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8" r:id="rId2"/>
    <p:sldMasterId id="2147483708" r:id="rId3"/>
    <p:sldMasterId id="2147483722" r:id="rId4"/>
    <p:sldMasterId id="2147483734" r:id="rId5"/>
    <p:sldMasterId id="2147483746" r:id="rId6"/>
    <p:sldMasterId id="2147483758" r:id="rId7"/>
    <p:sldMasterId id="2147483770" r:id="rId8"/>
  </p:sldMasterIdLst>
  <p:notesMasterIdLst>
    <p:notesMasterId r:id="rId30"/>
  </p:notesMasterIdLst>
  <p:sldIdLst>
    <p:sldId id="256" r:id="rId9"/>
    <p:sldId id="259" r:id="rId10"/>
    <p:sldId id="263" r:id="rId11"/>
    <p:sldId id="398" r:id="rId12"/>
    <p:sldId id="258" r:id="rId13"/>
    <p:sldId id="630" r:id="rId14"/>
    <p:sldId id="631" r:id="rId15"/>
    <p:sldId id="629" r:id="rId16"/>
    <p:sldId id="632" r:id="rId17"/>
    <p:sldId id="638" r:id="rId18"/>
    <p:sldId id="406" r:id="rId19"/>
    <p:sldId id="633" r:id="rId20"/>
    <p:sldId id="618" r:id="rId21"/>
    <p:sldId id="637" r:id="rId22"/>
    <p:sldId id="639" r:id="rId23"/>
    <p:sldId id="640" r:id="rId24"/>
    <p:sldId id="641" r:id="rId25"/>
    <p:sldId id="642" r:id="rId26"/>
    <p:sldId id="643" r:id="rId27"/>
    <p:sldId id="646" r:id="rId28"/>
    <p:sldId id="621"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9" d="100"/>
          <a:sy n="69" d="100"/>
        </p:scale>
        <p:origin x="75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 Type="http://schemas.openxmlformats.org/officeDocument/2006/relationships/slideMaster" Target="slideMasters/slideMaster3.xml"/><Relationship Id="rId21" Type="http://schemas.openxmlformats.org/officeDocument/2006/relationships/slide" Target="slides/slide13.xml"/><Relationship Id="rId34"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notesMaster" Target="notesMasters/notesMaster1.xml"/><Relationship Id="rId8" Type="http://schemas.openxmlformats.org/officeDocument/2006/relationships/slideMaster" Target="slideMasters/slideMaster8.xml"/></Relationships>
</file>

<file path=ppt/diagrams/_rels/data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image" Target="../media/image18.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image" Target="../media/image18.jpeg"/></Relationships>
</file>

<file path=ppt/diagrams/colors1.xml><?xml version="1.0" encoding="utf-8"?>
<dgm:colorsDef xmlns:dgm="http://schemas.openxmlformats.org/drawingml/2006/diagram" xmlns:a="http://schemas.openxmlformats.org/drawingml/2006/main" uniqueId="urn:microsoft.com/office/officeart/2005/8/colors/accent1_1#1">
  <dgm:title val=""/>
  <dgm:desc val=""/>
  <dgm:catLst>
    <dgm:cat type="accent1" pri="11100"/>
  </dgm:catLst>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4D783A32-6612-4061-810D-2598FCFDE16E}" type="doc">
      <dgm:prSet loTypeId="urn:microsoft.com/office/officeart/2005/8/layout/vList4#1" loCatId="picture" qsTypeId="urn:microsoft.com/office/officeart/2005/8/quickstyle/simple1#36" qsCatId="simple" csTypeId="urn:microsoft.com/office/officeart/2005/8/colors/accent1_1#1" csCatId="accent1" phldr="1"/>
      <dgm:spPr/>
      <dgm:t>
        <a:bodyPr/>
        <a:lstStyle/>
        <a:p>
          <a:endParaRPr lang="en-US"/>
        </a:p>
      </dgm:t>
    </dgm:pt>
    <dgm:pt modelId="{8C4E1181-A43E-4AFA-A175-608167BDD664}">
      <dgm:prSet phldrT="[Text]" custT="1"/>
      <dgm:spPr>
        <a:xfrm>
          <a:off x="0" y="0"/>
          <a:ext cx="9372600" cy="1533425"/>
        </a:xfrm>
        <a:prstGeom prst="roundRect">
          <a:avLst>
            <a:gd name="adj" fmla="val 10000"/>
          </a:avLst>
        </a:prstGeom>
        <a:solidFill>
          <a:sysClr val="window" lastClr="FFFFFF">
            <a:hueOff val="0"/>
            <a:satOff val="0"/>
            <a:lumOff val="0"/>
            <a:alphaOff val="0"/>
          </a:sysClr>
        </a:solidFill>
        <a:ln w="25400" cap="flat" cmpd="sng" algn="ctr">
          <a:solidFill>
            <a:srgbClr val="4F81BD">
              <a:shade val="80000"/>
              <a:hueOff val="0"/>
              <a:satOff val="0"/>
              <a:lumOff val="0"/>
              <a:alphaOff val="0"/>
            </a:srgbClr>
          </a:solidFill>
          <a:prstDash val="solid"/>
        </a:ln>
        <a:effectLst/>
      </dgm:spPr>
      <dgm:t>
        <a:bodyPr/>
        <a:lstStyle/>
        <a:p>
          <a:pPr algn="just"/>
          <a:r>
            <a:rPr lang="vi-VN" sz="3200" b="1" i="0" dirty="0">
              <a:solidFill>
                <a:srgbClr val="000000"/>
              </a:solidFill>
              <a:effectLst/>
              <a:latin typeface="+mj-lt"/>
            </a:rPr>
            <a:t>Bác Hồ đã tự học ngoại ngữ như thế nào?</a:t>
          </a:r>
          <a:endParaRPr lang="en-US" sz="3200" b="1" i="0" dirty="0">
            <a:solidFill>
              <a:sysClr val="windowText" lastClr="000000">
                <a:hueOff val="0"/>
                <a:satOff val="0"/>
                <a:lumOff val="0"/>
                <a:alphaOff val="0"/>
              </a:sysClr>
            </a:solidFill>
            <a:latin typeface="+mj-lt"/>
            <a:ea typeface="+mn-ea"/>
            <a:cs typeface="+mn-cs"/>
          </a:endParaRPr>
        </a:p>
      </dgm:t>
    </dgm:pt>
    <dgm:pt modelId="{75A4A354-C2D6-42E3-A26E-179C61CD6177}" type="parTrans" cxnId="{C72B50B4-8323-4069-A08C-18955E7EB655}">
      <dgm:prSet/>
      <dgm:spPr/>
      <dgm:t>
        <a:bodyPr/>
        <a:lstStyle/>
        <a:p>
          <a:pPr algn="just"/>
          <a:endParaRPr lang="en-US" sz="3600" i="1">
            <a:latin typeface="+mn-lt"/>
          </a:endParaRPr>
        </a:p>
      </dgm:t>
    </dgm:pt>
    <dgm:pt modelId="{89D7B0A2-E2C6-403B-88CB-63EEFC0BF3D8}" type="sibTrans" cxnId="{C72B50B4-8323-4069-A08C-18955E7EB655}">
      <dgm:prSet/>
      <dgm:spPr/>
      <dgm:t>
        <a:bodyPr/>
        <a:lstStyle/>
        <a:p>
          <a:pPr algn="just"/>
          <a:endParaRPr lang="en-US" sz="3600" i="1">
            <a:latin typeface="+mn-lt"/>
          </a:endParaRPr>
        </a:p>
      </dgm:t>
    </dgm:pt>
    <dgm:pt modelId="{36F1A9A7-0E91-4997-8451-066E68D6791C}">
      <dgm:prSet phldrT="[Text]" custT="1"/>
      <dgm:spPr>
        <a:xfrm>
          <a:off x="0" y="1686768"/>
          <a:ext cx="9372600" cy="1533425"/>
        </a:xfrm>
        <a:prstGeom prst="roundRect">
          <a:avLst>
            <a:gd name="adj" fmla="val 10000"/>
          </a:avLst>
        </a:prstGeom>
        <a:solidFill>
          <a:sysClr val="window" lastClr="FFFFFF">
            <a:hueOff val="0"/>
            <a:satOff val="0"/>
            <a:lumOff val="0"/>
            <a:alphaOff val="0"/>
          </a:sysClr>
        </a:solidFill>
        <a:ln w="25400" cap="flat" cmpd="sng" algn="ctr">
          <a:solidFill>
            <a:srgbClr val="4F81BD">
              <a:shade val="80000"/>
              <a:hueOff val="0"/>
              <a:satOff val="0"/>
              <a:lumOff val="0"/>
              <a:alphaOff val="0"/>
            </a:srgbClr>
          </a:solidFill>
          <a:prstDash val="solid"/>
        </a:ln>
        <a:effectLst/>
      </dgm:spPr>
      <dgm:t>
        <a:bodyPr/>
        <a:lstStyle/>
        <a:p>
          <a:pPr algn="just"/>
          <a:r>
            <a:rPr lang="vi-VN" sz="3200" b="1" i="0" dirty="0">
              <a:solidFill>
                <a:srgbClr val="000000"/>
              </a:solidFill>
              <a:effectLst/>
              <a:latin typeface="+mj-lt"/>
            </a:rPr>
            <a:t>Em hãy nêu những biểu hiện của việc học tập tự giác, tích cực và chưa tự giác tích cực qua các bức tranh trên.</a:t>
          </a:r>
          <a:endParaRPr kumimoji="0" lang="en-US" sz="3200" b="1" i="0" u="none" strike="noStrike" cap="none" spc="0" normalizeH="0" baseline="0" noProof="0" dirty="0">
            <a:solidFill>
              <a:srgbClr val="FF0000"/>
            </a:solidFill>
            <a:effectLst/>
            <a:uLnTx/>
            <a:uFillTx/>
            <a:latin typeface="+mj-lt"/>
            <a:ea typeface="+mn-ea"/>
            <a:cs typeface="Arial" panose="020B0604020202020204" pitchFamily="34" charset="0"/>
          </a:endParaRPr>
        </a:p>
      </dgm:t>
    </dgm:pt>
    <dgm:pt modelId="{3076928A-BC39-4164-A392-EF7BB50AC8F7}" type="parTrans" cxnId="{C2A430EB-026A-428E-B9D3-EE570B6A1DAA}">
      <dgm:prSet/>
      <dgm:spPr/>
      <dgm:t>
        <a:bodyPr/>
        <a:lstStyle/>
        <a:p>
          <a:pPr algn="just"/>
          <a:endParaRPr lang="en-US" sz="3600" i="1">
            <a:latin typeface="+mn-lt"/>
          </a:endParaRPr>
        </a:p>
      </dgm:t>
    </dgm:pt>
    <dgm:pt modelId="{5F4F3BF3-4C3E-43BC-8B7A-5E8EE2D360D7}" type="sibTrans" cxnId="{C2A430EB-026A-428E-B9D3-EE570B6A1DAA}">
      <dgm:prSet/>
      <dgm:spPr/>
      <dgm:t>
        <a:bodyPr/>
        <a:lstStyle/>
        <a:p>
          <a:pPr algn="just"/>
          <a:endParaRPr lang="en-US" sz="3600" i="1">
            <a:latin typeface="+mn-lt"/>
          </a:endParaRPr>
        </a:p>
      </dgm:t>
    </dgm:pt>
    <dgm:pt modelId="{F6E9B8BA-2F37-4781-A521-61D00A840D7D}">
      <dgm:prSet phldrT="[Text]" custT="1"/>
      <dgm:spPr>
        <a:xfrm>
          <a:off x="0" y="3373537"/>
          <a:ext cx="9372600" cy="1533425"/>
        </a:xfrm>
        <a:prstGeom prst="roundRect">
          <a:avLst>
            <a:gd name="adj" fmla="val 10000"/>
          </a:avLst>
        </a:prstGeom>
        <a:solidFill>
          <a:sysClr val="window" lastClr="FFFFFF">
            <a:hueOff val="0"/>
            <a:satOff val="0"/>
            <a:lumOff val="0"/>
            <a:alphaOff val="0"/>
          </a:sysClr>
        </a:solidFill>
        <a:ln w="25400" cap="flat" cmpd="sng" algn="ctr">
          <a:solidFill>
            <a:srgbClr val="4F81BD">
              <a:shade val="80000"/>
              <a:hueOff val="0"/>
              <a:satOff val="0"/>
              <a:lumOff val="0"/>
              <a:alphaOff val="0"/>
            </a:srgbClr>
          </a:solidFill>
          <a:prstDash val="solid"/>
        </a:ln>
        <a:effectLst/>
      </dgm:spPr>
      <dgm:t>
        <a:bodyPr/>
        <a:lstStyle/>
        <a:p>
          <a:pPr algn="just"/>
          <a:r>
            <a:rPr lang="vi-VN" sz="3200" b="1" i="0" dirty="0">
              <a:solidFill>
                <a:srgbClr val="000000"/>
              </a:solidFill>
              <a:effectLst/>
              <a:latin typeface="+mj-lt"/>
            </a:rPr>
            <a:t>Em hãy kể thêm những biểu hiện khác của học tập tự giác, tích cực và chưa tự giác, tích cực mà em biết.</a:t>
          </a:r>
          <a:endParaRPr lang="en-US" sz="3200" b="1" i="0" dirty="0">
            <a:solidFill>
              <a:sysClr val="windowText" lastClr="000000">
                <a:hueOff val="0"/>
                <a:satOff val="0"/>
                <a:lumOff val="0"/>
                <a:alphaOff val="0"/>
              </a:sysClr>
            </a:solidFill>
            <a:latin typeface="+mj-lt"/>
            <a:ea typeface="+mn-ea"/>
            <a:cs typeface="+mn-cs"/>
          </a:endParaRPr>
        </a:p>
      </dgm:t>
    </dgm:pt>
    <dgm:pt modelId="{F3A9BA2F-FEFE-44E8-8A5D-A95E30E49C0C}" type="parTrans" cxnId="{2E5A5FC6-7246-4A48-9A5C-8FF4449E3CE0}">
      <dgm:prSet/>
      <dgm:spPr/>
      <dgm:t>
        <a:bodyPr/>
        <a:lstStyle/>
        <a:p>
          <a:pPr algn="just"/>
          <a:endParaRPr lang="en-US" sz="3600" i="1">
            <a:latin typeface="+mn-lt"/>
          </a:endParaRPr>
        </a:p>
      </dgm:t>
    </dgm:pt>
    <dgm:pt modelId="{8CBDE6B4-DF30-443D-9579-CCA1D8018E24}" type="sibTrans" cxnId="{2E5A5FC6-7246-4A48-9A5C-8FF4449E3CE0}">
      <dgm:prSet/>
      <dgm:spPr/>
      <dgm:t>
        <a:bodyPr/>
        <a:lstStyle/>
        <a:p>
          <a:pPr algn="just"/>
          <a:endParaRPr lang="en-US" sz="3600" i="1">
            <a:latin typeface="+mn-lt"/>
          </a:endParaRPr>
        </a:p>
      </dgm:t>
    </dgm:pt>
    <dgm:pt modelId="{610C4521-7E21-4ABD-817D-19EC8F773957}" type="pres">
      <dgm:prSet presAssocID="{4D783A32-6612-4061-810D-2598FCFDE16E}" presName="linear" presStyleCnt="0">
        <dgm:presLayoutVars>
          <dgm:dir/>
          <dgm:resizeHandles val="exact"/>
        </dgm:presLayoutVars>
      </dgm:prSet>
      <dgm:spPr/>
      <dgm:t>
        <a:bodyPr/>
        <a:lstStyle/>
        <a:p>
          <a:endParaRPr lang="en-US"/>
        </a:p>
      </dgm:t>
    </dgm:pt>
    <dgm:pt modelId="{1C2B9614-1D42-4E2A-92D8-94BCF9DE39E4}" type="pres">
      <dgm:prSet presAssocID="{8C4E1181-A43E-4AFA-A175-608167BDD664}" presName="comp" presStyleCnt="0"/>
      <dgm:spPr/>
    </dgm:pt>
    <dgm:pt modelId="{DE66B4FA-8443-484B-9A9E-FA188D6B4E43}" type="pres">
      <dgm:prSet presAssocID="{8C4E1181-A43E-4AFA-A175-608167BDD664}" presName="box" presStyleLbl="node1" presStyleIdx="0" presStyleCnt="3" custScaleX="99704" custLinFactNeighborX="-704"/>
      <dgm:spPr/>
      <dgm:t>
        <a:bodyPr/>
        <a:lstStyle/>
        <a:p>
          <a:endParaRPr lang="en-US"/>
        </a:p>
      </dgm:t>
    </dgm:pt>
    <dgm:pt modelId="{2AAACA77-E4A0-4E99-9F03-72ED26BB7B73}" type="pres">
      <dgm:prSet presAssocID="{8C4E1181-A43E-4AFA-A175-608167BDD664}" presName="img" presStyleLbl="fgImgPlace1" presStyleIdx="0" presStyleCnt="3"/>
      <dgm:spPr>
        <a:xfrm>
          <a:off x="153342" y="153342"/>
          <a:ext cx="1874520" cy="1226740"/>
        </a:xfrm>
        <a:prstGeom prst="roundRect">
          <a:avLst>
            <a:gd name="adj" fmla="val 1000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9000" b="-9000"/>
          </a:stretch>
        </a:blipFill>
        <a:ln w="25400" cap="flat" cmpd="sng" algn="ctr">
          <a:solidFill>
            <a:srgbClr val="4F81BD">
              <a:shade val="80000"/>
              <a:hueOff val="0"/>
              <a:satOff val="0"/>
              <a:lumOff val="0"/>
              <a:alphaOff val="0"/>
            </a:srgbClr>
          </a:solidFill>
          <a:prstDash val="solid"/>
        </a:ln>
        <a:effectLst/>
      </dgm:spPr>
    </dgm:pt>
    <dgm:pt modelId="{046903CA-E59E-4D3A-B85F-2132F4D3C385}" type="pres">
      <dgm:prSet presAssocID="{8C4E1181-A43E-4AFA-A175-608167BDD664}" presName="text" presStyleLbl="node1" presStyleIdx="0" presStyleCnt="3">
        <dgm:presLayoutVars>
          <dgm:bulletEnabled val="1"/>
        </dgm:presLayoutVars>
      </dgm:prSet>
      <dgm:spPr/>
      <dgm:t>
        <a:bodyPr/>
        <a:lstStyle/>
        <a:p>
          <a:endParaRPr lang="en-US"/>
        </a:p>
      </dgm:t>
    </dgm:pt>
    <dgm:pt modelId="{3C4FC630-2F4B-4B45-8D35-86BFE257DB89}" type="pres">
      <dgm:prSet presAssocID="{89D7B0A2-E2C6-403B-88CB-63EEFC0BF3D8}" presName="spacer" presStyleCnt="0"/>
      <dgm:spPr/>
    </dgm:pt>
    <dgm:pt modelId="{76DA393E-3756-4D17-8778-17C0D4D792DA}" type="pres">
      <dgm:prSet presAssocID="{36F1A9A7-0E91-4997-8451-066E68D6791C}" presName="comp" presStyleCnt="0"/>
      <dgm:spPr/>
    </dgm:pt>
    <dgm:pt modelId="{11925212-181A-4D0E-84EB-C4219DE1ABB7}" type="pres">
      <dgm:prSet presAssocID="{36F1A9A7-0E91-4997-8451-066E68D6791C}" presName="box" presStyleLbl="node1" presStyleIdx="1" presStyleCnt="3"/>
      <dgm:spPr/>
      <dgm:t>
        <a:bodyPr/>
        <a:lstStyle/>
        <a:p>
          <a:endParaRPr lang="en-US"/>
        </a:p>
      </dgm:t>
    </dgm:pt>
    <dgm:pt modelId="{2352C030-0248-483B-94A9-26972C30B2AA}" type="pres">
      <dgm:prSet presAssocID="{36F1A9A7-0E91-4997-8451-066E68D6791C}" presName="img" presStyleLbl="fgImgPlace1" presStyleIdx="1" presStyleCnt="3"/>
      <dgm:spPr>
        <a:xfrm>
          <a:off x="153342" y="1840111"/>
          <a:ext cx="1874520" cy="1226740"/>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20000" b="-20000"/>
          </a:stretch>
        </a:blipFill>
        <a:ln w="25400" cap="flat" cmpd="sng" algn="ctr">
          <a:solidFill>
            <a:srgbClr val="4F81BD">
              <a:shade val="80000"/>
              <a:hueOff val="0"/>
              <a:satOff val="0"/>
              <a:lumOff val="0"/>
              <a:alphaOff val="0"/>
            </a:srgbClr>
          </a:solidFill>
          <a:prstDash val="solid"/>
        </a:ln>
        <a:effectLst/>
      </dgm:spPr>
    </dgm:pt>
    <dgm:pt modelId="{629FFE63-9943-4FDD-AEB3-15F8D3455642}" type="pres">
      <dgm:prSet presAssocID="{36F1A9A7-0E91-4997-8451-066E68D6791C}" presName="text" presStyleLbl="node1" presStyleIdx="1" presStyleCnt="3">
        <dgm:presLayoutVars>
          <dgm:bulletEnabled val="1"/>
        </dgm:presLayoutVars>
      </dgm:prSet>
      <dgm:spPr/>
      <dgm:t>
        <a:bodyPr/>
        <a:lstStyle/>
        <a:p>
          <a:endParaRPr lang="en-US"/>
        </a:p>
      </dgm:t>
    </dgm:pt>
    <dgm:pt modelId="{E767A943-8EB1-47EA-BA75-90A3BF72AA10}" type="pres">
      <dgm:prSet presAssocID="{5F4F3BF3-4C3E-43BC-8B7A-5E8EE2D360D7}" presName="spacer" presStyleCnt="0"/>
      <dgm:spPr/>
    </dgm:pt>
    <dgm:pt modelId="{E9FBCDE1-C0F8-4B00-9C6E-C1A57153DC9C}" type="pres">
      <dgm:prSet presAssocID="{F6E9B8BA-2F37-4781-A521-61D00A840D7D}" presName="comp" presStyleCnt="0"/>
      <dgm:spPr/>
    </dgm:pt>
    <dgm:pt modelId="{D857732E-E667-406B-8596-FB28DE60F3B0}" type="pres">
      <dgm:prSet presAssocID="{F6E9B8BA-2F37-4781-A521-61D00A840D7D}" presName="box" presStyleLbl="node1" presStyleIdx="2" presStyleCnt="3"/>
      <dgm:spPr/>
      <dgm:t>
        <a:bodyPr/>
        <a:lstStyle/>
        <a:p>
          <a:endParaRPr lang="en-US"/>
        </a:p>
      </dgm:t>
    </dgm:pt>
    <dgm:pt modelId="{72B5F39E-2D8B-4AE5-99A7-0B4F92796C74}" type="pres">
      <dgm:prSet presAssocID="{F6E9B8BA-2F37-4781-A521-61D00A840D7D}" presName="img" presStyleLbl="fgImgPlace1" presStyleIdx="2" presStyleCnt="3"/>
      <dgm:spPr>
        <a:xfrm>
          <a:off x="153342" y="3526879"/>
          <a:ext cx="1874520" cy="1226740"/>
        </a:xfrm>
        <a:prstGeom prst="roundRect">
          <a:avLst>
            <a:gd name="adj" fmla="val 10000"/>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t="-5000" b="-5000"/>
          </a:stretch>
        </a:blipFill>
        <a:ln w="25400" cap="flat" cmpd="sng" algn="ctr">
          <a:solidFill>
            <a:srgbClr val="4F81BD">
              <a:shade val="80000"/>
              <a:hueOff val="0"/>
              <a:satOff val="0"/>
              <a:lumOff val="0"/>
              <a:alphaOff val="0"/>
            </a:srgbClr>
          </a:solidFill>
          <a:prstDash val="solid"/>
        </a:ln>
        <a:effectLst/>
      </dgm:spPr>
    </dgm:pt>
    <dgm:pt modelId="{8B13E293-4E29-4216-A0D2-9CCA14266B56}" type="pres">
      <dgm:prSet presAssocID="{F6E9B8BA-2F37-4781-A521-61D00A840D7D}" presName="text" presStyleLbl="node1" presStyleIdx="2" presStyleCnt="3">
        <dgm:presLayoutVars>
          <dgm:bulletEnabled val="1"/>
        </dgm:presLayoutVars>
      </dgm:prSet>
      <dgm:spPr/>
      <dgm:t>
        <a:bodyPr/>
        <a:lstStyle/>
        <a:p>
          <a:endParaRPr lang="en-US"/>
        </a:p>
      </dgm:t>
    </dgm:pt>
  </dgm:ptLst>
  <dgm:cxnLst>
    <dgm:cxn modelId="{2E5A5FC6-7246-4A48-9A5C-8FF4449E3CE0}" srcId="{4D783A32-6612-4061-810D-2598FCFDE16E}" destId="{F6E9B8BA-2F37-4781-A521-61D00A840D7D}" srcOrd="2" destOrd="0" parTransId="{F3A9BA2F-FEFE-44E8-8A5D-A95E30E49C0C}" sibTransId="{8CBDE6B4-DF30-443D-9579-CCA1D8018E24}"/>
    <dgm:cxn modelId="{2E4E2917-F385-4A0A-8D97-0A87242DE059}" type="presOf" srcId="{8C4E1181-A43E-4AFA-A175-608167BDD664}" destId="{046903CA-E59E-4D3A-B85F-2132F4D3C385}" srcOrd="1" destOrd="0" presId="urn:microsoft.com/office/officeart/2005/8/layout/vList4#1"/>
    <dgm:cxn modelId="{50BB50C5-028C-4959-8AA1-6ED092E2BBAF}" type="presOf" srcId="{F6E9B8BA-2F37-4781-A521-61D00A840D7D}" destId="{8B13E293-4E29-4216-A0D2-9CCA14266B56}" srcOrd="1" destOrd="0" presId="urn:microsoft.com/office/officeart/2005/8/layout/vList4#1"/>
    <dgm:cxn modelId="{C2A430EB-026A-428E-B9D3-EE570B6A1DAA}" srcId="{4D783A32-6612-4061-810D-2598FCFDE16E}" destId="{36F1A9A7-0E91-4997-8451-066E68D6791C}" srcOrd="1" destOrd="0" parTransId="{3076928A-BC39-4164-A392-EF7BB50AC8F7}" sibTransId="{5F4F3BF3-4C3E-43BC-8B7A-5E8EE2D360D7}"/>
    <dgm:cxn modelId="{BCE51834-453C-415D-A95B-03FF2B4DF33D}" type="presOf" srcId="{F6E9B8BA-2F37-4781-A521-61D00A840D7D}" destId="{D857732E-E667-406B-8596-FB28DE60F3B0}" srcOrd="0" destOrd="0" presId="urn:microsoft.com/office/officeart/2005/8/layout/vList4#1"/>
    <dgm:cxn modelId="{C72B50B4-8323-4069-A08C-18955E7EB655}" srcId="{4D783A32-6612-4061-810D-2598FCFDE16E}" destId="{8C4E1181-A43E-4AFA-A175-608167BDD664}" srcOrd="0" destOrd="0" parTransId="{75A4A354-C2D6-42E3-A26E-179C61CD6177}" sibTransId="{89D7B0A2-E2C6-403B-88CB-63EEFC0BF3D8}"/>
    <dgm:cxn modelId="{E3FAFAAF-CD96-4F6B-A65A-EC1F3F5C6F98}" type="presOf" srcId="{36F1A9A7-0E91-4997-8451-066E68D6791C}" destId="{11925212-181A-4D0E-84EB-C4219DE1ABB7}" srcOrd="0" destOrd="0" presId="urn:microsoft.com/office/officeart/2005/8/layout/vList4#1"/>
    <dgm:cxn modelId="{0F5DFCC4-37B4-4218-94B9-C1A826E06F92}" type="presOf" srcId="{4D783A32-6612-4061-810D-2598FCFDE16E}" destId="{610C4521-7E21-4ABD-817D-19EC8F773957}" srcOrd="0" destOrd="0" presId="urn:microsoft.com/office/officeart/2005/8/layout/vList4#1"/>
    <dgm:cxn modelId="{81BE22F3-AAE5-47EE-97E1-26383E038450}" type="presOf" srcId="{8C4E1181-A43E-4AFA-A175-608167BDD664}" destId="{DE66B4FA-8443-484B-9A9E-FA188D6B4E43}" srcOrd="0" destOrd="0" presId="urn:microsoft.com/office/officeart/2005/8/layout/vList4#1"/>
    <dgm:cxn modelId="{BFA1E358-AFBE-453C-A1E8-0574594E82B9}" type="presOf" srcId="{36F1A9A7-0E91-4997-8451-066E68D6791C}" destId="{629FFE63-9943-4FDD-AEB3-15F8D3455642}" srcOrd="1" destOrd="0" presId="urn:microsoft.com/office/officeart/2005/8/layout/vList4#1"/>
    <dgm:cxn modelId="{39A75828-312D-47C0-98CF-2C2CDFC40650}" type="presParOf" srcId="{610C4521-7E21-4ABD-817D-19EC8F773957}" destId="{1C2B9614-1D42-4E2A-92D8-94BCF9DE39E4}" srcOrd="0" destOrd="0" presId="urn:microsoft.com/office/officeart/2005/8/layout/vList4#1"/>
    <dgm:cxn modelId="{7F8D2103-1E25-49A9-9FEF-5C9E5F686F9E}" type="presParOf" srcId="{1C2B9614-1D42-4E2A-92D8-94BCF9DE39E4}" destId="{DE66B4FA-8443-484B-9A9E-FA188D6B4E43}" srcOrd="0" destOrd="0" presId="urn:microsoft.com/office/officeart/2005/8/layout/vList4#1"/>
    <dgm:cxn modelId="{61CFB993-17CF-4DAB-99AF-4B3464688C36}" type="presParOf" srcId="{1C2B9614-1D42-4E2A-92D8-94BCF9DE39E4}" destId="{2AAACA77-E4A0-4E99-9F03-72ED26BB7B73}" srcOrd="1" destOrd="0" presId="urn:microsoft.com/office/officeart/2005/8/layout/vList4#1"/>
    <dgm:cxn modelId="{9DB60964-62ED-4455-8810-6A493DF0F8D8}" type="presParOf" srcId="{1C2B9614-1D42-4E2A-92D8-94BCF9DE39E4}" destId="{046903CA-E59E-4D3A-B85F-2132F4D3C385}" srcOrd="2" destOrd="0" presId="urn:microsoft.com/office/officeart/2005/8/layout/vList4#1"/>
    <dgm:cxn modelId="{497840CB-AD3A-453B-BCF9-B5C3688E6C9E}" type="presParOf" srcId="{610C4521-7E21-4ABD-817D-19EC8F773957}" destId="{3C4FC630-2F4B-4B45-8D35-86BFE257DB89}" srcOrd="1" destOrd="0" presId="urn:microsoft.com/office/officeart/2005/8/layout/vList4#1"/>
    <dgm:cxn modelId="{629DB487-A85C-451E-B6E5-392559690C3D}" type="presParOf" srcId="{610C4521-7E21-4ABD-817D-19EC8F773957}" destId="{76DA393E-3756-4D17-8778-17C0D4D792DA}" srcOrd="2" destOrd="0" presId="urn:microsoft.com/office/officeart/2005/8/layout/vList4#1"/>
    <dgm:cxn modelId="{6827ABDE-F97D-41A2-9E7F-4750ABB527FE}" type="presParOf" srcId="{76DA393E-3756-4D17-8778-17C0D4D792DA}" destId="{11925212-181A-4D0E-84EB-C4219DE1ABB7}" srcOrd="0" destOrd="0" presId="urn:microsoft.com/office/officeart/2005/8/layout/vList4#1"/>
    <dgm:cxn modelId="{CDC5CECB-4EDE-4EEC-A440-942FA4D5AB3F}" type="presParOf" srcId="{76DA393E-3756-4D17-8778-17C0D4D792DA}" destId="{2352C030-0248-483B-94A9-26972C30B2AA}" srcOrd="1" destOrd="0" presId="urn:microsoft.com/office/officeart/2005/8/layout/vList4#1"/>
    <dgm:cxn modelId="{ADE2EC3F-77E6-47E1-AAD4-5147393BBCF3}" type="presParOf" srcId="{76DA393E-3756-4D17-8778-17C0D4D792DA}" destId="{629FFE63-9943-4FDD-AEB3-15F8D3455642}" srcOrd="2" destOrd="0" presId="urn:microsoft.com/office/officeart/2005/8/layout/vList4#1"/>
    <dgm:cxn modelId="{186C0ABE-B39B-4916-BC4B-A0578168E4D5}" type="presParOf" srcId="{610C4521-7E21-4ABD-817D-19EC8F773957}" destId="{E767A943-8EB1-47EA-BA75-90A3BF72AA10}" srcOrd="3" destOrd="0" presId="urn:microsoft.com/office/officeart/2005/8/layout/vList4#1"/>
    <dgm:cxn modelId="{5AE53D5C-AC05-4815-92AB-3FA661ACCF21}" type="presParOf" srcId="{610C4521-7E21-4ABD-817D-19EC8F773957}" destId="{E9FBCDE1-C0F8-4B00-9C6E-C1A57153DC9C}" srcOrd="4" destOrd="0" presId="urn:microsoft.com/office/officeart/2005/8/layout/vList4#1"/>
    <dgm:cxn modelId="{F5097334-6369-406D-9CCA-CE91E230604F}" type="presParOf" srcId="{E9FBCDE1-C0F8-4B00-9C6E-C1A57153DC9C}" destId="{D857732E-E667-406B-8596-FB28DE60F3B0}" srcOrd="0" destOrd="0" presId="urn:microsoft.com/office/officeart/2005/8/layout/vList4#1"/>
    <dgm:cxn modelId="{69538AA3-7BAF-4B0A-A7A0-82220BEC7A35}" type="presParOf" srcId="{E9FBCDE1-C0F8-4B00-9C6E-C1A57153DC9C}" destId="{72B5F39E-2D8B-4AE5-99A7-0B4F92796C74}" srcOrd="1" destOrd="0" presId="urn:microsoft.com/office/officeart/2005/8/layout/vList4#1"/>
    <dgm:cxn modelId="{A358A9E3-E9DF-4026-8693-3F5EB52ABBFC}" type="presParOf" srcId="{E9FBCDE1-C0F8-4B00-9C6E-C1A57153DC9C}" destId="{8B13E293-4E29-4216-A0D2-9CCA14266B56}" srcOrd="2" destOrd="0" presId="urn:microsoft.com/office/officeart/2005/8/layout/vList4#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66B4FA-8443-484B-9A9E-FA188D6B4E43}">
      <dsp:nvSpPr>
        <dsp:cNvPr id="0" name=""/>
        <dsp:cNvSpPr/>
      </dsp:nvSpPr>
      <dsp:spPr>
        <a:xfrm>
          <a:off x="0" y="0"/>
          <a:ext cx="9344857" cy="1533425"/>
        </a:xfrm>
        <a:prstGeom prst="roundRect">
          <a:avLst>
            <a:gd name="adj" fmla="val 10000"/>
          </a:avLst>
        </a:prstGeom>
        <a:solidFill>
          <a:sysClr val="window" lastClr="FFFFFF">
            <a:hueOff val="0"/>
            <a:satOff val="0"/>
            <a:lumOff val="0"/>
            <a:alphaOff val="0"/>
          </a:sysClr>
        </a:solidFill>
        <a:ln w="25400" cap="flat" cmpd="sng" algn="ctr">
          <a:solidFill>
            <a:srgbClr val="4F81BD">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just" defTabSz="1422400">
            <a:lnSpc>
              <a:spcPct val="90000"/>
            </a:lnSpc>
            <a:spcBef>
              <a:spcPct val="0"/>
            </a:spcBef>
            <a:spcAft>
              <a:spcPct val="35000"/>
            </a:spcAft>
          </a:pPr>
          <a:r>
            <a:rPr lang="vi-VN" sz="3200" b="1" i="0" kern="1200" dirty="0">
              <a:solidFill>
                <a:srgbClr val="000000"/>
              </a:solidFill>
              <a:effectLst/>
              <a:latin typeface="+mj-lt"/>
            </a:rPr>
            <a:t>Bác Hồ đã tự học ngoại ngữ như thế nào?</a:t>
          </a:r>
          <a:endParaRPr lang="en-US" sz="3200" b="1" i="0" kern="1200" dirty="0">
            <a:solidFill>
              <a:sysClr val="windowText" lastClr="000000">
                <a:hueOff val="0"/>
                <a:satOff val="0"/>
                <a:lumOff val="0"/>
                <a:alphaOff val="0"/>
              </a:sysClr>
            </a:solidFill>
            <a:latin typeface="+mj-lt"/>
            <a:ea typeface="+mn-ea"/>
            <a:cs typeface="+mn-cs"/>
          </a:endParaRPr>
        </a:p>
      </dsp:txBody>
      <dsp:txXfrm>
        <a:off x="2066772" y="44912"/>
        <a:ext cx="7233172" cy="1443601"/>
      </dsp:txXfrm>
    </dsp:sp>
    <dsp:sp modelId="{2AAACA77-E4A0-4E99-9F03-72ED26BB7B73}">
      <dsp:nvSpPr>
        <dsp:cNvPr id="0" name=""/>
        <dsp:cNvSpPr/>
      </dsp:nvSpPr>
      <dsp:spPr>
        <a:xfrm>
          <a:off x="153342" y="153342"/>
          <a:ext cx="1874520" cy="1226740"/>
        </a:xfrm>
        <a:prstGeom prst="roundRect">
          <a:avLst>
            <a:gd name="adj" fmla="val 1000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9000" b="-9000"/>
          </a:stretch>
        </a:blipFill>
        <a:ln w="25400" cap="flat" cmpd="sng" algn="ctr">
          <a:solidFill>
            <a:srgbClr val="4F81BD">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11925212-181A-4D0E-84EB-C4219DE1ABB7}">
      <dsp:nvSpPr>
        <dsp:cNvPr id="0" name=""/>
        <dsp:cNvSpPr/>
      </dsp:nvSpPr>
      <dsp:spPr>
        <a:xfrm>
          <a:off x="0" y="1686768"/>
          <a:ext cx="9372600" cy="1533425"/>
        </a:xfrm>
        <a:prstGeom prst="roundRect">
          <a:avLst>
            <a:gd name="adj" fmla="val 10000"/>
          </a:avLst>
        </a:prstGeom>
        <a:solidFill>
          <a:sysClr val="window" lastClr="FFFFFF">
            <a:hueOff val="0"/>
            <a:satOff val="0"/>
            <a:lumOff val="0"/>
            <a:alphaOff val="0"/>
          </a:sysClr>
        </a:solidFill>
        <a:ln w="25400" cap="flat" cmpd="sng" algn="ctr">
          <a:solidFill>
            <a:srgbClr val="4F81BD">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just" defTabSz="1422400">
            <a:lnSpc>
              <a:spcPct val="90000"/>
            </a:lnSpc>
            <a:spcBef>
              <a:spcPct val="0"/>
            </a:spcBef>
            <a:spcAft>
              <a:spcPct val="35000"/>
            </a:spcAft>
          </a:pPr>
          <a:r>
            <a:rPr lang="vi-VN" sz="3200" b="1" i="0" kern="1200" dirty="0">
              <a:solidFill>
                <a:srgbClr val="000000"/>
              </a:solidFill>
              <a:effectLst/>
              <a:latin typeface="+mj-lt"/>
            </a:rPr>
            <a:t>Em hãy nêu những biểu hiện của việc học tập tự giác, tích cực và chưa tự giác tích cực qua các bức tranh trên.</a:t>
          </a:r>
          <a:endParaRPr kumimoji="0" lang="en-US" sz="3200" b="1" i="0" u="none" strike="noStrike" kern="1200" cap="none" spc="0" normalizeH="0" baseline="0" noProof="0" dirty="0">
            <a:solidFill>
              <a:srgbClr val="FF0000"/>
            </a:solidFill>
            <a:effectLst/>
            <a:uLnTx/>
            <a:uFillTx/>
            <a:latin typeface="+mj-lt"/>
            <a:ea typeface="+mn-ea"/>
            <a:cs typeface="Arial" panose="020B0604020202020204" pitchFamily="34" charset="0"/>
          </a:endParaRPr>
        </a:p>
      </dsp:txBody>
      <dsp:txXfrm>
        <a:off x="2072774" y="1731680"/>
        <a:ext cx="7254913" cy="1443601"/>
      </dsp:txXfrm>
    </dsp:sp>
    <dsp:sp modelId="{2352C030-0248-483B-94A9-26972C30B2AA}">
      <dsp:nvSpPr>
        <dsp:cNvPr id="0" name=""/>
        <dsp:cNvSpPr/>
      </dsp:nvSpPr>
      <dsp:spPr>
        <a:xfrm>
          <a:off x="153342" y="1840111"/>
          <a:ext cx="1874520" cy="1226740"/>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20000" b="-20000"/>
          </a:stretch>
        </a:blipFill>
        <a:ln w="25400" cap="flat" cmpd="sng" algn="ctr">
          <a:solidFill>
            <a:srgbClr val="4F81BD">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D857732E-E667-406B-8596-FB28DE60F3B0}">
      <dsp:nvSpPr>
        <dsp:cNvPr id="0" name=""/>
        <dsp:cNvSpPr/>
      </dsp:nvSpPr>
      <dsp:spPr>
        <a:xfrm>
          <a:off x="0" y="3373537"/>
          <a:ext cx="9372600" cy="1533425"/>
        </a:xfrm>
        <a:prstGeom prst="roundRect">
          <a:avLst>
            <a:gd name="adj" fmla="val 10000"/>
          </a:avLst>
        </a:prstGeom>
        <a:solidFill>
          <a:sysClr val="window" lastClr="FFFFFF">
            <a:hueOff val="0"/>
            <a:satOff val="0"/>
            <a:lumOff val="0"/>
            <a:alphaOff val="0"/>
          </a:sysClr>
        </a:solidFill>
        <a:ln w="25400" cap="flat" cmpd="sng" algn="ctr">
          <a:solidFill>
            <a:srgbClr val="4F81BD">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just" defTabSz="1422400">
            <a:lnSpc>
              <a:spcPct val="90000"/>
            </a:lnSpc>
            <a:spcBef>
              <a:spcPct val="0"/>
            </a:spcBef>
            <a:spcAft>
              <a:spcPct val="35000"/>
            </a:spcAft>
          </a:pPr>
          <a:r>
            <a:rPr lang="vi-VN" sz="3200" b="1" i="0" kern="1200" dirty="0">
              <a:solidFill>
                <a:srgbClr val="000000"/>
              </a:solidFill>
              <a:effectLst/>
              <a:latin typeface="+mj-lt"/>
            </a:rPr>
            <a:t>Em hãy kể thêm những biểu hiện khác của học tập tự giác, tích cực và chưa tự giác, tích cực mà em biết.</a:t>
          </a:r>
          <a:endParaRPr lang="en-US" sz="3200" b="1" i="0" kern="1200" dirty="0">
            <a:solidFill>
              <a:sysClr val="windowText" lastClr="000000">
                <a:hueOff val="0"/>
                <a:satOff val="0"/>
                <a:lumOff val="0"/>
                <a:alphaOff val="0"/>
              </a:sysClr>
            </a:solidFill>
            <a:latin typeface="+mj-lt"/>
            <a:ea typeface="+mn-ea"/>
            <a:cs typeface="+mn-cs"/>
          </a:endParaRPr>
        </a:p>
      </dsp:txBody>
      <dsp:txXfrm>
        <a:off x="2072774" y="3418449"/>
        <a:ext cx="7254913" cy="1443601"/>
      </dsp:txXfrm>
    </dsp:sp>
    <dsp:sp modelId="{72B5F39E-2D8B-4AE5-99A7-0B4F92796C74}">
      <dsp:nvSpPr>
        <dsp:cNvPr id="0" name=""/>
        <dsp:cNvSpPr/>
      </dsp:nvSpPr>
      <dsp:spPr>
        <a:xfrm>
          <a:off x="153342" y="3526879"/>
          <a:ext cx="1874520" cy="1226740"/>
        </a:xfrm>
        <a:prstGeom prst="roundRect">
          <a:avLst>
            <a:gd name="adj" fmla="val 10000"/>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t="-5000" b="-5000"/>
          </a:stretch>
        </a:blipFill>
        <a:ln w="25400" cap="flat" cmpd="sng" algn="ctr">
          <a:solidFill>
            <a:srgbClr val="4F81BD">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4#1">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36">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671F74-7DF4-446B-A50B-D061BE401762}" type="datetimeFigureOut">
              <a:rPr lang="en-US" smtClean="0"/>
              <a:t>11/10/2023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7F8B487-713D-4B7B-89EC-C82443FDFAF9}" type="slidenum">
              <a:rPr lang="en-US" smtClean="0"/>
              <a:t>‹#›</a:t>
            </a:fld>
            <a:endParaRPr lang="en-US"/>
          </a:p>
        </p:txBody>
      </p:sp>
    </p:spTree>
    <p:extLst>
      <p:ext uri="{BB962C8B-B14F-4D97-AF65-F5344CB8AC3E}">
        <p14:creationId xmlns:p14="http://schemas.microsoft.com/office/powerpoint/2010/main" val="33195130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1E0BA1-2CFB-32B8-FCB3-62388C479D2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89B1812-006C-99CD-9011-CF70C0E4E6C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B1BA189-B404-11A2-B705-37042E0E9B8B}"/>
              </a:ext>
            </a:extLst>
          </p:cNvPr>
          <p:cNvSpPr>
            <a:spLocks noGrp="1"/>
          </p:cNvSpPr>
          <p:nvPr>
            <p:ph type="dt" sz="half" idx="10"/>
          </p:nvPr>
        </p:nvSpPr>
        <p:spPr/>
        <p:txBody>
          <a:bodyPr/>
          <a:lstStyle/>
          <a:p>
            <a:fld id="{F18981B2-CD1C-4F88-B266-CFD61B453E49}" type="datetimeFigureOut">
              <a:rPr lang="en-US" smtClean="0"/>
              <a:t>11/10/2023</a:t>
            </a:fld>
            <a:endParaRPr lang="en-US"/>
          </a:p>
        </p:txBody>
      </p:sp>
      <p:sp>
        <p:nvSpPr>
          <p:cNvPr id="5" name="Footer Placeholder 4">
            <a:extLst>
              <a:ext uri="{FF2B5EF4-FFF2-40B4-BE49-F238E27FC236}">
                <a16:creationId xmlns:a16="http://schemas.microsoft.com/office/drawing/2014/main" id="{8FAC9F69-967D-08F7-D91B-244A14C408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286140-DCFF-2C02-73B7-C7CE5348386E}"/>
              </a:ext>
            </a:extLst>
          </p:cNvPr>
          <p:cNvSpPr>
            <a:spLocks noGrp="1"/>
          </p:cNvSpPr>
          <p:nvPr>
            <p:ph type="sldNum" sz="quarter" idx="12"/>
          </p:nvPr>
        </p:nvSpPr>
        <p:spPr/>
        <p:txBody>
          <a:bodyPr/>
          <a:lstStyle/>
          <a:p>
            <a:fld id="{68F2C986-348B-4C87-A909-A9BFFDF30423}" type="slidenum">
              <a:rPr lang="en-US" smtClean="0"/>
              <a:t>‹#›</a:t>
            </a:fld>
            <a:endParaRPr lang="en-US"/>
          </a:p>
        </p:txBody>
      </p:sp>
    </p:spTree>
    <p:extLst>
      <p:ext uri="{BB962C8B-B14F-4D97-AF65-F5344CB8AC3E}">
        <p14:creationId xmlns:p14="http://schemas.microsoft.com/office/powerpoint/2010/main" val="14332539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28721A-B97E-FEDF-CB1C-FDE9FB45999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1FC4308-2A51-E5D6-905C-20DD840FC7F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0C0532-9715-097C-2330-1B251879CF8A}"/>
              </a:ext>
            </a:extLst>
          </p:cNvPr>
          <p:cNvSpPr>
            <a:spLocks noGrp="1"/>
          </p:cNvSpPr>
          <p:nvPr>
            <p:ph type="dt" sz="half" idx="10"/>
          </p:nvPr>
        </p:nvSpPr>
        <p:spPr/>
        <p:txBody>
          <a:bodyPr/>
          <a:lstStyle/>
          <a:p>
            <a:fld id="{F18981B2-CD1C-4F88-B266-CFD61B453E49}" type="datetimeFigureOut">
              <a:rPr lang="en-US" smtClean="0"/>
              <a:t>11/10/2023</a:t>
            </a:fld>
            <a:endParaRPr lang="en-US"/>
          </a:p>
        </p:txBody>
      </p:sp>
      <p:sp>
        <p:nvSpPr>
          <p:cNvPr id="5" name="Footer Placeholder 4">
            <a:extLst>
              <a:ext uri="{FF2B5EF4-FFF2-40B4-BE49-F238E27FC236}">
                <a16:creationId xmlns:a16="http://schemas.microsoft.com/office/drawing/2014/main" id="{ED50030E-80C0-54C2-6E25-ECB6CF8C18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9655EE-D183-011A-8D5D-1028AB17E424}"/>
              </a:ext>
            </a:extLst>
          </p:cNvPr>
          <p:cNvSpPr>
            <a:spLocks noGrp="1"/>
          </p:cNvSpPr>
          <p:nvPr>
            <p:ph type="sldNum" sz="quarter" idx="12"/>
          </p:nvPr>
        </p:nvSpPr>
        <p:spPr/>
        <p:txBody>
          <a:bodyPr/>
          <a:lstStyle/>
          <a:p>
            <a:fld id="{68F2C986-348B-4C87-A909-A9BFFDF30423}" type="slidenum">
              <a:rPr lang="en-US" smtClean="0"/>
              <a:t>‹#›</a:t>
            </a:fld>
            <a:endParaRPr lang="en-US"/>
          </a:p>
        </p:txBody>
      </p:sp>
    </p:spTree>
    <p:extLst>
      <p:ext uri="{BB962C8B-B14F-4D97-AF65-F5344CB8AC3E}">
        <p14:creationId xmlns:p14="http://schemas.microsoft.com/office/powerpoint/2010/main" val="2586708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E2A9467-E043-5130-6FC7-F0BEFD6FCB9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2E6981F-09D6-20CD-7526-8B79D36BDAD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273210-0B76-EF6B-6AFF-B03C58060AF2}"/>
              </a:ext>
            </a:extLst>
          </p:cNvPr>
          <p:cNvSpPr>
            <a:spLocks noGrp="1"/>
          </p:cNvSpPr>
          <p:nvPr>
            <p:ph type="dt" sz="half" idx="10"/>
          </p:nvPr>
        </p:nvSpPr>
        <p:spPr/>
        <p:txBody>
          <a:bodyPr/>
          <a:lstStyle/>
          <a:p>
            <a:fld id="{F18981B2-CD1C-4F88-B266-CFD61B453E49}" type="datetimeFigureOut">
              <a:rPr lang="en-US" smtClean="0"/>
              <a:t>11/10/2023</a:t>
            </a:fld>
            <a:endParaRPr lang="en-US"/>
          </a:p>
        </p:txBody>
      </p:sp>
      <p:sp>
        <p:nvSpPr>
          <p:cNvPr id="5" name="Footer Placeholder 4">
            <a:extLst>
              <a:ext uri="{FF2B5EF4-FFF2-40B4-BE49-F238E27FC236}">
                <a16:creationId xmlns:a16="http://schemas.microsoft.com/office/drawing/2014/main" id="{B5C0C1B3-A70F-2B23-8A00-814E95ABEC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9EBA54-5292-3B82-FFF4-368E7498CB57}"/>
              </a:ext>
            </a:extLst>
          </p:cNvPr>
          <p:cNvSpPr>
            <a:spLocks noGrp="1"/>
          </p:cNvSpPr>
          <p:nvPr>
            <p:ph type="sldNum" sz="quarter" idx="12"/>
          </p:nvPr>
        </p:nvSpPr>
        <p:spPr/>
        <p:txBody>
          <a:bodyPr/>
          <a:lstStyle/>
          <a:p>
            <a:fld id="{68F2C986-348B-4C87-A909-A9BFFDF30423}" type="slidenum">
              <a:rPr lang="en-US" smtClean="0"/>
              <a:t>‹#›</a:t>
            </a:fld>
            <a:endParaRPr lang="en-US"/>
          </a:p>
        </p:txBody>
      </p:sp>
    </p:spTree>
    <p:extLst>
      <p:ext uri="{BB962C8B-B14F-4D97-AF65-F5344CB8AC3E}">
        <p14:creationId xmlns:p14="http://schemas.microsoft.com/office/powerpoint/2010/main" val="649098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2E836-F117-4A63-AC0F-5F8D42DE105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5DDDD5-1CDB-4460-AB24-4BADD3F6CE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EE247C4-D6B7-4A9E-922A-191D3793D164}"/>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11/10/2023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CDB655E-5F8D-44F1-BA06-D2EDD1B38E6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7E9B112-609D-448D-BFFA-6ECD997B0411}"/>
              </a:ext>
            </a:extLst>
          </p:cNvPr>
          <p:cNvSpPr>
            <a:spLocks noGrp="1"/>
          </p:cNvSpPr>
          <p:nvPr>
            <p:ph type="sldNum" sz="quarter" idx="12"/>
          </p:nvPr>
        </p:nvSpPr>
        <p:spPr/>
        <p:txBody>
          <a:bodyPr/>
          <a:lstStyle/>
          <a:p>
            <a:fld id="{05CEC4EA-6FC5-4DE6-A89F-9BE9420BE9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92964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180A1-12DA-426C-AC44-2781155820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226B60-8ABC-4B61-9F57-B2E9C3872C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B2EF28-89B8-4530-8D8F-C034014A0523}"/>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11/10/2023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EB5488F-8264-44B9-B075-16B9338BC74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5B39AD0-DD47-442F-9082-854250B1E73A}"/>
              </a:ext>
            </a:extLst>
          </p:cNvPr>
          <p:cNvSpPr>
            <a:spLocks noGrp="1"/>
          </p:cNvSpPr>
          <p:nvPr>
            <p:ph type="sldNum" sz="quarter" idx="12"/>
          </p:nvPr>
        </p:nvSpPr>
        <p:spPr/>
        <p:txBody>
          <a:bodyPr/>
          <a:lstStyle/>
          <a:p>
            <a:fld id="{8C960DC3-1B5F-4534-949D-E61F5D7DDF28}"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8589167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A977E-BAEC-4A80-83F0-3A79213C1F2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115CB32-2984-45EE-BB6C-A921DF3B13F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CE333C9-3F6C-4674-8749-AF6617E1C534}"/>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11/10/2023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1C611B6-F542-414C-B36D-39B5A06037B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999627F-3033-4432-8E23-02CB914E1313}"/>
              </a:ext>
            </a:extLst>
          </p:cNvPr>
          <p:cNvSpPr>
            <a:spLocks noGrp="1"/>
          </p:cNvSpPr>
          <p:nvPr>
            <p:ph type="sldNum" sz="quarter" idx="12"/>
          </p:nvPr>
        </p:nvSpPr>
        <p:spPr/>
        <p:txBody>
          <a:bodyPr/>
          <a:lstStyle/>
          <a:p>
            <a:fld id="{1F4A9CD3-C45F-429F-95A8-837E324DFBF4}"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1145442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7B1134-2C89-47E2-ADBD-3D567F66A8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69C5D22-2E5D-428E-922B-42C70B7BA6A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47DCE5C-545B-4E06-A445-BA4A3900ACE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9CD5495-1FFE-4ABD-92F1-D7207B37433D}"/>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11/10/2023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B6971984-370A-4E7F-8051-A5D8023BA70C}"/>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ADF68516-FC6A-4282-87DB-F7966F4E9858}"/>
              </a:ext>
            </a:extLst>
          </p:cNvPr>
          <p:cNvSpPr>
            <a:spLocks noGrp="1"/>
          </p:cNvSpPr>
          <p:nvPr>
            <p:ph type="sldNum" sz="quarter" idx="12"/>
          </p:nvPr>
        </p:nvSpPr>
        <p:spPr/>
        <p:txBody>
          <a:bodyPr/>
          <a:lstStyle/>
          <a:p>
            <a:fld id="{675D9ACE-5CFE-4AE7-B658-6CF8073D42FF}"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9600294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7FF43-F6B6-4F9E-AA90-5789C55C655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91E5EB1-82C7-4664-BD2D-497464FD1A8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9CE5624-2A51-4948-AC3D-153D42058FE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09ED164-9C2D-4EB6-B0AD-17C508ADAEB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0144964-CD5F-4E78-90DB-C981DB2B3CD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BDBCCED-49EE-42D1-9B59-4AA315A1D33C}"/>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11/10/2023</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3F68084A-01A0-4D6B-8C6C-7E7868B29D2E}"/>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8D96E189-85E6-4005-A45C-0FEF735AA9FD}"/>
              </a:ext>
            </a:extLst>
          </p:cNvPr>
          <p:cNvSpPr>
            <a:spLocks noGrp="1"/>
          </p:cNvSpPr>
          <p:nvPr>
            <p:ph type="sldNum" sz="quarter" idx="12"/>
          </p:nvPr>
        </p:nvSpPr>
        <p:spPr/>
        <p:txBody>
          <a:bodyPr/>
          <a:lstStyle/>
          <a:p>
            <a:fld id="{343B58A8-918D-487E-A68E-E1147EC4186D}"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8482373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CD912-3180-4FF4-9FD2-83F58EFC7F8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1B440E1-0A5A-4D65-BB15-2504A1B03590}"/>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11/10/2023</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4A36212F-0EDE-49C8-A895-7D927172028A}"/>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A3D58708-3F55-4574-AB81-02D9C9791B81}"/>
              </a:ext>
            </a:extLst>
          </p:cNvPr>
          <p:cNvSpPr>
            <a:spLocks noGrp="1"/>
          </p:cNvSpPr>
          <p:nvPr>
            <p:ph type="sldNum" sz="quarter" idx="12"/>
          </p:nvPr>
        </p:nvSpPr>
        <p:spPr/>
        <p:txBody>
          <a:bodyPr/>
          <a:lstStyle/>
          <a:p>
            <a:fld id="{BC9B6E0E-12E8-4F60-AA4C-2D244E5456EC}"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4232934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0F3DD58-9276-410C-AF6C-7D5D1EBFD590}"/>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11/10/2023</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4AF32367-9DC6-460C-AB8E-A7891D7256F3}"/>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066418EF-E8B5-4976-B327-89696CF5A604}"/>
              </a:ext>
            </a:extLst>
          </p:cNvPr>
          <p:cNvSpPr>
            <a:spLocks noGrp="1"/>
          </p:cNvSpPr>
          <p:nvPr>
            <p:ph type="sldNum" sz="quarter" idx="12"/>
          </p:nvPr>
        </p:nvSpPr>
        <p:spPr/>
        <p:txBody>
          <a:bodyPr/>
          <a:lstStyle/>
          <a:p>
            <a:fld id="{236E7B28-9747-4E84-B604-46E657738A9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9317432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BA44A-5ED3-4475-AED9-C9EA2B899B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D259986-40EC-43F4-B9A3-BA9464C323A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25F9401-3A32-4777-80C5-2970CC1065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687432-0049-40BB-8096-0E3F713538DC}"/>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11/10/2023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B48DB4A5-8C20-463C-9636-D42B52BE066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69B6976F-B1E2-4994-8F41-545902D69D2F}"/>
              </a:ext>
            </a:extLst>
          </p:cNvPr>
          <p:cNvSpPr>
            <a:spLocks noGrp="1"/>
          </p:cNvSpPr>
          <p:nvPr>
            <p:ph type="sldNum" sz="quarter" idx="12"/>
          </p:nvPr>
        </p:nvSpPr>
        <p:spPr/>
        <p:txBody>
          <a:bodyPr/>
          <a:lstStyle/>
          <a:p>
            <a:fld id="{C34BCE46-A05B-4D33-91D8-6AE2484A13E9}"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0458895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3F62C6-2229-4D4B-3F78-5D18026EEE3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78DBD3F-B2D1-C9BC-5876-4D2F5576635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0CB28C-FAA0-37DF-4818-7DEB76113273}"/>
              </a:ext>
            </a:extLst>
          </p:cNvPr>
          <p:cNvSpPr>
            <a:spLocks noGrp="1"/>
          </p:cNvSpPr>
          <p:nvPr>
            <p:ph type="dt" sz="half" idx="10"/>
          </p:nvPr>
        </p:nvSpPr>
        <p:spPr/>
        <p:txBody>
          <a:bodyPr/>
          <a:lstStyle/>
          <a:p>
            <a:fld id="{F18981B2-CD1C-4F88-B266-CFD61B453E49}" type="datetimeFigureOut">
              <a:rPr lang="en-US" smtClean="0"/>
              <a:t>11/10/2023</a:t>
            </a:fld>
            <a:endParaRPr lang="en-US"/>
          </a:p>
        </p:txBody>
      </p:sp>
      <p:sp>
        <p:nvSpPr>
          <p:cNvPr id="5" name="Footer Placeholder 4">
            <a:extLst>
              <a:ext uri="{FF2B5EF4-FFF2-40B4-BE49-F238E27FC236}">
                <a16:creationId xmlns:a16="http://schemas.microsoft.com/office/drawing/2014/main" id="{8986D231-2EB4-1875-4784-DC695A186B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E8E863-297A-3624-6634-C754CBFD871F}"/>
              </a:ext>
            </a:extLst>
          </p:cNvPr>
          <p:cNvSpPr>
            <a:spLocks noGrp="1"/>
          </p:cNvSpPr>
          <p:nvPr>
            <p:ph type="sldNum" sz="quarter" idx="12"/>
          </p:nvPr>
        </p:nvSpPr>
        <p:spPr/>
        <p:txBody>
          <a:bodyPr/>
          <a:lstStyle/>
          <a:p>
            <a:fld id="{68F2C986-348B-4C87-A909-A9BFFDF30423}" type="slidenum">
              <a:rPr lang="en-US" smtClean="0"/>
              <a:t>‹#›</a:t>
            </a:fld>
            <a:endParaRPr lang="en-US"/>
          </a:p>
        </p:txBody>
      </p:sp>
    </p:spTree>
    <p:extLst>
      <p:ext uri="{BB962C8B-B14F-4D97-AF65-F5344CB8AC3E}">
        <p14:creationId xmlns:p14="http://schemas.microsoft.com/office/powerpoint/2010/main" val="16592435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D0E99-C51D-4E04-AA44-5410D8C718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F0FA9D7-92C5-4932-8BD7-C9983459F3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25A2976-D5BB-4A41-9312-155E4E5378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815652-DFC4-444D-879B-2A6372F464CB}"/>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11/10/2023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DCE3DCA6-62AA-4911-9858-06FA49089EDE}"/>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5F147248-5AEE-47AB-9F7F-FAB2F396AC58}"/>
              </a:ext>
            </a:extLst>
          </p:cNvPr>
          <p:cNvSpPr>
            <a:spLocks noGrp="1"/>
          </p:cNvSpPr>
          <p:nvPr>
            <p:ph type="sldNum" sz="quarter" idx="12"/>
          </p:nvPr>
        </p:nvSpPr>
        <p:spPr/>
        <p:txBody>
          <a:bodyPr/>
          <a:lstStyle/>
          <a:p>
            <a:fld id="{FC5C8A20-F7A3-41F1-BDEB-FDFA73989A6D}"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5130978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108B5-811A-4196-9CD7-0B5BCC4B2EA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1A6677E-F470-4938-B1A5-FB308A31107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485A05-ACA6-4C3B-8A27-82D89B1D5498}"/>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11/10/2023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E6EF5E8-962A-42AD-A420-FE011F14DA5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70A104B0-F5E9-4C99-9EFA-E97BC759BAFD}"/>
              </a:ext>
            </a:extLst>
          </p:cNvPr>
          <p:cNvSpPr>
            <a:spLocks noGrp="1"/>
          </p:cNvSpPr>
          <p:nvPr>
            <p:ph type="sldNum" sz="quarter" idx="12"/>
          </p:nvPr>
        </p:nvSpPr>
        <p:spPr/>
        <p:txBody>
          <a:bodyPr/>
          <a:lstStyle/>
          <a:p>
            <a:fld id="{4CA50655-6099-49A5-A5B3-294E30F1778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4594324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D943C10-B4B0-4CC7-83CA-1E90E32DAA7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18C8B11-D57D-4C8D-A4A3-53B0AC46BE6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05FE77-960F-4044-9C6F-685A5B7BCA63}"/>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11/10/2023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A85B594-C5C6-479C-91AF-9764975BF3B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1FDE4F1-D15D-4E04-9E27-6010CE2A98BC}"/>
              </a:ext>
            </a:extLst>
          </p:cNvPr>
          <p:cNvSpPr>
            <a:spLocks noGrp="1"/>
          </p:cNvSpPr>
          <p:nvPr>
            <p:ph type="sldNum" sz="quarter" idx="12"/>
          </p:nvPr>
        </p:nvSpPr>
        <p:spPr/>
        <p:txBody>
          <a:bodyPr/>
          <a:lstStyle/>
          <a:p>
            <a:fld id="{D25CD138-390D-42D6-A3F9-214C2077893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0052770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E14C4357-4527-4A6F-8FC0-A5E3D696D97B}"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79428064"/>
      </p:ext>
    </p:extLst>
  </p:cSld>
  <p:clrMapOvr>
    <a:masterClrMapping/>
  </p:clrMapOvr>
  <p:transition>
    <p:randomBar dir="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0FE2CF07-AA09-4F84-AF7C-19256C76E821}"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40868433"/>
      </p:ext>
    </p:extLst>
  </p:cSld>
  <p:clrMapOvr>
    <a:masterClrMapping/>
  </p:clrMapOvr>
  <p:transition>
    <p:randomBar dir="ver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396516AC-313E-4608-9742-C335A814F6E1}"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919458044"/>
      </p:ext>
    </p:extLst>
  </p:cSld>
  <p:clrMapOvr>
    <a:masterClrMapping/>
  </p:clrMapOvr>
  <p:transition>
    <p:randomBar dir="ver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5DF0C99E-C4F9-4DAB-AB94-365632577A06}"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775614858"/>
      </p:ext>
    </p:extLst>
  </p:cSld>
  <p:clrMapOvr>
    <a:masterClrMapping/>
  </p:clrMapOvr>
  <p:transition>
    <p:randomBar dir="ver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5DDDF32A-0D3B-4C75-8DD7-AA48D6922FA1}"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56760104"/>
      </p:ext>
    </p:extLst>
  </p:cSld>
  <p:clrMapOvr>
    <a:masterClrMapping/>
  </p:clrMapOvr>
  <p:transition>
    <p:randomBar dir="ver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1043E404-FC01-4AA8-BA2C-0B43F9F46548}"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789817468"/>
      </p:ext>
    </p:extLst>
  </p:cSld>
  <p:clrMapOvr>
    <a:masterClrMapping/>
  </p:clrMapOvr>
  <p:transition>
    <p:randomBar dir="ver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4C82B273-D1F6-4A9F-B39B-4CB0975525D5}"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308260034"/>
      </p:ext>
    </p:extLst>
  </p:cSld>
  <p:clrMapOvr>
    <a:masterClrMapping/>
  </p:clrMapOvr>
  <p:transition>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448A9B-9E95-A8A9-7216-A4CC21B3EF9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5056AFC-A4AE-C69F-EB73-FD625027E78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A19E884-70B4-CE41-711C-B443B68C00DD}"/>
              </a:ext>
            </a:extLst>
          </p:cNvPr>
          <p:cNvSpPr>
            <a:spLocks noGrp="1"/>
          </p:cNvSpPr>
          <p:nvPr>
            <p:ph type="dt" sz="half" idx="10"/>
          </p:nvPr>
        </p:nvSpPr>
        <p:spPr/>
        <p:txBody>
          <a:bodyPr/>
          <a:lstStyle/>
          <a:p>
            <a:fld id="{F18981B2-CD1C-4F88-B266-CFD61B453E49}" type="datetimeFigureOut">
              <a:rPr lang="en-US" smtClean="0"/>
              <a:t>11/10/2023</a:t>
            </a:fld>
            <a:endParaRPr lang="en-US"/>
          </a:p>
        </p:txBody>
      </p:sp>
      <p:sp>
        <p:nvSpPr>
          <p:cNvPr id="5" name="Footer Placeholder 4">
            <a:extLst>
              <a:ext uri="{FF2B5EF4-FFF2-40B4-BE49-F238E27FC236}">
                <a16:creationId xmlns:a16="http://schemas.microsoft.com/office/drawing/2014/main" id="{D7845ADF-E22D-2741-25FA-A9E6BB0311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D213EE-AB67-924C-D4A1-87E47EF0D104}"/>
              </a:ext>
            </a:extLst>
          </p:cNvPr>
          <p:cNvSpPr>
            <a:spLocks noGrp="1"/>
          </p:cNvSpPr>
          <p:nvPr>
            <p:ph type="sldNum" sz="quarter" idx="12"/>
          </p:nvPr>
        </p:nvSpPr>
        <p:spPr/>
        <p:txBody>
          <a:bodyPr/>
          <a:lstStyle/>
          <a:p>
            <a:fld id="{68F2C986-348B-4C87-A909-A9BFFDF30423}" type="slidenum">
              <a:rPr lang="en-US" smtClean="0"/>
              <a:t>‹#›</a:t>
            </a:fld>
            <a:endParaRPr lang="en-US"/>
          </a:p>
        </p:txBody>
      </p:sp>
    </p:spTree>
    <p:extLst>
      <p:ext uri="{BB962C8B-B14F-4D97-AF65-F5344CB8AC3E}">
        <p14:creationId xmlns:p14="http://schemas.microsoft.com/office/powerpoint/2010/main" val="102377466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D172FB2E-4EC8-4834-B1D2-76071FCAAD50}"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84906913"/>
      </p:ext>
    </p:extLst>
  </p:cSld>
  <p:clrMapOvr>
    <a:masterClrMapping/>
  </p:clrMapOvr>
  <p:transition>
    <p:randomBar dir="ver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F1ADDCB5-33A6-452D-A1F1-9622C8FF3C40}"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983075833"/>
      </p:ext>
    </p:extLst>
  </p:cSld>
  <p:clrMapOvr>
    <a:masterClrMapping/>
  </p:clrMapOvr>
  <p:transition>
    <p:randomBar dir="ver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6F6D1EBA-6041-4BF5-8ECE-C912A55FA93E}"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778745699"/>
      </p:ext>
    </p:extLst>
  </p:cSld>
  <p:clrMapOvr>
    <a:masterClrMapping/>
  </p:clrMapOvr>
  <p:transition>
    <p:randomBar dir="vert"/>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5735837B-5167-4CAC-B53D-C2801750461D}"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176373942"/>
      </p:ext>
    </p:extLst>
  </p:cSld>
  <p:clrMapOvr>
    <a:masterClrMapping/>
  </p:clrMapOvr>
  <p:transition>
    <p:randomBar dir="vert"/>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9C187384-1631-427A-8C6B-43ABBF2F17CC}"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194809337"/>
      </p:ext>
    </p:extLst>
  </p:cSld>
  <p:clrMapOvr>
    <a:masterClrMapping/>
  </p:clrMapOvr>
  <p:transition>
    <p:randomBar dir="vert"/>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022360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74F395C-057E-4034-BCAE-96F83A60053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3071E6-5D2D-4674-B498-31EED5291E6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974121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74F395C-057E-4034-BCAE-96F83A60053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3071E6-5D2D-4674-B498-31EED5291E6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97351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74F395C-057E-4034-BCAE-96F83A60053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3071E6-5D2D-4674-B498-31EED5291E6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735978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74F395C-057E-4034-BCAE-96F83A60053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3071E6-5D2D-4674-B498-31EED5291E6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42008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71152-66ED-AA9B-8E88-89D1A19E001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EBC80AE-E2F4-78BD-BD51-70D4B8E7F59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E7AA3DC-751C-CE99-9A82-6F15A2FA984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C495559-D4EE-C955-8DE4-FC0E388F96C3}"/>
              </a:ext>
            </a:extLst>
          </p:cNvPr>
          <p:cNvSpPr>
            <a:spLocks noGrp="1"/>
          </p:cNvSpPr>
          <p:nvPr>
            <p:ph type="dt" sz="half" idx="10"/>
          </p:nvPr>
        </p:nvSpPr>
        <p:spPr/>
        <p:txBody>
          <a:bodyPr/>
          <a:lstStyle/>
          <a:p>
            <a:fld id="{F18981B2-CD1C-4F88-B266-CFD61B453E49}" type="datetimeFigureOut">
              <a:rPr lang="en-US" smtClean="0"/>
              <a:t>11/10/2023</a:t>
            </a:fld>
            <a:endParaRPr lang="en-US"/>
          </a:p>
        </p:txBody>
      </p:sp>
      <p:sp>
        <p:nvSpPr>
          <p:cNvPr id="6" name="Footer Placeholder 5">
            <a:extLst>
              <a:ext uri="{FF2B5EF4-FFF2-40B4-BE49-F238E27FC236}">
                <a16:creationId xmlns:a16="http://schemas.microsoft.com/office/drawing/2014/main" id="{02DA97BD-BF5C-938E-2068-BD8878EE6D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47C656-598F-9085-3CAB-655D7F45ABC8}"/>
              </a:ext>
            </a:extLst>
          </p:cNvPr>
          <p:cNvSpPr>
            <a:spLocks noGrp="1"/>
          </p:cNvSpPr>
          <p:nvPr>
            <p:ph type="sldNum" sz="quarter" idx="12"/>
          </p:nvPr>
        </p:nvSpPr>
        <p:spPr/>
        <p:txBody>
          <a:bodyPr/>
          <a:lstStyle/>
          <a:p>
            <a:fld id="{68F2C986-348B-4C87-A909-A9BFFDF30423}" type="slidenum">
              <a:rPr lang="en-US" smtClean="0"/>
              <a:t>‹#›</a:t>
            </a:fld>
            <a:endParaRPr lang="en-US"/>
          </a:p>
        </p:txBody>
      </p:sp>
    </p:spTree>
    <p:extLst>
      <p:ext uri="{BB962C8B-B14F-4D97-AF65-F5344CB8AC3E}">
        <p14:creationId xmlns:p14="http://schemas.microsoft.com/office/powerpoint/2010/main" val="276330931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74F395C-057E-4034-BCAE-96F83A60053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3071E6-5D2D-4674-B498-31EED5291E6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127608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74F395C-057E-4034-BCAE-96F83A60053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3071E6-5D2D-4674-B498-31EED5291E6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579106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74F395C-057E-4034-BCAE-96F83A60053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3071E6-5D2D-4674-B498-31EED5291E6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534368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74F395C-057E-4034-BCAE-96F83A60053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3071E6-5D2D-4674-B498-31EED5291E6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38512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74F395C-057E-4034-BCAE-96F83A60053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3071E6-5D2D-4674-B498-31EED5291E6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838316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74F395C-057E-4034-BCAE-96F83A60053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3071E6-5D2D-4674-B498-31EED5291E6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25814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74F395C-057E-4034-BCAE-96F83A60053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3071E6-5D2D-4674-B498-31EED5291E6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6141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74F395C-057E-4034-BCAE-96F83A60053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3071E6-5D2D-4674-B498-31EED5291E6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797126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74F395C-057E-4034-BCAE-96F83A60053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3071E6-5D2D-4674-B498-31EED5291E6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569754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74F395C-057E-4034-BCAE-96F83A60053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3071E6-5D2D-4674-B498-31EED5291E6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76309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73DBD6-99CF-B9AC-42D7-E1EAF4122FB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D0DF37F-3638-C451-DBC1-013A4586F20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37580DF-301A-C67C-61D9-C74583E61EF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33D0A89-2681-0D8A-743B-C869C5C5651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EC275B9-C77E-4820-D787-EAE90B2C31A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189028F-2CD9-7BFA-F9EA-45AFA7D61C39}"/>
              </a:ext>
            </a:extLst>
          </p:cNvPr>
          <p:cNvSpPr>
            <a:spLocks noGrp="1"/>
          </p:cNvSpPr>
          <p:nvPr>
            <p:ph type="dt" sz="half" idx="10"/>
          </p:nvPr>
        </p:nvSpPr>
        <p:spPr/>
        <p:txBody>
          <a:bodyPr/>
          <a:lstStyle/>
          <a:p>
            <a:fld id="{F18981B2-CD1C-4F88-B266-CFD61B453E49}" type="datetimeFigureOut">
              <a:rPr lang="en-US" smtClean="0"/>
              <a:t>11/10/2023</a:t>
            </a:fld>
            <a:endParaRPr lang="en-US"/>
          </a:p>
        </p:txBody>
      </p:sp>
      <p:sp>
        <p:nvSpPr>
          <p:cNvPr id="8" name="Footer Placeholder 7">
            <a:extLst>
              <a:ext uri="{FF2B5EF4-FFF2-40B4-BE49-F238E27FC236}">
                <a16:creationId xmlns:a16="http://schemas.microsoft.com/office/drawing/2014/main" id="{C1CBBC74-DFF2-5EBB-F802-6CCB82FD7D7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9402939-1790-0AD7-C77E-5B558394DBC2}"/>
              </a:ext>
            </a:extLst>
          </p:cNvPr>
          <p:cNvSpPr>
            <a:spLocks noGrp="1"/>
          </p:cNvSpPr>
          <p:nvPr>
            <p:ph type="sldNum" sz="quarter" idx="12"/>
          </p:nvPr>
        </p:nvSpPr>
        <p:spPr/>
        <p:txBody>
          <a:bodyPr/>
          <a:lstStyle/>
          <a:p>
            <a:fld id="{68F2C986-348B-4C87-A909-A9BFFDF30423}" type="slidenum">
              <a:rPr lang="en-US" smtClean="0"/>
              <a:t>‹#›</a:t>
            </a:fld>
            <a:endParaRPr lang="en-US"/>
          </a:p>
        </p:txBody>
      </p:sp>
    </p:spTree>
    <p:extLst>
      <p:ext uri="{BB962C8B-B14F-4D97-AF65-F5344CB8AC3E}">
        <p14:creationId xmlns:p14="http://schemas.microsoft.com/office/powerpoint/2010/main" val="276022553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74F395C-057E-4034-BCAE-96F83A60053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3071E6-5D2D-4674-B498-31EED5291E6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400080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74F395C-057E-4034-BCAE-96F83A60053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3071E6-5D2D-4674-B498-31EED5291E6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137047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74F395C-057E-4034-BCAE-96F83A60053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3071E6-5D2D-4674-B498-31EED5291E6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181770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74F395C-057E-4034-BCAE-96F83A60053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3071E6-5D2D-4674-B498-31EED5291E6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965239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74F395C-057E-4034-BCAE-96F83A60053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3071E6-5D2D-4674-B498-31EED5291E6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740888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74F395C-057E-4034-BCAE-96F83A60053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3071E6-5D2D-4674-B498-31EED5291E6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612571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74F395C-057E-4034-BCAE-96F83A60053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3071E6-5D2D-4674-B498-31EED5291E6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682264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74F395C-057E-4034-BCAE-96F83A60053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3071E6-5D2D-4674-B498-31EED5291E6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168128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74F395C-057E-4034-BCAE-96F83A60053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3071E6-5D2D-4674-B498-31EED5291E6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49747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74F395C-057E-4034-BCAE-96F83A60053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3071E6-5D2D-4674-B498-31EED5291E6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67494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2CEC8-96B3-C49A-42ED-E114CD2C046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9CD187D-C9A0-5112-AF79-9A78B382E348}"/>
              </a:ext>
            </a:extLst>
          </p:cNvPr>
          <p:cNvSpPr>
            <a:spLocks noGrp="1"/>
          </p:cNvSpPr>
          <p:nvPr>
            <p:ph type="dt" sz="half" idx="10"/>
          </p:nvPr>
        </p:nvSpPr>
        <p:spPr/>
        <p:txBody>
          <a:bodyPr/>
          <a:lstStyle/>
          <a:p>
            <a:fld id="{F18981B2-CD1C-4F88-B266-CFD61B453E49}" type="datetimeFigureOut">
              <a:rPr lang="en-US" smtClean="0"/>
              <a:t>11/10/2023</a:t>
            </a:fld>
            <a:endParaRPr lang="en-US"/>
          </a:p>
        </p:txBody>
      </p:sp>
      <p:sp>
        <p:nvSpPr>
          <p:cNvPr id="4" name="Footer Placeholder 3">
            <a:extLst>
              <a:ext uri="{FF2B5EF4-FFF2-40B4-BE49-F238E27FC236}">
                <a16:creationId xmlns:a16="http://schemas.microsoft.com/office/drawing/2014/main" id="{3FEEB92A-558F-C243-5E59-AD316240968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2477443-0B3E-7F63-54C3-654F32BCF782}"/>
              </a:ext>
            </a:extLst>
          </p:cNvPr>
          <p:cNvSpPr>
            <a:spLocks noGrp="1"/>
          </p:cNvSpPr>
          <p:nvPr>
            <p:ph type="sldNum" sz="quarter" idx="12"/>
          </p:nvPr>
        </p:nvSpPr>
        <p:spPr/>
        <p:txBody>
          <a:bodyPr/>
          <a:lstStyle/>
          <a:p>
            <a:fld id="{68F2C986-348B-4C87-A909-A9BFFDF30423}" type="slidenum">
              <a:rPr lang="en-US" smtClean="0"/>
              <a:t>‹#›</a:t>
            </a:fld>
            <a:endParaRPr lang="en-US"/>
          </a:p>
        </p:txBody>
      </p:sp>
    </p:spTree>
    <p:extLst>
      <p:ext uri="{BB962C8B-B14F-4D97-AF65-F5344CB8AC3E}">
        <p14:creationId xmlns:p14="http://schemas.microsoft.com/office/powerpoint/2010/main" val="28382493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74F395C-057E-4034-BCAE-96F83A60053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3071E6-5D2D-4674-B498-31EED5291E6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469814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74F395C-057E-4034-BCAE-96F83A60053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3071E6-5D2D-4674-B498-31EED5291E6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688297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74F395C-057E-4034-BCAE-96F83A60053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3071E6-5D2D-4674-B498-31EED5291E6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272466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74F395C-057E-4034-BCAE-96F83A60053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3071E6-5D2D-4674-B498-31EED5291E6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840101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74F395C-057E-4034-BCAE-96F83A60053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3071E6-5D2D-4674-B498-31EED5291E6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362651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74F395C-057E-4034-BCAE-96F83A60053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3071E6-5D2D-4674-B498-31EED5291E6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964564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74F395C-057E-4034-BCAE-96F83A60053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3071E6-5D2D-4674-B498-31EED5291E6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279704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74F395C-057E-4034-BCAE-96F83A60053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3071E6-5D2D-4674-B498-31EED5291E6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472441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74F395C-057E-4034-BCAE-96F83A60053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3071E6-5D2D-4674-B498-31EED5291E6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712147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74F395C-057E-4034-BCAE-96F83A60053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3071E6-5D2D-4674-B498-31EED5291E6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67901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3E8D490-819E-C862-3503-604A95F8D7D0}"/>
              </a:ext>
            </a:extLst>
          </p:cNvPr>
          <p:cNvSpPr>
            <a:spLocks noGrp="1"/>
          </p:cNvSpPr>
          <p:nvPr>
            <p:ph type="dt" sz="half" idx="10"/>
          </p:nvPr>
        </p:nvSpPr>
        <p:spPr/>
        <p:txBody>
          <a:bodyPr/>
          <a:lstStyle/>
          <a:p>
            <a:fld id="{F18981B2-CD1C-4F88-B266-CFD61B453E49}" type="datetimeFigureOut">
              <a:rPr lang="en-US" smtClean="0"/>
              <a:t>11/10/2023</a:t>
            </a:fld>
            <a:endParaRPr lang="en-US"/>
          </a:p>
        </p:txBody>
      </p:sp>
      <p:sp>
        <p:nvSpPr>
          <p:cNvPr id="3" name="Footer Placeholder 2">
            <a:extLst>
              <a:ext uri="{FF2B5EF4-FFF2-40B4-BE49-F238E27FC236}">
                <a16:creationId xmlns:a16="http://schemas.microsoft.com/office/drawing/2014/main" id="{26F4CAEC-3743-0A2F-6630-6980394F088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C454839-C612-D4B0-C986-4C137FC0910D}"/>
              </a:ext>
            </a:extLst>
          </p:cNvPr>
          <p:cNvSpPr>
            <a:spLocks noGrp="1"/>
          </p:cNvSpPr>
          <p:nvPr>
            <p:ph type="sldNum" sz="quarter" idx="12"/>
          </p:nvPr>
        </p:nvSpPr>
        <p:spPr/>
        <p:txBody>
          <a:bodyPr/>
          <a:lstStyle/>
          <a:p>
            <a:fld id="{68F2C986-348B-4C87-A909-A9BFFDF30423}" type="slidenum">
              <a:rPr lang="en-US" smtClean="0"/>
              <a:t>‹#›</a:t>
            </a:fld>
            <a:endParaRPr lang="en-US"/>
          </a:p>
        </p:txBody>
      </p:sp>
    </p:spTree>
    <p:extLst>
      <p:ext uri="{BB962C8B-B14F-4D97-AF65-F5344CB8AC3E}">
        <p14:creationId xmlns:p14="http://schemas.microsoft.com/office/powerpoint/2010/main" val="82929669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74F395C-057E-4034-BCAE-96F83A60053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3071E6-5D2D-4674-B498-31EED5291E6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958868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74F395C-057E-4034-BCAE-96F83A60053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3071E6-5D2D-4674-B498-31EED5291E6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262465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74F395C-057E-4034-BCAE-96F83A60053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3071E6-5D2D-4674-B498-31EED5291E6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55325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74F395C-057E-4034-BCAE-96F83A60053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3071E6-5D2D-4674-B498-31EED5291E6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765261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74F395C-057E-4034-BCAE-96F83A60053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3071E6-5D2D-4674-B498-31EED5291E6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416856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74F395C-057E-4034-BCAE-96F83A60053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3071E6-5D2D-4674-B498-31EED5291E6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840988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74F395C-057E-4034-BCAE-96F83A60053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3071E6-5D2D-4674-B498-31EED5291E6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577716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74F395C-057E-4034-BCAE-96F83A60053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3071E6-5D2D-4674-B498-31EED5291E6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56938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74F395C-057E-4034-BCAE-96F83A60053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3071E6-5D2D-4674-B498-31EED5291E6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862011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74F395C-057E-4034-BCAE-96F83A60053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3071E6-5D2D-4674-B498-31EED5291E6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58096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DB8CE-B311-C027-DE70-56EE22D3DA0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D7AAEE7-90AC-3A53-6893-26BD10488A0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E48738F-300F-F4EA-BB51-F8827CC7A4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C4A4408-A079-216F-0343-4292DF2784E0}"/>
              </a:ext>
            </a:extLst>
          </p:cNvPr>
          <p:cNvSpPr>
            <a:spLocks noGrp="1"/>
          </p:cNvSpPr>
          <p:nvPr>
            <p:ph type="dt" sz="half" idx="10"/>
          </p:nvPr>
        </p:nvSpPr>
        <p:spPr/>
        <p:txBody>
          <a:bodyPr/>
          <a:lstStyle/>
          <a:p>
            <a:fld id="{F18981B2-CD1C-4F88-B266-CFD61B453E49}" type="datetimeFigureOut">
              <a:rPr lang="en-US" smtClean="0"/>
              <a:t>11/10/2023</a:t>
            </a:fld>
            <a:endParaRPr lang="en-US"/>
          </a:p>
        </p:txBody>
      </p:sp>
      <p:sp>
        <p:nvSpPr>
          <p:cNvPr id="6" name="Footer Placeholder 5">
            <a:extLst>
              <a:ext uri="{FF2B5EF4-FFF2-40B4-BE49-F238E27FC236}">
                <a16:creationId xmlns:a16="http://schemas.microsoft.com/office/drawing/2014/main" id="{B468CE95-36C4-86FC-7348-40907CC22B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43F9119-830D-1F6F-9F8D-DB8309D68619}"/>
              </a:ext>
            </a:extLst>
          </p:cNvPr>
          <p:cNvSpPr>
            <a:spLocks noGrp="1"/>
          </p:cNvSpPr>
          <p:nvPr>
            <p:ph type="sldNum" sz="quarter" idx="12"/>
          </p:nvPr>
        </p:nvSpPr>
        <p:spPr/>
        <p:txBody>
          <a:bodyPr/>
          <a:lstStyle/>
          <a:p>
            <a:fld id="{68F2C986-348B-4C87-A909-A9BFFDF30423}" type="slidenum">
              <a:rPr lang="en-US" smtClean="0"/>
              <a:t>‹#›</a:t>
            </a:fld>
            <a:endParaRPr lang="en-US"/>
          </a:p>
        </p:txBody>
      </p:sp>
    </p:spTree>
    <p:extLst>
      <p:ext uri="{BB962C8B-B14F-4D97-AF65-F5344CB8AC3E}">
        <p14:creationId xmlns:p14="http://schemas.microsoft.com/office/powerpoint/2010/main" val="76067030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74F395C-057E-4034-BCAE-96F83A60053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3071E6-5D2D-4674-B498-31EED5291E6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542966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74F395C-057E-4034-BCAE-96F83A60053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3071E6-5D2D-4674-B498-31EED5291E6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378917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74F395C-057E-4034-BCAE-96F83A60053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3071E6-5D2D-4674-B498-31EED5291E6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83801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74F395C-057E-4034-BCAE-96F83A60053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3071E6-5D2D-4674-B498-31EED5291E6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643374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74F395C-057E-4034-BCAE-96F83A60053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3071E6-5D2D-4674-B498-31EED5291E6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548111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74F395C-057E-4034-BCAE-96F83A60053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3071E6-5D2D-4674-B498-31EED5291E6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178290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74F395C-057E-4034-BCAE-96F83A60053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3071E6-5D2D-4674-B498-31EED5291E6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515044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74F395C-057E-4034-BCAE-96F83A60053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3071E6-5D2D-4674-B498-31EED5291E6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789342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74F395C-057E-4034-BCAE-96F83A60053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3071E6-5D2D-4674-B498-31EED5291E6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768932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74F395C-057E-4034-BCAE-96F83A60053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3071E6-5D2D-4674-B498-31EED5291E6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03583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88630-06E3-3934-DD8C-66408D8112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5EBB301-36AB-17A7-1A62-41B72D888D1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B0899C0-323E-04F2-6B44-DA72C93104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084B576-3A49-C8E4-4938-B7C66FD103E2}"/>
              </a:ext>
            </a:extLst>
          </p:cNvPr>
          <p:cNvSpPr>
            <a:spLocks noGrp="1"/>
          </p:cNvSpPr>
          <p:nvPr>
            <p:ph type="dt" sz="half" idx="10"/>
          </p:nvPr>
        </p:nvSpPr>
        <p:spPr/>
        <p:txBody>
          <a:bodyPr/>
          <a:lstStyle/>
          <a:p>
            <a:fld id="{F18981B2-CD1C-4F88-B266-CFD61B453E49}" type="datetimeFigureOut">
              <a:rPr lang="en-US" smtClean="0"/>
              <a:t>11/10/2023</a:t>
            </a:fld>
            <a:endParaRPr lang="en-US"/>
          </a:p>
        </p:txBody>
      </p:sp>
      <p:sp>
        <p:nvSpPr>
          <p:cNvPr id="6" name="Footer Placeholder 5">
            <a:extLst>
              <a:ext uri="{FF2B5EF4-FFF2-40B4-BE49-F238E27FC236}">
                <a16:creationId xmlns:a16="http://schemas.microsoft.com/office/drawing/2014/main" id="{F2B70F4C-C3AE-0815-06C7-0A50BE36F42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9A22A7-1F82-4B7D-2D95-BCBB8954BF5C}"/>
              </a:ext>
            </a:extLst>
          </p:cNvPr>
          <p:cNvSpPr>
            <a:spLocks noGrp="1"/>
          </p:cNvSpPr>
          <p:nvPr>
            <p:ph type="sldNum" sz="quarter" idx="12"/>
          </p:nvPr>
        </p:nvSpPr>
        <p:spPr/>
        <p:txBody>
          <a:bodyPr/>
          <a:lstStyle/>
          <a:p>
            <a:fld id="{68F2C986-348B-4C87-A909-A9BFFDF30423}" type="slidenum">
              <a:rPr lang="en-US" smtClean="0"/>
              <a:t>‹#›</a:t>
            </a:fld>
            <a:endParaRPr lang="en-US"/>
          </a:p>
        </p:txBody>
      </p:sp>
    </p:spTree>
    <p:extLst>
      <p:ext uri="{BB962C8B-B14F-4D97-AF65-F5344CB8AC3E}">
        <p14:creationId xmlns:p14="http://schemas.microsoft.com/office/powerpoint/2010/main" val="157017971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74F395C-057E-4034-BCAE-96F83A60053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3071E6-5D2D-4674-B498-31EED5291E6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45969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1.jp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image" Target="../media/image1.jpg"/><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image" Target="../media/image1.jpg"/><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image" Target="../media/image1.jpg"/><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7.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image" Target="../media/image1.jpg"/><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8.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F51B4E8-E18F-049E-A4A9-414A1BDE258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DA7C016-7C6C-BBCC-E160-8C4B90F28F7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F00CA5-557D-D47A-69CE-CF4205079B1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8981B2-CD1C-4F88-B266-CFD61B453E49}" type="datetimeFigureOut">
              <a:rPr lang="en-US" smtClean="0"/>
              <a:t>11/10/2023</a:t>
            </a:fld>
            <a:endParaRPr lang="en-US"/>
          </a:p>
        </p:txBody>
      </p:sp>
      <p:sp>
        <p:nvSpPr>
          <p:cNvPr id="5" name="Footer Placeholder 4">
            <a:extLst>
              <a:ext uri="{FF2B5EF4-FFF2-40B4-BE49-F238E27FC236}">
                <a16:creationId xmlns:a16="http://schemas.microsoft.com/office/drawing/2014/main" id="{001AAEAB-9B40-6834-DC51-BD5F7330647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121886C-73B6-3F3F-599D-9DDC272A5E2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F2C986-348B-4C87-A909-A9BFFDF30423}" type="slidenum">
              <a:rPr lang="en-US" smtClean="0"/>
              <a:t>‹#›</a:t>
            </a:fld>
            <a:endParaRPr lang="en-US"/>
          </a:p>
        </p:txBody>
      </p:sp>
    </p:spTree>
    <p:extLst>
      <p:ext uri="{BB962C8B-B14F-4D97-AF65-F5344CB8AC3E}">
        <p14:creationId xmlns:p14="http://schemas.microsoft.com/office/powerpoint/2010/main" val="11070068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FB88E0A-A312-48B2-AD45-C33801621B0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49F5AB2-FA1E-4D1E-B88D-468CFA9A0E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C58F2F-0EC0-4A27-89F0-4F10D21EF8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14D2AB-DD58-4746-B875-8D90D23E26D2}" type="datetimeFigureOut">
              <a:rPr lang="en-US" smtClean="0">
                <a:solidFill>
                  <a:prstClr val="black">
                    <a:tint val="75000"/>
                  </a:prstClr>
                </a:solidFill>
              </a:rPr>
              <a:pPr/>
              <a:t>11/10/2023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73429DF-F118-4ED8-A695-98CA0DBD16E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0923011-8E1E-4F13-86FE-11FCBA42B38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C8CFE3-553D-4D67-B17E-45793350FDE1}"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470653604"/>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5060"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a:latin typeface="Arial"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5061"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a:latin typeface="Arial"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5062"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400"/>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1FB1BA9-448A-466D-888E-000648E11133}" type="slidenum">
              <a:rPr kumimoji="0" lang="en-US" altLang="en-US" sz="14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847975133"/>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Lst>
  <p:transition>
    <p:randomBar dir="ver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6000" b="-6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74F395C-057E-4034-BCAE-96F83A60053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53071E6-5D2D-4674-B498-31EED5291E6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3277279"/>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6000" b="-6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74F395C-057E-4034-BCAE-96F83A60053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53071E6-5D2D-4674-B498-31EED5291E6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7766199"/>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6000" b="-6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74F395C-057E-4034-BCAE-96F83A60053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53071E6-5D2D-4674-B498-31EED5291E6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8069812"/>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6000" b="-6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74F395C-057E-4034-BCAE-96F83A60053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53071E6-5D2D-4674-B498-31EED5291E6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5732349"/>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6000" b="-6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74F395C-057E-4034-BCAE-96F83A60053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53071E6-5D2D-4674-B498-31EED5291E6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2713282"/>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6.png"/><Relationship Id="rId7" Type="http://schemas.openxmlformats.org/officeDocument/2006/relationships/image" Target="../media/image29.jpeg"/><Relationship Id="rId2" Type="http://schemas.openxmlformats.org/officeDocument/2006/relationships/image" Target="../media/image25.png"/><Relationship Id="rId1" Type="http://schemas.openxmlformats.org/officeDocument/2006/relationships/slideLayout" Target="../slideLayouts/slideLayout13.xml"/><Relationship Id="rId6" Type="http://schemas.openxmlformats.org/officeDocument/2006/relationships/image" Target="../media/image28.jpeg"/><Relationship Id="rId5" Type="http://schemas.openxmlformats.org/officeDocument/2006/relationships/image" Target="../media/image21.jpeg"/><Relationship Id="rId4" Type="http://schemas.openxmlformats.org/officeDocument/2006/relationships/image" Target="../media/image27.png"/><Relationship Id="rId9" Type="http://schemas.openxmlformats.org/officeDocument/2006/relationships/image" Target="../media/image31.jpeg"/></Relationships>
</file>

<file path=ppt/slides/_rels/slide1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0.pn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36.gif"/><Relationship Id="rId3" Type="http://schemas.openxmlformats.org/officeDocument/2006/relationships/audio" Target="../media/audio2.wav"/><Relationship Id="rId7" Type="http://schemas.openxmlformats.org/officeDocument/2006/relationships/image" Target="../media/image35.gif"/><Relationship Id="rId2" Type="http://schemas.openxmlformats.org/officeDocument/2006/relationships/audio" Target="../media/audio1.wav"/><Relationship Id="rId1" Type="http://schemas.openxmlformats.org/officeDocument/2006/relationships/slideLayout" Target="../slideLayouts/slideLayout42.xml"/><Relationship Id="rId6" Type="http://schemas.openxmlformats.org/officeDocument/2006/relationships/image" Target="../media/image34.gif"/><Relationship Id="rId5" Type="http://schemas.openxmlformats.org/officeDocument/2006/relationships/image" Target="../media/image33.jpeg"/><Relationship Id="rId10" Type="http://schemas.openxmlformats.org/officeDocument/2006/relationships/audio" Target="../media/audio3.wav"/><Relationship Id="rId4" Type="http://schemas.openxmlformats.org/officeDocument/2006/relationships/image" Target="../media/image32.png"/><Relationship Id="rId9" Type="http://schemas.openxmlformats.org/officeDocument/2006/relationships/slide" Target="slide4.xml"/></Relationships>
</file>

<file path=ppt/slides/_rels/slide16.xml.rels><?xml version="1.0" encoding="UTF-8" standalone="yes"?>
<Relationships xmlns="http://schemas.openxmlformats.org/package/2006/relationships"><Relationship Id="rId8" Type="http://schemas.openxmlformats.org/officeDocument/2006/relationships/image" Target="../media/image36.gif"/><Relationship Id="rId3" Type="http://schemas.openxmlformats.org/officeDocument/2006/relationships/audio" Target="../media/audio2.wav"/><Relationship Id="rId7" Type="http://schemas.openxmlformats.org/officeDocument/2006/relationships/image" Target="../media/image35.gif"/><Relationship Id="rId2" Type="http://schemas.openxmlformats.org/officeDocument/2006/relationships/audio" Target="../media/audio1.wav"/><Relationship Id="rId1" Type="http://schemas.openxmlformats.org/officeDocument/2006/relationships/slideLayout" Target="../slideLayouts/slideLayout53.xml"/><Relationship Id="rId6" Type="http://schemas.openxmlformats.org/officeDocument/2006/relationships/image" Target="../media/image34.gif"/><Relationship Id="rId5" Type="http://schemas.openxmlformats.org/officeDocument/2006/relationships/image" Target="../media/image33.jpeg"/><Relationship Id="rId10" Type="http://schemas.openxmlformats.org/officeDocument/2006/relationships/audio" Target="../media/audio3.wav"/><Relationship Id="rId4" Type="http://schemas.openxmlformats.org/officeDocument/2006/relationships/image" Target="../media/image32.png"/><Relationship Id="rId9" Type="http://schemas.openxmlformats.org/officeDocument/2006/relationships/slide" Target="slide4.xml"/></Relationships>
</file>

<file path=ppt/slides/_rels/slide17.xml.rels><?xml version="1.0" encoding="UTF-8" standalone="yes"?>
<Relationships xmlns="http://schemas.openxmlformats.org/package/2006/relationships"><Relationship Id="rId8" Type="http://schemas.openxmlformats.org/officeDocument/2006/relationships/image" Target="../media/image36.gif"/><Relationship Id="rId3" Type="http://schemas.openxmlformats.org/officeDocument/2006/relationships/audio" Target="../media/audio2.wav"/><Relationship Id="rId7" Type="http://schemas.openxmlformats.org/officeDocument/2006/relationships/image" Target="../media/image35.gif"/><Relationship Id="rId2" Type="http://schemas.openxmlformats.org/officeDocument/2006/relationships/audio" Target="../media/audio1.wav"/><Relationship Id="rId1" Type="http://schemas.openxmlformats.org/officeDocument/2006/relationships/slideLayout" Target="../slideLayouts/slideLayout64.xml"/><Relationship Id="rId6" Type="http://schemas.openxmlformats.org/officeDocument/2006/relationships/image" Target="../media/image34.gif"/><Relationship Id="rId5" Type="http://schemas.openxmlformats.org/officeDocument/2006/relationships/image" Target="../media/image33.jpeg"/><Relationship Id="rId10" Type="http://schemas.openxmlformats.org/officeDocument/2006/relationships/audio" Target="../media/audio3.wav"/><Relationship Id="rId4" Type="http://schemas.openxmlformats.org/officeDocument/2006/relationships/image" Target="../media/image32.png"/><Relationship Id="rId9" Type="http://schemas.openxmlformats.org/officeDocument/2006/relationships/slide" Target="slide4.xml"/></Relationships>
</file>

<file path=ppt/slides/_rels/slide18.xml.rels><?xml version="1.0" encoding="UTF-8" standalone="yes"?>
<Relationships xmlns="http://schemas.openxmlformats.org/package/2006/relationships"><Relationship Id="rId8" Type="http://schemas.openxmlformats.org/officeDocument/2006/relationships/image" Target="../media/image36.gif"/><Relationship Id="rId3" Type="http://schemas.openxmlformats.org/officeDocument/2006/relationships/audio" Target="../media/audio2.wav"/><Relationship Id="rId7" Type="http://schemas.openxmlformats.org/officeDocument/2006/relationships/image" Target="../media/image35.gif"/><Relationship Id="rId2" Type="http://schemas.openxmlformats.org/officeDocument/2006/relationships/audio" Target="../media/audio1.wav"/><Relationship Id="rId1" Type="http://schemas.openxmlformats.org/officeDocument/2006/relationships/slideLayout" Target="../slideLayouts/slideLayout75.xml"/><Relationship Id="rId6" Type="http://schemas.openxmlformats.org/officeDocument/2006/relationships/image" Target="../media/image34.gif"/><Relationship Id="rId5" Type="http://schemas.openxmlformats.org/officeDocument/2006/relationships/image" Target="../media/image33.jpeg"/><Relationship Id="rId10" Type="http://schemas.openxmlformats.org/officeDocument/2006/relationships/audio" Target="../media/audio3.wav"/><Relationship Id="rId4" Type="http://schemas.openxmlformats.org/officeDocument/2006/relationships/image" Target="../media/image32.png"/><Relationship Id="rId9" Type="http://schemas.openxmlformats.org/officeDocument/2006/relationships/slide" Target="slide4.xml"/></Relationships>
</file>

<file path=ppt/slides/_rels/slide19.xml.rels><?xml version="1.0" encoding="UTF-8" standalone="yes"?>
<Relationships xmlns="http://schemas.openxmlformats.org/package/2006/relationships"><Relationship Id="rId8" Type="http://schemas.openxmlformats.org/officeDocument/2006/relationships/image" Target="../media/image36.gif"/><Relationship Id="rId3" Type="http://schemas.openxmlformats.org/officeDocument/2006/relationships/audio" Target="../media/audio2.wav"/><Relationship Id="rId7" Type="http://schemas.openxmlformats.org/officeDocument/2006/relationships/image" Target="../media/image35.gif"/><Relationship Id="rId2" Type="http://schemas.openxmlformats.org/officeDocument/2006/relationships/audio" Target="../media/audio1.wav"/><Relationship Id="rId1" Type="http://schemas.openxmlformats.org/officeDocument/2006/relationships/slideLayout" Target="../slideLayouts/slideLayout86.xml"/><Relationship Id="rId6" Type="http://schemas.openxmlformats.org/officeDocument/2006/relationships/image" Target="../media/image34.gif"/><Relationship Id="rId5" Type="http://schemas.openxmlformats.org/officeDocument/2006/relationships/image" Target="../media/image33.jpeg"/><Relationship Id="rId10" Type="http://schemas.openxmlformats.org/officeDocument/2006/relationships/audio" Target="../media/audio3.wav"/><Relationship Id="rId4" Type="http://schemas.openxmlformats.org/officeDocument/2006/relationships/image" Target="../media/image32.png"/><Relationship Id="rId9" Type="http://schemas.openxmlformats.org/officeDocument/2006/relationships/slide" Target="slide4.xml"/></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slideLayout" Target="../slideLayouts/slideLayout2.xml"/><Relationship Id="rId1" Type="http://schemas.openxmlformats.org/officeDocument/2006/relationships/tags" Target="../tags/tag8.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37.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14.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13.xml"/><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slideLayout" Target="../slideLayouts/slideLayout13.xml"/><Relationship Id="rId7" Type="http://schemas.openxmlformats.org/officeDocument/2006/relationships/diagramColors" Target="../diagrams/colors1.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diagramQuickStyle" Target="../diagrams/quickStyle1.xml"/><Relationship Id="rId5" Type="http://schemas.openxmlformats.org/officeDocument/2006/relationships/diagramLayout" Target="../diagrams/layout1.xml"/><Relationship Id="rId10" Type="http://schemas.openxmlformats.org/officeDocument/2006/relationships/image" Target="../media/image22.jpeg"/><Relationship Id="rId4" Type="http://schemas.openxmlformats.org/officeDocument/2006/relationships/diagramData" Target="../diagrams/data1.xml"/><Relationship Id="rId9" Type="http://schemas.openxmlformats.org/officeDocument/2006/relationships/image" Target="../media/image21.jpeg"/></Relationships>
</file>

<file path=ppt/slides/_rels/slide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Layout" Target="../slideLayouts/slideLayout13.xml"/><Relationship Id="rId1" Type="http://schemas.openxmlformats.org/officeDocument/2006/relationships/tags" Target="../tags/tag4.xml"/><Relationship Id="rId5" Type="http://schemas.openxmlformats.org/officeDocument/2006/relationships/image" Target="../media/image23.png"/><Relationship Id="rId4" Type="http://schemas.openxmlformats.org/officeDocument/2006/relationships/image" Target="../media/image22.jpeg"/></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Layout" Target="../slideLayouts/slideLayout13.xml"/><Relationship Id="rId1" Type="http://schemas.openxmlformats.org/officeDocument/2006/relationships/tags" Target="../tags/tag5.xml"/><Relationship Id="rId5" Type="http://schemas.openxmlformats.org/officeDocument/2006/relationships/image" Target="../media/image24.jpeg"/><Relationship Id="rId4" Type="http://schemas.openxmlformats.org/officeDocument/2006/relationships/image" Target="../media/image22.jpeg"/></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Layout" Target="../slideLayouts/slideLayout13.xml"/><Relationship Id="rId1" Type="http://schemas.openxmlformats.org/officeDocument/2006/relationships/tags" Target="../tags/tag6.xml"/><Relationship Id="rId4" Type="http://schemas.openxmlformats.org/officeDocument/2006/relationships/image" Target="../media/image22.jpeg"/></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Layout" Target="../slideLayouts/slideLayout13.xml"/><Relationship Id="rId1" Type="http://schemas.openxmlformats.org/officeDocument/2006/relationships/tags" Target="../tags/tag7.xml"/><Relationship Id="rId4"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Google Shape;164;p9"/>
          <p:cNvPicPr preferRelativeResize="0"/>
          <p:nvPr/>
        </p:nvPicPr>
        <p:blipFill rotWithShape="1">
          <a:blip r:embed="rId2">
            <a:alphaModFix/>
          </a:blip>
          <a:srcRect l="15285" t="10430" r="46645" b="11190"/>
          <a:stretch/>
        </p:blipFill>
        <p:spPr>
          <a:xfrm>
            <a:off x="-593092" y="-638341"/>
            <a:ext cx="13245869" cy="7552607"/>
          </a:xfrm>
          <a:prstGeom prst="rect">
            <a:avLst/>
          </a:prstGeom>
          <a:noFill/>
          <a:ln>
            <a:noFill/>
          </a:ln>
        </p:spPr>
      </p:pic>
      <p:sp>
        <p:nvSpPr>
          <p:cNvPr id="4" name="TextBox 1"/>
          <p:cNvSpPr txBox="1">
            <a:spLocks noChangeArrowheads="1"/>
          </p:cNvSpPr>
          <p:nvPr/>
        </p:nvSpPr>
        <p:spPr bwMode="auto">
          <a:xfrm>
            <a:off x="2517913" y="446288"/>
            <a:ext cx="7720991" cy="461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200" b="1">
                <a:solidFill>
                  <a:srgbClr val="0000FF"/>
                </a:solidFill>
                <a:latin typeface=".VnCentury Schoolbook" panose="020B7200000000000000" pitchFamily="34" charset="0"/>
                <a:cs typeface="Arial" panose="020B0604020202020204" pitchFamily="34" charset="0"/>
              </a:defRPr>
            </a:lvl1pPr>
            <a:lvl2pPr marL="742950" indent="-285750" eaLnBrk="0" hangingPunct="0">
              <a:defRPr sz="2200" b="1">
                <a:solidFill>
                  <a:srgbClr val="0000FF"/>
                </a:solidFill>
                <a:latin typeface=".VnCentury Schoolbook" panose="020B7200000000000000" pitchFamily="34" charset="0"/>
                <a:cs typeface="Arial" panose="020B0604020202020204" pitchFamily="34" charset="0"/>
              </a:defRPr>
            </a:lvl2pPr>
            <a:lvl3pPr marL="1143000" indent="-228600" eaLnBrk="0" hangingPunct="0">
              <a:defRPr sz="2200" b="1">
                <a:solidFill>
                  <a:srgbClr val="0000FF"/>
                </a:solidFill>
                <a:latin typeface=".VnCentury Schoolbook" panose="020B7200000000000000" pitchFamily="34" charset="0"/>
                <a:cs typeface="Arial" panose="020B0604020202020204" pitchFamily="34" charset="0"/>
              </a:defRPr>
            </a:lvl3pPr>
            <a:lvl4pPr marL="1600200" indent="-228600" eaLnBrk="0" hangingPunct="0">
              <a:defRPr sz="2200" b="1">
                <a:solidFill>
                  <a:srgbClr val="0000FF"/>
                </a:solidFill>
                <a:latin typeface=".VnCentury Schoolbook" panose="020B7200000000000000" pitchFamily="34" charset="0"/>
                <a:cs typeface="Arial" panose="020B0604020202020204" pitchFamily="34" charset="0"/>
              </a:defRPr>
            </a:lvl4pPr>
            <a:lvl5pPr marL="2057400" indent="-228600" eaLnBrk="0" hangingPunct="0">
              <a:defRPr sz="2200" b="1">
                <a:solidFill>
                  <a:srgbClr val="0000FF"/>
                </a:solidFill>
                <a:latin typeface=".VnCentury Schoolbook" panose="020B7200000000000000" pitchFamily="34" charset="0"/>
                <a:cs typeface="Arial" panose="020B0604020202020204" pitchFamily="34" charset="0"/>
              </a:defRPr>
            </a:lvl5pPr>
            <a:lvl6pPr marL="25146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6pPr>
            <a:lvl7pPr marL="29718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7pPr>
            <a:lvl8pPr marL="34290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8pPr>
            <a:lvl9pPr marL="38862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vi-VN" sz="2398" i="0" u="none" strike="noStrike" kern="1200" cap="none" spc="0" normalizeH="0" baseline="0" noProof="0" dirty="0" smtClean="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TRƯỜNG </a:t>
            </a:r>
            <a:r>
              <a:rPr kumimoji="0" lang="en-US" altLang="vi-VN" sz="2398"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TRUNG HỌC CƠ SỞ </a:t>
            </a:r>
            <a:r>
              <a:rPr kumimoji="0" lang="en-US" altLang="vi-VN" sz="2398" i="0" u="none" strike="noStrike" kern="1200" cap="none" spc="0" normalizeH="0" baseline="0" noProof="0" dirty="0" smtClean="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SỐ</a:t>
            </a:r>
            <a:r>
              <a:rPr kumimoji="0" lang="en-US" altLang="vi-VN" sz="2398" i="0" u="none" strike="noStrike" kern="1200" cap="none" spc="0" normalizeH="0" noProof="0" dirty="0" smtClean="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2 VÕ LAO</a:t>
            </a:r>
            <a:endParaRPr kumimoji="0" lang="en-US" altLang="vi-VN" sz="2398"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nvGrpSpPr>
          <p:cNvPr id="7" name="Group 2"/>
          <p:cNvGrpSpPr>
            <a:grpSpLocks noChangeAspect="1"/>
          </p:cNvGrpSpPr>
          <p:nvPr/>
        </p:nvGrpSpPr>
        <p:grpSpPr bwMode="auto">
          <a:xfrm>
            <a:off x="6281994" y="3690014"/>
            <a:ext cx="5642394" cy="3371903"/>
            <a:chOff x="0" y="0"/>
            <a:chExt cx="5460" cy="3810"/>
          </a:xfrm>
        </p:grpSpPr>
        <p:sp>
          <p:nvSpPr>
            <p:cNvPr id="8" name="AutoShape 3"/>
            <p:cNvSpPr>
              <a:spLocks noChangeAspect="1" noChangeArrowheads="1"/>
            </p:cNvSpPr>
            <p:nvPr/>
          </p:nvSpPr>
          <p:spPr bwMode="auto">
            <a:xfrm>
              <a:off x="0" y="0"/>
              <a:ext cx="5460" cy="3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 typeface="Wingdings 3" panose="05040102010807070707" pitchFamily="18" charset="2"/>
                <a:buNone/>
                <a:tabLst/>
                <a:defRPr/>
              </a:pPr>
              <a:endParaRPr kumimoji="0" lang="en-US" altLang="en-US" sz="1798" b="0"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9" name="Freeform 4"/>
            <p:cNvSpPr>
              <a:spLocks/>
            </p:cNvSpPr>
            <p:nvPr/>
          </p:nvSpPr>
          <p:spPr bwMode="auto">
            <a:xfrm>
              <a:off x="1120" y="906"/>
              <a:ext cx="3220" cy="1998"/>
            </a:xfrm>
            <a:custGeom>
              <a:avLst/>
              <a:gdLst>
                <a:gd name="T0" fmla="*/ 648 w 3220"/>
                <a:gd name="T1" fmla="*/ 48 h 1998"/>
                <a:gd name="T2" fmla="*/ 807 w 3220"/>
                <a:gd name="T3" fmla="*/ 100 h 1998"/>
                <a:gd name="T4" fmla="*/ 952 w 3220"/>
                <a:gd name="T5" fmla="*/ 104 h 1998"/>
                <a:gd name="T6" fmla="*/ 1091 w 3220"/>
                <a:gd name="T7" fmla="*/ 88 h 1998"/>
                <a:gd name="T8" fmla="*/ 1219 w 3220"/>
                <a:gd name="T9" fmla="*/ 68 h 1998"/>
                <a:gd name="T10" fmla="*/ 1339 w 3220"/>
                <a:gd name="T11" fmla="*/ 64 h 1998"/>
                <a:gd name="T12" fmla="*/ 1452 w 3220"/>
                <a:gd name="T13" fmla="*/ 96 h 1998"/>
                <a:gd name="T14" fmla="*/ 1560 w 3220"/>
                <a:gd name="T15" fmla="*/ 187 h 1998"/>
                <a:gd name="T16" fmla="*/ 1665 w 3220"/>
                <a:gd name="T17" fmla="*/ 195 h 1998"/>
                <a:gd name="T18" fmla="*/ 1759 w 3220"/>
                <a:gd name="T19" fmla="*/ 100 h 1998"/>
                <a:gd name="T20" fmla="*/ 1842 w 3220"/>
                <a:gd name="T21" fmla="*/ 44 h 1998"/>
                <a:gd name="T22" fmla="*/ 1918 w 3220"/>
                <a:gd name="T23" fmla="*/ 20 h 1998"/>
                <a:gd name="T24" fmla="*/ 1984 w 3220"/>
                <a:gd name="T25" fmla="*/ 16 h 1998"/>
                <a:gd name="T26" fmla="*/ 2049 w 3220"/>
                <a:gd name="T27" fmla="*/ 32 h 1998"/>
                <a:gd name="T28" fmla="*/ 2114 w 3220"/>
                <a:gd name="T29" fmla="*/ 52 h 1998"/>
                <a:gd name="T30" fmla="*/ 2188 w 3220"/>
                <a:gd name="T31" fmla="*/ 72 h 1998"/>
                <a:gd name="T32" fmla="*/ 2271 w 3220"/>
                <a:gd name="T33" fmla="*/ 92 h 1998"/>
                <a:gd name="T34" fmla="*/ 2365 w 3220"/>
                <a:gd name="T35" fmla="*/ 96 h 1998"/>
                <a:gd name="T36" fmla="*/ 2475 w 3220"/>
                <a:gd name="T37" fmla="*/ 88 h 1998"/>
                <a:gd name="T38" fmla="*/ 2600 w 3220"/>
                <a:gd name="T39" fmla="*/ 56 h 1998"/>
                <a:gd name="T40" fmla="*/ 2680 w 3220"/>
                <a:gd name="T41" fmla="*/ 68 h 1998"/>
                <a:gd name="T42" fmla="*/ 2714 w 3220"/>
                <a:gd name="T43" fmla="*/ 159 h 1998"/>
                <a:gd name="T44" fmla="*/ 2762 w 3220"/>
                <a:gd name="T45" fmla="*/ 251 h 1998"/>
                <a:gd name="T46" fmla="*/ 2811 w 3220"/>
                <a:gd name="T47" fmla="*/ 315 h 1998"/>
                <a:gd name="T48" fmla="*/ 3220 w 3220"/>
                <a:gd name="T49" fmla="*/ 1903 h 1998"/>
                <a:gd name="T50" fmla="*/ 1819 w 3220"/>
                <a:gd name="T51" fmla="*/ 1907 h 1998"/>
                <a:gd name="T52" fmla="*/ 1842 w 3220"/>
                <a:gd name="T53" fmla="*/ 1934 h 1998"/>
                <a:gd name="T54" fmla="*/ 1862 w 3220"/>
                <a:gd name="T55" fmla="*/ 1966 h 1998"/>
                <a:gd name="T56" fmla="*/ 1850 w 3220"/>
                <a:gd name="T57" fmla="*/ 1994 h 1998"/>
                <a:gd name="T58" fmla="*/ 1776 w 3220"/>
                <a:gd name="T59" fmla="*/ 1998 h 1998"/>
                <a:gd name="T60" fmla="*/ 1643 w 3220"/>
                <a:gd name="T61" fmla="*/ 1998 h 1998"/>
                <a:gd name="T62" fmla="*/ 1501 w 3220"/>
                <a:gd name="T63" fmla="*/ 1998 h 1998"/>
                <a:gd name="T64" fmla="*/ 1404 w 3220"/>
                <a:gd name="T65" fmla="*/ 1998 h 1998"/>
                <a:gd name="T66" fmla="*/ 1356 w 3220"/>
                <a:gd name="T67" fmla="*/ 1994 h 1998"/>
                <a:gd name="T68" fmla="*/ 1336 w 3220"/>
                <a:gd name="T69" fmla="*/ 1966 h 1998"/>
                <a:gd name="T70" fmla="*/ 1353 w 3220"/>
                <a:gd name="T71" fmla="*/ 1934 h 1998"/>
                <a:gd name="T72" fmla="*/ 1376 w 3220"/>
                <a:gd name="T73" fmla="*/ 1907 h 1998"/>
                <a:gd name="T74" fmla="*/ 0 w 3220"/>
                <a:gd name="T75" fmla="*/ 1903 h 1998"/>
                <a:gd name="T76" fmla="*/ 375 w 3220"/>
                <a:gd name="T77" fmla="*/ 299 h 1998"/>
                <a:gd name="T78" fmla="*/ 421 w 3220"/>
                <a:gd name="T79" fmla="*/ 255 h 1998"/>
                <a:gd name="T80" fmla="*/ 463 w 3220"/>
                <a:gd name="T81" fmla="*/ 191 h 1998"/>
                <a:gd name="T82" fmla="*/ 495 w 3220"/>
                <a:gd name="T83" fmla="*/ 116 h 1998"/>
                <a:gd name="T84" fmla="*/ 549 w 3220"/>
                <a:gd name="T85" fmla="*/ 84 h 199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220"/>
                <a:gd name="T130" fmla="*/ 0 h 1998"/>
                <a:gd name="T131" fmla="*/ 3220 w 3220"/>
                <a:gd name="T132" fmla="*/ 1998 h 199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220" h="1998">
                  <a:moveTo>
                    <a:pt x="563" y="0"/>
                  </a:moveTo>
                  <a:lnTo>
                    <a:pt x="648" y="48"/>
                  </a:lnTo>
                  <a:lnTo>
                    <a:pt x="728" y="80"/>
                  </a:lnTo>
                  <a:lnTo>
                    <a:pt x="807" y="100"/>
                  </a:lnTo>
                  <a:lnTo>
                    <a:pt x="881" y="108"/>
                  </a:lnTo>
                  <a:lnTo>
                    <a:pt x="952" y="104"/>
                  </a:lnTo>
                  <a:lnTo>
                    <a:pt x="1023" y="100"/>
                  </a:lnTo>
                  <a:lnTo>
                    <a:pt x="1091" y="88"/>
                  </a:lnTo>
                  <a:lnTo>
                    <a:pt x="1157" y="76"/>
                  </a:lnTo>
                  <a:lnTo>
                    <a:pt x="1219" y="68"/>
                  </a:lnTo>
                  <a:lnTo>
                    <a:pt x="1279" y="64"/>
                  </a:lnTo>
                  <a:lnTo>
                    <a:pt x="1339" y="64"/>
                  </a:lnTo>
                  <a:lnTo>
                    <a:pt x="1395" y="76"/>
                  </a:lnTo>
                  <a:lnTo>
                    <a:pt x="1452" y="96"/>
                  </a:lnTo>
                  <a:lnTo>
                    <a:pt x="1506" y="131"/>
                  </a:lnTo>
                  <a:lnTo>
                    <a:pt x="1560" y="187"/>
                  </a:lnTo>
                  <a:lnTo>
                    <a:pt x="1611" y="259"/>
                  </a:lnTo>
                  <a:lnTo>
                    <a:pt x="1665" y="195"/>
                  </a:lnTo>
                  <a:lnTo>
                    <a:pt x="1714" y="139"/>
                  </a:lnTo>
                  <a:lnTo>
                    <a:pt x="1759" y="100"/>
                  </a:lnTo>
                  <a:lnTo>
                    <a:pt x="1802" y="64"/>
                  </a:lnTo>
                  <a:lnTo>
                    <a:pt x="1842" y="44"/>
                  </a:lnTo>
                  <a:lnTo>
                    <a:pt x="1881" y="28"/>
                  </a:lnTo>
                  <a:lnTo>
                    <a:pt x="1918" y="20"/>
                  </a:lnTo>
                  <a:lnTo>
                    <a:pt x="1952" y="16"/>
                  </a:lnTo>
                  <a:lnTo>
                    <a:pt x="1984" y="16"/>
                  </a:lnTo>
                  <a:lnTo>
                    <a:pt x="2015" y="24"/>
                  </a:lnTo>
                  <a:lnTo>
                    <a:pt x="2049" y="32"/>
                  </a:lnTo>
                  <a:lnTo>
                    <a:pt x="2080" y="40"/>
                  </a:lnTo>
                  <a:lnTo>
                    <a:pt x="2114" y="52"/>
                  </a:lnTo>
                  <a:lnTo>
                    <a:pt x="2151" y="64"/>
                  </a:lnTo>
                  <a:lnTo>
                    <a:pt x="2188" y="72"/>
                  </a:lnTo>
                  <a:lnTo>
                    <a:pt x="2228" y="84"/>
                  </a:lnTo>
                  <a:lnTo>
                    <a:pt x="2271" y="92"/>
                  </a:lnTo>
                  <a:lnTo>
                    <a:pt x="2316" y="96"/>
                  </a:lnTo>
                  <a:lnTo>
                    <a:pt x="2365" y="96"/>
                  </a:lnTo>
                  <a:lnTo>
                    <a:pt x="2419" y="96"/>
                  </a:lnTo>
                  <a:lnTo>
                    <a:pt x="2475" y="88"/>
                  </a:lnTo>
                  <a:lnTo>
                    <a:pt x="2535" y="76"/>
                  </a:lnTo>
                  <a:lnTo>
                    <a:pt x="2600" y="56"/>
                  </a:lnTo>
                  <a:lnTo>
                    <a:pt x="2671" y="32"/>
                  </a:lnTo>
                  <a:lnTo>
                    <a:pt x="2680" y="68"/>
                  </a:lnTo>
                  <a:lnTo>
                    <a:pt x="2697" y="112"/>
                  </a:lnTo>
                  <a:lnTo>
                    <a:pt x="2714" y="159"/>
                  </a:lnTo>
                  <a:lnTo>
                    <a:pt x="2737" y="207"/>
                  </a:lnTo>
                  <a:lnTo>
                    <a:pt x="2762" y="251"/>
                  </a:lnTo>
                  <a:lnTo>
                    <a:pt x="2788" y="291"/>
                  </a:lnTo>
                  <a:lnTo>
                    <a:pt x="2811" y="315"/>
                  </a:lnTo>
                  <a:lnTo>
                    <a:pt x="2836" y="326"/>
                  </a:lnTo>
                  <a:lnTo>
                    <a:pt x="3220" y="1903"/>
                  </a:lnTo>
                  <a:lnTo>
                    <a:pt x="1813" y="1903"/>
                  </a:lnTo>
                  <a:lnTo>
                    <a:pt x="1819" y="1907"/>
                  </a:lnTo>
                  <a:lnTo>
                    <a:pt x="1827" y="1918"/>
                  </a:lnTo>
                  <a:lnTo>
                    <a:pt x="1842" y="1934"/>
                  </a:lnTo>
                  <a:lnTo>
                    <a:pt x="1853" y="1950"/>
                  </a:lnTo>
                  <a:lnTo>
                    <a:pt x="1862" y="1966"/>
                  </a:lnTo>
                  <a:lnTo>
                    <a:pt x="1862" y="1982"/>
                  </a:lnTo>
                  <a:lnTo>
                    <a:pt x="1850" y="1994"/>
                  </a:lnTo>
                  <a:lnTo>
                    <a:pt x="1822" y="1998"/>
                  </a:lnTo>
                  <a:lnTo>
                    <a:pt x="1776" y="1998"/>
                  </a:lnTo>
                  <a:lnTo>
                    <a:pt x="1714" y="1998"/>
                  </a:lnTo>
                  <a:lnTo>
                    <a:pt x="1643" y="1998"/>
                  </a:lnTo>
                  <a:lnTo>
                    <a:pt x="1569" y="1998"/>
                  </a:lnTo>
                  <a:lnTo>
                    <a:pt x="1501" y="1998"/>
                  </a:lnTo>
                  <a:lnTo>
                    <a:pt x="1444" y="1998"/>
                  </a:lnTo>
                  <a:lnTo>
                    <a:pt x="1404" y="1998"/>
                  </a:lnTo>
                  <a:lnTo>
                    <a:pt x="1390" y="1998"/>
                  </a:lnTo>
                  <a:lnTo>
                    <a:pt x="1356" y="1994"/>
                  </a:lnTo>
                  <a:lnTo>
                    <a:pt x="1339" y="1982"/>
                  </a:lnTo>
                  <a:lnTo>
                    <a:pt x="1336" y="1966"/>
                  </a:lnTo>
                  <a:lnTo>
                    <a:pt x="1341" y="1950"/>
                  </a:lnTo>
                  <a:lnTo>
                    <a:pt x="1353" y="1934"/>
                  </a:lnTo>
                  <a:lnTo>
                    <a:pt x="1367" y="1918"/>
                  </a:lnTo>
                  <a:lnTo>
                    <a:pt x="1376" y="1907"/>
                  </a:lnTo>
                  <a:lnTo>
                    <a:pt x="1381" y="1903"/>
                  </a:lnTo>
                  <a:lnTo>
                    <a:pt x="0" y="1903"/>
                  </a:lnTo>
                  <a:lnTo>
                    <a:pt x="355" y="307"/>
                  </a:lnTo>
                  <a:lnTo>
                    <a:pt x="375" y="299"/>
                  </a:lnTo>
                  <a:lnTo>
                    <a:pt x="398" y="283"/>
                  </a:lnTo>
                  <a:lnTo>
                    <a:pt x="421" y="255"/>
                  </a:lnTo>
                  <a:lnTo>
                    <a:pt x="443" y="227"/>
                  </a:lnTo>
                  <a:lnTo>
                    <a:pt x="463" y="191"/>
                  </a:lnTo>
                  <a:lnTo>
                    <a:pt x="480" y="155"/>
                  </a:lnTo>
                  <a:lnTo>
                    <a:pt x="495" y="116"/>
                  </a:lnTo>
                  <a:lnTo>
                    <a:pt x="506" y="80"/>
                  </a:lnTo>
                  <a:lnTo>
                    <a:pt x="549" y="84"/>
                  </a:lnTo>
                  <a:lnTo>
                    <a:pt x="56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dirty="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10" name="Freeform 5"/>
            <p:cNvSpPr>
              <a:spLocks/>
            </p:cNvSpPr>
            <p:nvPr/>
          </p:nvSpPr>
          <p:spPr bwMode="auto">
            <a:xfrm>
              <a:off x="1190" y="1121"/>
              <a:ext cx="401" cy="1512"/>
            </a:xfrm>
            <a:custGeom>
              <a:avLst/>
              <a:gdLst>
                <a:gd name="T0" fmla="*/ 315 w 401"/>
                <a:gd name="T1" fmla="*/ 111 h 1512"/>
                <a:gd name="T2" fmla="*/ 0 w 401"/>
                <a:gd name="T3" fmla="*/ 1512 h 1512"/>
                <a:gd name="T4" fmla="*/ 20 w 401"/>
                <a:gd name="T5" fmla="*/ 1496 h 1512"/>
                <a:gd name="T6" fmla="*/ 43 w 401"/>
                <a:gd name="T7" fmla="*/ 1473 h 1512"/>
                <a:gd name="T8" fmla="*/ 65 w 401"/>
                <a:gd name="T9" fmla="*/ 1441 h 1512"/>
                <a:gd name="T10" fmla="*/ 91 w 401"/>
                <a:gd name="T11" fmla="*/ 1409 h 1512"/>
                <a:gd name="T12" fmla="*/ 114 w 401"/>
                <a:gd name="T13" fmla="*/ 1373 h 1512"/>
                <a:gd name="T14" fmla="*/ 136 w 401"/>
                <a:gd name="T15" fmla="*/ 1341 h 1512"/>
                <a:gd name="T16" fmla="*/ 156 w 401"/>
                <a:gd name="T17" fmla="*/ 1305 h 1512"/>
                <a:gd name="T18" fmla="*/ 170 w 401"/>
                <a:gd name="T19" fmla="*/ 1274 h 1512"/>
                <a:gd name="T20" fmla="*/ 401 w 401"/>
                <a:gd name="T21" fmla="*/ 0 h 1512"/>
                <a:gd name="T22" fmla="*/ 395 w 401"/>
                <a:gd name="T23" fmla="*/ 12 h 1512"/>
                <a:gd name="T24" fmla="*/ 386 w 401"/>
                <a:gd name="T25" fmla="*/ 28 h 1512"/>
                <a:gd name="T26" fmla="*/ 375 w 401"/>
                <a:gd name="T27" fmla="*/ 44 h 1512"/>
                <a:gd name="T28" fmla="*/ 367 w 401"/>
                <a:gd name="T29" fmla="*/ 60 h 1512"/>
                <a:gd name="T30" fmla="*/ 352 w 401"/>
                <a:gd name="T31" fmla="*/ 76 h 1512"/>
                <a:gd name="T32" fmla="*/ 341 w 401"/>
                <a:gd name="T33" fmla="*/ 87 h 1512"/>
                <a:gd name="T34" fmla="*/ 330 w 401"/>
                <a:gd name="T35" fmla="*/ 99 h 1512"/>
                <a:gd name="T36" fmla="*/ 315 w 401"/>
                <a:gd name="T37" fmla="*/ 111 h 15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01"/>
                <a:gd name="T58" fmla="*/ 0 h 1512"/>
                <a:gd name="T59" fmla="*/ 401 w 401"/>
                <a:gd name="T60" fmla="*/ 1512 h 151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01" h="1512">
                  <a:moveTo>
                    <a:pt x="315" y="111"/>
                  </a:moveTo>
                  <a:lnTo>
                    <a:pt x="0" y="1512"/>
                  </a:lnTo>
                  <a:lnTo>
                    <a:pt x="20" y="1496"/>
                  </a:lnTo>
                  <a:lnTo>
                    <a:pt x="43" y="1473"/>
                  </a:lnTo>
                  <a:lnTo>
                    <a:pt x="65" y="1441"/>
                  </a:lnTo>
                  <a:lnTo>
                    <a:pt x="91" y="1409"/>
                  </a:lnTo>
                  <a:lnTo>
                    <a:pt x="114" y="1373"/>
                  </a:lnTo>
                  <a:lnTo>
                    <a:pt x="136" y="1341"/>
                  </a:lnTo>
                  <a:lnTo>
                    <a:pt x="156" y="1305"/>
                  </a:lnTo>
                  <a:lnTo>
                    <a:pt x="170" y="1274"/>
                  </a:lnTo>
                  <a:lnTo>
                    <a:pt x="401" y="0"/>
                  </a:lnTo>
                  <a:lnTo>
                    <a:pt x="395" y="12"/>
                  </a:lnTo>
                  <a:lnTo>
                    <a:pt x="386" y="28"/>
                  </a:lnTo>
                  <a:lnTo>
                    <a:pt x="375" y="44"/>
                  </a:lnTo>
                  <a:lnTo>
                    <a:pt x="367" y="60"/>
                  </a:lnTo>
                  <a:lnTo>
                    <a:pt x="352" y="76"/>
                  </a:lnTo>
                  <a:lnTo>
                    <a:pt x="341" y="87"/>
                  </a:lnTo>
                  <a:lnTo>
                    <a:pt x="330" y="99"/>
                  </a:lnTo>
                  <a:lnTo>
                    <a:pt x="315" y="111"/>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dirty="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11" name="Freeform 6"/>
            <p:cNvSpPr>
              <a:spLocks/>
            </p:cNvSpPr>
            <p:nvPr/>
          </p:nvSpPr>
          <p:spPr bwMode="auto">
            <a:xfrm>
              <a:off x="1176" y="2527"/>
              <a:ext cx="1481" cy="199"/>
            </a:xfrm>
            <a:custGeom>
              <a:avLst/>
              <a:gdLst>
                <a:gd name="T0" fmla="*/ 11 w 1481"/>
                <a:gd name="T1" fmla="*/ 147 h 199"/>
                <a:gd name="T2" fmla="*/ 43 w 1481"/>
                <a:gd name="T3" fmla="*/ 115 h 199"/>
                <a:gd name="T4" fmla="*/ 77 w 1481"/>
                <a:gd name="T5" fmla="*/ 75 h 199"/>
                <a:gd name="T6" fmla="*/ 108 w 1481"/>
                <a:gd name="T7" fmla="*/ 40 h 199"/>
                <a:gd name="T8" fmla="*/ 273 w 1481"/>
                <a:gd name="T9" fmla="*/ 75 h 199"/>
                <a:gd name="T10" fmla="*/ 529 w 1481"/>
                <a:gd name="T11" fmla="*/ 123 h 199"/>
                <a:gd name="T12" fmla="*/ 728 w 1481"/>
                <a:gd name="T13" fmla="*/ 115 h 199"/>
                <a:gd name="T14" fmla="*/ 881 w 1481"/>
                <a:gd name="T15" fmla="*/ 79 h 199"/>
                <a:gd name="T16" fmla="*/ 1009 w 1481"/>
                <a:gd name="T17" fmla="*/ 36 h 199"/>
                <a:gd name="T18" fmla="*/ 1125 w 1481"/>
                <a:gd name="T19" fmla="*/ 4 h 199"/>
                <a:gd name="T20" fmla="*/ 1250 w 1481"/>
                <a:gd name="T21" fmla="*/ 8 h 199"/>
                <a:gd name="T22" fmla="*/ 1395 w 1481"/>
                <a:gd name="T23" fmla="*/ 67 h 199"/>
                <a:gd name="T24" fmla="*/ 1469 w 1481"/>
                <a:gd name="T25" fmla="*/ 131 h 199"/>
                <a:gd name="T26" fmla="*/ 1441 w 1481"/>
                <a:gd name="T27" fmla="*/ 151 h 199"/>
                <a:gd name="T28" fmla="*/ 1415 w 1481"/>
                <a:gd name="T29" fmla="*/ 175 h 199"/>
                <a:gd name="T30" fmla="*/ 1393 w 1481"/>
                <a:gd name="T31" fmla="*/ 191 h 199"/>
                <a:gd name="T32" fmla="*/ 1367 w 1481"/>
                <a:gd name="T33" fmla="*/ 175 h 199"/>
                <a:gd name="T34" fmla="*/ 1319 w 1481"/>
                <a:gd name="T35" fmla="*/ 139 h 199"/>
                <a:gd name="T36" fmla="*/ 1265 w 1481"/>
                <a:gd name="T37" fmla="*/ 115 h 199"/>
                <a:gd name="T38" fmla="*/ 1208 w 1481"/>
                <a:gd name="T39" fmla="*/ 103 h 199"/>
                <a:gd name="T40" fmla="*/ 1145 w 1481"/>
                <a:gd name="T41" fmla="*/ 99 h 199"/>
                <a:gd name="T42" fmla="*/ 1080 w 1481"/>
                <a:gd name="T43" fmla="*/ 103 h 199"/>
                <a:gd name="T44" fmla="*/ 1017 w 1481"/>
                <a:gd name="T45" fmla="*/ 123 h 199"/>
                <a:gd name="T46" fmla="*/ 955 w 1481"/>
                <a:gd name="T47" fmla="*/ 147 h 199"/>
                <a:gd name="T48" fmla="*/ 890 w 1481"/>
                <a:gd name="T49" fmla="*/ 163 h 199"/>
                <a:gd name="T50" fmla="*/ 782 w 1481"/>
                <a:gd name="T51" fmla="*/ 163 h 199"/>
                <a:gd name="T52" fmla="*/ 645 w 1481"/>
                <a:gd name="T53" fmla="*/ 163 h 199"/>
                <a:gd name="T54" fmla="*/ 495 w 1481"/>
                <a:gd name="T55" fmla="*/ 163 h 199"/>
                <a:gd name="T56" fmla="*/ 341 w 1481"/>
                <a:gd name="T57" fmla="*/ 159 h 199"/>
                <a:gd name="T58" fmla="*/ 202 w 1481"/>
                <a:gd name="T59" fmla="*/ 159 h 199"/>
                <a:gd name="T60" fmla="*/ 88 w 1481"/>
                <a:gd name="T61" fmla="*/ 159 h 199"/>
                <a:gd name="T62" fmla="*/ 17 w 1481"/>
                <a:gd name="T63" fmla="*/ 159 h 19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81"/>
                <a:gd name="T97" fmla="*/ 0 h 199"/>
                <a:gd name="T98" fmla="*/ 1481 w 1481"/>
                <a:gd name="T99" fmla="*/ 199 h 19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81" h="199">
                  <a:moveTo>
                    <a:pt x="0" y="159"/>
                  </a:moveTo>
                  <a:lnTo>
                    <a:pt x="11" y="147"/>
                  </a:lnTo>
                  <a:lnTo>
                    <a:pt x="26" y="135"/>
                  </a:lnTo>
                  <a:lnTo>
                    <a:pt x="43" y="115"/>
                  </a:lnTo>
                  <a:lnTo>
                    <a:pt x="60" y="95"/>
                  </a:lnTo>
                  <a:lnTo>
                    <a:pt x="77" y="75"/>
                  </a:lnTo>
                  <a:lnTo>
                    <a:pt x="94" y="55"/>
                  </a:lnTo>
                  <a:lnTo>
                    <a:pt x="108" y="40"/>
                  </a:lnTo>
                  <a:lnTo>
                    <a:pt x="117" y="28"/>
                  </a:lnTo>
                  <a:lnTo>
                    <a:pt x="273" y="75"/>
                  </a:lnTo>
                  <a:lnTo>
                    <a:pt x="409" y="107"/>
                  </a:lnTo>
                  <a:lnTo>
                    <a:pt x="529" y="123"/>
                  </a:lnTo>
                  <a:lnTo>
                    <a:pt x="634" y="123"/>
                  </a:lnTo>
                  <a:lnTo>
                    <a:pt x="728" y="115"/>
                  </a:lnTo>
                  <a:lnTo>
                    <a:pt x="810" y="99"/>
                  </a:lnTo>
                  <a:lnTo>
                    <a:pt x="881" y="79"/>
                  </a:lnTo>
                  <a:lnTo>
                    <a:pt x="949" y="55"/>
                  </a:lnTo>
                  <a:lnTo>
                    <a:pt x="1009" y="36"/>
                  </a:lnTo>
                  <a:lnTo>
                    <a:pt x="1069" y="16"/>
                  </a:lnTo>
                  <a:lnTo>
                    <a:pt x="1125" y="4"/>
                  </a:lnTo>
                  <a:lnTo>
                    <a:pt x="1185" y="0"/>
                  </a:lnTo>
                  <a:lnTo>
                    <a:pt x="1250" y="8"/>
                  </a:lnTo>
                  <a:lnTo>
                    <a:pt x="1319" y="28"/>
                  </a:lnTo>
                  <a:lnTo>
                    <a:pt x="1395" y="67"/>
                  </a:lnTo>
                  <a:lnTo>
                    <a:pt x="1481" y="123"/>
                  </a:lnTo>
                  <a:lnTo>
                    <a:pt x="1469" y="131"/>
                  </a:lnTo>
                  <a:lnTo>
                    <a:pt x="1455" y="143"/>
                  </a:lnTo>
                  <a:lnTo>
                    <a:pt x="1441" y="151"/>
                  </a:lnTo>
                  <a:lnTo>
                    <a:pt x="1427" y="163"/>
                  </a:lnTo>
                  <a:lnTo>
                    <a:pt x="1415" y="175"/>
                  </a:lnTo>
                  <a:lnTo>
                    <a:pt x="1404" y="183"/>
                  </a:lnTo>
                  <a:lnTo>
                    <a:pt x="1393" y="191"/>
                  </a:lnTo>
                  <a:lnTo>
                    <a:pt x="1387" y="199"/>
                  </a:lnTo>
                  <a:lnTo>
                    <a:pt x="1367" y="175"/>
                  </a:lnTo>
                  <a:lnTo>
                    <a:pt x="1344" y="155"/>
                  </a:lnTo>
                  <a:lnTo>
                    <a:pt x="1319" y="139"/>
                  </a:lnTo>
                  <a:lnTo>
                    <a:pt x="1293" y="127"/>
                  </a:lnTo>
                  <a:lnTo>
                    <a:pt x="1265" y="115"/>
                  </a:lnTo>
                  <a:lnTo>
                    <a:pt x="1236" y="107"/>
                  </a:lnTo>
                  <a:lnTo>
                    <a:pt x="1208" y="103"/>
                  </a:lnTo>
                  <a:lnTo>
                    <a:pt x="1177" y="99"/>
                  </a:lnTo>
                  <a:lnTo>
                    <a:pt x="1145" y="99"/>
                  </a:lnTo>
                  <a:lnTo>
                    <a:pt x="1114" y="99"/>
                  </a:lnTo>
                  <a:lnTo>
                    <a:pt x="1080" y="103"/>
                  </a:lnTo>
                  <a:lnTo>
                    <a:pt x="1049" y="111"/>
                  </a:lnTo>
                  <a:lnTo>
                    <a:pt x="1017" y="123"/>
                  </a:lnTo>
                  <a:lnTo>
                    <a:pt x="986" y="131"/>
                  </a:lnTo>
                  <a:lnTo>
                    <a:pt x="955" y="147"/>
                  </a:lnTo>
                  <a:lnTo>
                    <a:pt x="926" y="163"/>
                  </a:lnTo>
                  <a:lnTo>
                    <a:pt x="890" y="163"/>
                  </a:lnTo>
                  <a:lnTo>
                    <a:pt x="838" y="163"/>
                  </a:lnTo>
                  <a:lnTo>
                    <a:pt x="782" y="163"/>
                  </a:lnTo>
                  <a:lnTo>
                    <a:pt x="716" y="163"/>
                  </a:lnTo>
                  <a:lnTo>
                    <a:pt x="645" y="163"/>
                  </a:lnTo>
                  <a:lnTo>
                    <a:pt x="571" y="163"/>
                  </a:lnTo>
                  <a:lnTo>
                    <a:pt x="495" y="163"/>
                  </a:lnTo>
                  <a:lnTo>
                    <a:pt x="418" y="159"/>
                  </a:lnTo>
                  <a:lnTo>
                    <a:pt x="341" y="159"/>
                  </a:lnTo>
                  <a:lnTo>
                    <a:pt x="267" y="159"/>
                  </a:lnTo>
                  <a:lnTo>
                    <a:pt x="202" y="159"/>
                  </a:lnTo>
                  <a:lnTo>
                    <a:pt x="139" y="159"/>
                  </a:lnTo>
                  <a:lnTo>
                    <a:pt x="88" y="159"/>
                  </a:lnTo>
                  <a:lnTo>
                    <a:pt x="45" y="159"/>
                  </a:lnTo>
                  <a:lnTo>
                    <a:pt x="17" y="159"/>
                  </a:lnTo>
                  <a:lnTo>
                    <a:pt x="0" y="159"/>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dirty="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12" name="Freeform 7"/>
            <p:cNvSpPr>
              <a:spLocks/>
            </p:cNvSpPr>
            <p:nvPr/>
          </p:nvSpPr>
          <p:spPr bwMode="auto">
            <a:xfrm>
              <a:off x="2739" y="2416"/>
              <a:ext cx="1475" cy="307"/>
            </a:xfrm>
            <a:custGeom>
              <a:avLst/>
              <a:gdLst>
                <a:gd name="T0" fmla="*/ 0 w 1475"/>
                <a:gd name="T1" fmla="*/ 227 h 307"/>
                <a:gd name="T2" fmla="*/ 96 w 1475"/>
                <a:gd name="T3" fmla="*/ 140 h 307"/>
                <a:gd name="T4" fmla="*/ 190 w 1475"/>
                <a:gd name="T5" fmla="*/ 76 h 307"/>
                <a:gd name="T6" fmla="*/ 284 w 1475"/>
                <a:gd name="T7" fmla="*/ 32 h 307"/>
                <a:gd name="T8" fmla="*/ 375 w 1475"/>
                <a:gd name="T9" fmla="*/ 8 h 307"/>
                <a:gd name="T10" fmla="*/ 466 w 1475"/>
                <a:gd name="T11" fmla="*/ 0 h 307"/>
                <a:gd name="T12" fmla="*/ 554 w 1475"/>
                <a:gd name="T13" fmla="*/ 4 h 307"/>
                <a:gd name="T14" fmla="*/ 642 w 1475"/>
                <a:gd name="T15" fmla="*/ 16 h 307"/>
                <a:gd name="T16" fmla="*/ 727 w 1475"/>
                <a:gd name="T17" fmla="*/ 36 h 307"/>
                <a:gd name="T18" fmla="*/ 809 w 1475"/>
                <a:gd name="T19" fmla="*/ 60 h 307"/>
                <a:gd name="T20" fmla="*/ 889 w 1475"/>
                <a:gd name="T21" fmla="*/ 84 h 307"/>
                <a:gd name="T22" fmla="*/ 969 w 1475"/>
                <a:gd name="T23" fmla="*/ 108 h 307"/>
                <a:gd name="T24" fmla="*/ 1043 w 1475"/>
                <a:gd name="T25" fmla="*/ 128 h 307"/>
                <a:gd name="T26" fmla="*/ 1116 w 1475"/>
                <a:gd name="T27" fmla="*/ 140 h 307"/>
                <a:gd name="T28" fmla="*/ 1185 w 1475"/>
                <a:gd name="T29" fmla="*/ 140 h 307"/>
                <a:gd name="T30" fmla="*/ 1253 w 1475"/>
                <a:gd name="T31" fmla="*/ 124 h 307"/>
                <a:gd name="T32" fmla="*/ 1315 w 1475"/>
                <a:gd name="T33" fmla="*/ 96 h 307"/>
                <a:gd name="T34" fmla="*/ 1330 w 1475"/>
                <a:gd name="T35" fmla="*/ 112 h 307"/>
                <a:gd name="T36" fmla="*/ 1344 w 1475"/>
                <a:gd name="T37" fmla="*/ 132 h 307"/>
                <a:gd name="T38" fmla="*/ 1361 w 1475"/>
                <a:gd name="T39" fmla="*/ 155 h 307"/>
                <a:gd name="T40" fmla="*/ 1384 w 1475"/>
                <a:gd name="T41" fmla="*/ 183 h 307"/>
                <a:gd name="T42" fmla="*/ 1403 w 1475"/>
                <a:gd name="T43" fmla="*/ 211 h 307"/>
                <a:gd name="T44" fmla="*/ 1426 w 1475"/>
                <a:gd name="T45" fmla="*/ 235 h 307"/>
                <a:gd name="T46" fmla="*/ 1449 w 1475"/>
                <a:gd name="T47" fmla="*/ 259 h 307"/>
                <a:gd name="T48" fmla="*/ 1475 w 1475"/>
                <a:gd name="T49" fmla="*/ 275 h 307"/>
                <a:gd name="T50" fmla="*/ 702 w 1475"/>
                <a:gd name="T51" fmla="*/ 275 h 307"/>
                <a:gd name="T52" fmla="*/ 684 w 1475"/>
                <a:gd name="T53" fmla="*/ 255 h 307"/>
                <a:gd name="T54" fmla="*/ 662 w 1475"/>
                <a:gd name="T55" fmla="*/ 235 h 307"/>
                <a:gd name="T56" fmla="*/ 630 w 1475"/>
                <a:gd name="T57" fmla="*/ 215 h 307"/>
                <a:gd name="T58" fmla="*/ 599 w 1475"/>
                <a:gd name="T59" fmla="*/ 203 h 307"/>
                <a:gd name="T60" fmla="*/ 559 w 1475"/>
                <a:gd name="T61" fmla="*/ 187 h 307"/>
                <a:gd name="T62" fmla="*/ 520 w 1475"/>
                <a:gd name="T63" fmla="*/ 179 h 307"/>
                <a:gd name="T64" fmla="*/ 474 w 1475"/>
                <a:gd name="T65" fmla="*/ 175 h 307"/>
                <a:gd name="T66" fmla="*/ 432 w 1475"/>
                <a:gd name="T67" fmla="*/ 171 h 307"/>
                <a:gd name="T68" fmla="*/ 383 w 1475"/>
                <a:gd name="T69" fmla="*/ 171 h 307"/>
                <a:gd name="T70" fmla="*/ 338 w 1475"/>
                <a:gd name="T71" fmla="*/ 179 h 307"/>
                <a:gd name="T72" fmla="*/ 292 w 1475"/>
                <a:gd name="T73" fmla="*/ 187 h 307"/>
                <a:gd name="T74" fmla="*/ 250 w 1475"/>
                <a:gd name="T75" fmla="*/ 199 h 307"/>
                <a:gd name="T76" fmla="*/ 207 w 1475"/>
                <a:gd name="T77" fmla="*/ 219 h 307"/>
                <a:gd name="T78" fmla="*/ 167 w 1475"/>
                <a:gd name="T79" fmla="*/ 243 h 307"/>
                <a:gd name="T80" fmla="*/ 133 w 1475"/>
                <a:gd name="T81" fmla="*/ 271 h 307"/>
                <a:gd name="T82" fmla="*/ 102 w 1475"/>
                <a:gd name="T83" fmla="*/ 307 h 307"/>
                <a:gd name="T84" fmla="*/ 93 w 1475"/>
                <a:gd name="T85" fmla="*/ 295 h 307"/>
                <a:gd name="T86" fmla="*/ 82 w 1475"/>
                <a:gd name="T87" fmla="*/ 283 h 307"/>
                <a:gd name="T88" fmla="*/ 71 w 1475"/>
                <a:gd name="T89" fmla="*/ 275 h 307"/>
                <a:gd name="T90" fmla="*/ 59 w 1475"/>
                <a:gd name="T91" fmla="*/ 263 h 307"/>
                <a:gd name="T92" fmla="*/ 45 w 1475"/>
                <a:gd name="T93" fmla="*/ 251 h 307"/>
                <a:gd name="T94" fmla="*/ 34 w 1475"/>
                <a:gd name="T95" fmla="*/ 243 h 307"/>
                <a:gd name="T96" fmla="*/ 17 w 1475"/>
                <a:gd name="T97" fmla="*/ 235 h 307"/>
                <a:gd name="T98" fmla="*/ 0 w 1475"/>
                <a:gd name="T99" fmla="*/ 227 h 30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475"/>
                <a:gd name="T151" fmla="*/ 0 h 307"/>
                <a:gd name="T152" fmla="*/ 1475 w 1475"/>
                <a:gd name="T153" fmla="*/ 307 h 307"/>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475" h="307">
                  <a:moveTo>
                    <a:pt x="0" y="227"/>
                  </a:moveTo>
                  <a:lnTo>
                    <a:pt x="96" y="140"/>
                  </a:lnTo>
                  <a:lnTo>
                    <a:pt x="190" y="76"/>
                  </a:lnTo>
                  <a:lnTo>
                    <a:pt x="284" y="32"/>
                  </a:lnTo>
                  <a:lnTo>
                    <a:pt x="375" y="8"/>
                  </a:lnTo>
                  <a:lnTo>
                    <a:pt x="466" y="0"/>
                  </a:lnTo>
                  <a:lnTo>
                    <a:pt x="554" y="4"/>
                  </a:lnTo>
                  <a:lnTo>
                    <a:pt x="642" y="16"/>
                  </a:lnTo>
                  <a:lnTo>
                    <a:pt x="727" y="36"/>
                  </a:lnTo>
                  <a:lnTo>
                    <a:pt x="809" y="60"/>
                  </a:lnTo>
                  <a:lnTo>
                    <a:pt x="889" y="84"/>
                  </a:lnTo>
                  <a:lnTo>
                    <a:pt x="969" y="108"/>
                  </a:lnTo>
                  <a:lnTo>
                    <a:pt x="1043" y="128"/>
                  </a:lnTo>
                  <a:lnTo>
                    <a:pt x="1116" y="140"/>
                  </a:lnTo>
                  <a:lnTo>
                    <a:pt x="1185" y="140"/>
                  </a:lnTo>
                  <a:lnTo>
                    <a:pt x="1253" y="124"/>
                  </a:lnTo>
                  <a:lnTo>
                    <a:pt x="1315" y="96"/>
                  </a:lnTo>
                  <a:lnTo>
                    <a:pt x="1330" y="112"/>
                  </a:lnTo>
                  <a:lnTo>
                    <a:pt x="1344" y="132"/>
                  </a:lnTo>
                  <a:lnTo>
                    <a:pt x="1361" y="155"/>
                  </a:lnTo>
                  <a:lnTo>
                    <a:pt x="1384" y="183"/>
                  </a:lnTo>
                  <a:lnTo>
                    <a:pt x="1403" y="211"/>
                  </a:lnTo>
                  <a:lnTo>
                    <a:pt x="1426" y="235"/>
                  </a:lnTo>
                  <a:lnTo>
                    <a:pt x="1449" y="259"/>
                  </a:lnTo>
                  <a:lnTo>
                    <a:pt x="1475" y="275"/>
                  </a:lnTo>
                  <a:lnTo>
                    <a:pt x="702" y="275"/>
                  </a:lnTo>
                  <a:lnTo>
                    <a:pt x="684" y="255"/>
                  </a:lnTo>
                  <a:lnTo>
                    <a:pt x="662" y="235"/>
                  </a:lnTo>
                  <a:lnTo>
                    <a:pt x="630" y="215"/>
                  </a:lnTo>
                  <a:lnTo>
                    <a:pt x="599" y="203"/>
                  </a:lnTo>
                  <a:lnTo>
                    <a:pt x="559" y="187"/>
                  </a:lnTo>
                  <a:lnTo>
                    <a:pt x="520" y="179"/>
                  </a:lnTo>
                  <a:lnTo>
                    <a:pt x="474" y="175"/>
                  </a:lnTo>
                  <a:lnTo>
                    <a:pt x="432" y="171"/>
                  </a:lnTo>
                  <a:lnTo>
                    <a:pt x="383" y="171"/>
                  </a:lnTo>
                  <a:lnTo>
                    <a:pt x="338" y="179"/>
                  </a:lnTo>
                  <a:lnTo>
                    <a:pt x="292" y="187"/>
                  </a:lnTo>
                  <a:lnTo>
                    <a:pt x="250" y="199"/>
                  </a:lnTo>
                  <a:lnTo>
                    <a:pt x="207" y="219"/>
                  </a:lnTo>
                  <a:lnTo>
                    <a:pt x="167" y="243"/>
                  </a:lnTo>
                  <a:lnTo>
                    <a:pt x="133" y="271"/>
                  </a:lnTo>
                  <a:lnTo>
                    <a:pt x="102" y="307"/>
                  </a:lnTo>
                  <a:lnTo>
                    <a:pt x="93" y="295"/>
                  </a:lnTo>
                  <a:lnTo>
                    <a:pt x="82" y="283"/>
                  </a:lnTo>
                  <a:lnTo>
                    <a:pt x="71" y="275"/>
                  </a:lnTo>
                  <a:lnTo>
                    <a:pt x="59" y="263"/>
                  </a:lnTo>
                  <a:lnTo>
                    <a:pt x="45" y="251"/>
                  </a:lnTo>
                  <a:lnTo>
                    <a:pt x="34" y="243"/>
                  </a:lnTo>
                  <a:lnTo>
                    <a:pt x="17" y="235"/>
                  </a:lnTo>
                  <a:lnTo>
                    <a:pt x="0" y="227"/>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dirty="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13" name="Freeform 8"/>
            <p:cNvSpPr>
              <a:spLocks/>
            </p:cNvSpPr>
            <p:nvPr/>
          </p:nvSpPr>
          <p:spPr bwMode="auto">
            <a:xfrm>
              <a:off x="2730" y="2305"/>
              <a:ext cx="1324" cy="334"/>
            </a:xfrm>
            <a:custGeom>
              <a:avLst/>
              <a:gdLst>
                <a:gd name="T0" fmla="*/ 0 w 1324"/>
                <a:gd name="T1" fmla="*/ 235 h 334"/>
                <a:gd name="T2" fmla="*/ 74 w 1324"/>
                <a:gd name="T3" fmla="*/ 143 h 334"/>
                <a:gd name="T4" fmla="*/ 156 w 1324"/>
                <a:gd name="T5" fmla="*/ 76 h 334"/>
                <a:gd name="T6" fmla="*/ 241 w 1324"/>
                <a:gd name="T7" fmla="*/ 32 h 334"/>
                <a:gd name="T8" fmla="*/ 329 w 1324"/>
                <a:gd name="T9" fmla="*/ 8 h 334"/>
                <a:gd name="T10" fmla="*/ 423 w 1324"/>
                <a:gd name="T11" fmla="*/ 0 h 334"/>
                <a:gd name="T12" fmla="*/ 517 w 1324"/>
                <a:gd name="T13" fmla="*/ 4 h 334"/>
                <a:gd name="T14" fmla="*/ 611 w 1324"/>
                <a:gd name="T15" fmla="*/ 20 h 334"/>
                <a:gd name="T16" fmla="*/ 705 w 1324"/>
                <a:gd name="T17" fmla="*/ 40 h 334"/>
                <a:gd name="T18" fmla="*/ 796 w 1324"/>
                <a:gd name="T19" fmla="*/ 68 h 334"/>
                <a:gd name="T20" fmla="*/ 884 w 1324"/>
                <a:gd name="T21" fmla="*/ 99 h 334"/>
                <a:gd name="T22" fmla="*/ 969 w 1324"/>
                <a:gd name="T23" fmla="*/ 127 h 334"/>
                <a:gd name="T24" fmla="*/ 1048 w 1324"/>
                <a:gd name="T25" fmla="*/ 151 h 334"/>
                <a:gd name="T26" fmla="*/ 1122 w 1324"/>
                <a:gd name="T27" fmla="*/ 167 h 334"/>
                <a:gd name="T28" fmla="*/ 1191 w 1324"/>
                <a:gd name="T29" fmla="*/ 175 h 334"/>
                <a:gd name="T30" fmla="*/ 1250 w 1324"/>
                <a:gd name="T31" fmla="*/ 167 h 334"/>
                <a:gd name="T32" fmla="*/ 1299 w 1324"/>
                <a:gd name="T33" fmla="*/ 147 h 334"/>
                <a:gd name="T34" fmla="*/ 1324 w 1324"/>
                <a:gd name="T35" fmla="*/ 199 h 334"/>
                <a:gd name="T36" fmla="*/ 1264 w 1324"/>
                <a:gd name="T37" fmla="*/ 227 h 334"/>
                <a:gd name="T38" fmla="*/ 1202 w 1324"/>
                <a:gd name="T39" fmla="*/ 235 h 334"/>
                <a:gd name="T40" fmla="*/ 1134 w 1324"/>
                <a:gd name="T41" fmla="*/ 231 h 334"/>
                <a:gd name="T42" fmla="*/ 1063 w 1324"/>
                <a:gd name="T43" fmla="*/ 219 h 334"/>
                <a:gd name="T44" fmla="*/ 989 w 1324"/>
                <a:gd name="T45" fmla="*/ 199 h 334"/>
                <a:gd name="T46" fmla="*/ 912 w 1324"/>
                <a:gd name="T47" fmla="*/ 171 h 334"/>
                <a:gd name="T48" fmla="*/ 832 w 1324"/>
                <a:gd name="T49" fmla="*/ 147 h 334"/>
                <a:gd name="T50" fmla="*/ 747 w 1324"/>
                <a:gd name="T51" fmla="*/ 119 h 334"/>
                <a:gd name="T52" fmla="*/ 662 w 1324"/>
                <a:gd name="T53" fmla="*/ 99 h 334"/>
                <a:gd name="T54" fmla="*/ 574 w 1324"/>
                <a:gd name="T55" fmla="*/ 87 h 334"/>
                <a:gd name="T56" fmla="*/ 483 w 1324"/>
                <a:gd name="T57" fmla="*/ 83 h 334"/>
                <a:gd name="T58" fmla="*/ 389 w 1324"/>
                <a:gd name="T59" fmla="*/ 95 h 334"/>
                <a:gd name="T60" fmla="*/ 295 w 1324"/>
                <a:gd name="T61" fmla="*/ 123 h 334"/>
                <a:gd name="T62" fmla="*/ 199 w 1324"/>
                <a:gd name="T63" fmla="*/ 171 h 334"/>
                <a:gd name="T64" fmla="*/ 99 w 1324"/>
                <a:gd name="T65" fmla="*/ 239 h 334"/>
                <a:gd name="T66" fmla="*/ 0 w 1324"/>
                <a:gd name="T67" fmla="*/ 334 h 334"/>
                <a:gd name="T68" fmla="*/ 3 w 1324"/>
                <a:gd name="T69" fmla="*/ 314 h 334"/>
                <a:gd name="T70" fmla="*/ 3 w 1324"/>
                <a:gd name="T71" fmla="*/ 290 h 334"/>
                <a:gd name="T72" fmla="*/ 3 w 1324"/>
                <a:gd name="T73" fmla="*/ 263 h 334"/>
                <a:gd name="T74" fmla="*/ 0 w 1324"/>
                <a:gd name="T75" fmla="*/ 235 h 3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324"/>
                <a:gd name="T115" fmla="*/ 0 h 334"/>
                <a:gd name="T116" fmla="*/ 1324 w 1324"/>
                <a:gd name="T117" fmla="*/ 334 h 3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324" h="334">
                  <a:moveTo>
                    <a:pt x="0" y="235"/>
                  </a:moveTo>
                  <a:lnTo>
                    <a:pt x="74" y="143"/>
                  </a:lnTo>
                  <a:lnTo>
                    <a:pt x="156" y="76"/>
                  </a:lnTo>
                  <a:lnTo>
                    <a:pt x="241" y="32"/>
                  </a:lnTo>
                  <a:lnTo>
                    <a:pt x="329" y="8"/>
                  </a:lnTo>
                  <a:lnTo>
                    <a:pt x="423" y="0"/>
                  </a:lnTo>
                  <a:lnTo>
                    <a:pt x="517" y="4"/>
                  </a:lnTo>
                  <a:lnTo>
                    <a:pt x="611" y="20"/>
                  </a:lnTo>
                  <a:lnTo>
                    <a:pt x="705" y="40"/>
                  </a:lnTo>
                  <a:lnTo>
                    <a:pt x="796" y="68"/>
                  </a:lnTo>
                  <a:lnTo>
                    <a:pt x="884" y="99"/>
                  </a:lnTo>
                  <a:lnTo>
                    <a:pt x="969" y="127"/>
                  </a:lnTo>
                  <a:lnTo>
                    <a:pt x="1048" y="151"/>
                  </a:lnTo>
                  <a:lnTo>
                    <a:pt x="1122" y="167"/>
                  </a:lnTo>
                  <a:lnTo>
                    <a:pt x="1191" y="175"/>
                  </a:lnTo>
                  <a:lnTo>
                    <a:pt x="1250" y="167"/>
                  </a:lnTo>
                  <a:lnTo>
                    <a:pt x="1299" y="147"/>
                  </a:lnTo>
                  <a:lnTo>
                    <a:pt x="1324" y="199"/>
                  </a:lnTo>
                  <a:lnTo>
                    <a:pt x="1264" y="227"/>
                  </a:lnTo>
                  <a:lnTo>
                    <a:pt x="1202" y="235"/>
                  </a:lnTo>
                  <a:lnTo>
                    <a:pt x="1134" y="231"/>
                  </a:lnTo>
                  <a:lnTo>
                    <a:pt x="1063" y="219"/>
                  </a:lnTo>
                  <a:lnTo>
                    <a:pt x="989" y="199"/>
                  </a:lnTo>
                  <a:lnTo>
                    <a:pt x="912" y="171"/>
                  </a:lnTo>
                  <a:lnTo>
                    <a:pt x="832" y="147"/>
                  </a:lnTo>
                  <a:lnTo>
                    <a:pt x="747" y="119"/>
                  </a:lnTo>
                  <a:lnTo>
                    <a:pt x="662" y="99"/>
                  </a:lnTo>
                  <a:lnTo>
                    <a:pt x="574" y="87"/>
                  </a:lnTo>
                  <a:lnTo>
                    <a:pt x="483" y="83"/>
                  </a:lnTo>
                  <a:lnTo>
                    <a:pt x="389" y="95"/>
                  </a:lnTo>
                  <a:lnTo>
                    <a:pt x="295" y="123"/>
                  </a:lnTo>
                  <a:lnTo>
                    <a:pt x="199" y="171"/>
                  </a:lnTo>
                  <a:lnTo>
                    <a:pt x="99" y="239"/>
                  </a:lnTo>
                  <a:lnTo>
                    <a:pt x="0" y="334"/>
                  </a:lnTo>
                  <a:lnTo>
                    <a:pt x="3" y="314"/>
                  </a:lnTo>
                  <a:lnTo>
                    <a:pt x="3" y="290"/>
                  </a:lnTo>
                  <a:lnTo>
                    <a:pt x="3" y="263"/>
                  </a:lnTo>
                  <a:lnTo>
                    <a:pt x="0" y="235"/>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dirty="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14" name="Freeform 9"/>
            <p:cNvSpPr>
              <a:spLocks/>
            </p:cNvSpPr>
            <p:nvPr/>
          </p:nvSpPr>
          <p:spPr bwMode="auto">
            <a:xfrm>
              <a:off x="2922" y="2627"/>
              <a:ext cx="466" cy="68"/>
            </a:xfrm>
            <a:custGeom>
              <a:avLst/>
              <a:gdLst>
                <a:gd name="T0" fmla="*/ 466 w 466"/>
                <a:gd name="T1" fmla="*/ 68 h 68"/>
                <a:gd name="T2" fmla="*/ 0 w 466"/>
                <a:gd name="T3" fmla="*/ 68 h 68"/>
                <a:gd name="T4" fmla="*/ 23 w 466"/>
                <a:gd name="T5" fmla="*/ 52 h 68"/>
                <a:gd name="T6" fmla="*/ 49 w 466"/>
                <a:gd name="T7" fmla="*/ 36 h 68"/>
                <a:gd name="T8" fmla="*/ 77 w 466"/>
                <a:gd name="T9" fmla="*/ 24 h 68"/>
                <a:gd name="T10" fmla="*/ 108 w 466"/>
                <a:gd name="T11" fmla="*/ 16 h 68"/>
                <a:gd name="T12" fmla="*/ 140 w 466"/>
                <a:gd name="T13" fmla="*/ 8 h 68"/>
                <a:gd name="T14" fmla="*/ 171 w 466"/>
                <a:gd name="T15" fmla="*/ 4 h 68"/>
                <a:gd name="T16" fmla="*/ 205 w 466"/>
                <a:gd name="T17" fmla="*/ 0 h 68"/>
                <a:gd name="T18" fmla="*/ 239 w 466"/>
                <a:gd name="T19" fmla="*/ 0 h 68"/>
                <a:gd name="T20" fmla="*/ 273 w 466"/>
                <a:gd name="T21" fmla="*/ 4 h 68"/>
                <a:gd name="T22" fmla="*/ 304 w 466"/>
                <a:gd name="T23" fmla="*/ 8 h 68"/>
                <a:gd name="T24" fmla="*/ 336 w 466"/>
                <a:gd name="T25" fmla="*/ 12 h 68"/>
                <a:gd name="T26" fmla="*/ 367 w 466"/>
                <a:gd name="T27" fmla="*/ 20 h 68"/>
                <a:gd name="T28" fmla="*/ 395 w 466"/>
                <a:gd name="T29" fmla="*/ 28 h 68"/>
                <a:gd name="T30" fmla="*/ 421 w 466"/>
                <a:gd name="T31" fmla="*/ 40 h 68"/>
                <a:gd name="T32" fmla="*/ 446 w 466"/>
                <a:gd name="T33" fmla="*/ 52 h 68"/>
                <a:gd name="T34" fmla="*/ 466 w 466"/>
                <a:gd name="T35" fmla="*/ 68 h 6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66"/>
                <a:gd name="T55" fmla="*/ 0 h 68"/>
                <a:gd name="T56" fmla="*/ 466 w 466"/>
                <a:gd name="T57" fmla="*/ 68 h 6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66" h="68">
                  <a:moveTo>
                    <a:pt x="466" y="68"/>
                  </a:moveTo>
                  <a:lnTo>
                    <a:pt x="0" y="68"/>
                  </a:lnTo>
                  <a:lnTo>
                    <a:pt x="23" y="52"/>
                  </a:lnTo>
                  <a:lnTo>
                    <a:pt x="49" y="36"/>
                  </a:lnTo>
                  <a:lnTo>
                    <a:pt x="77" y="24"/>
                  </a:lnTo>
                  <a:lnTo>
                    <a:pt x="108" y="16"/>
                  </a:lnTo>
                  <a:lnTo>
                    <a:pt x="140" y="8"/>
                  </a:lnTo>
                  <a:lnTo>
                    <a:pt x="171" y="4"/>
                  </a:lnTo>
                  <a:lnTo>
                    <a:pt x="205" y="0"/>
                  </a:lnTo>
                  <a:lnTo>
                    <a:pt x="239" y="0"/>
                  </a:lnTo>
                  <a:lnTo>
                    <a:pt x="273" y="4"/>
                  </a:lnTo>
                  <a:lnTo>
                    <a:pt x="304" y="8"/>
                  </a:lnTo>
                  <a:lnTo>
                    <a:pt x="336" y="12"/>
                  </a:lnTo>
                  <a:lnTo>
                    <a:pt x="367" y="20"/>
                  </a:lnTo>
                  <a:lnTo>
                    <a:pt x="395" y="28"/>
                  </a:lnTo>
                  <a:lnTo>
                    <a:pt x="421" y="40"/>
                  </a:lnTo>
                  <a:lnTo>
                    <a:pt x="446" y="52"/>
                  </a:lnTo>
                  <a:lnTo>
                    <a:pt x="466" y="68"/>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dirty="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15" name="Freeform 10"/>
            <p:cNvSpPr>
              <a:spLocks/>
            </p:cNvSpPr>
            <p:nvPr/>
          </p:nvSpPr>
          <p:spPr bwMode="auto">
            <a:xfrm>
              <a:off x="2225" y="2656"/>
              <a:ext cx="253" cy="28"/>
            </a:xfrm>
            <a:custGeom>
              <a:avLst/>
              <a:gdLst>
                <a:gd name="T0" fmla="*/ 0 w 253"/>
                <a:gd name="T1" fmla="*/ 24 h 28"/>
                <a:gd name="T2" fmla="*/ 31 w 253"/>
                <a:gd name="T3" fmla="*/ 12 h 28"/>
                <a:gd name="T4" fmla="*/ 65 w 253"/>
                <a:gd name="T5" fmla="*/ 8 h 28"/>
                <a:gd name="T6" fmla="*/ 102 w 253"/>
                <a:gd name="T7" fmla="*/ 4 h 28"/>
                <a:gd name="T8" fmla="*/ 139 w 253"/>
                <a:gd name="T9" fmla="*/ 0 h 28"/>
                <a:gd name="T10" fmla="*/ 173 w 253"/>
                <a:gd name="T11" fmla="*/ 4 h 28"/>
                <a:gd name="T12" fmla="*/ 205 w 253"/>
                <a:gd name="T13" fmla="*/ 8 h 28"/>
                <a:gd name="T14" fmla="*/ 230 w 253"/>
                <a:gd name="T15" fmla="*/ 16 h 28"/>
                <a:gd name="T16" fmla="*/ 253 w 253"/>
                <a:gd name="T17" fmla="*/ 28 h 28"/>
                <a:gd name="T18" fmla="*/ 0 w 253"/>
                <a:gd name="T19" fmla="*/ 24 h 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53"/>
                <a:gd name="T31" fmla="*/ 0 h 28"/>
                <a:gd name="T32" fmla="*/ 253 w 253"/>
                <a:gd name="T33" fmla="*/ 28 h 2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53" h="28">
                  <a:moveTo>
                    <a:pt x="0" y="24"/>
                  </a:moveTo>
                  <a:lnTo>
                    <a:pt x="31" y="12"/>
                  </a:lnTo>
                  <a:lnTo>
                    <a:pt x="65" y="8"/>
                  </a:lnTo>
                  <a:lnTo>
                    <a:pt x="102" y="4"/>
                  </a:lnTo>
                  <a:lnTo>
                    <a:pt x="139" y="0"/>
                  </a:lnTo>
                  <a:lnTo>
                    <a:pt x="173" y="4"/>
                  </a:lnTo>
                  <a:lnTo>
                    <a:pt x="205" y="8"/>
                  </a:lnTo>
                  <a:lnTo>
                    <a:pt x="230" y="16"/>
                  </a:lnTo>
                  <a:lnTo>
                    <a:pt x="253" y="28"/>
                  </a:lnTo>
                  <a:lnTo>
                    <a:pt x="0" y="24"/>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dirty="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16" name="Freeform 11"/>
            <p:cNvSpPr>
              <a:spLocks/>
            </p:cNvSpPr>
            <p:nvPr/>
          </p:nvSpPr>
          <p:spPr bwMode="auto">
            <a:xfrm>
              <a:off x="3829" y="1087"/>
              <a:ext cx="469" cy="1664"/>
            </a:xfrm>
            <a:custGeom>
              <a:avLst/>
              <a:gdLst>
                <a:gd name="T0" fmla="*/ 0 w 469"/>
                <a:gd name="T1" fmla="*/ 0 h 1664"/>
                <a:gd name="T2" fmla="*/ 242 w 469"/>
                <a:gd name="T3" fmla="*/ 1377 h 1664"/>
                <a:gd name="T4" fmla="*/ 253 w 469"/>
                <a:gd name="T5" fmla="*/ 1397 h 1664"/>
                <a:gd name="T6" fmla="*/ 273 w 469"/>
                <a:gd name="T7" fmla="*/ 1429 h 1664"/>
                <a:gd name="T8" fmla="*/ 299 w 469"/>
                <a:gd name="T9" fmla="*/ 1469 h 1664"/>
                <a:gd name="T10" fmla="*/ 327 w 469"/>
                <a:gd name="T11" fmla="*/ 1509 h 1664"/>
                <a:gd name="T12" fmla="*/ 358 w 469"/>
                <a:gd name="T13" fmla="*/ 1552 h 1664"/>
                <a:gd name="T14" fmla="*/ 395 w 469"/>
                <a:gd name="T15" fmla="*/ 1596 h 1664"/>
                <a:gd name="T16" fmla="*/ 432 w 469"/>
                <a:gd name="T17" fmla="*/ 1632 h 1664"/>
                <a:gd name="T18" fmla="*/ 469 w 469"/>
                <a:gd name="T19" fmla="*/ 1664 h 1664"/>
                <a:gd name="T20" fmla="*/ 111 w 469"/>
                <a:gd name="T21" fmla="*/ 191 h 1664"/>
                <a:gd name="T22" fmla="*/ 100 w 469"/>
                <a:gd name="T23" fmla="*/ 175 h 1664"/>
                <a:gd name="T24" fmla="*/ 85 w 469"/>
                <a:gd name="T25" fmla="*/ 151 h 1664"/>
                <a:gd name="T26" fmla="*/ 68 w 469"/>
                <a:gd name="T27" fmla="*/ 128 h 1664"/>
                <a:gd name="T28" fmla="*/ 51 w 469"/>
                <a:gd name="T29" fmla="*/ 100 h 1664"/>
                <a:gd name="T30" fmla="*/ 37 w 469"/>
                <a:gd name="T31" fmla="*/ 72 h 1664"/>
                <a:gd name="T32" fmla="*/ 23 w 469"/>
                <a:gd name="T33" fmla="*/ 48 h 1664"/>
                <a:gd name="T34" fmla="*/ 9 w 469"/>
                <a:gd name="T35" fmla="*/ 20 h 1664"/>
                <a:gd name="T36" fmla="*/ 0 w 469"/>
                <a:gd name="T37" fmla="*/ 0 h 166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69"/>
                <a:gd name="T58" fmla="*/ 0 h 1664"/>
                <a:gd name="T59" fmla="*/ 469 w 469"/>
                <a:gd name="T60" fmla="*/ 1664 h 166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69" h="1664">
                  <a:moveTo>
                    <a:pt x="0" y="0"/>
                  </a:moveTo>
                  <a:lnTo>
                    <a:pt x="242" y="1377"/>
                  </a:lnTo>
                  <a:lnTo>
                    <a:pt x="253" y="1397"/>
                  </a:lnTo>
                  <a:lnTo>
                    <a:pt x="273" y="1429"/>
                  </a:lnTo>
                  <a:lnTo>
                    <a:pt x="299" y="1469"/>
                  </a:lnTo>
                  <a:lnTo>
                    <a:pt x="327" y="1509"/>
                  </a:lnTo>
                  <a:lnTo>
                    <a:pt x="358" y="1552"/>
                  </a:lnTo>
                  <a:lnTo>
                    <a:pt x="395" y="1596"/>
                  </a:lnTo>
                  <a:lnTo>
                    <a:pt x="432" y="1632"/>
                  </a:lnTo>
                  <a:lnTo>
                    <a:pt x="469" y="1664"/>
                  </a:lnTo>
                  <a:lnTo>
                    <a:pt x="111" y="191"/>
                  </a:lnTo>
                  <a:lnTo>
                    <a:pt x="100" y="175"/>
                  </a:lnTo>
                  <a:lnTo>
                    <a:pt x="85" y="151"/>
                  </a:lnTo>
                  <a:lnTo>
                    <a:pt x="68" y="128"/>
                  </a:lnTo>
                  <a:lnTo>
                    <a:pt x="51" y="100"/>
                  </a:lnTo>
                  <a:lnTo>
                    <a:pt x="37" y="72"/>
                  </a:lnTo>
                  <a:lnTo>
                    <a:pt x="23" y="48"/>
                  </a:lnTo>
                  <a:lnTo>
                    <a:pt x="9" y="20"/>
                  </a:lnTo>
                  <a:lnTo>
                    <a:pt x="0"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dirty="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17" name="Freeform 12"/>
            <p:cNvSpPr>
              <a:spLocks/>
            </p:cNvSpPr>
            <p:nvPr/>
          </p:nvSpPr>
          <p:spPr bwMode="auto">
            <a:xfrm>
              <a:off x="1400" y="987"/>
              <a:ext cx="974" cy="1472"/>
            </a:xfrm>
            <a:custGeom>
              <a:avLst/>
              <a:gdLst>
                <a:gd name="T0" fmla="*/ 244 w 974"/>
                <a:gd name="T1" fmla="*/ 0 h 1472"/>
                <a:gd name="T2" fmla="*/ 273 w 974"/>
                <a:gd name="T3" fmla="*/ 7 h 1472"/>
                <a:gd name="T4" fmla="*/ 68 w 974"/>
                <a:gd name="T5" fmla="*/ 1162 h 1472"/>
                <a:gd name="T6" fmla="*/ 91 w 974"/>
                <a:gd name="T7" fmla="*/ 1225 h 1472"/>
                <a:gd name="T8" fmla="*/ 122 w 974"/>
                <a:gd name="T9" fmla="*/ 1277 h 1472"/>
                <a:gd name="T10" fmla="*/ 156 w 974"/>
                <a:gd name="T11" fmla="*/ 1321 h 1472"/>
                <a:gd name="T12" fmla="*/ 199 w 974"/>
                <a:gd name="T13" fmla="*/ 1349 h 1472"/>
                <a:gd name="T14" fmla="*/ 244 w 974"/>
                <a:gd name="T15" fmla="*/ 1369 h 1472"/>
                <a:gd name="T16" fmla="*/ 292 w 974"/>
                <a:gd name="T17" fmla="*/ 1381 h 1472"/>
                <a:gd name="T18" fmla="*/ 344 w 974"/>
                <a:gd name="T19" fmla="*/ 1389 h 1472"/>
                <a:gd name="T20" fmla="*/ 398 w 974"/>
                <a:gd name="T21" fmla="*/ 1385 h 1472"/>
                <a:gd name="T22" fmla="*/ 452 w 974"/>
                <a:gd name="T23" fmla="*/ 1377 h 1472"/>
                <a:gd name="T24" fmla="*/ 508 w 974"/>
                <a:gd name="T25" fmla="*/ 1369 h 1472"/>
                <a:gd name="T26" fmla="*/ 562 w 974"/>
                <a:gd name="T27" fmla="*/ 1353 h 1472"/>
                <a:gd name="T28" fmla="*/ 616 w 974"/>
                <a:gd name="T29" fmla="*/ 1337 h 1472"/>
                <a:gd name="T30" fmla="*/ 670 w 974"/>
                <a:gd name="T31" fmla="*/ 1321 h 1472"/>
                <a:gd name="T32" fmla="*/ 719 w 974"/>
                <a:gd name="T33" fmla="*/ 1305 h 1472"/>
                <a:gd name="T34" fmla="*/ 767 w 974"/>
                <a:gd name="T35" fmla="*/ 1289 h 1472"/>
                <a:gd name="T36" fmla="*/ 810 w 974"/>
                <a:gd name="T37" fmla="*/ 1277 h 1472"/>
                <a:gd name="T38" fmla="*/ 830 w 974"/>
                <a:gd name="T39" fmla="*/ 1281 h 1472"/>
                <a:gd name="T40" fmla="*/ 849 w 974"/>
                <a:gd name="T41" fmla="*/ 1285 h 1472"/>
                <a:gd name="T42" fmla="*/ 869 w 974"/>
                <a:gd name="T43" fmla="*/ 1285 h 1472"/>
                <a:gd name="T44" fmla="*/ 889 w 974"/>
                <a:gd name="T45" fmla="*/ 1289 h 1472"/>
                <a:gd name="T46" fmla="*/ 906 w 974"/>
                <a:gd name="T47" fmla="*/ 1297 h 1472"/>
                <a:gd name="T48" fmla="*/ 926 w 974"/>
                <a:gd name="T49" fmla="*/ 1301 h 1472"/>
                <a:gd name="T50" fmla="*/ 949 w 974"/>
                <a:gd name="T51" fmla="*/ 1309 h 1472"/>
                <a:gd name="T52" fmla="*/ 974 w 974"/>
                <a:gd name="T53" fmla="*/ 1317 h 1472"/>
                <a:gd name="T54" fmla="*/ 898 w 974"/>
                <a:gd name="T55" fmla="*/ 1317 h 1472"/>
                <a:gd name="T56" fmla="*/ 824 w 974"/>
                <a:gd name="T57" fmla="*/ 1325 h 1472"/>
                <a:gd name="T58" fmla="*/ 758 w 974"/>
                <a:gd name="T59" fmla="*/ 1337 h 1472"/>
                <a:gd name="T60" fmla="*/ 699 w 974"/>
                <a:gd name="T61" fmla="*/ 1353 h 1472"/>
                <a:gd name="T62" fmla="*/ 642 w 974"/>
                <a:gd name="T63" fmla="*/ 1373 h 1472"/>
                <a:gd name="T64" fmla="*/ 588 w 974"/>
                <a:gd name="T65" fmla="*/ 1393 h 1472"/>
                <a:gd name="T66" fmla="*/ 534 w 974"/>
                <a:gd name="T67" fmla="*/ 1412 h 1472"/>
                <a:gd name="T68" fmla="*/ 483 w 974"/>
                <a:gd name="T69" fmla="*/ 1432 h 1472"/>
                <a:gd name="T70" fmla="*/ 432 w 974"/>
                <a:gd name="T71" fmla="*/ 1448 h 1472"/>
                <a:gd name="T72" fmla="*/ 381 w 974"/>
                <a:gd name="T73" fmla="*/ 1464 h 1472"/>
                <a:gd name="T74" fmla="*/ 327 w 974"/>
                <a:gd name="T75" fmla="*/ 1472 h 1472"/>
                <a:gd name="T76" fmla="*/ 270 w 974"/>
                <a:gd name="T77" fmla="*/ 1472 h 1472"/>
                <a:gd name="T78" fmla="*/ 210 w 974"/>
                <a:gd name="T79" fmla="*/ 1468 h 1472"/>
                <a:gd name="T80" fmla="*/ 145 w 974"/>
                <a:gd name="T81" fmla="*/ 1452 h 1472"/>
                <a:gd name="T82" fmla="*/ 76 w 974"/>
                <a:gd name="T83" fmla="*/ 1424 h 1472"/>
                <a:gd name="T84" fmla="*/ 0 w 974"/>
                <a:gd name="T85" fmla="*/ 1389 h 1472"/>
                <a:gd name="T86" fmla="*/ 244 w 974"/>
                <a:gd name="T87" fmla="*/ 0 h 147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974"/>
                <a:gd name="T133" fmla="*/ 0 h 1472"/>
                <a:gd name="T134" fmla="*/ 974 w 974"/>
                <a:gd name="T135" fmla="*/ 1472 h 147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974" h="1472">
                  <a:moveTo>
                    <a:pt x="244" y="0"/>
                  </a:moveTo>
                  <a:lnTo>
                    <a:pt x="273" y="7"/>
                  </a:lnTo>
                  <a:lnTo>
                    <a:pt x="68" y="1162"/>
                  </a:lnTo>
                  <a:lnTo>
                    <a:pt x="91" y="1225"/>
                  </a:lnTo>
                  <a:lnTo>
                    <a:pt x="122" y="1277"/>
                  </a:lnTo>
                  <a:lnTo>
                    <a:pt x="156" y="1321"/>
                  </a:lnTo>
                  <a:lnTo>
                    <a:pt x="199" y="1349"/>
                  </a:lnTo>
                  <a:lnTo>
                    <a:pt x="244" y="1369"/>
                  </a:lnTo>
                  <a:lnTo>
                    <a:pt x="292" y="1381"/>
                  </a:lnTo>
                  <a:lnTo>
                    <a:pt x="344" y="1389"/>
                  </a:lnTo>
                  <a:lnTo>
                    <a:pt x="398" y="1385"/>
                  </a:lnTo>
                  <a:lnTo>
                    <a:pt x="452" y="1377"/>
                  </a:lnTo>
                  <a:lnTo>
                    <a:pt x="508" y="1369"/>
                  </a:lnTo>
                  <a:lnTo>
                    <a:pt x="562" y="1353"/>
                  </a:lnTo>
                  <a:lnTo>
                    <a:pt x="616" y="1337"/>
                  </a:lnTo>
                  <a:lnTo>
                    <a:pt x="670" y="1321"/>
                  </a:lnTo>
                  <a:lnTo>
                    <a:pt x="719" y="1305"/>
                  </a:lnTo>
                  <a:lnTo>
                    <a:pt x="767" y="1289"/>
                  </a:lnTo>
                  <a:lnTo>
                    <a:pt x="810" y="1277"/>
                  </a:lnTo>
                  <a:lnTo>
                    <a:pt x="830" y="1281"/>
                  </a:lnTo>
                  <a:lnTo>
                    <a:pt x="849" y="1285"/>
                  </a:lnTo>
                  <a:lnTo>
                    <a:pt x="869" y="1285"/>
                  </a:lnTo>
                  <a:lnTo>
                    <a:pt x="889" y="1289"/>
                  </a:lnTo>
                  <a:lnTo>
                    <a:pt x="906" y="1297"/>
                  </a:lnTo>
                  <a:lnTo>
                    <a:pt x="926" y="1301"/>
                  </a:lnTo>
                  <a:lnTo>
                    <a:pt x="949" y="1309"/>
                  </a:lnTo>
                  <a:lnTo>
                    <a:pt x="974" y="1317"/>
                  </a:lnTo>
                  <a:lnTo>
                    <a:pt x="898" y="1317"/>
                  </a:lnTo>
                  <a:lnTo>
                    <a:pt x="824" y="1325"/>
                  </a:lnTo>
                  <a:lnTo>
                    <a:pt x="758" y="1337"/>
                  </a:lnTo>
                  <a:lnTo>
                    <a:pt x="699" y="1353"/>
                  </a:lnTo>
                  <a:lnTo>
                    <a:pt x="642" y="1373"/>
                  </a:lnTo>
                  <a:lnTo>
                    <a:pt x="588" y="1393"/>
                  </a:lnTo>
                  <a:lnTo>
                    <a:pt x="534" y="1412"/>
                  </a:lnTo>
                  <a:lnTo>
                    <a:pt x="483" y="1432"/>
                  </a:lnTo>
                  <a:lnTo>
                    <a:pt x="432" y="1448"/>
                  </a:lnTo>
                  <a:lnTo>
                    <a:pt x="381" y="1464"/>
                  </a:lnTo>
                  <a:lnTo>
                    <a:pt x="327" y="1472"/>
                  </a:lnTo>
                  <a:lnTo>
                    <a:pt x="270" y="1472"/>
                  </a:lnTo>
                  <a:lnTo>
                    <a:pt x="210" y="1468"/>
                  </a:lnTo>
                  <a:lnTo>
                    <a:pt x="145" y="1452"/>
                  </a:lnTo>
                  <a:lnTo>
                    <a:pt x="76" y="1424"/>
                  </a:lnTo>
                  <a:lnTo>
                    <a:pt x="0" y="1389"/>
                  </a:lnTo>
                  <a:lnTo>
                    <a:pt x="24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dirty="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18" name="Freeform 13"/>
            <p:cNvSpPr>
              <a:spLocks/>
            </p:cNvSpPr>
            <p:nvPr/>
          </p:nvSpPr>
          <p:spPr bwMode="auto">
            <a:xfrm>
              <a:off x="1498" y="1413"/>
              <a:ext cx="682" cy="928"/>
            </a:xfrm>
            <a:custGeom>
              <a:avLst/>
              <a:gdLst>
                <a:gd name="T0" fmla="*/ 131 w 682"/>
                <a:gd name="T1" fmla="*/ 0 h 928"/>
                <a:gd name="T2" fmla="*/ 122 w 682"/>
                <a:gd name="T3" fmla="*/ 56 h 928"/>
                <a:gd name="T4" fmla="*/ 105 w 682"/>
                <a:gd name="T5" fmla="*/ 152 h 928"/>
                <a:gd name="T6" fmla="*/ 83 w 682"/>
                <a:gd name="T7" fmla="*/ 271 h 928"/>
                <a:gd name="T8" fmla="*/ 60 w 682"/>
                <a:gd name="T9" fmla="*/ 402 h 928"/>
                <a:gd name="T10" fmla="*/ 37 w 682"/>
                <a:gd name="T11" fmla="*/ 526 h 928"/>
                <a:gd name="T12" fmla="*/ 17 w 682"/>
                <a:gd name="T13" fmla="*/ 633 h 928"/>
                <a:gd name="T14" fmla="*/ 6 w 682"/>
                <a:gd name="T15" fmla="*/ 709 h 928"/>
                <a:gd name="T16" fmla="*/ 0 w 682"/>
                <a:gd name="T17" fmla="*/ 737 h 928"/>
                <a:gd name="T18" fmla="*/ 23 w 682"/>
                <a:gd name="T19" fmla="*/ 796 h 928"/>
                <a:gd name="T20" fmla="*/ 54 w 682"/>
                <a:gd name="T21" fmla="*/ 844 h 928"/>
                <a:gd name="T22" fmla="*/ 91 w 682"/>
                <a:gd name="T23" fmla="*/ 880 h 928"/>
                <a:gd name="T24" fmla="*/ 134 w 682"/>
                <a:gd name="T25" fmla="*/ 904 h 928"/>
                <a:gd name="T26" fmla="*/ 182 w 682"/>
                <a:gd name="T27" fmla="*/ 920 h 928"/>
                <a:gd name="T28" fmla="*/ 233 w 682"/>
                <a:gd name="T29" fmla="*/ 928 h 928"/>
                <a:gd name="T30" fmla="*/ 287 w 682"/>
                <a:gd name="T31" fmla="*/ 928 h 928"/>
                <a:gd name="T32" fmla="*/ 341 w 682"/>
                <a:gd name="T33" fmla="*/ 924 h 928"/>
                <a:gd name="T34" fmla="*/ 398 w 682"/>
                <a:gd name="T35" fmla="*/ 916 h 928"/>
                <a:gd name="T36" fmla="*/ 452 w 682"/>
                <a:gd name="T37" fmla="*/ 904 h 928"/>
                <a:gd name="T38" fmla="*/ 503 w 682"/>
                <a:gd name="T39" fmla="*/ 892 h 928"/>
                <a:gd name="T40" fmla="*/ 549 w 682"/>
                <a:gd name="T41" fmla="*/ 876 h 928"/>
                <a:gd name="T42" fmla="*/ 594 w 682"/>
                <a:gd name="T43" fmla="*/ 864 h 928"/>
                <a:gd name="T44" fmla="*/ 631 w 682"/>
                <a:gd name="T45" fmla="*/ 856 h 928"/>
                <a:gd name="T46" fmla="*/ 659 w 682"/>
                <a:gd name="T47" fmla="*/ 848 h 928"/>
                <a:gd name="T48" fmla="*/ 682 w 682"/>
                <a:gd name="T49" fmla="*/ 844 h 928"/>
                <a:gd name="T50" fmla="*/ 617 w 682"/>
                <a:gd name="T51" fmla="*/ 832 h 928"/>
                <a:gd name="T52" fmla="*/ 554 w 682"/>
                <a:gd name="T53" fmla="*/ 816 h 928"/>
                <a:gd name="T54" fmla="*/ 495 w 682"/>
                <a:gd name="T55" fmla="*/ 796 h 928"/>
                <a:gd name="T56" fmla="*/ 438 w 682"/>
                <a:gd name="T57" fmla="*/ 769 h 928"/>
                <a:gd name="T58" fmla="*/ 387 w 682"/>
                <a:gd name="T59" fmla="*/ 741 h 928"/>
                <a:gd name="T60" fmla="*/ 338 w 682"/>
                <a:gd name="T61" fmla="*/ 705 h 928"/>
                <a:gd name="T62" fmla="*/ 296 w 682"/>
                <a:gd name="T63" fmla="*/ 665 h 928"/>
                <a:gd name="T64" fmla="*/ 259 w 682"/>
                <a:gd name="T65" fmla="*/ 617 h 928"/>
                <a:gd name="T66" fmla="*/ 222 w 682"/>
                <a:gd name="T67" fmla="*/ 566 h 928"/>
                <a:gd name="T68" fmla="*/ 193 w 682"/>
                <a:gd name="T69" fmla="*/ 506 h 928"/>
                <a:gd name="T70" fmla="*/ 171 w 682"/>
                <a:gd name="T71" fmla="*/ 442 h 928"/>
                <a:gd name="T72" fmla="*/ 151 w 682"/>
                <a:gd name="T73" fmla="*/ 367 h 928"/>
                <a:gd name="T74" fmla="*/ 137 w 682"/>
                <a:gd name="T75" fmla="*/ 287 h 928"/>
                <a:gd name="T76" fmla="*/ 128 w 682"/>
                <a:gd name="T77" fmla="*/ 199 h 928"/>
                <a:gd name="T78" fmla="*/ 128 w 682"/>
                <a:gd name="T79" fmla="*/ 104 h 928"/>
                <a:gd name="T80" fmla="*/ 131 w 682"/>
                <a:gd name="T81" fmla="*/ 0 h 92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82"/>
                <a:gd name="T124" fmla="*/ 0 h 928"/>
                <a:gd name="T125" fmla="*/ 682 w 682"/>
                <a:gd name="T126" fmla="*/ 928 h 92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82" h="928">
                  <a:moveTo>
                    <a:pt x="131" y="0"/>
                  </a:moveTo>
                  <a:lnTo>
                    <a:pt x="122" y="56"/>
                  </a:lnTo>
                  <a:lnTo>
                    <a:pt x="105" y="152"/>
                  </a:lnTo>
                  <a:lnTo>
                    <a:pt x="83" y="271"/>
                  </a:lnTo>
                  <a:lnTo>
                    <a:pt x="60" y="402"/>
                  </a:lnTo>
                  <a:lnTo>
                    <a:pt x="37" y="526"/>
                  </a:lnTo>
                  <a:lnTo>
                    <a:pt x="17" y="633"/>
                  </a:lnTo>
                  <a:lnTo>
                    <a:pt x="6" y="709"/>
                  </a:lnTo>
                  <a:lnTo>
                    <a:pt x="0" y="737"/>
                  </a:lnTo>
                  <a:lnTo>
                    <a:pt x="23" y="796"/>
                  </a:lnTo>
                  <a:lnTo>
                    <a:pt x="54" y="844"/>
                  </a:lnTo>
                  <a:lnTo>
                    <a:pt x="91" y="880"/>
                  </a:lnTo>
                  <a:lnTo>
                    <a:pt x="134" y="904"/>
                  </a:lnTo>
                  <a:lnTo>
                    <a:pt x="182" y="920"/>
                  </a:lnTo>
                  <a:lnTo>
                    <a:pt x="233" y="928"/>
                  </a:lnTo>
                  <a:lnTo>
                    <a:pt x="287" y="928"/>
                  </a:lnTo>
                  <a:lnTo>
                    <a:pt x="341" y="924"/>
                  </a:lnTo>
                  <a:lnTo>
                    <a:pt x="398" y="916"/>
                  </a:lnTo>
                  <a:lnTo>
                    <a:pt x="452" y="904"/>
                  </a:lnTo>
                  <a:lnTo>
                    <a:pt x="503" y="892"/>
                  </a:lnTo>
                  <a:lnTo>
                    <a:pt x="549" y="876"/>
                  </a:lnTo>
                  <a:lnTo>
                    <a:pt x="594" y="864"/>
                  </a:lnTo>
                  <a:lnTo>
                    <a:pt x="631" y="856"/>
                  </a:lnTo>
                  <a:lnTo>
                    <a:pt x="659" y="848"/>
                  </a:lnTo>
                  <a:lnTo>
                    <a:pt x="682" y="844"/>
                  </a:lnTo>
                  <a:lnTo>
                    <a:pt x="617" y="832"/>
                  </a:lnTo>
                  <a:lnTo>
                    <a:pt x="554" y="816"/>
                  </a:lnTo>
                  <a:lnTo>
                    <a:pt x="495" y="796"/>
                  </a:lnTo>
                  <a:lnTo>
                    <a:pt x="438" y="769"/>
                  </a:lnTo>
                  <a:lnTo>
                    <a:pt x="387" y="741"/>
                  </a:lnTo>
                  <a:lnTo>
                    <a:pt x="338" y="705"/>
                  </a:lnTo>
                  <a:lnTo>
                    <a:pt x="296" y="665"/>
                  </a:lnTo>
                  <a:lnTo>
                    <a:pt x="259" y="617"/>
                  </a:lnTo>
                  <a:lnTo>
                    <a:pt x="222" y="566"/>
                  </a:lnTo>
                  <a:lnTo>
                    <a:pt x="193" y="506"/>
                  </a:lnTo>
                  <a:lnTo>
                    <a:pt x="171" y="442"/>
                  </a:lnTo>
                  <a:lnTo>
                    <a:pt x="151" y="367"/>
                  </a:lnTo>
                  <a:lnTo>
                    <a:pt x="137" y="287"/>
                  </a:lnTo>
                  <a:lnTo>
                    <a:pt x="128" y="199"/>
                  </a:lnTo>
                  <a:lnTo>
                    <a:pt x="128" y="104"/>
                  </a:lnTo>
                  <a:lnTo>
                    <a:pt x="13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dirty="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19" name="Freeform 14"/>
            <p:cNvSpPr>
              <a:spLocks/>
            </p:cNvSpPr>
            <p:nvPr/>
          </p:nvSpPr>
          <p:spPr bwMode="auto">
            <a:xfrm>
              <a:off x="1652" y="957"/>
              <a:ext cx="1058" cy="1532"/>
            </a:xfrm>
            <a:custGeom>
              <a:avLst/>
              <a:gdLst>
                <a:gd name="T0" fmla="*/ 268 w 1058"/>
                <a:gd name="T1" fmla="*/ 923 h 1532"/>
                <a:gd name="T2" fmla="*/ 140 w 1058"/>
                <a:gd name="T3" fmla="*/ 871 h 1532"/>
                <a:gd name="T4" fmla="*/ 60 w 1058"/>
                <a:gd name="T5" fmla="*/ 780 h 1532"/>
                <a:gd name="T6" fmla="*/ 18 w 1058"/>
                <a:gd name="T7" fmla="*/ 656 h 1532"/>
                <a:gd name="T8" fmla="*/ 0 w 1058"/>
                <a:gd name="T9" fmla="*/ 517 h 1532"/>
                <a:gd name="T10" fmla="*/ 6 w 1058"/>
                <a:gd name="T11" fmla="*/ 370 h 1532"/>
                <a:gd name="T12" fmla="*/ 23 w 1058"/>
                <a:gd name="T13" fmla="*/ 231 h 1532"/>
                <a:gd name="T14" fmla="*/ 43 w 1058"/>
                <a:gd name="T15" fmla="*/ 103 h 1532"/>
                <a:gd name="T16" fmla="*/ 57 w 1058"/>
                <a:gd name="T17" fmla="*/ 0 h 1532"/>
                <a:gd name="T18" fmla="*/ 89 w 1058"/>
                <a:gd name="T19" fmla="*/ 20 h 1532"/>
                <a:gd name="T20" fmla="*/ 117 w 1058"/>
                <a:gd name="T21" fmla="*/ 36 h 1532"/>
                <a:gd name="T22" fmla="*/ 148 w 1058"/>
                <a:gd name="T23" fmla="*/ 52 h 1532"/>
                <a:gd name="T24" fmla="*/ 180 w 1058"/>
                <a:gd name="T25" fmla="*/ 59 h 1532"/>
                <a:gd name="T26" fmla="*/ 211 w 1058"/>
                <a:gd name="T27" fmla="*/ 71 h 1532"/>
                <a:gd name="T28" fmla="*/ 245 w 1058"/>
                <a:gd name="T29" fmla="*/ 79 h 1532"/>
                <a:gd name="T30" fmla="*/ 276 w 1058"/>
                <a:gd name="T31" fmla="*/ 83 h 1532"/>
                <a:gd name="T32" fmla="*/ 307 w 1058"/>
                <a:gd name="T33" fmla="*/ 87 h 1532"/>
                <a:gd name="T34" fmla="*/ 361 w 1058"/>
                <a:gd name="T35" fmla="*/ 87 h 1532"/>
                <a:gd name="T36" fmla="*/ 415 w 1058"/>
                <a:gd name="T37" fmla="*/ 87 h 1532"/>
                <a:gd name="T38" fmla="*/ 469 w 1058"/>
                <a:gd name="T39" fmla="*/ 83 h 1532"/>
                <a:gd name="T40" fmla="*/ 521 w 1058"/>
                <a:gd name="T41" fmla="*/ 75 h 1532"/>
                <a:gd name="T42" fmla="*/ 575 w 1058"/>
                <a:gd name="T43" fmla="*/ 67 h 1532"/>
                <a:gd name="T44" fmla="*/ 626 w 1058"/>
                <a:gd name="T45" fmla="*/ 59 h 1532"/>
                <a:gd name="T46" fmla="*/ 677 w 1058"/>
                <a:gd name="T47" fmla="*/ 55 h 1532"/>
                <a:gd name="T48" fmla="*/ 725 w 1058"/>
                <a:gd name="T49" fmla="*/ 52 h 1532"/>
                <a:gd name="T50" fmla="*/ 773 w 1058"/>
                <a:gd name="T51" fmla="*/ 52 h 1532"/>
                <a:gd name="T52" fmla="*/ 819 w 1058"/>
                <a:gd name="T53" fmla="*/ 59 h 1532"/>
                <a:gd name="T54" fmla="*/ 864 w 1058"/>
                <a:gd name="T55" fmla="*/ 67 h 1532"/>
                <a:gd name="T56" fmla="*/ 907 w 1058"/>
                <a:gd name="T57" fmla="*/ 83 h 1532"/>
                <a:gd name="T58" fmla="*/ 950 w 1058"/>
                <a:gd name="T59" fmla="*/ 111 h 1532"/>
                <a:gd name="T60" fmla="*/ 987 w 1058"/>
                <a:gd name="T61" fmla="*/ 143 h 1532"/>
                <a:gd name="T62" fmla="*/ 1024 w 1058"/>
                <a:gd name="T63" fmla="*/ 187 h 1532"/>
                <a:gd name="T64" fmla="*/ 1058 w 1058"/>
                <a:gd name="T65" fmla="*/ 239 h 1532"/>
                <a:gd name="T66" fmla="*/ 1058 w 1058"/>
                <a:gd name="T67" fmla="*/ 1532 h 1532"/>
                <a:gd name="T68" fmla="*/ 1001 w 1058"/>
                <a:gd name="T69" fmla="*/ 1472 h 1532"/>
                <a:gd name="T70" fmla="*/ 944 w 1058"/>
                <a:gd name="T71" fmla="*/ 1425 h 1532"/>
                <a:gd name="T72" fmla="*/ 887 w 1058"/>
                <a:gd name="T73" fmla="*/ 1389 h 1532"/>
                <a:gd name="T74" fmla="*/ 830 w 1058"/>
                <a:gd name="T75" fmla="*/ 1365 h 1532"/>
                <a:gd name="T76" fmla="*/ 776 w 1058"/>
                <a:gd name="T77" fmla="*/ 1345 h 1532"/>
                <a:gd name="T78" fmla="*/ 725 w 1058"/>
                <a:gd name="T79" fmla="*/ 1333 h 1532"/>
                <a:gd name="T80" fmla="*/ 674 w 1058"/>
                <a:gd name="T81" fmla="*/ 1321 h 1532"/>
                <a:gd name="T82" fmla="*/ 626 w 1058"/>
                <a:gd name="T83" fmla="*/ 1309 h 1532"/>
                <a:gd name="T84" fmla="*/ 583 w 1058"/>
                <a:gd name="T85" fmla="*/ 1293 h 1532"/>
                <a:gd name="T86" fmla="*/ 540 w 1058"/>
                <a:gd name="T87" fmla="*/ 1277 h 1532"/>
                <a:gd name="T88" fmla="*/ 501 w 1058"/>
                <a:gd name="T89" fmla="*/ 1250 h 1532"/>
                <a:gd name="T90" fmla="*/ 467 w 1058"/>
                <a:gd name="T91" fmla="*/ 1214 h 1532"/>
                <a:gd name="T92" fmla="*/ 435 w 1058"/>
                <a:gd name="T93" fmla="*/ 1166 h 1532"/>
                <a:gd name="T94" fmla="*/ 410 w 1058"/>
                <a:gd name="T95" fmla="*/ 1106 h 1532"/>
                <a:gd name="T96" fmla="*/ 390 w 1058"/>
                <a:gd name="T97" fmla="*/ 1027 h 1532"/>
                <a:gd name="T98" fmla="*/ 373 w 1058"/>
                <a:gd name="T99" fmla="*/ 927 h 1532"/>
                <a:gd name="T100" fmla="*/ 359 w 1058"/>
                <a:gd name="T101" fmla="*/ 927 h 1532"/>
                <a:gd name="T102" fmla="*/ 344 w 1058"/>
                <a:gd name="T103" fmla="*/ 927 h 1532"/>
                <a:gd name="T104" fmla="*/ 330 w 1058"/>
                <a:gd name="T105" fmla="*/ 927 h 1532"/>
                <a:gd name="T106" fmla="*/ 316 w 1058"/>
                <a:gd name="T107" fmla="*/ 927 h 1532"/>
                <a:gd name="T108" fmla="*/ 305 w 1058"/>
                <a:gd name="T109" fmla="*/ 927 h 1532"/>
                <a:gd name="T110" fmla="*/ 290 w 1058"/>
                <a:gd name="T111" fmla="*/ 927 h 1532"/>
                <a:gd name="T112" fmla="*/ 279 w 1058"/>
                <a:gd name="T113" fmla="*/ 923 h 1532"/>
                <a:gd name="T114" fmla="*/ 268 w 1058"/>
                <a:gd name="T115" fmla="*/ 923 h 153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058"/>
                <a:gd name="T175" fmla="*/ 0 h 1532"/>
                <a:gd name="T176" fmla="*/ 1058 w 1058"/>
                <a:gd name="T177" fmla="*/ 1532 h 153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058" h="1532">
                  <a:moveTo>
                    <a:pt x="268" y="923"/>
                  </a:moveTo>
                  <a:lnTo>
                    <a:pt x="140" y="871"/>
                  </a:lnTo>
                  <a:lnTo>
                    <a:pt x="60" y="780"/>
                  </a:lnTo>
                  <a:lnTo>
                    <a:pt x="18" y="656"/>
                  </a:lnTo>
                  <a:lnTo>
                    <a:pt x="0" y="517"/>
                  </a:lnTo>
                  <a:lnTo>
                    <a:pt x="6" y="370"/>
                  </a:lnTo>
                  <a:lnTo>
                    <a:pt x="23" y="231"/>
                  </a:lnTo>
                  <a:lnTo>
                    <a:pt x="43" y="103"/>
                  </a:lnTo>
                  <a:lnTo>
                    <a:pt x="57" y="0"/>
                  </a:lnTo>
                  <a:lnTo>
                    <a:pt x="89" y="20"/>
                  </a:lnTo>
                  <a:lnTo>
                    <a:pt x="117" y="36"/>
                  </a:lnTo>
                  <a:lnTo>
                    <a:pt x="148" y="52"/>
                  </a:lnTo>
                  <a:lnTo>
                    <a:pt x="180" y="59"/>
                  </a:lnTo>
                  <a:lnTo>
                    <a:pt x="211" y="71"/>
                  </a:lnTo>
                  <a:lnTo>
                    <a:pt x="245" y="79"/>
                  </a:lnTo>
                  <a:lnTo>
                    <a:pt x="276" y="83"/>
                  </a:lnTo>
                  <a:lnTo>
                    <a:pt x="307" y="87"/>
                  </a:lnTo>
                  <a:lnTo>
                    <a:pt x="361" y="87"/>
                  </a:lnTo>
                  <a:lnTo>
                    <a:pt x="415" y="87"/>
                  </a:lnTo>
                  <a:lnTo>
                    <a:pt x="469" y="83"/>
                  </a:lnTo>
                  <a:lnTo>
                    <a:pt x="521" y="75"/>
                  </a:lnTo>
                  <a:lnTo>
                    <a:pt x="575" y="67"/>
                  </a:lnTo>
                  <a:lnTo>
                    <a:pt x="626" y="59"/>
                  </a:lnTo>
                  <a:lnTo>
                    <a:pt x="677" y="55"/>
                  </a:lnTo>
                  <a:lnTo>
                    <a:pt x="725" y="52"/>
                  </a:lnTo>
                  <a:lnTo>
                    <a:pt x="773" y="52"/>
                  </a:lnTo>
                  <a:lnTo>
                    <a:pt x="819" y="59"/>
                  </a:lnTo>
                  <a:lnTo>
                    <a:pt x="864" y="67"/>
                  </a:lnTo>
                  <a:lnTo>
                    <a:pt x="907" y="83"/>
                  </a:lnTo>
                  <a:lnTo>
                    <a:pt x="950" y="111"/>
                  </a:lnTo>
                  <a:lnTo>
                    <a:pt x="987" y="143"/>
                  </a:lnTo>
                  <a:lnTo>
                    <a:pt x="1024" y="187"/>
                  </a:lnTo>
                  <a:lnTo>
                    <a:pt x="1058" y="239"/>
                  </a:lnTo>
                  <a:lnTo>
                    <a:pt x="1058" y="1532"/>
                  </a:lnTo>
                  <a:lnTo>
                    <a:pt x="1001" y="1472"/>
                  </a:lnTo>
                  <a:lnTo>
                    <a:pt x="944" y="1425"/>
                  </a:lnTo>
                  <a:lnTo>
                    <a:pt x="887" y="1389"/>
                  </a:lnTo>
                  <a:lnTo>
                    <a:pt x="830" y="1365"/>
                  </a:lnTo>
                  <a:lnTo>
                    <a:pt x="776" y="1345"/>
                  </a:lnTo>
                  <a:lnTo>
                    <a:pt x="725" y="1333"/>
                  </a:lnTo>
                  <a:lnTo>
                    <a:pt x="674" y="1321"/>
                  </a:lnTo>
                  <a:lnTo>
                    <a:pt x="626" y="1309"/>
                  </a:lnTo>
                  <a:lnTo>
                    <a:pt x="583" y="1293"/>
                  </a:lnTo>
                  <a:lnTo>
                    <a:pt x="540" y="1277"/>
                  </a:lnTo>
                  <a:lnTo>
                    <a:pt x="501" y="1250"/>
                  </a:lnTo>
                  <a:lnTo>
                    <a:pt x="467" y="1214"/>
                  </a:lnTo>
                  <a:lnTo>
                    <a:pt x="435" y="1166"/>
                  </a:lnTo>
                  <a:lnTo>
                    <a:pt x="410" y="1106"/>
                  </a:lnTo>
                  <a:lnTo>
                    <a:pt x="390" y="1027"/>
                  </a:lnTo>
                  <a:lnTo>
                    <a:pt x="373" y="927"/>
                  </a:lnTo>
                  <a:lnTo>
                    <a:pt x="359" y="927"/>
                  </a:lnTo>
                  <a:lnTo>
                    <a:pt x="344" y="927"/>
                  </a:lnTo>
                  <a:lnTo>
                    <a:pt x="330" y="927"/>
                  </a:lnTo>
                  <a:lnTo>
                    <a:pt x="316" y="927"/>
                  </a:lnTo>
                  <a:lnTo>
                    <a:pt x="305" y="927"/>
                  </a:lnTo>
                  <a:lnTo>
                    <a:pt x="290" y="927"/>
                  </a:lnTo>
                  <a:lnTo>
                    <a:pt x="279" y="923"/>
                  </a:lnTo>
                  <a:lnTo>
                    <a:pt x="268" y="9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dirty="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20" name="Freeform 15"/>
            <p:cNvSpPr>
              <a:spLocks/>
            </p:cNvSpPr>
            <p:nvPr/>
          </p:nvSpPr>
          <p:spPr bwMode="auto">
            <a:xfrm>
              <a:off x="1666" y="1710"/>
              <a:ext cx="457" cy="501"/>
            </a:xfrm>
            <a:custGeom>
              <a:avLst/>
              <a:gdLst>
                <a:gd name="T0" fmla="*/ 0 w 457"/>
                <a:gd name="T1" fmla="*/ 0 h 501"/>
                <a:gd name="T2" fmla="*/ 23 w 457"/>
                <a:gd name="T3" fmla="*/ 44 h 501"/>
                <a:gd name="T4" fmla="*/ 51 w 457"/>
                <a:gd name="T5" fmla="*/ 84 h 501"/>
                <a:gd name="T6" fmla="*/ 85 w 457"/>
                <a:gd name="T7" fmla="*/ 119 h 501"/>
                <a:gd name="T8" fmla="*/ 125 w 457"/>
                <a:gd name="T9" fmla="*/ 147 h 501"/>
                <a:gd name="T10" fmla="*/ 173 w 457"/>
                <a:gd name="T11" fmla="*/ 175 h 501"/>
                <a:gd name="T12" fmla="*/ 222 w 457"/>
                <a:gd name="T13" fmla="*/ 191 h 501"/>
                <a:gd name="T14" fmla="*/ 278 w 457"/>
                <a:gd name="T15" fmla="*/ 203 h 501"/>
                <a:gd name="T16" fmla="*/ 335 w 457"/>
                <a:gd name="T17" fmla="*/ 203 h 501"/>
                <a:gd name="T18" fmla="*/ 338 w 457"/>
                <a:gd name="T19" fmla="*/ 235 h 501"/>
                <a:gd name="T20" fmla="*/ 344 w 457"/>
                <a:gd name="T21" fmla="*/ 275 h 501"/>
                <a:gd name="T22" fmla="*/ 352 w 457"/>
                <a:gd name="T23" fmla="*/ 310 h 501"/>
                <a:gd name="T24" fmla="*/ 364 w 457"/>
                <a:gd name="T25" fmla="*/ 350 h 501"/>
                <a:gd name="T26" fmla="*/ 378 w 457"/>
                <a:gd name="T27" fmla="*/ 394 h 501"/>
                <a:gd name="T28" fmla="*/ 401 w 457"/>
                <a:gd name="T29" fmla="*/ 430 h 501"/>
                <a:gd name="T30" fmla="*/ 426 w 457"/>
                <a:gd name="T31" fmla="*/ 470 h 501"/>
                <a:gd name="T32" fmla="*/ 457 w 457"/>
                <a:gd name="T33" fmla="*/ 501 h 501"/>
                <a:gd name="T34" fmla="*/ 412 w 457"/>
                <a:gd name="T35" fmla="*/ 489 h 501"/>
                <a:gd name="T36" fmla="*/ 369 w 457"/>
                <a:gd name="T37" fmla="*/ 478 h 501"/>
                <a:gd name="T38" fmla="*/ 329 w 457"/>
                <a:gd name="T39" fmla="*/ 462 h 501"/>
                <a:gd name="T40" fmla="*/ 290 w 457"/>
                <a:gd name="T41" fmla="*/ 442 h 501"/>
                <a:gd name="T42" fmla="*/ 250 w 457"/>
                <a:gd name="T43" fmla="*/ 418 h 501"/>
                <a:gd name="T44" fmla="*/ 216 w 457"/>
                <a:gd name="T45" fmla="*/ 394 h 501"/>
                <a:gd name="T46" fmla="*/ 182 w 457"/>
                <a:gd name="T47" fmla="*/ 366 h 501"/>
                <a:gd name="T48" fmla="*/ 150 w 457"/>
                <a:gd name="T49" fmla="*/ 334 h 501"/>
                <a:gd name="T50" fmla="*/ 122 w 457"/>
                <a:gd name="T51" fmla="*/ 302 h 501"/>
                <a:gd name="T52" fmla="*/ 94 w 457"/>
                <a:gd name="T53" fmla="*/ 267 h 501"/>
                <a:gd name="T54" fmla="*/ 71 w 457"/>
                <a:gd name="T55" fmla="*/ 231 h 501"/>
                <a:gd name="T56" fmla="*/ 51 w 457"/>
                <a:gd name="T57" fmla="*/ 187 h 501"/>
                <a:gd name="T58" fmla="*/ 34 w 457"/>
                <a:gd name="T59" fmla="*/ 147 h 501"/>
                <a:gd name="T60" fmla="*/ 20 w 457"/>
                <a:gd name="T61" fmla="*/ 99 h 501"/>
                <a:gd name="T62" fmla="*/ 8 w 457"/>
                <a:gd name="T63" fmla="*/ 52 h 501"/>
                <a:gd name="T64" fmla="*/ 0 w 457"/>
                <a:gd name="T65" fmla="*/ 0 h 50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7"/>
                <a:gd name="T100" fmla="*/ 0 h 501"/>
                <a:gd name="T101" fmla="*/ 457 w 457"/>
                <a:gd name="T102" fmla="*/ 501 h 50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7" h="501">
                  <a:moveTo>
                    <a:pt x="0" y="0"/>
                  </a:moveTo>
                  <a:lnTo>
                    <a:pt x="23" y="44"/>
                  </a:lnTo>
                  <a:lnTo>
                    <a:pt x="51" y="84"/>
                  </a:lnTo>
                  <a:lnTo>
                    <a:pt x="85" y="119"/>
                  </a:lnTo>
                  <a:lnTo>
                    <a:pt x="125" y="147"/>
                  </a:lnTo>
                  <a:lnTo>
                    <a:pt x="173" y="175"/>
                  </a:lnTo>
                  <a:lnTo>
                    <a:pt x="222" y="191"/>
                  </a:lnTo>
                  <a:lnTo>
                    <a:pt x="278" y="203"/>
                  </a:lnTo>
                  <a:lnTo>
                    <a:pt x="335" y="203"/>
                  </a:lnTo>
                  <a:lnTo>
                    <a:pt x="338" y="235"/>
                  </a:lnTo>
                  <a:lnTo>
                    <a:pt x="344" y="275"/>
                  </a:lnTo>
                  <a:lnTo>
                    <a:pt x="352" y="310"/>
                  </a:lnTo>
                  <a:lnTo>
                    <a:pt x="364" y="350"/>
                  </a:lnTo>
                  <a:lnTo>
                    <a:pt x="378" y="394"/>
                  </a:lnTo>
                  <a:lnTo>
                    <a:pt x="401" y="430"/>
                  </a:lnTo>
                  <a:lnTo>
                    <a:pt x="426" y="470"/>
                  </a:lnTo>
                  <a:lnTo>
                    <a:pt x="457" y="501"/>
                  </a:lnTo>
                  <a:lnTo>
                    <a:pt x="412" y="489"/>
                  </a:lnTo>
                  <a:lnTo>
                    <a:pt x="369" y="478"/>
                  </a:lnTo>
                  <a:lnTo>
                    <a:pt x="329" y="462"/>
                  </a:lnTo>
                  <a:lnTo>
                    <a:pt x="290" y="442"/>
                  </a:lnTo>
                  <a:lnTo>
                    <a:pt x="250" y="418"/>
                  </a:lnTo>
                  <a:lnTo>
                    <a:pt x="216" y="394"/>
                  </a:lnTo>
                  <a:lnTo>
                    <a:pt x="182" y="366"/>
                  </a:lnTo>
                  <a:lnTo>
                    <a:pt x="150" y="334"/>
                  </a:lnTo>
                  <a:lnTo>
                    <a:pt x="122" y="302"/>
                  </a:lnTo>
                  <a:lnTo>
                    <a:pt x="94" y="267"/>
                  </a:lnTo>
                  <a:lnTo>
                    <a:pt x="71" y="231"/>
                  </a:lnTo>
                  <a:lnTo>
                    <a:pt x="51" y="187"/>
                  </a:lnTo>
                  <a:lnTo>
                    <a:pt x="34" y="147"/>
                  </a:lnTo>
                  <a:lnTo>
                    <a:pt x="20" y="99"/>
                  </a:lnTo>
                  <a:lnTo>
                    <a:pt x="8" y="52"/>
                  </a:lnTo>
                  <a:lnTo>
                    <a:pt x="0" y="0"/>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dirty="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21" name="Freeform 16"/>
            <p:cNvSpPr>
              <a:spLocks/>
            </p:cNvSpPr>
            <p:nvPr/>
          </p:nvSpPr>
          <p:spPr bwMode="auto">
            <a:xfrm>
              <a:off x="1680" y="958"/>
              <a:ext cx="307" cy="923"/>
            </a:xfrm>
            <a:custGeom>
              <a:avLst/>
              <a:gdLst>
                <a:gd name="T0" fmla="*/ 307 w 307"/>
                <a:gd name="T1" fmla="*/ 87 h 923"/>
                <a:gd name="T2" fmla="*/ 276 w 307"/>
                <a:gd name="T3" fmla="*/ 83 h 923"/>
                <a:gd name="T4" fmla="*/ 245 w 307"/>
                <a:gd name="T5" fmla="*/ 79 h 923"/>
                <a:gd name="T6" fmla="*/ 211 w 307"/>
                <a:gd name="T7" fmla="*/ 71 h 923"/>
                <a:gd name="T8" fmla="*/ 180 w 307"/>
                <a:gd name="T9" fmla="*/ 59 h 923"/>
                <a:gd name="T10" fmla="*/ 148 w 307"/>
                <a:gd name="T11" fmla="*/ 52 h 923"/>
                <a:gd name="T12" fmla="*/ 117 w 307"/>
                <a:gd name="T13" fmla="*/ 36 h 923"/>
                <a:gd name="T14" fmla="*/ 89 w 307"/>
                <a:gd name="T15" fmla="*/ 20 h 923"/>
                <a:gd name="T16" fmla="*/ 57 w 307"/>
                <a:gd name="T17" fmla="*/ 0 h 923"/>
                <a:gd name="T18" fmla="*/ 43 w 307"/>
                <a:gd name="T19" fmla="*/ 103 h 923"/>
                <a:gd name="T20" fmla="*/ 23 w 307"/>
                <a:gd name="T21" fmla="*/ 231 h 923"/>
                <a:gd name="T22" fmla="*/ 6 w 307"/>
                <a:gd name="T23" fmla="*/ 370 h 923"/>
                <a:gd name="T24" fmla="*/ 0 w 307"/>
                <a:gd name="T25" fmla="*/ 517 h 923"/>
                <a:gd name="T26" fmla="*/ 18 w 307"/>
                <a:gd name="T27" fmla="*/ 656 h 923"/>
                <a:gd name="T28" fmla="*/ 60 w 307"/>
                <a:gd name="T29" fmla="*/ 780 h 923"/>
                <a:gd name="T30" fmla="*/ 140 w 307"/>
                <a:gd name="T31" fmla="*/ 871 h 923"/>
                <a:gd name="T32" fmla="*/ 268 w 307"/>
                <a:gd name="T33" fmla="*/ 923 h 923"/>
                <a:gd name="T34" fmla="*/ 307 w 307"/>
                <a:gd name="T35" fmla="*/ 87 h 9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7"/>
                <a:gd name="T55" fmla="*/ 0 h 923"/>
                <a:gd name="T56" fmla="*/ 307 w 307"/>
                <a:gd name="T57" fmla="*/ 923 h 92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7" h="923">
                  <a:moveTo>
                    <a:pt x="307" y="87"/>
                  </a:moveTo>
                  <a:lnTo>
                    <a:pt x="276" y="83"/>
                  </a:lnTo>
                  <a:lnTo>
                    <a:pt x="245" y="79"/>
                  </a:lnTo>
                  <a:lnTo>
                    <a:pt x="211" y="71"/>
                  </a:lnTo>
                  <a:lnTo>
                    <a:pt x="180" y="59"/>
                  </a:lnTo>
                  <a:lnTo>
                    <a:pt x="148" y="52"/>
                  </a:lnTo>
                  <a:lnTo>
                    <a:pt x="117" y="36"/>
                  </a:lnTo>
                  <a:lnTo>
                    <a:pt x="89" y="20"/>
                  </a:lnTo>
                  <a:lnTo>
                    <a:pt x="57" y="0"/>
                  </a:lnTo>
                  <a:lnTo>
                    <a:pt x="43" y="103"/>
                  </a:lnTo>
                  <a:lnTo>
                    <a:pt x="23" y="231"/>
                  </a:lnTo>
                  <a:lnTo>
                    <a:pt x="6" y="370"/>
                  </a:lnTo>
                  <a:lnTo>
                    <a:pt x="0" y="517"/>
                  </a:lnTo>
                  <a:lnTo>
                    <a:pt x="18" y="656"/>
                  </a:lnTo>
                  <a:lnTo>
                    <a:pt x="60" y="780"/>
                  </a:lnTo>
                  <a:lnTo>
                    <a:pt x="140" y="871"/>
                  </a:lnTo>
                  <a:lnTo>
                    <a:pt x="268" y="923"/>
                  </a:lnTo>
                  <a:lnTo>
                    <a:pt x="307" y="87"/>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dirty="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22" name="Freeform 17"/>
            <p:cNvSpPr>
              <a:spLocks/>
            </p:cNvSpPr>
            <p:nvPr/>
          </p:nvSpPr>
          <p:spPr bwMode="auto">
            <a:xfrm>
              <a:off x="3082" y="945"/>
              <a:ext cx="964" cy="1500"/>
            </a:xfrm>
            <a:custGeom>
              <a:avLst/>
              <a:gdLst>
                <a:gd name="T0" fmla="*/ 0 w 964"/>
                <a:gd name="T1" fmla="*/ 0 h 1500"/>
                <a:gd name="T2" fmla="*/ 0 w 964"/>
                <a:gd name="T3" fmla="*/ 1333 h 1500"/>
                <a:gd name="T4" fmla="*/ 66 w 964"/>
                <a:gd name="T5" fmla="*/ 1325 h 1500"/>
                <a:gd name="T6" fmla="*/ 131 w 964"/>
                <a:gd name="T7" fmla="*/ 1321 h 1500"/>
                <a:gd name="T8" fmla="*/ 199 w 964"/>
                <a:gd name="T9" fmla="*/ 1329 h 1500"/>
                <a:gd name="T10" fmla="*/ 268 w 964"/>
                <a:gd name="T11" fmla="*/ 1341 h 1500"/>
                <a:gd name="T12" fmla="*/ 336 w 964"/>
                <a:gd name="T13" fmla="*/ 1357 h 1500"/>
                <a:gd name="T14" fmla="*/ 404 w 964"/>
                <a:gd name="T15" fmla="*/ 1377 h 1500"/>
                <a:gd name="T16" fmla="*/ 469 w 964"/>
                <a:gd name="T17" fmla="*/ 1397 h 1500"/>
                <a:gd name="T18" fmla="*/ 535 w 964"/>
                <a:gd name="T19" fmla="*/ 1417 h 1500"/>
                <a:gd name="T20" fmla="*/ 600 w 964"/>
                <a:gd name="T21" fmla="*/ 1441 h 1500"/>
                <a:gd name="T22" fmla="*/ 660 w 964"/>
                <a:gd name="T23" fmla="*/ 1460 h 1500"/>
                <a:gd name="T24" fmla="*/ 719 w 964"/>
                <a:gd name="T25" fmla="*/ 1476 h 1500"/>
                <a:gd name="T26" fmla="*/ 776 w 964"/>
                <a:gd name="T27" fmla="*/ 1492 h 1500"/>
                <a:gd name="T28" fmla="*/ 830 w 964"/>
                <a:gd name="T29" fmla="*/ 1500 h 1500"/>
                <a:gd name="T30" fmla="*/ 879 w 964"/>
                <a:gd name="T31" fmla="*/ 1500 h 1500"/>
                <a:gd name="T32" fmla="*/ 924 w 964"/>
                <a:gd name="T33" fmla="*/ 1496 h 1500"/>
                <a:gd name="T34" fmla="*/ 964 w 964"/>
                <a:gd name="T35" fmla="*/ 1480 h 1500"/>
                <a:gd name="T36" fmla="*/ 708 w 964"/>
                <a:gd name="T37" fmla="*/ 16 h 1500"/>
                <a:gd name="T38" fmla="*/ 651 w 964"/>
                <a:gd name="T39" fmla="*/ 40 h 1500"/>
                <a:gd name="T40" fmla="*/ 594 w 964"/>
                <a:gd name="T41" fmla="*/ 55 h 1500"/>
                <a:gd name="T42" fmla="*/ 540 w 964"/>
                <a:gd name="T43" fmla="*/ 67 h 1500"/>
                <a:gd name="T44" fmla="*/ 484 w 964"/>
                <a:gd name="T45" fmla="*/ 75 h 1500"/>
                <a:gd name="T46" fmla="*/ 432 w 964"/>
                <a:gd name="T47" fmla="*/ 75 h 1500"/>
                <a:gd name="T48" fmla="*/ 378 w 964"/>
                <a:gd name="T49" fmla="*/ 75 h 1500"/>
                <a:gd name="T50" fmla="*/ 330 w 964"/>
                <a:gd name="T51" fmla="*/ 71 h 1500"/>
                <a:gd name="T52" fmla="*/ 282 w 964"/>
                <a:gd name="T53" fmla="*/ 63 h 1500"/>
                <a:gd name="T54" fmla="*/ 236 w 964"/>
                <a:gd name="T55" fmla="*/ 55 h 1500"/>
                <a:gd name="T56" fmla="*/ 194 w 964"/>
                <a:gd name="T57" fmla="*/ 47 h 1500"/>
                <a:gd name="T58" fmla="*/ 151 w 964"/>
                <a:gd name="T59" fmla="*/ 36 h 1500"/>
                <a:gd name="T60" fmla="*/ 114 w 964"/>
                <a:gd name="T61" fmla="*/ 28 h 1500"/>
                <a:gd name="T62" fmla="*/ 80 w 964"/>
                <a:gd name="T63" fmla="*/ 16 h 1500"/>
                <a:gd name="T64" fmla="*/ 52 w 964"/>
                <a:gd name="T65" fmla="*/ 8 h 1500"/>
                <a:gd name="T66" fmla="*/ 23 w 964"/>
                <a:gd name="T67" fmla="*/ 4 h 1500"/>
                <a:gd name="T68" fmla="*/ 0 w 964"/>
                <a:gd name="T69" fmla="*/ 0 h 15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964"/>
                <a:gd name="T106" fmla="*/ 0 h 1500"/>
                <a:gd name="T107" fmla="*/ 964 w 964"/>
                <a:gd name="T108" fmla="*/ 1500 h 150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964" h="1500">
                  <a:moveTo>
                    <a:pt x="0" y="0"/>
                  </a:moveTo>
                  <a:lnTo>
                    <a:pt x="0" y="1333"/>
                  </a:lnTo>
                  <a:lnTo>
                    <a:pt x="66" y="1325"/>
                  </a:lnTo>
                  <a:lnTo>
                    <a:pt x="131" y="1321"/>
                  </a:lnTo>
                  <a:lnTo>
                    <a:pt x="199" y="1329"/>
                  </a:lnTo>
                  <a:lnTo>
                    <a:pt x="268" y="1341"/>
                  </a:lnTo>
                  <a:lnTo>
                    <a:pt x="336" y="1357"/>
                  </a:lnTo>
                  <a:lnTo>
                    <a:pt x="404" y="1377"/>
                  </a:lnTo>
                  <a:lnTo>
                    <a:pt x="469" y="1397"/>
                  </a:lnTo>
                  <a:lnTo>
                    <a:pt x="535" y="1417"/>
                  </a:lnTo>
                  <a:lnTo>
                    <a:pt x="600" y="1441"/>
                  </a:lnTo>
                  <a:lnTo>
                    <a:pt x="660" y="1460"/>
                  </a:lnTo>
                  <a:lnTo>
                    <a:pt x="719" y="1476"/>
                  </a:lnTo>
                  <a:lnTo>
                    <a:pt x="776" y="1492"/>
                  </a:lnTo>
                  <a:lnTo>
                    <a:pt x="830" y="1500"/>
                  </a:lnTo>
                  <a:lnTo>
                    <a:pt x="879" y="1500"/>
                  </a:lnTo>
                  <a:lnTo>
                    <a:pt x="924" y="1496"/>
                  </a:lnTo>
                  <a:lnTo>
                    <a:pt x="964" y="1480"/>
                  </a:lnTo>
                  <a:lnTo>
                    <a:pt x="708" y="16"/>
                  </a:lnTo>
                  <a:lnTo>
                    <a:pt x="651" y="40"/>
                  </a:lnTo>
                  <a:lnTo>
                    <a:pt x="594" y="55"/>
                  </a:lnTo>
                  <a:lnTo>
                    <a:pt x="540" y="67"/>
                  </a:lnTo>
                  <a:lnTo>
                    <a:pt x="484" y="75"/>
                  </a:lnTo>
                  <a:lnTo>
                    <a:pt x="432" y="75"/>
                  </a:lnTo>
                  <a:lnTo>
                    <a:pt x="378" y="75"/>
                  </a:lnTo>
                  <a:lnTo>
                    <a:pt x="330" y="71"/>
                  </a:lnTo>
                  <a:lnTo>
                    <a:pt x="282" y="63"/>
                  </a:lnTo>
                  <a:lnTo>
                    <a:pt x="236" y="55"/>
                  </a:lnTo>
                  <a:lnTo>
                    <a:pt x="194" y="47"/>
                  </a:lnTo>
                  <a:lnTo>
                    <a:pt x="151" y="36"/>
                  </a:lnTo>
                  <a:lnTo>
                    <a:pt x="114" y="28"/>
                  </a:lnTo>
                  <a:lnTo>
                    <a:pt x="80" y="16"/>
                  </a:lnTo>
                  <a:lnTo>
                    <a:pt x="52" y="8"/>
                  </a:lnTo>
                  <a:lnTo>
                    <a:pt x="23" y="4"/>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dirty="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23" name="Freeform 18"/>
            <p:cNvSpPr>
              <a:spLocks/>
            </p:cNvSpPr>
            <p:nvPr/>
          </p:nvSpPr>
          <p:spPr bwMode="auto">
            <a:xfrm>
              <a:off x="2739" y="949"/>
              <a:ext cx="341" cy="1548"/>
            </a:xfrm>
            <a:custGeom>
              <a:avLst/>
              <a:gdLst>
                <a:gd name="T0" fmla="*/ 0 w 341"/>
                <a:gd name="T1" fmla="*/ 258 h 1548"/>
                <a:gd name="T2" fmla="*/ 54 w 341"/>
                <a:gd name="T3" fmla="*/ 191 h 1548"/>
                <a:gd name="T4" fmla="*/ 103 w 341"/>
                <a:gd name="T5" fmla="*/ 135 h 1548"/>
                <a:gd name="T6" fmla="*/ 148 w 341"/>
                <a:gd name="T7" fmla="*/ 91 h 1548"/>
                <a:gd name="T8" fmla="*/ 191 w 341"/>
                <a:gd name="T9" fmla="*/ 55 h 1548"/>
                <a:gd name="T10" fmla="*/ 231 w 341"/>
                <a:gd name="T11" fmla="*/ 32 h 1548"/>
                <a:gd name="T12" fmla="*/ 270 w 341"/>
                <a:gd name="T13" fmla="*/ 12 h 1548"/>
                <a:gd name="T14" fmla="*/ 307 w 341"/>
                <a:gd name="T15" fmla="*/ 4 h 1548"/>
                <a:gd name="T16" fmla="*/ 341 w 341"/>
                <a:gd name="T17" fmla="*/ 0 h 1548"/>
                <a:gd name="T18" fmla="*/ 341 w 341"/>
                <a:gd name="T19" fmla="*/ 1333 h 1548"/>
                <a:gd name="T20" fmla="*/ 302 w 341"/>
                <a:gd name="T21" fmla="*/ 1341 h 1548"/>
                <a:gd name="T22" fmla="*/ 262 w 341"/>
                <a:gd name="T23" fmla="*/ 1353 h 1548"/>
                <a:gd name="T24" fmla="*/ 219 w 341"/>
                <a:gd name="T25" fmla="*/ 1373 h 1548"/>
                <a:gd name="T26" fmla="*/ 177 w 341"/>
                <a:gd name="T27" fmla="*/ 1393 h 1548"/>
                <a:gd name="T28" fmla="*/ 134 w 341"/>
                <a:gd name="T29" fmla="*/ 1421 h 1548"/>
                <a:gd name="T30" fmla="*/ 89 w 341"/>
                <a:gd name="T31" fmla="*/ 1456 h 1548"/>
                <a:gd name="T32" fmla="*/ 46 w 341"/>
                <a:gd name="T33" fmla="*/ 1500 h 1548"/>
                <a:gd name="T34" fmla="*/ 0 w 341"/>
                <a:gd name="T35" fmla="*/ 1548 h 1548"/>
                <a:gd name="T36" fmla="*/ 0 w 341"/>
                <a:gd name="T37" fmla="*/ 258 h 154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41"/>
                <a:gd name="T58" fmla="*/ 0 h 1548"/>
                <a:gd name="T59" fmla="*/ 341 w 341"/>
                <a:gd name="T60" fmla="*/ 1548 h 154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41" h="1548">
                  <a:moveTo>
                    <a:pt x="0" y="258"/>
                  </a:moveTo>
                  <a:lnTo>
                    <a:pt x="54" y="191"/>
                  </a:lnTo>
                  <a:lnTo>
                    <a:pt x="103" y="135"/>
                  </a:lnTo>
                  <a:lnTo>
                    <a:pt x="148" y="91"/>
                  </a:lnTo>
                  <a:lnTo>
                    <a:pt x="191" y="55"/>
                  </a:lnTo>
                  <a:lnTo>
                    <a:pt x="231" y="32"/>
                  </a:lnTo>
                  <a:lnTo>
                    <a:pt x="270" y="12"/>
                  </a:lnTo>
                  <a:lnTo>
                    <a:pt x="307" y="4"/>
                  </a:lnTo>
                  <a:lnTo>
                    <a:pt x="341" y="0"/>
                  </a:lnTo>
                  <a:lnTo>
                    <a:pt x="341" y="1333"/>
                  </a:lnTo>
                  <a:lnTo>
                    <a:pt x="302" y="1341"/>
                  </a:lnTo>
                  <a:lnTo>
                    <a:pt x="262" y="1353"/>
                  </a:lnTo>
                  <a:lnTo>
                    <a:pt x="219" y="1373"/>
                  </a:lnTo>
                  <a:lnTo>
                    <a:pt x="177" y="1393"/>
                  </a:lnTo>
                  <a:lnTo>
                    <a:pt x="134" y="1421"/>
                  </a:lnTo>
                  <a:lnTo>
                    <a:pt x="89" y="1456"/>
                  </a:lnTo>
                  <a:lnTo>
                    <a:pt x="46" y="1500"/>
                  </a:lnTo>
                  <a:lnTo>
                    <a:pt x="0" y="1548"/>
                  </a:lnTo>
                  <a:lnTo>
                    <a:pt x="0" y="258"/>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dirty="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24" name="Freeform 19"/>
            <p:cNvSpPr>
              <a:spLocks/>
            </p:cNvSpPr>
            <p:nvPr/>
          </p:nvSpPr>
          <p:spPr bwMode="auto">
            <a:xfrm>
              <a:off x="826" y="0"/>
              <a:ext cx="1694" cy="2082"/>
            </a:xfrm>
            <a:custGeom>
              <a:avLst/>
              <a:gdLst>
                <a:gd name="T0" fmla="*/ 2124 w 1513"/>
                <a:gd name="T1" fmla="*/ 0 h 2076"/>
                <a:gd name="T2" fmla="*/ 1710 w 1513"/>
                <a:gd name="T3" fmla="*/ 106 h 2076"/>
                <a:gd name="T4" fmla="*/ 1310 w 1513"/>
                <a:gd name="T5" fmla="*/ 290 h 2076"/>
                <a:gd name="T6" fmla="*/ 949 w 1513"/>
                <a:gd name="T7" fmla="*/ 537 h 2076"/>
                <a:gd name="T8" fmla="*/ 631 w 1513"/>
                <a:gd name="T9" fmla="*/ 816 h 2076"/>
                <a:gd name="T10" fmla="*/ 368 w 1513"/>
                <a:gd name="T11" fmla="*/ 1131 h 2076"/>
                <a:gd name="T12" fmla="*/ 168 w 1513"/>
                <a:gd name="T13" fmla="*/ 1462 h 2076"/>
                <a:gd name="T14" fmla="*/ 40 w 1513"/>
                <a:gd name="T15" fmla="*/ 1790 h 2076"/>
                <a:gd name="T16" fmla="*/ 0 w 1513"/>
                <a:gd name="T17" fmla="*/ 2094 h 2076"/>
                <a:gd name="T18" fmla="*/ 19 w 1513"/>
                <a:gd name="T19" fmla="*/ 2048 h 2076"/>
                <a:gd name="T20" fmla="*/ 40 w 1513"/>
                <a:gd name="T21" fmla="*/ 1964 h 2076"/>
                <a:gd name="T22" fmla="*/ 62 w 1513"/>
                <a:gd name="T23" fmla="*/ 1936 h 2076"/>
                <a:gd name="T24" fmla="*/ 49 w 1513"/>
                <a:gd name="T25" fmla="*/ 1836 h 2076"/>
                <a:gd name="T26" fmla="*/ 113 w 1513"/>
                <a:gd name="T27" fmla="*/ 1698 h 2076"/>
                <a:gd name="T28" fmla="*/ 301 w 1513"/>
                <a:gd name="T29" fmla="*/ 1595 h 2076"/>
                <a:gd name="T30" fmla="*/ 652 w 1513"/>
                <a:gd name="T31" fmla="*/ 1584 h 2076"/>
                <a:gd name="T32" fmla="*/ 702 w 1513"/>
                <a:gd name="T33" fmla="*/ 1519 h 2076"/>
                <a:gd name="T34" fmla="*/ 890 w 1513"/>
                <a:gd name="T35" fmla="*/ 1302 h 2076"/>
                <a:gd name="T36" fmla="*/ 1127 w 1513"/>
                <a:gd name="T37" fmla="*/ 1066 h 2076"/>
                <a:gd name="T38" fmla="*/ 1338 w 1513"/>
                <a:gd name="T39" fmla="*/ 930 h 2076"/>
                <a:gd name="T40" fmla="*/ 1400 w 1513"/>
                <a:gd name="T41" fmla="*/ 933 h 2076"/>
                <a:gd name="T42" fmla="*/ 1333 w 1513"/>
                <a:gd name="T43" fmla="*/ 892 h 2076"/>
                <a:gd name="T44" fmla="*/ 1246 w 1513"/>
                <a:gd name="T45" fmla="*/ 884 h 2076"/>
                <a:gd name="T46" fmla="*/ 1134 w 1513"/>
                <a:gd name="T47" fmla="*/ 900 h 2076"/>
                <a:gd name="T48" fmla="*/ 1020 w 1513"/>
                <a:gd name="T49" fmla="*/ 947 h 2076"/>
                <a:gd name="T50" fmla="*/ 1056 w 1513"/>
                <a:gd name="T51" fmla="*/ 917 h 2076"/>
                <a:gd name="T52" fmla="*/ 1142 w 1513"/>
                <a:gd name="T53" fmla="*/ 860 h 2076"/>
                <a:gd name="T54" fmla="*/ 1256 w 1513"/>
                <a:gd name="T55" fmla="*/ 811 h 2076"/>
                <a:gd name="T56" fmla="*/ 1375 w 1513"/>
                <a:gd name="T57" fmla="*/ 797 h 2076"/>
                <a:gd name="T58" fmla="*/ 1438 w 1513"/>
                <a:gd name="T59" fmla="*/ 800 h 2076"/>
                <a:gd name="T60" fmla="*/ 1444 w 1513"/>
                <a:gd name="T61" fmla="*/ 697 h 2076"/>
                <a:gd name="T62" fmla="*/ 1518 w 1513"/>
                <a:gd name="T63" fmla="*/ 534 h 2076"/>
                <a:gd name="T64" fmla="*/ 1729 w 1513"/>
                <a:gd name="T65" fmla="*/ 309 h 2076"/>
                <a:gd name="T66" fmla="*/ 2124 w 1513"/>
                <a:gd name="T67" fmla="*/ 0 h 207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513"/>
                <a:gd name="T103" fmla="*/ 0 h 2076"/>
                <a:gd name="T104" fmla="*/ 1513 w 1513"/>
                <a:gd name="T105" fmla="*/ 2076 h 207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513" h="2076">
                  <a:moveTo>
                    <a:pt x="1513" y="0"/>
                  </a:moveTo>
                  <a:lnTo>
                    <a:pt x="1513" y="0"/>
                  </a:lnTo>
                  <a:lnTo>
                    <a:pt x="1361" y="43"/>
                  </a:lnTo>
                  <a:lnTo>
                    <a:pt x="1218" y="106"/>
                  </a:lnTo>
                  <a:lnTo>
                    <a:pt x="1071" y="192"/>
                  </a:lnTo>
                  <a:lnTo>
                    <a:pt x="933" y="287"/>
                  </a:lnTo>
                  <a:lnTo>
                    <a:pt x="801" y="398"/>
                  </a:lnTo>
                  <a:lnTo>
                    <a:pt x="676" y="531"/>
                  </a:lnTo>
                  <a:lnTo>
                    <a:pt x="558" y="667"/>
                  </a:lnTo>
                  <a:lnTo>
                    <a:pt x="450" y="810"/>
                  </a:lnTo>
                  <a:lnTo>
                    <a:pt x="350" y="962"/>
                  </a:lnTo>
                  <a:lnTo>
                    <a:pt x="263" y="1122"/>
                  </a:lnTo>
                  <a:lnTo>
                    <a:pt x="183" y="1284"/>
                  </a:lnTo>
                  <a:lnTo>
                    <a:pt x="120" y="1450"/>
                  </a:lnTo>
                  <a:lnTo>
                    <a:pt x="67" y="1610"/>
                  </a:lnTo>
                  <a:lnTo>
                    <a:pt x="29" y="1775"/>
                  </a:lnTo>
                  <a:lnTo>
                    <a:pt x="6" y="1927"/>
                  </a:lnTo>
                  <a:lnTo>
                    <a:pt x="0" y="2076"/>
                  </a:lnTo>
                  <a:lnTo>
                    <a:pt x="13" y="2030"/>
                  </a:lnTo>
                  <a:lnTo>
                    <a:pt x="22" y="1981"/>
                  </a:lnTo>
                  <a:lnTo>
                    <a:pt x="29" y="1946"/>
                  </a:lnTo>
                  <a:lnTo>
                    <a:pt x="44" y="1918"/>
                  </a:lnTo>
                  <a:lnTo>
                    <a:pt x="35" y="1878"/>
                  </a:lnTo>
                  <a:lnTo>
                    <a:pt x="35" y="1821"/>
                  </a:lnTo>
                  <a:lnTo>
                    <a:pt x="49" y="1756"/>
                  </a:lnTo>
                  <a:lnTo>
                    <a:pt x="80" y="1683"/>
                  </a:lnTo>
                  <a:lnTo>
                    <a:pt x="133" y="1626"/>
                  </a:lnTo>
                  <a:lnTo>
                    <a:pt x="214" y="1580"/>
                  </a:lnTo>
                  <a:lnTo>
                    <a:pt x="323" y="1555"/>
                  </a:lnTo>
                  <a:lnTo>
                    <a:pt x="464" y="1569"/>
                  </a:lnTo>
                  <a:lnTo>
                    <a:pt x="500" y="1507"/>
                  </a:lnTo>
                  <a:lnTo>
                    <a:pt x="558" y="1409"/>
                  </a:lnTo>
                  <a:lnTo>
                    <a:pt x="634" y="1290"/>
                  </a:lnTo>
                  <a:lnTo>
                    <a:pt x="718" y="1165"/>
                  </a:lnTo>
                  <a:lnTo>
                    <a:pt x="803" y="1057"/>
                  </a:lnTo>
                  <a:lnTo>
                    <a:pt x="888" y="965"/>
                  </a:lnTo>
                  <a:lnTo>
                    <a:pt x="953" y="921"/>
                  </a:lnTo>
                  <a:lnTo>
                    <a:pt x="997" y="924"/>
                  </a:lnTo>
                  <a:lnTo>
                    <a:pt x="977" y="900"/>
                  </a:lnTo>
                  <a:lnTo>
                    <a:pt x="950" y="883"/>
                  </a:lnTo>
                  <a:lnTo>
                    <a:pt x="919" y="875"/>
                  </a:lnTo>
                  <a:lnTo>
                    <a:pt x="888" y="875"/>
                  </a:lnTo>
                  <a:lnTo>
                    <a:pt x="850" y="878"/>
                  </a:lnTo>
                  <a:lnTo>
                    <a:pt x="808" y="891"/>
                  </a:lnTo>
                  <a:lnTo>
                    <a:pt x="767" y="913"/>
                  </a:lnTo>
                  <a:lnTo>
                    <a:pt x="727" y="938"/>
                  </a:lnTo>
                  <a:lnTo>
                    <a:pt x="752" y="908"/>
                  </a:lnTo>
                  <a:lnTo>
                    <a:pt x="779" y="878"/>
                  </a:lnTo>
                  <a:lnTo>
                    <a:pt x="814" y="854"/>
                  </a:lnTo>
                  <a:lnTo>
                    <a:pt x="852" y="826"/>
                  </a:lnTo>
                  <a:lnTo>
                    <a:pt x="895" y="805"/>
                  </a:lnTo>
                  <a:lnTo>
                    <a:pt x="937" y="794"/>
                  </a:lnTo>
                  <a:lnTo>
                    <a:pt x="980" y="791"/>
                  </a:lnTo>
                  <a:lnTo>
                    <a:pt x="1024" y="794"/>
                  </a:lnTo>
                  <a:lnTo>
                    <a:pt x="1022" y="748"/>
                  </a:lnTo>
                  <a:lnTo>
                    <a:pt x="1029" y="691"/>
                  </a:lnTo>
                  <a:lnTo>
                    <a:pt x="1049" y="612"/>
                  </a:lnTo>
                  <a:lnTo>
                    <a:pt x="1082" y="528"/>
                  </a:lnTo>
                  <a:lnTo>
                    <a:pt x="1142" y="425"/>
                  </a:lnTo>
                  <a:lnTo>
                    <a:pt x="1232" y="306"/>
                  </a:lnTo>
                  <a:lnTo>
                    <a:pt x="1350" y="163"/>
                  </a:lnTo>
                  <a:lnTo>
                    <a:pt x="1513" y="0"/>
                  </a:lnTo>
                </a:path>
              </a:pathLst>
            </a:custGeom>
            <a:noFill/>
            <a:ln w="19050">
              <a:solidFill>
                <a:srgbClr val="00008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dirty="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25" name="Freeform 20"/>
            <p:cNvSpPr>
              <a:spLocks/>
            </p:cNvSpPr>
            <p:nvPr/>
          </p:nvSpPr>
          <p:spPr bwMode="auto">
            <a:xfrm>
              <a:off x="840" y="0"/>
              <a:ext cx="1680" cy="2076"/>
            </a:xfrm>
            <a:custGeom>
              <a:avLst/>
              <a:gdLst>
                <a:gd name="T0" fmla="*/ 2071 w 1513"/>
                <a:gd name="T1" fmla="*/ 0 h 2076"/>
                <a:gd name="T2" fmla="*/ 1863 w 1513"/>
                <a:gd name="T3" fmla="*/ 43 h 2076"/>
                <a:gd name="T4" fmla="*/ 1667 w 1513"/>
                <a:gd name="T5" fmla="*/ 106 h 2076"/>
                <a:gd name="T6" fmla="*/ 1466 w 1513"/>
                <a:gd name="T7" fmla="*/ 192 h 2076"/>
                <a:gd name="T8" fmla="*/ 1277 w 1513"/>
                <a:gd name="T9" fmla="*/ 287 h 2076"/>
                <a:gd name="T10" fmla="*/ 1096 w 1513"/>
                <a:gd name="T11" fmla="*/ 398 h 2076"/>
                <a:gd name="T12" fmla="*/ 926 w 1513"/>
                <a:gd name="T13" fmla="*/ 531 h 2076"/>
                <a:gd name="T14" fmla="*/ 764 w 1513"/>
                <a:gd name="T15" fmla="*/ 667 h 2076"/>
                <a:gd name="T16" fmla="*/ 616 w 1513"/>
                <a:gd name="T17" fmla="*/ 810 h 2076"/>
                <a:gd name="T18" fmla="*/ 480 w 1513"/>
                <a:gd name="T19" fmla="*/ 962 h 2076"/>
                <a:gd name="T20" fmla="*/ 360 w 1513"/>
                <a:gd name="T21" fmla="*/ 1122 h 2076"/>
                <a:gd name="T22" fmla="*/ 250 w 1513"/>
                <a:gd name="T23" fmla="*/ 1284 h 2076"/>
                <a:gd name="T24" fmla="*/ 164 w 1513"/>
                <a:gd name="T25" fmla="*/ 1450 h 2076"/>
                <a:gd name="T26" fmla="*/ 91 w 1513"/>
                <a:gd name="T27" fmla="*/ 1610 h 2076"/>
                <a:gd name="T28" fmla="*/ 40 w 1513"/>
                <a:gd name="T29" fmla="*/ 1775 h 2076"/>
                <a:gd name="T30" fmla="*/ 9 w 1513"/>
                <a:gd name="T31" fmla="*/ 1927 h 2076"/>
                <a:gd name="T32" fmla="*/ 0 w 1513"/>
                <a:gd name="T33" fmla="*/ 2076 h 2076"/>
                <a:gd name="T34" fmla="*/ 18 w 1513"/>
                <a:gd name="T35" fmla="*/ 2030 h 2076"/>
                <a:gd name="T36" fmla="*/ 30 w 1513"/>
                <a:gd name="T37" fmla="*/ 1981 h 2076"/>
                <a:gd name="T38" fmla="*/ 40 w 1513"/>
                <a:gd name="T39" fmla="*/ 1946 h 2076"/>
                <a:gd name="T40" fmla="*/ 60 w 1513"/>
                <a:gd name="T41" fmla="*/ 1918 h 2076"/>
                <a:gd name="T42" fmla="*/ 48 w 1513"/>
                <a:gd name="T43" fmla="*/ 1878 h 2076"/>
                <a:gd name="T44" fmla="*/ 48 w 1513"/>
                <a:gd name="T45" fmla="*/ 1821 h 2076"/>
                <a:gd name="T46" fmla="*/ 67 w 1513"/>
                <a:gd name="T47" fmla="*/ 1756 h 2076"/>
                <a:gd name="T48" fmla="*/ 110 w 1513"/>
                <a:gd name="T49" fmla="*/ 1683 h 2076"/>
                <a:gd name="T50" fmla="*/ 182 w 1513"/>
                <a:gd name="T51" fmla="*/ 1626 h 2076"/>
                <a:gd name="T52" fmla="*/ 293 w 1513"/>
                <a:gd name="T53" fmla="*/ 1580 h 2076"/>
                <a:gd name="T54" fmla="*/ 443 w 1513"/>
                <a:gd name="T55" fmla="*/ 1555 h 2076"/>
                <a:gd name="T56" fmla="*/ 635 w 1513"/>
                <a:gd name="T57" fmla="*/ 1569 h 2076"/>
                <a:gd name="T58" fmla="*/ 684 w 1513"/>
                <a:gd name="T59" fmla="*/ 1507 h 2076"/>
                <a:gd name="T60" fmla="*/ 764 w 1513"/>
                <a:gd name="T61" fmla="*/ 1409 h 2076"/>
                <a:gd name="T62" fmla="*/ 868 w 1513"/>
                <a:gd name="T63" fmla="*/ 1290 h 2076"/>
                <a:gd name="T64" fmla="*/ 983 w 1513"/>
                <a:gd name="T65" fmla="*/ 1165 h 2076"/>
                <a:gd name="T66" fmla="*/ 1099 w 1513"/>
                <a:gd name="T67" fmla="*/ 1057 h 2076"/>
                <a:gd name="T68" fmla="*/ 1216 w 1513"/>
                <a:gd name="T69" fmla="*/ 965 h 2076"/>
                <a:gd name="T70" fmla="*/ 1305 w 1513"/>
                <a:gd name="T71" fmla="*/ 921 h 2076"/>
                <a:gd name="T72" fmla="*/ 1365 w 1513"/>
                <a:gd name="T73" fmla="*/ 924 h 2076"/>
                <a:gd name="T74" fmla="*/ 1338 w 1513"/>
                <a:gd name="T75" fmla="*/ 900 h 2076"/>
                <a:gd name="T76" fmla="*/ 1300 w 1513"/>
                <a:gd name="T77" fmla="*/ 883 h 2076"/>
                <a:gd name="T78" fmla="*/ 1258 w 1513"/>
                <a:gd name="T79" fmla="*/ 875 h 2076"/>
                <a:gd name="T80" fmla="*/ 1216 w 1513"/>
                <a:gd name="T81" fmla="*/ 875 h 2076"/>
                <a:gd name="T82" fmla="*/ 1164 w 1513"/>
                <a:gd name="T83" fmla="*/ 878 h 2076"/>
                <a:gd name="T84" fmla="*/ 1106 w 1513"/>
                <a:gd name="T85" fmla="*/ 891 h 2076"/>
                <a:gd name="T86" fmla="*/ 1050 w 1513"/>
                <a:gd name="T87" fmla="*/ 913 h 2076"/>
                <a:gd name="T88" fmla="*/ 995 w 1513"/>
                <a:gd name="T89" fmla="*/ 938 h 2076"/>
                <a:gd name="T90" fmla="*/ 1029 w 1513"/>
                <a:gd name="T91" fmla="*/ 908 h 2076"/>
                <a:gd name="T92" fmla="*/ 1066 w 1513"/>
                <a:gd name="T93" fmla="*/ 878 h 2076"/>
                <a:gd name="T94" fmla="*/ 1115 w 1513"/>
                <a:gd name="T95" fmla="*/ 854 h 2076"/>
                <a:gd name="T96" fmla="*/ 1166 w 1513"/>
                <a:gd name="T97" fmla="*/ 826 h 2076"/>
                <a:gd name="T98" fmla="*/ 1226 w 1513"/>
                <a:gd name="T99" fmla="*/ 805 h 2076"/>
                <a:gd name="T100" fmla="*/ 1282 w 1513"/>
                <a:gd name="T101" fmla="*/ 794 h 2076"/>
                <a:gd name="T102" fmla="*/ 1341 w 1513"/>
                <a:gd name="T103" fmla="*/ 791 h 2076"/>
                <a:gd name="T104" fmla="*/ 1401 w 1513"/>
                <a:gd name="T105" fmla="*/ 794 h 2076"/>
                <a:gd name="T106" fmla="*/ 1399 w 1513"/>
                <a:gd name="T107" fmla="*/ 748 h 2076"/>
                <a:gd name="T108" fmla="*/ 1409 w 1513"/>
                <a:gd name="T109" fmla="*/ 691 h 2076"/>
                <a:gd name="T110" fmla="*/ 1437 w 1513"/>
                <a:gd name="T111" fmla="*/ 612 h 2076"/>
                <a:gd name="T112" fmla="*/ 1481 w 1513"/>
                <a:gd name="T113" fmla="*/ 528 h 2076"/>
                <a:gd name="T114" fmla="*/ 1563 w 1513"/>
                <a:gd name="T115" fmla="*/ 425 h 2076"/>
                <a:gd name="T116" fmla="*/ 1687 w 1513"/>
                <a:gd name="T117" fmla="*/ 306 h 2076"/>
                <a:gd name="T118" fmla="*/ 1848 w 1513"/>
                <a:gd name="T119" fmla="*/ 163 h 2076"/>
                <a:gd name="T120" fmla="*/ 2071 w 1513"/>
                <a:gd name="T121" fmla="*/ 0 h 207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513"/>
                <a:gd name="T184" fmla="*/ 0 h 2076"/>
                <a:gd name="T185" fmla="*/ 1513 w 1513"/>
                <a:gd name="T186" fmla="*/ 2076 h 207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513" h="2076">
                  <a:moveTo>
                    <a:pt x="1513" y="0"/>
                  </a:moveTo>
                  <a:lnTo>
                    <a:pt x="1361" y="43"/>
                  </a:lnTo>
                  <a:lnTo>
                    <a:pt x="1218" y="106"/>
                  </a:lnTo>
                  <a:lnTo>
                    <a:pt x="1071" y="192"/>
                  </a:lnTo>
                  <a:lnTo>
                    <a:pt x="933" y="287"/>
                  </a:lnTo>
                  <a:lnTo>
                    <a:pt x="801" y="398"/>
                  </a:lnTo>
                  <a:lnTo>
                    <a:pt x="676" y="531"/>
                  </a:lnTo>
                  <a:lnTo>
                    <a:pt x="558" y="667"/>
                  </a:lnTo>
                  <a:lnTo>
                    <a:pt x="450" y="810"/>
                  </a:lnTo>
                  <a:lnTo>
                    <a:pt x="350" y="962"/>
                  </a:lnTo>
                  <a:lnTo>
                    <a:pt x="263" y="1122"/>
                  </a:lnTo>
                  <a:lnTo>
                    <a:pt x="183" y="1284"/>
                  </a:lnTo>
                  <a:lnTo>
                    <a:pt x="120" y="1450"/>
                  </a:lnTo>
                  <a:lnTo>
                    <a:pt x="67" y="1610"/>
                  </a:lnTo>
                  <a:lnTo>
                    <a:pt x="29" y="1775"/>
                  </a:lnTo>
                  <a:lnTo>
                    <a:pt x="6" y="1927"/>
                  </a:lnTo>
                  <a:lnTo>
                    <a:pt x="0" y="2076"/>
                  </a:lnTo>
                  <a:lnTo>
                    <a:pt x="13" y="2030"/>
                  </a:lnTo>
                  <a:lnTo>
                    <a:pt x="22" y="1981"/>
                  </a:lnTo>
                  <a:lnTo>
                    <a:pt x="29" y="1946"/>
                  </a:lnTo>
                  <a:lnTo>
                    <a:pt x="44" y="1918"/>
                  </a:lnTo>
                  <a:lnTo>
                    <a:pt x="35" y="1878"/>
                  </a:lnTo>
                  <a:lnTo>
                    <a:pt x="35" y="1821"/>
                  </a:lnTo>
                  <a:lnTo>
                    <a:pt x="49" y="1756"/>
                  </a:lnTo>
                  <a:lnTo>
                    <a:pt x="80" y="1683"/>
                  </a:lnTo>
                  <a:lnTo>
                    <a:pt x="133" y="1626"/>
                  </a:lnTo>
                  <a:lnTo>
                    <a:pt x="214" y="1580"/>
                  </a:lnTo>
                  <a:lnTo>
                    <a:pt x="323" y="1555"/>
                  </a:lnTo>
                  <a:lnTo>
                    <a:pt x="464" y="1569"/>
                  </a:lnTo>
                  <a:lnTo>
                    <a:pt x="500" y="1507"/>
                  </a:lnTo>
                  <a:lnTo>
                    <a:pt x="558" y="1409"/>
                  </a:lnTo>
                  <a:lnTo>
                    <a:pt x="634" y="1290"/>
                  </a:lnTo>
                  <a:lnTo>
                    <a:pt x="718" y="1165"/>
                  </a:lnTo>
                  <a:lnTo>
                    <a:pt x="803" y="1057"/>
                  </a:lnTo>
                  <a:lnTo>
                    <a:pt x="888" y="965"/>
                  </a:lnTo>
                  <a:lnTo>
                    <a:pt x="953" y="921"/>
                  </a:lnTo>
                  <a:lnTo>
                    <a:pt x="997" y="924"/>
                  </a:lnTo>
                  <a:lnTo>
                    <a:pt x="977" y="900"/>
                  </a:lnTo>
                  <a:lnTo>
                    <a:pt x="950" y="883"/>
                  </a:lnTo>
                  <a:lnTo>
                    <a:pt x="919" y="875"/>
                  </a:lnTo>
                  <a:lnTo>
                    <a:pt x="888" y="875"/>
                  </a:lnTo>
                  <a:lnTo>
                    <a:pt x="850" y="878"/>
                  </a:lnTo>
                  <a:lnTo>
                    <a:pt x="808" y="891"/>
                  </a:lnTo>
                  <a:lnTo>
                    <a:pt x="767" y="913"/>
                  </a:lnTo>
                  <a:lnTo>
                    <a:pt x="727" y="938"/>
                  </a:lnTo>
                  <a:lnTo>
                    <a:pt x="752" y="908"/>
                  </a:lnTo>
                  <a:lnTo>
                    <a:pt x="779" y="878"/>
                  </a:lnTo>
                  <a:lnTo>
                    <a:pt x="814" y="854"/>
                  </a:lnTo>
                  <a:lnTo>
                    <a:pt x="852" y="826"/>
                  </a:lnTo>
                  <a:lnTo>
                    <a:pt x="895" y="805"/>
                  </a:lnTo>
                  <a:lnTo>
                    <a:pt x="937" y="794"/>
                  </a:lnTo>
                  <a:lnTo>
                    <a:pt x="980" y="791"/>
                  </a:lnTo>
                  <a:lnTo>
                    <a:pt x="1024" y="794"/>
                  </a:lnTo>
                  <a:lnTo>
                    <a:pt x="1022" y="748"/>
                  </a:lnTo>
                  <a:lnTo>
                    <a:pt x="1029" y="691"/>
                  </a:lnTo>
                  <a:lnTo>
                    <a:pt x="1049" y="612"/>
                  </a:lnTo>
                  <a:lnTo>
                    <a:pt x="1082" y="528"/>
                  </a:lnTo>
                  <a:lnTo>
                    <a:pt x="1142" y="425"/>
                  </a:lnTo>
                  <a:lnTo>
                    <a:pt x="1232" y="306"/>
                  </a:lnTo>
                  <a:lnTo>
                    <a:pt x="1350" y="163"/>
                  </a:lnTo>
                  <a:lnTo>
                    <a:pt x="1513" y="0"/>
                  </a:lnTo>
                  <a:close/>
                </a:path>
              </a:pathLst>
            </a:custGeom>
            <a:gradFill rotWithShape="1">
              <a:gsLst>
                <a:gs pos="0">
                  <a:srgbClr val="767676"/>
                </a:gs>
                <a:gs pos="50000">
                  <a:srgbClr val="FFFFFF"/>
                </a:gs>
                <a:gs pos="100000">
                  <a:srgbClr val="767676"/>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dirty="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26" name="Freeform 21"/>
            <p:cNvSpPr>
              <a:spLocks/>
            </p:cNvSpPr>
            <p:nvPr/>
          </p:nvSpPr>
          <p:spPr bwMode="auto">
            <a:xfrm>
              <a:off x="616" y="1846"/>
              <a:ext cx="476" cy="569"/>
            </a:xfrm>
            <a:custGeom>
              <a:avLst/>
              <a:gdLst>
                <a:gd name="T0" fmla="*/ 622 w 395"/>
                <a:gd name="T1" fmla="*/ 569 h 569"/>
                <a:gd name="T2" fmla="*/ 657 w 395"/>
                <a:gd name="T3" fmla="*/ 566 h 569"/>
                <a:gd name="T4" fmla="*/ 688 w 395"/>
                <a:gd name="T5" fmla="*/ 547 h 569"/>
                <a:gd name="T6" fmla="*/ 692 w 395"/>
                <a:gd name="T7" fmla="*/ 512 h 569"/>
                <a:gd name="T8" fmla="*/ 692 w 395"/>
                <a:gd name="T9" fmla="*/ 466 h 569"/>
                <a:gd name="T10" fmla="*/ 664 w 395"/>
                <a:gd name="T11" fmla="*/ 368 h 569"/>
                <a:gd name="T12" fmla="*/ 640 w 395"/>
                <a:gd name="T13" fmla="*/ 295 h 569"/>
                <a:gd name="T14" fmla="*/ 609 w 395"/>
                <a:gd name="T15" fmla="*/ 241 h 569"/>
                <a:gd name="T16" fmla="*/ 587 w 395"/>
                <a:gd name="T17" fmla="*/ 208 h 569"/>
                <a:gd name="T18" fmla="*/ 558 w 395"/>
                <a:gd name="T19" fmla="*/ 189 h 569"/>
                <a:gd name="T20" fmla="*/ 527 w 395"/>
                <a:gd name="T21" fmla="*/ 179 h 569"/>
                <a:gd name="T22" fmla="*/ 495 w 395"/>
                <a:gd name="T23" fmla="*/ 170 h 569"/>
                <a:gd name="T24" fmla="*/ 469 w 395"/>
                <a:gd name="T25" fmla="*/ 170 h 569"/>
                <a:gd name="T26" fmla="*/ 469 w 395"/>
                <a:gd name="T27" fmla="*/ 168 h 569"/>
                <a:gd name="T28" fmla="*/ 469 w 395"/>
                <a:gd name="T29" fmla="*/ 154 h 569"/>
                <a:gd name="T30" fmla="*/ 469 w 395"/>
                <a:gd name="T31" fmla="*/ 141 h 569"/>
                <a:gd name="T32" fmla="*/ 469 w 395"/>
                <a:gd name="T33" fmla="*/ 119 h 569"/>
                <a:gd name="T34" fmla="*/ 507 w 395"/>
                <a:gd name="T35" fmla="*/ 114 h 569"/>
                <a:gd name="T36" fmla="*/ 539 w 395"/>
                <a:gd name="T37" fmla="*/ 97 h 569"/>
                <a:gd name="T38" fmla="*/ 566 w 395"/>
                <a:gd name="T39" fmla="*/ 73 h 569"/>
                <a:gd name="T40" fmla="*/ 571 w 395"/>
                <a:gd name="T41" fmla="*/ 49 h 569"/>
                <a:gd name="T42" fmla="*/ 566 w 395"/>
                <a:gd name="T43" fmla="*/ 27 h 569"/>
                <a:gd name="T44" fmla="*/ 539 w 395"/>
                <a:gd name="T45" fmla="*/ 8 h 569"/>
                <a:gd name="T46" fmla="*/ 507 w 395"/>
                <a:gd name="T47" fmla="*/ 0 h 569"/>
                <a:gd name="T48" fmla="*/ 469 w 395"/>
                <a:gd name="T49" fmla="*/ 0 h 569"/>
                <a:gd name="T50" fmla="*/ 225 w 395"/>
                <a:gd name="T51" fmla="*/ 0 h 569"/>
                <a:gd name="T52" fmla="*/ 184 w 395"/>
                <a:gd name="T53" fmla="*/ 0 h 569"/>
                <a:gd name="T54" fmla="*/ 155 w 395"/>
                <a:gd name="T55" fmla="*/ 8 h 569"/>
                <a:gd name="T56" fmla="*/ 134 w 395"/>
                <a:gd name="T57" fmla="*/ 27 h 569"/>
                <a:gd name="T58" fmla="*/ 125 w 395"/>
                <a:gd name="T59" fmla="*/ 49 h 569"/>
                <a:gd name="T60" fmla="*/ 134 w 395"/>
                <a:gd name="T61" fmla="*/ 73 h 569"/>
                <a:gd name="T62" fmla="*/ 155 w 395"/>
                <a:gd name="T63" fmla="*/ 97 h 569"/>
                <a:gd name="T64" fmla="*/ 184 w 395"/>
                <a:gd name="T65" fmla="*/ 114 h 569"/>
                <a:gd name="T66" fmla="*/ 225 w 395"/>
                <a:gd name="T67" fmla="*/ 119 h 569"/>
                <a:gd name="T68" fmla="*/ 225 w 395"/>
                <a:gd name="T69" fmla="*/ 141 h 569"/>
                <a:gd name="T70" fmla="*/ 225 w 395"/>
                <a:gd name="T71" fmla="*/ 154 h 569"/>
                <a:gd name="T72" fmla="*/ 225 w 395"/>
                <a:gd name="T73" fmla="*/ 168 h 569"/>
                <a:gd name="T74" fmla="*/ 225 w 395"/>
                <a:gd name="T75" fmla="*/ 170 h 569"/>
                <a:gd name="T76" fmla="*/ 194 w 395"/>
                <a:gd name="T77" fmla="*/ 170 h 569"/>
                <a:gd name="T78" fmla="*/ 169 w 395"/>
                <a:gd name="T79" fmla="*/ 179 h 569"/>
                <a:gd name="T80" fmla="*/ 136 w 395"/>
                <a:gd name="T81" fmla="*/ 189 h 569"/>
                <a:gd name="T82" fmla="*/ 108 w 395"/>
                <a:gd name="T83" fmla="*/ 208 h 569"/>
                <a:gd name="T84" fmla="*/ 86 w 395"/>
                <a:gd name="T85" fmla="*/ 241 h 569"/>
                <a:gd name="T86" fmla="*/ 54 w 395"/>
                <a:gd name="T87" fmla="*/ 295 h 569"/>
                <a:gd name="T88" fmla="*/ 33 w 395"/>
                <a:gd name="T89" fmla="*/ 368 h 569"/>
                <a:gd name="T90" fmla="*/ 0 w 395"/>
                <a:gd name="T91" fmla="*/ 466 h 569"/>
                <a:gd name="T92" fmla="*/ 0 w 395"/>
                <a:gd name="T93" fmla="*/ 512 h 569"/>
                <a:gd name="T94" fmla="*/ 16 w 395"/>
                <a:gd name="T95" fmla="*/ 547 h 569"/>
                <a:gd name="T96" fmla="*/ 35 w 395"/>
                <a:gd name="T97" fmla="*/ 566 h 569"/>
                <a:gd name="T98" fmla="*/ 74 w 395"/>
                <a:gd name="T99" fmla="*/ 569 h 569"/>
                <a:gd name="T100" fmla="*/ 622 w 395"/>
                <a:gd name="T101" fmla="*/ 569 h 56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95"/>
                <a:gd name="T154" fmla="*/ 0 h 569"/>
                <a:gd name="T155" fmla="*/ 395 w 395"/>
                <a:gd name="T156" fmla="*/ 569 h 56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95" h="569">
                  <a:moveTo>
                    <a:pt x="355" y="569"/>
                  </a:moveTo>
                  <a:lnTo>
                    <a:pt x="375" y="566"/>
                  </a:lnTo>
                  <a:lnTo>
                    <a:pt x="393" y="547"/>
                  </a:lnTo>
                  <a:lnTo>
                    <a:pt x="395" y="512"/>
                  </a:lnTo>
                  <a:lnTo>
                    <a:pt x="395" y="466"/>
                  </a:lnTo>
                  <a:lnTo>
                    <a:pt x="379" y="368"/>
                  </a:lnTo>
                  <a:lnTo>
                    <a:pt x="366" y="295"/>
                  </a:lnTo>
                  <a:lnTo>
                    <a:pt x="348" y="241"/>
                  </a:lnTo>
                  <a:lnTo>
                    <a:pt x="335" y="208"/>
                  </a:lnTo>
                  <a:lnTo>
                    <a:pt x="319" y="189"/>
                  </a:lnTo>
                  <a:lnTo>
                    <a:pt x="301" y="179"/>
                  </a:lnTo>
                  <a:lnTo>
                    <a:pt x="283" y="170"/>
                  </a:lnTo>
                  <a:lnTo>
                    <a:pt x="268" y="170"/>
                  </a:lnTo>
                  <a:lnTo>
                    <a:pt x="268" y="168"/>
                  </a:lnTo>
                  <a:lnTo>
                    <a:pt x="268" y="154"/>
                  </a:lnTo>
                  <a:lnTo>
                    <a:pt x="268" y="141"/>
                  </a:lnTo>
                  <a:lnTo>
                    <a:pt x="268" y="119"/>
                  </a:lnTo>
                  <a:lnTo>
                    <a:pt x="290" y="114"/>
                  </a:lnTo>
                  <a:lnTo>
                    <a:pt x="308" y="97"/>
                  </a:lnTo>
                  <a:lnTo>
                    <a:pt x="324" y="73"/>
                  </a:lnTo>
                  <a:lnTo>
                    <a:pt x="326" y="49"/>
                  </a:lnTo>
                  <a:lnTo>
                    <a:pt x="324" y="27"/>
                  </a:lnTo>
                  <a:lnTo>
                    <a:pt x="308" y="8"/>
                  </a:lnTo>
                  <a:lnTo>
                    <a:pt x="290" y="0"/>
                  </a:lnTo>
                  <a:lnTo>
                    <a:pt x="268" y="0"/>
                  </a:lnTo>
                  <a:lnTo>
                    <a:pt x="129" y="0"/>
                  </a:lnTo>
                  <a:lnTo>
                    <a:pt x="105" y="0"/>
                  </a:lnTo>
                  <a:lnTo>
                    <a:pt x="89" y="8"/>
                  </a:lnTo>
                  <a:lnTo>
                    <a:pt x="76" y="27"/>
                  </a:lnTo>
                  <a:lnTo>
                    <a:pt x="71" y="49"/>
                  </a:lnTo>
                  <a:lnTo>
                    <a:pt x="76" y="73"/>
                  </a:lnTo>
                  <a:lnTo>
                    <a:pt x="89" y="97"/>
                  </a:lnTo>
                  <a:lnTo>
                    <a:pt x="105" y="114"/>
                  </a:lnTo>
                  <a:lnTo>
                    <a:pt x="129" y="119"/>
                  </a:lnTo>
                  <a:lnTo>
                    <a:pt x="129" y="141"/>
                  </a:lnTo>
                  <a:lnTo>
                    <a:pt x="129" y="154"/>
                  </a:lnTo>
                  <a:lnTo>
                    <a:pt x="129" y="168"/>
                  </a:lnTo>
                  <a:lnTo>
                    <a:pt x="129" y="170"/>
                  </a:lnTo>
                  <a:lnTo>
                    <a:pt x="111" y="170"/>
                  </a:lnTo>
                  <a:lnTo>
                    <a:pt x="96" y="179"/>
                  </a:lnTo>
                  <a:lnTo>
                    <a:pt x="78" y="189"/>
                  </a:lnTo>
                  <a:lnTo>
                    <a:pt x="62" y="208"/>
                  </a:lnTo>
                  <a:lnTo>
                    <a:pt x="49" y="241"/>
                  </a:lnTo>
                  <a:lnTo>
                    <a:pt x="31" y="295"/>
                  </a:lnTo>
                  <a:lnTo>
                    <a:pt x="18" y="368"/>
                  </a:lnTo>
                  <a:lnTo>
                    <a:pt x="0" y="466"/>
                  </a:lnTo>
                  <a:lnTo>
                    <a:pt x="0" y="512"/>
                  </a:lnTo>
                  <a:lnTo>
                    <a:pt x="9" y="547"/>
                  </a:lnTo>
                  <a:lnTo>
                    <a:pt x="20" y="566"/>
                  </a:lnTo>
                  <a:lnTo>
                    <a:pt x="42" y="569"/>
                  </a:lnTo>
                  <a:lnTo>
                    <a:pt x="355" y="56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dirty="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27" name="Freeform 22"/>
            <p:cNvSpPr>
              <a:spLocks/>
            </p:cNvSpPr>
            <p:nvPr/>
          </p:nvSpPr>
          <p:spPr bwMode="auto">
            <a:xfrm>
              <a:off x="1302" y="2335"/>
              <a:ext cx="1404" cy="318"/>
            </a:xfrm>
            <a:custGeom>
              <a:avLst/>
              <a:gdLst>
                <a:gd name="T0" fmla="*/ 120 w 1404"/>
                <a:gd name="T1" fmla="*/ 99 h 318"/>
                <a:gd name="T2" fmla="*/ 205 w 1404"/>
                <a:gd name="T3" fmla="*/ 131 h 318"/>
                <a:gd name="T4" fmla="*/ 282 w 1404"/>
                <a:gd name="T5" fmla="*/ 151 h 318"/>
                <a:gd name="T6" fmla="*/ 350 w 1404"/>
                <a:gd name="T7" fmla="*/ 163 h 318"/>
                <a:gd name="T8" fmla="*/ 415 w 1404"/>
                <a:gd name="T9" fmla="*/ 163 h 318"/>
                <a:gd name="T10" fmla="*/ 481 w 1404"/>
                <a:gd name="T11" fmla="*/ 151 h 318"/>
                <a:gd name="T12" fmla="*/ 546 w 1404"/>
                <a:gd name="T13" fmla="*/ 131 h 318"/>
                <a:gd name="T14" fmla="*/ 617 w 1404"/>
                <a:gd name="T15" fmla="*/ 103 h 318"/>
                <a:gd name="T16" fmla="*/ 694 w 1404"/>
                <a:gd name="T17" fmla="*/ 67 h 318"/>
                <a:gd name="T18" fmla="*/ 793 w 1404"/>
                <a:gd name="T19" fmla="*/ 36 h 318"/>
                <a:gd name="T20" fmla="*/ 910 w 1404"/>
                <a:gd name="T21" fmla="*/ 12 h 318"/>
                <a:gd name="T22" fmla="*/ 1029 w 1404"/>
                <a:gd name="T23" fmla="*/ 0 h 318"/>
                <a:gd name="T24" fmla="*/ 1149 w 1404"/>
                <a:gd name="T25" fmla="*/ 12 h 318"/>
                <a:gd name="T26" fmla="*/ 1254 w 1404"/>
                <a:gd name="T27" fmla="*/ 51 h 318"/>
                <a:gd name="T28" fmla="*/ 1339 w 1404"/>
                <a:gd name="T29" fmla="*/ 123 h 318"/>
                <a:gd name="T30" fmla="*/ 1393 w 1404"/>
                <a:gd name="T31" fmla="*/ 235 h 318"/>
                <a:gd name="T32" fmla="*/ 1396 w 1404"/>
                <a:gd name="T33" fmla="*/ 310 h 318"/>
                <a:gd name="T34" fmla="*/ 1379 w 1404"/>
                <a:gd name="T35" fmla="*/ 314 h 318"/>
                <a:gd name="T36" fmla="*/ 1345 w 1404"/>
                <a:gd name="T37" fmla="*/ 290 h 318"/>
                <a:gd name="T38" fmla="*/ 1294 w 1404"/>
                <a:gd name="T39" fmla="*/ 243 h 318"/>
                <a:gd name="T40" fmla="*/ 1234 w 1404"/>
                <a:gd name="T41" fmla="*/ 203 h 318"/>
                <a:gd name="T42" fmla="*/ 1168 w 1404"/>
                <a:gd name="T43" fmla="*/ 175 h 318"/>
                <a:gd name="T44" fmla="*/ 1092 w 1404"/>
                <a:gd name="T45" fmla="*/ 159 h 318"/>
                <a:gd name="T46" fmla="*/ 1006 w 1404"/>
                <a:gd name="T47" fmla="*/ 159 h 318"/>
                <a:gd name="T48" fmla="*/ 910 w 1404"/>
                <a:gd name="T49" fmla="*/ 179 h 318"/>
                <a:gd name="T50" fmla="*/ 799 w 1404"/>
                <a:gd name="T51" fmla="*/ 215 h 318"/>
                <a:gd name="T52" fmla="*/ 694 w 1404"/>
                <a:gd name="T53" fmla="*/ 262 h 318"/>
                <a:gd name="T54" fmla="*/ 592 w 1404"/>
                <a:gd name="T55" fmla="*/ 282 h 318"/>
                <a:gd name="T56" fmla="*/ 481 w 1404"/>
                <a:gd name="T57" fmla="*/ 286 h 318"/>
                <a:gd name="T58" fmla="*/ 370 w 1404"/>
                <a:gd name="T59" fmla="*/ 282 h 318"/>
                <a:gd name="T60" fmla="*/ 262 w 1404"/>
                <a:gd name="T61" fmla="*/ 266 h 318"/>
                <a:gd name="T62" fmla="*/ 165 w 1404"/>
                <a:gd name="T63" fmla="*/ 247 h 318"/>
                <a:gd name="T64" fmla="*/ 83 w 1404"/>
                <a:gd name="T65" fmla="*/ 227 h 318"/>
                <a:gd name="T66" fmla="*/ 20 w 1404"/>
                <a:gd name="T67" fmla="*/ 211 h 318"/>
                <a:gd name="T68" fmla="*/ 17 w 1404"/>
                <a:gd name="T69" fmla="*/ 175 h 318"/>
                <a:gd name="T70" fmla="*/ 60 w 1404"/>
                <a:gd name="T71" fmla="*/ 103 h 31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404"/>
                <a:gd name="T109" fmla="*/ 0 h 318"/>
                <a:gd name="T110" fmla="*/ 1404 w 1404"/>
                <a:gd name="T111" fmla="*/ 318 h 31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404" h="318">
                  <a:moveTo>
                    <a:pt x="74" y="79"/>
                  </a:moveTo>
                  <a:lnTo>
                    <a:pt x="120" y="99"/>
                  </a:lnTo>
                  <a:lnTo>
                    <a:pt x="165" y="115"/>
                  </a:lnTo>
                  <a:lnTo>
                    <a:pt x="205" y="131"/>
                  </a:lnTo>
                  <a:lnTo>
                    <a:pt x="245" y="143"/>
                  </a:lnTo>
                  <a:lnTo>
                    <a:pt x="282" y="151"/>
                  </a:lnTo>
                  <a:lnTo>
                    <a:pt x="316" y="159"/>
                  </a:lnTo>
                  <a:lnTo>
                    <a:pt x="350" y="163"/>
                  </a:lnTo>
                  <a:lnTo>
                    <a:pt x="384" y="163"/>
                  </a:lnTo>
                  <a:lnTo>
                    <a:pt x="415" y="163"/>
                  </a:lnTo>
                  <a:lnTo>
                    <a:pt x="447" y="159"/>
                  </a:lnTo>
                  <a:lnTo>
                    <a:pt x="481" y="151"/>
                  </a:lnTo>
                  <a:lnTo>
                    <a:pt x="512" y="143"/>
                  </a:lnTo>
                  <a:lnTo>
                    <a:pt x="546" y="131"/>
                  </a:lnTo>
                  <a:lnTo>
                    <a:pt x="580" y="119"/>
                  </a:lnTo>
                  <a:lnTo>
                    <a:pt x="617" y="103"/>
                  </a:lnTo>
                  <a:lnTo>
                    <a:pt x="654" y="87"/>
                  </a:lnTo>
                  <a:lnTo>
                    <a:pt x="694" y="67"/>
                  </a:lnTo>
                  <a:lnTo>
                    <a:pt x="742" y="51"/>
                  </a:lnTo>
                  <a:lnTo>
                    <a:pt x="793" y="36"/>
                  </a:lnTo>
                  <a:lnTo>
                    <a:pt x="850" y="24"/>
                  </a:lnTo>
                  <a:lnTo>
                    <a:pt x="910" y="12"/>
                  </a:lnTo>
                  <a:lnTo>
                    <a:pt x="970" y="4"/>
                  </a:lnTo>
                  <a:lnTo>
                    <a:pt x="1029" y="0"/>
                  </a:lnTo>
                  <a:lnTo>
                    <a:pt x="1089" y="4"/>
                  </a:lnTo>
                  <a:lnTo>
                    <a:pt x="1149" y="12"/>
                  </a:lnTo>
                  <a:lnTo>
                    <a:pt x="1203" y="28"/>
                  </a:lnTo>
                  <a:lnTo>
                    <a:pt x="1254" y="51"/>
                  </a:lnTo>
                  <a:lnTo>
                    <a:pt x="1299" y="83"/>
                  </a:lnTo>
                  <a:lnTo>
                    <a:pt x="1339" y="123"/>
                  </a:lnTo>
                  <a:lnTo>
                    <a:pt x="1370" y="175"/>
                  </a:lnTo>
                  <a:lnTo>
                    <a:pt x="1393" y="235"/>
                  </a:lnTo>
                  <a:lnTo>
                    <a:pt x="1404" y="310"/>
                  </a:lnTo>
                  <a:lnTo>
                    <a:pt x="1396" y="310"/>
                  </a:lnTo>
                  <a:lnTo>
                    <a:pt x="1387" y="314"/>
                  </a:lnTo>
                  <a:lnTo>
                    <a:pt x="1379" y="314"/>
                  </a:lnTo>
                  <a:lnTo>
                    <a:pt x="1370" y="318"/>
                  </a:lnTo>
                  <a:lnTo>
                    <a:pt x="1345" y="290"/>
                  </a:lnTo>
                  <a:lnTo>
                    <a:pt x="1319" y="266"/>
                  </a:lnTo>
                  <a:lnTo>
                    <a:pt x="1294" y="243"/>
                  </a:lnTo>
                  <a:lnTo>
                    <a:pt x="1265" y="223"/>
                  </a:lnTo>
                  <a:lnTo>
                    <a:pt x="1234" y="203"/>
                  </a:lnTo>
                  <a:lnTo>
                    <a:pt x="1203" y="187"/>
                  </a:lnTo>
                  <a:lnTo>
                    <a:pt x="1168" y="175"/>
                  </a:lnTo>
                  <a:lnTo>
                    <a:pt x="1132" y="167"/>
                  </a:lnTo>
                  <a:lnTo>
                    <a:pt x="1092" y="159"/>
                  </a:lnTo>
                  <a:lnTo>
                    <a:pt x="1052" y="159"/>
                  </a:lnTo>
                  <a:lnTo>
                    <a:pt x="1006" y="159"/>
                  </a:lnTo>
                  <a:lnTo>
                    <a:pt x="961" y="167"/>
                  </a:lnTo>
                  <a:lnTo>
                    <a:pt x="910" y="179"/>
                  </a:lnTo>
                  <a:lnTo>
                    <a:pt x="856" y="195"/>
                  </a:lnTo>
                  <a:lnTo>
                    <a:pt x="799" y="215"/>
                  </a:lnTo>
                  <a:lnTo>
                    <a:pt x="739" y="243"/>
                  </a:lnTo>
                  <a:lnTo>
                    <a:pt x="694" y="262"/>
                  </a:lnTo>
                  <a:lnTo>
                    <a:pt x="643" y="274"/>
                  </a:lnTo>
                  <a:lnTo>
                    <a:pt x="592" y="282"/>
                  </a:lnTo>
                  <a:lnTo>
                    <a:pt x="538" y="286"/>
                  </a:lnTo>
                  <a:lnTo>
                    <a:pt x="481" y="286"/>
                  </a:lnTo>
                  <a:lnTo>
                    <a:pt x="427" y="286"/>
                  </a:lnTo>
                  <a:lnTo>
                    <a:pt x="370" y="282"/>
                  </a:lnTo>
                  <a:lnTo>
                    <a:pt x="316" y="274"/>
                  </a:lnTo>
                  <a:lnTo>
                    <a:pt x="262" y="266"/>
                  </a:lnTo>
                  <a:lnTo>
                    <a:pt x="211" y="258"/>
                  </a:lnTo>
                  <a:lnTo>
                    <a:pt x="165" y="247"/>
                  </a:lnTo>
                  <a:lnTo>
                    <a:pt x="120" y="235"/>
                  </a:lnTo>
                  <a:lnTo>
                    <a:pt x="83" y="227"/>
                  </a:lnTo>
                  <a:lnTo>
                    <a:pt x="49" y="219"/>
                  </a:lnTo>
                  <a:lnTo>
                    <a:pt x="20" y="211"/>
                  </a:lnTo>
                  <a:lnTo>
                    <a:pt x="0" y="203"/>
                  </a:lnTo>
                  <a:lnTo>
                    <a:pt x="17" y="175"/>
                  </a:lnTo>
                  <a:lnTo>
                    <a:pt x="40" y="139"/>
                  </a:lnTo>
                  <a:lnTo>
                    <a:pt x="60" y="103"/>
                  </a:lnTo>
                  <a:lnTo>
                    <a:pt x="74" y="79"/>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dirty="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grpSp>
      <p:sp>
        <p:nvSpPr>
          <p:cNvPr id="28" name="AutoShape 3"/>
          <p:cNvSpPr>
            <a:spLocks noChangeArrowheads="1"/>
          </p:cNvSpPr>
          <p:nvPr/>
        </p:nvSpPr>
        <p:spPr bwMode="auto">
          <a:xfrm>
            <a:off x="6624832" y="3661355"/>
            <a:ext cx="329322" cy="298966"/>
          </a:xfrm>
          <a:prstGeom prst="irregularSeal1">
            <a:avLst/>
          </a:prstGeom>
          <a:gradFill rotWithShape="1">
            <a:gsLst>
              <a:gs pos="0">
                <a:srgbClr val="E6F8A6">
                  <a:alpha val="62000"/>
                </a:srgbClr>
              </a:gs>
              <a:gs pos="100000">
                <a:srgbClr val="FF0066"/>
              </a:gs>
            </a:gsLst>
            <a:lin ang="5400000" scaled="1"/>
          </a:gradFill>
          <a:ln>
            <a:noFill/>
          </a:ln>
          <a:effectLst/>
          <a:extLst>
            <a:ext uri="{91240B29-F687-4F45-9708-019B960494DF}">
              <a14:hiddenLine xmlns:a14="http://schemas.microsoft.com/office/drawing/2010/main" w="9525">
                <a:solidFill>
                  <a:srgbClr val="00CC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vi-VN" altLang="en-US" sz="1499" b="0" i="0" u="none" strike="noStrike" kern="1200" cap="none" spc="0" normalizeH="0" baseline="0" noProof="0">
              <a:ln>
                <a:noFill/>
              </a:ln>
              <a:solidFill>
                <a:srgbClr val="FFFFFF"/>
              </a:solidFill>
              <a:effectLst/>
              <a:uLnTx/>
              <a:uFillTx/>
              <a:latin typeface="Times New Roman" panose="02020603050405020304" pitchFamily="18" charset="0"/>
              <a:ea typeface="宋体" panose="02010600030101010101" pitchFamily="2" charset="-122"/>
              <a:cs typeface="Arial" panose="020B0604020202020204" pitchFamily="34" charset="0"/>
            </a:endParaRPr>
          </a:p>
        </p:txBody>
      </p:sp>
      <p:sp>
        <p:nvSpPr>
          <p:cNvPr id="29" name="AutoShape 8"/>
          <p:cNvSpPr>
            <a:spLocks noChangeArrowheads="1"/>
          </p:cNvSpPr>
          <p:nvPr/>
        </p:nvSpPr>
        <p:spPr bwMode="auto">
          <a:xfrm>
            <a:off x="4712321" y="742097"/>
            <a:ext cx="309805" cy="286219"/>
          </a:xfrm>
          <a:prstGeom prst="star5">
            <a:avLst/>
          </a:prstGeom>
          <a:gradFill rotWithShape="1">
            <a:gsLst>
              <a:gs pos="0">
                <a:srgbClr val="FF0000"/>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349" b="0" i="0" u="none" strike="noStrike" kern="1200" cap="none" spc="0" normalizeH="0" baseline="0" noProof="0">
              <a:ln>
                <a:noFill/>
              </a:ln>
              <a:solidFill>
                <a:srgbClr val="FFFFFF"/>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0" name="AutoShape 10"/>
          <p:cNvSpPr>
            <a:spLocks noChangeArrowheads="1"/>
          </p:cNvSpPr>
          <p:nvPr/>
        </p:nvSpPr>
        <p:spPr bwMode="auto">
          <a:xfrm>
            <a:off x="6635304" y="63634"/>
            <a:ext cx="283398" cy="293031"/>
          </a:xfrm>
          <a:prstGeom prst="irregularSeal2">
            <a:avLst/>
          </a:prstGeom>
          <a:gradFill rotWithShape="1">
            <a:gsLst>
              <a:gs pos="0">
                <a:srgbClr val="FCA2B1">
                  <a:alpha val="87999"/>
                </a:srgbClr>
              </a:gs>
              <a:gs pos="100000">
                <a:srgbClr val="FF0000">
                  <a:alpha val="57999"/>
                </a:srgbClr>
              </a:gs>
            </a:gsLst>
            <a:path path="shape">
              <a:fillToRect l="50000" t="50000" r="50000" b="50000"/>
            </a:path>
          </a:gradFill>
          <a:ln>
            <a:noFill/>
          </a:ln>
          <a:effectLst/>
          <a:extLst>
            <a:ext uri="{91240B29-F687-4F45-9708-019B960494DF}">
              <a14:hiddenLine xmlns:a14="http://schemas.microsoft.com/office/drawing/2010/main" w="9525">
                <a:solidFill>
                  <a:srgbClr val="FF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vi-VN" altLang="en-US" sz="1499" b="0" i="0" u="none" strike="noStrike" kern="1200" cap="none" spc="0" normalizeH="0" baseline="0" noProof="0">
              <a:ln>
                <a:noFill/>
              </a:ln>
              <a:solidFill>
                <a:srgbClr val="FFFFFF"/>
              </a:solidFill>
              <a:effectLst/>
              <a:uLnTx/>
              <a:uFillTx/>
              <a:latin typeface="Times New Roman" panose="02020603050405020304" pitchFamily="18" charset="0"/>
              <a:ea typeface="宋体" panose="02010600030101010101" pitchFamily="2" charset="-122"/>
              <a:cs typeface="Arial" panose="020B0604020202020204" pitchFamily="34" charset="0"/>
            </a:endParaRPr>
          </a:p>
        </p:txBody>
      </p:sp>
      <p:sp>
        <p:nvSpPr>
          <p:cNvPr id="31" name="AutoShape 14"/>
          <p:cNvSpPr>
            <a:spLocks noChangeArrowheads="1"/>
          </p:cNvSpPr>
          <p:nvPr/>
        </p:nvSpPr>
        <p:spPr bwMode="auto">
          <a:xfrm>
            <a:off x="7481699" y="1491955"/>
            <a:ext cx="296388" cy="320985"/>
          </a:xfrm>
          <a:prstGeom prst="star5">
            <a:avLst/>
          </a:prstGeom>
          <a:gradFill rotWithShape="1">
            <a:gsLst>
              <a:gs pos="0">
                <a:srgbClr val="1D9BB8"/>
              </a:gs>
              <a:gs pos="100000">
                <a:srgbClr val="FF0066"/>
              </a:gs>
            </a:gsLst>
            <a:path path="shape">
              <a:fillToRect l="50000" t="50000" r="50000" b="50000"/>
            </a:path>
          </a:gradFill>
          <a:ln>
            <a:noFill/>
          </a:ln>
          <a:effectLst/>
          <a:extLst>
            <a:ext uri="{91240B29-F687-4F45-9708-019B960494DF}">
              <a14:hiddenLine xmlns:a14="http://schemas.microsoft.com/office/drawing/2010/main" w="9525">
                <a:solidFill>
                  <a:srgbClr val="00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349" b="0" i="0" u="none" strike="noStrike" kern="0" cap="none" spc="0" normalizeH="0" baseline="0" noProof="0">
              <a:ln>
                <a:noFill/>
              </a:ln>
              <a:solidFill>
                <a:srgbClr val="FFFFFF"/>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2" name="AutoShape 19"/>
          <p:cNvSpPr>
            <a:spLocks noChangeArrowheads="1"/>
          </p:cNvSpPr>
          <p:nvPr/>
        </p:nvSpPr>
        <p:spPr bwMode="auto">
          <a:xfrm>
            <a:off x="6898619" y="4332255"/>
            <a:ext cx="409819" cy="389351"/>
          </a:xfrm>
          <a:prstGeom prst="star5">
            <a:avLst/>
          </a:prstGeom>
          <a:gradFill rotWithShape="1">
            <a:gsLst>
              <a:gs pos="0">
                <a:srgbClr val="FFFF00"/>
              </a:gs>
              <a:gs pos="100000">
                <a:srgbClr val="1907FD"/>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349" b="0" i="0" u="none" strike="noStrike" kern="1200" cap="none" spc="0" normalizeH="0" baseline="0" noProof="0">
              <a:ln>
                <a:noFill/>
              </a:ln>
              <a:solidFill>
                <a:srgbClr val="FFFFFF"/>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3" name="AutoShape 4"/>
          <p:cNvSpPr>
            <a:spLocks noChangeArrowheads="1"/>
          </p:cNvSpPr>
          <p:nvPr/>
        </p:nvSpPr>
        <p:spPr bwMode="auto">
          <a:xfrm>
            <a:off x="733084" y="2822772"/>
            <a:ext cx="281754" cy="315191"/>
          </a:xfrm>
          <a:prstGeom prst="irregularSeal1">
            <a:avLst/>
          </a:prstGeom>
          <a:gradFill rotWithShape="1">
            <a:gsLst>
              <a:gs pos="0">
                <a:srgbClr val="FF0066"/>
              </a:gs>
              <a:gs pos="100000">
                <a:srgbClr val="FF0000">
                  <a:alpha val="3998"/>
                </a:srgbClr>
              </a:gs>
            </a:gsLst>
            <a:path path="rect">
              <a:fillToRect r="100000" b="10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vi-VN" altLang="en-US" sz="1499" b="0" i="0" u="none" strike="noStrike" kern="1200" cap="none" spc="0" normalizeH="0" baseline="0" noProof="0">
              <a:ln>
                <a:noFill/>
              </a:ln>
              <a:solidFill>
                <a:srgbClr val="FFFFFF"/>
              </a:solidFill>
              <a:effectLst/>
              <a:uLnTx/>
              <a:uFillTx/>
              <a:latin typeface="Times New Roman" panose="02020603050405020304" pitchFamily="18" charset="0"/>
              <a:ea typeface="宋体" panose="02010600030101010101" pitchFamily="2" charset="-122"/>
              <a:cs typeface="Arial" panose="020B0604020202020204" pitchFamily="34" charset="0"/>
            </a:endParaRPr>
          </a:p>
        </p:txBody>
      </p:sp>
      <p:sp>
        <p:nvSpPr>
          <p:cNvPr id="34" name="AutoShape 7"/>
          <p:cNvSpPr>
            <a:spLocks noChangeArrowheads="1"/>
          </p:cNvSpPr>
          <p:nvPr/>
        </p:nvSpPr>
        <p:spPr bwMode="auto">
          <a:xfrm>
            <a:off x="2266148" y="87182"/>
            <a:ext cx="351273" cy="500595"/>
          </a:xfrm>
          <a:prstGeom prst="irregularSeal1">
            <a:avLst/>
          </a:prstGeom>
          <a:gradFill rotWithShape="1">
            <a:gsLst>
              <a:gs pos="0">
                <a:srgbClr val="FF0000"/>
              </a:gs>
              <a:gs pos="100000">
                <a:srgbClr val="1907FD"/>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vi-VN" altLang="en-US" sz="1499" b="0" i="0" u="none" strike="noStrike" kern="1200" cap="none" spc="0" normalizeH="0" baseline="0" noProof="0">
              <a:ln>
                <a:noFill/>
              </a:ln>
              <a:solidFill>
                <a:srgbClr val="FFFFFF"/>
              </a:solidFill>
              <a:effectLst/>
              <a:uLnTx/>
              <a:uFillTx/>
              <a:latin typeface="Times New Roman" panose="02020603050405020304" pitchFamily="18" charset="0"/>
              <a:ea typeface="宋体" panose="02010600030101010101" pitchFamily="2" charset="-122"/>
              <a:cs typeface="Arial" panose="020B0604020202020204" pitchFamily="34" charset="0"/>
            </a:endParaRPr>
          </a:p>
        </p:txBody>
      </p:sp>
      <p:sp>
        <p:nvSpPr>
          <p:cNvPr id="35" name="WordArt 11"/>
          <p:cNvSpPr>
            <a:spLocks noChangeArrowheads="1" noChangeShapeType="1" noTextEdit="1"/>
          </p:cNvSpPr>
          <p:nvPr/>
        </p:nvSpPr>
        <p:spPr bwMode="auto">
          <a:xfrm>
            <a:off x="1330036" y="2036848"/>
            <a:ext cx="10176096" cy="1688315"/>
          </a:xfrm>
          <a:prstGeom prst="rect">
            <a:avLst/>
          </a:prstGeom>
        </p:spPr>
        <p:txBody>
          <a:bodyPr wrap="none" fromWordArt="1">
            <a:prstTxWarp prst="textWave1">
              <a:avLst>
                <a:gd name="adj1" fmla="val 13005"/>
                <a:gd name="adj2" fmla="val 0"/>
              </a:avLst>
            </a:prstTxWarp>
            <a:scene3d>
              <a:camera prst="legacyObliqueRight"/>
              <a:lightRig rig="legacyHarsh3" dir="t"/>
            </a:scene3d>
            <a:sp3d extrusionH="100000" prstMaterial="legacyMatte">
              <a:extrusionClr>
                <a:srgbClr val="663300"/>
              </a:extrusionClr>
              <a:contourClr>
                <a:srgbClr val="FFFF00"/>
              </a:contourClr>
            </a:sp3d>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597" b="1" i="0" u="none" strike="noStrike" kern="10" cap="none" spc="0" normalizeH="0" baseline="0" noProof="0" dirty="0">
                <a:ln w="9525">
                  <a:round/>
                  <a:headEnd/>
                  <a:tailEnd/>
                </a:ln>
                <a:gradFill rotWithShape="1">
                  <a:gsLst>
                    <a:gs pos="0">
                      <a:srgbClr val="FFFF00"/>
                    </a:gs>
                    <a:gs pos="100000">
                      <a:srgbClr val="FF3300"/>
                    </a:gs>
                  </a:gsLst>
                  <a:path path="rect">
                    <a:fillToRect l="50000" t="50000" r="50000" b="50000"/>
                  </a:path>
                </a:gradFill>
                <a:effectLst/>
                <a:uLnTx/>
                <a:uFillTx/>
                <a:latin typeface="Times New Roman" panose="02020603050405020304" pitchFamily="18" charset="0"/>
                <a:cs typeface="Times New Roman" panose="02020603050405020304" pitchFamily="18" charset="0"/>
              </a:rPr>
              <a:t>CHÀO MỪNG CÁC EM ĐẾN VỚI TIẾT HỌC NGÀY HÔM NAY</a:t>
            </a:r>
          </a:p>
        </p:txBody>
      </p:sp>
      <p:grpSp>
        <p:nvGrpSpPr>
          <p:cNvPr id="37" name="Group 27"/>
          <p:cNvGrpSpPr>
            <a:grpSpLocks/>
          </p:cNvGrpSpPr>
          <p:nvPr/>
        </p:nvGrpSpPr>
        <p:grpSpPr bwMode="auto">
          <a:xfrm rot="-637170">
            <a:off x="8252361" y="4629774"/>
            <a:ext cx="2425043" cy="994442"/>
            <a:chOff x="336" y="2040"/>
            <a:chExt cx="1200" cy="2016"/>
          </a:xfrm>
        </p:grpSpPr>
        <p:pic>
          <p:nvPicPr>
            <p:cNvPr id="38" name="Picture 28" descr="p3012_5"/>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925410">
              <a:off x="636" y="2328"/>
              <a:ext cx="900" cy="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29" descr="p3012_8"/>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553848">
              <a:off x="480" y="2040"/>
              <a:ext cx="900" cy="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0" descr="p3012_8"/>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407644">
              <a:off x="336" y="2544"/>
              <a:ext cx="900" cy="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3" name="Picture 42"/>
          <p:cNvPicPr/>
          <p:nvPr/>
        </p:nvPicPr>
        <p:blipFill rotWithShape="1">
          <a:blip r:embed="rId5"/>
          <a:srcRect t="37704" r="-276" b="34231"/>
          <a:stretch/>
        </p:blipFill>
        <p:spPr bwMode="auto">
          <a:xfrm>
            <a:off x="1205006" y="3725163"/>
            <a:ext cx="4566921" cy="2594130"/>
          </a:xfrm>
          <a:prstGeom prst="rect">
            <a:avLst/>
          </a:prstGeom>
          <a:ln>
            <a:noFill/>
          </a:ln>
          <a:extLst>
            <a:ext uri="{53640926-AAD7-44D8-BBD7-CCE9431645EC}">
              <a14:shadowObscured xmlns:a14="http://schemas.microsoft.com/office/drawing/2010/main"/>
            </a:ext>
          </a:extLst>
        </p:spPr>
      </p:pic>
      <p:pic>
        <p:nvPicPr>
          <p:cNvPr id="44" name="Picture 43"/>
          <p:cNvPicPr>
            <a:picLocks noChangeAspect="1"/>
          </p:cNvPicPr>
          <p:nvPr/>
        </p:nvPicPr>
        <p:blipFill>
          <a:blip r:embed="rId6"/>
          <a:stretch>
            <a:fillRect/>
          </a:stretch>
        </p:blipFill>
        <p:spPr>
          <a:xfrm>
            <a:off x="9783172" y="234707"/>
            <a:ext cx="1746226" cy="1582515"/>
          </a:xfrm>
          <a:prstGeom prst="rect">
            <a:avLst/>
          </a:prstGeom>
        </p:spPr>
      </p:pic>
    </p:spTree>
    <p:extLst>
      <p:ext uri="{BB962C8B-B14F-4D97-AF65-F5344CB8AC3E}">
        <p14:creationId xmlns:p14="http://schemas.microsoft.com/office/powerpoint/2010/main" val="192866246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par>
                                <p:cTn id="10" presetID="23" presetClass="entr" presetSubtype="528" repeatCount="indefinite" fill="hold" grpId="0" nodeType="withEffect">
                                  <p:stCondLst>
                                    <p:cond delay="500"/>
                                  </p:stCondLst>
                                  <p:childTnLst>
                                    <p:set>
                                      <p:cBhvr>
                                        <p:cTn id="11" dur="1" fill="hold">
                                          <p:stCondLst>
                                            <p:cond delay="0"/>
                                          </p:stCondLst>
                                        </p:cTn>
                                        <p:tgtEl>
                                          <p:spTgt spid="28"/>
                                        </p:tgtEl>
                                        <p:attrNameLst>
                                          <p:attrName>style.visibility</p:attrName>
                                        </p:attrNameLst>
                                      </p:cBhvr>
                                      <p:to>
                                        <p:strVal val="visible"/>
                                      </p:to>
                                    </p:set>
                                    <p:anim calcmode="lin" valueType="num">
                                      <p:cBhvr>
                                        <p:cTn id="12" dur="1000" fill="hold"/>
                                        <p:tgtEl>
                                          <p:spTgt spid="28"/>
                                        </p:tgtEl>
                                        <p:attrNameLst>
                                          <p:attrName>ppt_w</p:attrName>
                                        </p:attrNameLst>
                                      </p:cBhvr>
                                      <p:tavLst>
                                        <p:tav tm="0">
                                          <p:val>
                                            <p:fltVal val="0"/>
                                          </p:val>
                                        </p:tav>
                                        <p:tav tm="100000">
                                          <p:val>
                                            <p:strVal val="#ppt_w"/>
                                          </p:val>
                                        </p:tav>
                                      </p:tavLst>
                                    </p:anim>
                                    <p:anim calcmode="lin" valueType="num">
                                      <p:cBhvr>
                                        <p:cTn id="13" dur="1000" fill="hold"/>
                                        <p:tgtEl>
                                          <p:spTgt spid="28"/>
                                        </p:tgtEl>
                                        <p:attrNameLst>
                                          <p:attrName>ppt_h</p:attrName>
                                        </p:attrNameLst>
                                      </p:cBhvr>
                                      <p:tavLst>
                                        <p:tav tm="0">
                                          <p:val>
                                            <p:fltVal val="0"/>
                                          </p:val>
                                        </p:tav>
                                        <p:tav tm="100000">
                                          <p:val>
                                            <p:strVal val="#ppt_h"/>
                                          </p:val>
                                        </p:tav>
                                      </p:tavLst>
                                    </p:anim>
                                    <p:anim calcmode="lin" valueType="num">
                                      <p:cBhvr>
                                        <p:cTn id="14" dur="1000" fill="hold"/>
                                        <p:tgtEl>
                                          <p:spTgt spid="28"/>
                                        </p:tgtEl>
                                        <p:attrNameLst>
                                          <p:attrName>ppt_x</p:attrName>
                                        </p:attrNameLst>
                                      </p:cBhvr>
                                      <p:tavLst>
                                        <p:tav tm="0">
                                          <p:val>
                                            <p:fltVal val="0.5"/>
                                          </p:val>
                                        </p:tav>
                                        <p:tav tm="100000">
                                          <p:val>
                                            <p:strVal val="#ppt_x"/>
                                          </p:val>
                                        </p:tav>
                                      </p:tavLst>
                                    </p:anim>
                                    <p:anim calcmode="lin" valueType="num">
                                      <p:cBhvr>
                                        <p:cTn id="15" dur="1000" fill="hold"/>
                                        <p:tgtEl>
                                          <p:spTgt spid="28"/>
                                        </p:tgtEl>
                                        <p:attrNameLst>
                                          <p:attrName>ppt_y</p:attrName>
                                        </p:attrNameLst>
                                      </p:cBhvr>
                                      <p:tavLst>
                                        <p:tav tm="0">
                                          <p:val>
                                            <p:fltVal val="0.5"/>
                                          </p:val>
                                        </p:tav>
                                        <p:tav tm="100000">
                                          <p:val>
                                            <p:strVal val="#ppt_y"/>
                                          </p:val>
                                        </p:tav>
                                      </p:tavLst>
                                    </p:anim>
                                  </p:childTnLst>
                                </p:cTn>
                              </p:par>
                              <p:par>
                                <p:cTn id="16" presetID="23" presetClass="entr" presetSubtype="528" repeatCount="indefinite" fill="hold" nodeType="withEffect">
                                  <p:stCondLst>
                                    <p:cond delay="0"/>
                                  </p:stCondLst>
                                  <p:childTnLst>
                                    <p:set>
                                      <p:cBhvr>
                                        <p:cTn id="17" dur="1" fill="hold">
                                          <p:stCondLst>
                                            <p:cond delay="0"/>
                                          </p:stCondLst>
                                        </p:cTn>
                                        <p:tgtEl>
                                          <p:spTgt spid="29"/>
                                        </p:tgtEl>
                                        <p:attrNameLst>
                                          <p:attrName>style.visibility</p:attrName>
                                        </p:attrNameLst>
                                      </p:cBhvr>
                                      <p:to>
                                        <p:strVal val="visible"/>
                                      </p:to>
                                    </p:set>
                                    <p:anim calcmode="lin" valueType="num">
                                      <p:cBhvr>
                                        <p:cTn id="18" dur="1000" fill="hold"/>
                                        <p:tgtEl>
                                          <p:spTgt spid="29"/>
                                        </p:tgtEl>
                                        <p:attrNameLst>
                                          <p:attrName>ppt_w</p:attrName>
                                        </p:attrNameLst>
                                      </p:cBhvr>
                                      <p:tavLst>
                                        <p:tav tm="0">
                                          <p:val>
                                            <p:fltVal val="0"/>
                                          </p:val>
                                        </p:tav>
                                        <p:tav tm="100000">
                                          <p:val>
                                            <p:strVal val="#ppt_w"/>
                                          </p:val>
                                        </p:tav>
                                      </p:tavLst>
                                    </p:anim>
                                    <p:anim calcmode="lin" valueType="num">
                                      <p:cBhvr>
                                        <p:cTn id="19" dur="1000" fill="hold"/>
                                        <p:tgtEl>
                                          <p:spTgt spid="29"/>
                                        </p:tgtEl>
                                        <p:attrNameLst>
                                          <p:attrName>ppt_h</p:attrName>
                                        </p:attrNameLst>
                                      </p:cBhvr>
                                      <p:tavLst>
                                        <p:tav tm="0">
                                          <p:val>
                                            <p:fltVal val="0"/>
                                          </p:val>
                                        </p:tav>
                                        <p:tav tm="100000">
                                          <p:val>
                                            <p:strVal val="#ppt_h"/>
                                          </p:val>
                                        </p:tav>
                                      </p:tavLst>
                                    </p:anim>
                                    <p:anim calcmode="lin" valueType="num">
                                      <p:cBhvr>
                                        <p:cTn id="20" dur="1000" fill="hold"/>
                                        <p:tgtEl>
                                          <p:spTgt spid="29"/>
                                        </p:tgtEl>
                                        <p:attrNameLst>
                                          <p:attrName>ppt_x</p:attrName>
                                        </p:attrNameLst>
                                      </p:cBhvr>
                                      <p:tavLst>
                                        <p:tav tm="0">
                                          <p:val>
                                            <p:fltVal val="0.5"/>
                                          </p:val>
                                        </p:tav>
                                        <p:tav tm="100000">
                                          <p:val>
                                            <p:strVal val="#ppt_x"/>
                                          </p:val>
                                        </p:tav>
                                      </p:tavLst>
                                    </p:anim>
                                    <p:anim calcmode="lin" valueType="num">
                                      <p:cBhvr>
                                        <p:cTn id="21" dur="1000" fill="hold"/>
                                        <p:tgtEl>
                                          <p:spTgt spid="29"/>
                                        </p:tgtEl>
                                        <p:attrNameLst>
                                          <p:attrName>ppt_y</p:attrName>
                                        </p:attrNameLst>
                                      </p:cBhvr>
                                      <p:tavLst>
                                        <p:tav tm="0">
                                          <p:val>
                                            <p:fltVal val="0.5"/>
                                          </p:val>
                                        </p:tav>
                                        <p:tav tm="100000">
                                          <p:val>
                                            <p:strVal val="#ppt_y"/>
                                          </p:val>
                                        </p:tav>
                                      </p:tavLst>
                                    </p:anim>
                                  </p:childTnLst>
                                </p:cTn>
                              </p:par>
                              <p:par>
                                <p:cTn id="22" presetID="23" presetClass="entr" presetSubtype="528" repeatCount="indefinite" fill="hold" grpId="0" nodeType="withEffect">
                                  <p:stCondLst>
                                    <p:cond delay="1500"/>
                                  </p:stCondLst>
                                  <p:childTnLst>
                                    <p:set>
                                      <p:cBhvr>
                                        <p:cTn id="23" dur="1" fill="hold">
                                          <p:stCondLst>
                                            <p:cond delay="0"/>
                                          </p:stCondLst>
                                        </p:cTn>
                                        <p:tgtEl>
                                          <p:spTgt spid="30"/>
                                        </p:tgtEl>
                                        <p:attrNameLst>
                                          <p:attrName>style.visibility</p:attrName>
                                        </p:attrNameLst>
                                      </p:cBhvr>
                                      <p:to>
                                        <p:strVal val="visible"/>
                                      </p:to>
                                    </p:set>
                                    <p:anim calcmode="lin" valueType="num">
                                      <p:cBhvr>
                                        <p:cTn id="24" dur="1000" fill="hold"/>
                                        <p:tgtEl>
                                          <p:spTgt spid="30"/>
                                        </p:tgtEl>
                                        <p:attrNameLst>
                                          <p:attrName>ppt_w</p:attrName>
                                        </p:attrNameLst>
                                      </p:cBhvr>
                                      <p:tavLst>
                                        <p:tav tm="0">
                                          <p:val>
                                            <p:fltVal val="0"/>
                                          </p:val>
                                        </p:tav>
                                        <p:tav tm="100000">
                                          <p:val>
                                            <p:strVal val="#ppt_w"/>
                                          </p:val>
                                        </p:tav>
                                      </p:tavLst>
                                    </p:anim>
                                    <p:anim calcmode="lin" valueType="num">
                                      <p:cBhvr>
                                        <p:cTn id="25" dur="1000" fill="hold"/>
                                        <p:tgtEl>
                                          <p:spTgt spid="30"/>
                                        </p:tgtEl>
                                        <p:attrNameLst>
                                          <p:attrName>ppt_h</p:attrName>
                                        </p:attrNameLst>
                                      </p:cBhvr>
                                      <p:tavLst>
                                        <p:tav tm="0">
                                          <p:val>
                                            <p:fltVal val="0"/>
                                          </p:val>
                                        </p:tav>
                                        <p:tav tm="100000">
                                          <p:val>
                                            <p:strVal val="#ppt_h"/>
                                          </p:val>
                                        </p:tav>
                                      </p:tavLst>
                                    </p:anim>
                                    <p:anim calcmode="lin" valueType="num">
                                      <p:cBhvr>
                                        <p:cTn id="26" dur="1000" fill="hold"/>
                                        <p:tgtEl>
                                          <p:spTgt spid="30"/>
                                        </p:tgtEl>
                                        <p:attrNameLst>
                                          <p:attrName>ppt_x</p:attrName>
                                        </p:attrNameLst>
                                      </p:cBhvr>
                                      <p:tavLst>
                                        <p:tav tm="0">
                                          <p:val>
                                            <p:fltVal val="0.5"/>
                                          </p:val>
                                        </p:tav>
                                        <p:tav tm="100000">
                                          <p:val>
                                            <p:strVal val="#ppt_x"/>
                                          </p:val>
                                        </p:tav>
                                      </p:tavLst>
                                    </p:anim>
                                    <p:anim calcmode="lin" valueType="num">
                                      <p:cBhvr>
                                        <p:cTn id="27" dur="1000" fill="hold"/>
                                        <p:tgtEl>
                                          <p:spTgt spid="30"/>
                                        </p:tgtEl>
                                        <p:attrNameLst>
                                          <p:attrName>ppt_y</p:attrName>
                                        </p:attrNameLst>
                                      </p:cBhvr>
                                      <p:tavLst>
                                        <p:tav tm="0">
                                          <p:val>
                                            <p:fltVal val="0.5"/>
                                          </p:val>
                                        </p:tav>
                                        <p:tav tm="100000">
                                          <p:val>
                                            <p:strVal val="#ppt_y"/>
                                          </p:val>
                                        </p:tav>
                                      </p:tavLst>
                                    </p:anim>
                                  </p:childTnLst>
                                </p:cTn>
                              </p:par>
                              <p:par>
                                <p:cTn id="28" presetID="23" presetClass="entr" presetSubtype="528" repeatCount="indefinite" fill="hold" nodeType="withEffect">
                                  <p:stCondLst>
                                    <p:cond delay="0"/>
                                  </p:stCondLst>
                                  <p:childTnLst>
                                    <p:set>
                                      <p:cBhvr>
                                        <p:cTn id="29" dur="1" fill="hold">
                                          <p:stCondLst>
                                            <p:cond delay="0"/>
                                          </p:stCondLst>
                                        </p:cTn>
                                        <p:tgtEl>
                                          <p:spTgt spid="31"/>
                                        </p:tgtEl>
                                        <p:attrNameLst>
                                          <p:attrName>style.visibility</p:attrName>
                                        </p:attrNameLst>
                                      </p:cBhvr>
                                      <p:to>
                                        <p:strVal val="visible"/>
                                      </p:to>
                                    </p:set>
                                    <p:anim calcmode="lin" valueType="num">
                                      <p:cBhvr>
                                        <p:cTn id="30" dur="1000" fill="hold"/>
                                        <p:tgtEl>
                                          <p:spTgt spid="31"/>
                                        </p:tgtEl>
                                        <p:attrNameLst>
                                          <p:attrName>ppt_w</p:attrName>
                                        </p:attrNameLst>
                                      </p:cBhvr>
                                      <p:tavLst>
                                        <p:tav tm="0">
                                          <p:val>
                                            <p:fltVal val="0"/>
                                          </p:val>
                                        </p:tav>
                                        <p:tav tm="100000">
                                          <p:val>
                                            <p:strVal val="#ppt_w"/>
                                          </p:val>
                                        </p:tav>
                                      </p:tavLst>
                                    </p:anim>
                                    <p:anim calcmode="lin" valueType="num">
                                      <p:cBhvr>
                                        <p:cTn id="31" dur="1000" fill="hold"/>
                                        <p:tgtEl>
                                          <p:spTgt spid="31"/>
                                        </p:tgtEl>
                                        <p:attrNameLst>
                                          <p:attrName>ppt_h</p:attrName>
                                        </p:attrNameLst>
                                      </p:cBhvr>
                                      <p:tavLst>
                                        <p:tav tm="0">
                                          <p:val>
                                            <p:fltVal val="0"/>
                                          </p:val>
                                        </p:tav>
                                        <p:tav tm="100000">
                                          <p:val>
                                            <p:strVal val="#ppt_h"/>
                                          </p:val>
                                        </p:tav>
                                      </p:tavLst>
                                    </p:anim>
                                    <p:anim calcmode="lin" valueType="num">
                                      <p:cBhvr>
                                        <p:cTn id="32" dur="1000" fill="hold"/>
                                        <p:tgtEl>
                                          <p:spTgt spid="31"/>
                                        </p:tgtEl>
                                        <p:attrNameLst>
                                          <p:attrName>ppt_x</p:attrName>
                                        </p:attrNameLst>
                                      </p:cBhvr>
                                      <p:tavLst>
                                        <p:tav tm="0">
                                          <p:val>
                                            <p:fltVal val="0.5"/>
                                          </p:val>
                                        </p:tav>
                                        <p:tav tm="100000">
                                          <p:val>
                                            <p:strVal val="#ppt_x"/>
                                          </p:val>
                                        </p:tav>
                                      </p:tavLst>
                                    </p:anim>
                                    <p:anim calcmode="lin" valueType="num">
                                      <p:cBhvr>
                                        <p:cTn id="33" dur="1000" fill="hold"/>
                                        <p:tgtEl>
                                          <p:spTgt spid="31"/>
                                        </p:tgtEl>
                                        <p:attrNameLst>
                                          <p:attrName>ppt_y</p:attrName>
                                        </p:attrNameLst>
                                      </p:cBhvr>
                                      <p:tavLst>
                                        <p:tav tm="0">
                                          <p:val>
                                            <p:fltVal val="0.5"/>
                                          </p:val>
                                        </p:tav>
                                        <p:tav tm="100000">
                                          <p:val>
                                            <p:strVal val="#ppt_y"/>
                                          </p:val>
                                        </p:tav>
                                      </p:tavLst>
                                    </p:anim>
                                  </p:childTnLst>
                                </p:cTn>
                              </p:par>
                              <p:par>
                                <p:cTn id="34" presetID="23" presetClass="entr" presetSubtype="528" repeatCount="indefinite" fill="hold" nodeType="withEffect">
                                  <p:stCondLst>
                                    <p:cond delay="0"/>
                                  </p:stCondLst>
                                  <p:childTnLst>
                                    <p:set>
                                      <p:cBhvr>
                                        <p:cTn id="35" dur="1" fill="hold">
                                          <p:stCondLst>
                                            <p:cond delay="0"/>
                                          </p:stCondLst>
                                        </p:cTn>
                                        <p:tgtEl>
                                          <p:spTgt spid="32"/>
                                        </p:tgtEl>
                                        <p:attrNameLst>
                                          <p:attrName>style.visibility</p:attrName>
                                        </p:attrNameLst>
                                      </p:cBhvr>
                                      <p:to>
                                        <p:strVal val="visible"/>
                                      </p:to>
                                    </p:set>
                                    <p:anim calcmode="lin" valueType="num">
                                      <p:cBhvr>
                                        <p:cTn id="36" dur="1000" fill="hold"/>
                                        <p:tgtEl>
                                          <p:spTgt spid="32"/>
                                        </p:tgtEl>
                                        <p:attrNameLst>
                                          <p:attrName>ppt_w</p:attrName>
                                        </p:attrNameLst>
                                      </p:cBhvr>
                                      <p:tavLst>
                                        <p:tav tm="0">
                                          <p:val>
                                            <p:fltVal val="0"/>
                                          </p:val>
                                        </p:tav>
                                        <p:tav tm="100000">
                                          <p:val>
                                            <p:strVal val="#ppt_w"/>
                                          </p:val>
                                        </p:tav>
                                      </p:tavLst>
                                    </p:anim>
                                    <p:anim calcmode="lin" valueType="num">
                                      <p:cBhvr>
                                        <p:cTn id="37" dur="1000" fill="hold"/>
                                        <p:tgtEl>
                                          <p:spTgt spid="32"/>
                                        </p:tgtEl>
                                        <p:attrNameLst>
                                          <p:attrName>ppt_h</p:attrName>
                                        </p:attrNameLst>
                                      </p:cBhvr>
                                      <p:tavLst>
                                        <p:tav tm="0">
                                          <p:val>
                                            <p:fltVal val="0"/>
                                          </p:val>
                                        </p:tav>
                                        <p:tav tm="100000">
                                          <p:val>
                                            <p:strVal val="#ppt_h"/>
                                          </p:val>
                                        </p:tav>
                                      </p:tavLst>
                                    </p:anim>
                                    <p:anim calcmode="lin" valueType="num">
                                      <p:cBhvr>
                                        <p:cTn id="38" dur="1000" fill="hold"/>
                                        <p:tgtEl>
                                          <p:spTgt spid="32"/>
                                        </p:tgtEl>
                                        <p:attrNameLst>
                                          <p:attrName>ppt_x</p:attrName>
                                        </p:attrNameLst>
                                      </p:cBhvr>
                                      <p:tavLst>
                                        <p:tav tm="0">
                                          <p:val>
                                            <p:fltVal val="0.5"/>
                                          </p:val>
                                        </p:tav>
                                        <p:tav tm="100000">
                                          <p:val>
                                            <p:strVal val="#ppt_x"/>
                                          </p:val>
                                        </p:tav>
                                      </p:tavLst>
                                    </p:anim>
                                    <p:anim calcmode="lin" valueType="num">
                                      <p:cBhvr>
                                        <p:cTn id="39" dur="1000" fill="hold"/>
                                        <p:tgtEl>
                                          <p:spTgt spid="32"/>
                                        </p:tgtEl>
                                        <p:attrNameLst>
                                          <p:attrName>ppt_y</p:attrName>
                                        </p:attrNameLst>
                                      </p:cBhvr>
                                      <p:tavLst>
                                        <p:tav tm="0">
                                          <p:val>
                                            <p:fltVal val="0.5"/>
                                          </p:val>
                                        </p:tav>
                                        <p:tav tm="100000">
                                          <p:val>
                                            <p:strVal val="#ppt_y"/>
                                          </p:val>
                                        </p:tav>
                                      </p:tavLst>
                                    </p:anim>
                                  </p:childTnLst>
                                </p:cTn>
                              </p:par>
                              <p:par>
                                <p:cTn id="40" presetID="23" presetClass="entr" presetSubtype="528" repeatCount="indefinite" fill="hold" grpId="0" nodeType="withEffect">
                                  <p:stCondLst>
                                    <p:cond delay="0"/>
                                  </p:stCondLst>
                                  <p:childTnLst>
                                    <p:set>
                                      <p:cBhvr>
                                        <p:cTn id="41" dur="1" fill="hold">
                                          <p:stCondLst>
                                            <p:cond delay="0"/>
                                          </p:stCondLst>
                                        </p:cTn>
                                        <p:tgtEl>
                                          <p:spTgt spid="33"/>
                                        </p:tgtEl>
                                        <p:attrNameLst>
                                          <p:attrName>style.visibility</p:attrName>
                                        </p:attrNameLst>
                                      </p:cBhvr>
                                      <p:to>
                                        <p:strVal val="visible"/>
                                      </p:to>
                                    </p:set>
                                    <p:anim calcmode="lin" valueType="num">
                                      <p:cBhvr>
                                        <p:cTn id="42" dur="1000" fill="hold"/>
                                        <p:tgtEl>
                                          <p:spTgt spid="33"/>
                                        </p:tgtEl>
                                        <p:attrNameLst>
                                          <p:attrName>ppt_w</p:attrName>
                                        </p:attrNameLst>
                                      </p:cBhvr>
                                      <p:tavLst>
                                        <p:tav tm="0">
                                          <p:val>
                                            <p:fltVal val="0"/>
                                          </p:val>
                                        </p:tav>
                                        <p:tav tm="100000">
                                          <p:val>
                                            <p:strVal val="#ppt_w"/>
                                          </p:val>
                                        </p:tav>
                                      </p:tavLst>
                                    </p:anim>
                                    <p:anim calcmode="lin" valueType="num">
                                      <p:cBhvr>
                                        <p:cTn id="43" dur="1000" fill="hold"/>
                                        <p:tgtEl>
                                          <p:spTgt spid="33"/>
                                        </p:tgtEl>
                                        <p:attrNameLst>
                                          <p:attrName>ppt_h</p:attrName>
                                        </p:attrNameLst>
                                      </p:cBhvr>
                                      <p:tavLst>
                                        <p:tav tm="0">
                                          <p:val>
                                            <p:fltVal val="0"/>
                                          </p:val>
                                        </p:tav>
                                        <p:tav tm="100000">
                                          <p:val>
                                            <p:strVal val="#ppt_h"/>
                                          </p:val>
                                        </p:tav>
                                      </p:tavLst>
                                    </p:anim>
                                    <p:anim calcmode="lin" valueType="num">
                                      <p:cBhvr>
                                        <p:cTn id="44" dur="1000" fill="hold"/>
                                        <p:tgtEl>
                                          <p:spTgt spid="33"/>
                                        </p:tgtEl>
                                        <p:attrNameLst>
                                          <p:attrName>ppt_x</p:attrName>
                                        </p:attrNameLst>
                                      </p:cBhvr>
                                      <p:tavLst>
                                        <p:tav tm="0">
                                          <p:val>
                                            <p:fltVal val="0.5"/>
                                          </p:val>
                                        </p:tav>
                                        <p:tav tm="100000">
                                          <p:val>
                                            <p:strVal val="#ppt_x"/>
                                          </p:val>
                                        </p:tav>
                                      </p:tavLst>
                                    </p:anim>
                                    <p:anim calcmode="lin" valueType="num">
                                      <p:cBhvr>
                                        <p:cTn id="45" dur="1000" fill="hold"/>
                                        <p:tgtEl>
                                          <p:spTgt spid="33"/>
                                        </p:tgtEl>
                                        <p:attrNameLst>
                                          <p:attrName>ppt_y</p:attrName>
                                        </p:attrNameLst>
                                      </p:cBhvr>
                                      <p:tavLst>
                                        <p:tav tm="0">
                                          <p:val>
                                            <p:fltVal val="0.5"/>
                                          </p:val>
                                        </p:tav>
                                        <p:tav tm="100000">
                                          <p:val>
                                            <p:strVal val="#ppt_y"/>
                                          </p:val>
                                        </p:tav>
                                      </p:tavLst>
                                    </p:anim>
                                  </p:childTnLst>
                                </p:cTn>
                              </p:par>
                              <p:par>
                                <p:cTn id="46" presetID="23" presetClass="entr" presetSubtype="528" repeatCount="indefinite" fill="hold" grpId="0" nodeType="withEffect">
                                  <p:stCondLst>
                                    <p:cond delay="500"/>
                                  </p:stCondLst>
                                  <p:childTnLst>
                                    <p:set>
                                      <p:cBhvr>
                                        <p:cTn id="47" dur="1" fill="hold">
                                          <p:stCondLst>
                                            <p:cond delay="0"/>
                                          </p:stCondLst>
                                        </p:cTn>
                                        <p:tgtEl>
                                          <p:spTgt spid="34"/>
                                        </p:tgtEl>
                                        <p:attrNameLst>
                                          <p:attrName>style.visibility</p:attrName>
                                        </p:attrNameLst>
                                      </p:cBhvr>
                                      <p:to>
                                        <p:strVal val="visible"/>
                                      </p:to>
                                    </p:set>
                                    <p:anim calcmode="lin" valueType="num">
                                      <p:cBhvr>
                                        <p:cTn id="48" dur="1000" fill="hold"/>
                                        <p:tgtEl>
                                          <p:spTgt spid="34"/>
                                        </p:tgtEl>
                                        <p:attrNameLst>
                                          <p:attrName>ppt_w</p:attrName>
                                        </p:attrNameLst>
                                      </p:cBhvr>
                                      <p:tavLst>
                                        <p:tav tm="0">
                                          <p:val>
                                            <p:fltVal val="0"/>
                                          </p:val>
                                        </p:tav>
                                        <p:tav tm="100000">
                                          <p:val>
                                            <p:strVal val="#ppt_w"/>
                                          </p:val>
                                        </p:tav>
                                      </p:tavLst>
                                    </p:anim>
                                    <p:anim calcmode="lin" valueType="num">
                                      <p:cBhvr>
                                        <p:cTn id="49" dur="1000" fill="hold"/>
                                        <p:tgtEl>
                                          <p:spTgt spid="34"/>
                                        </p:tgtEl>
                                        <p:attrNameLst>
                                          <p:attrName>ppt_h</p:attrName>
                                        </p:attrNameLst>
                                      </p:cBhvr>
                                      <p:tavLst>
                                        <p:tav tm="0">
                                          <p:val>
                                            <p:fltVal val="0"/>
                                          </p:val>
                                        </p:tav>
                                        <p:tav tm="100000">
                                          <p:val>
                                            <p:strVal val="#ppt_h"/>
                                          </p:val>
                                        </p:tav>
                                      </p:tavLst>
                                    </p:anim>
                                    <p:anim calcmode="lin" valueType="num">
                                      <p:cBhvr>
                                        <p:cTn id="50" dur="1000" fill="hold"/>
                                        <p:tgtEl>
                                          <p:spTgt spid="34"/>
                                        </p:tgtEl>
                                        <p:attrNameLst>
                                          <p:attrName>ppt_x</p:attrName>
                                        </p:attrNameLst>
                                      </p:cBhvr>
                                      <p:tavLst>
                                        <p:tav tm="0">
                                          <p:val>
                                            <p:fltVal val="0.5"/>
                                          </p:val>
                                        </p:tav>
                                        <p:tav tm="100000">
                                          <p:val>
                                            <p:strVal val="#ppt_x"/>
                                          </p:val>
                                        </p:tav>
                                      </p:tavLst>
                                    </p:anim>
                                    <p:anim calcmode="lin" valueType="num">
                                      <p:cBhvr>
                                        <p:cTn id="51" dur="1000" fill="hold"/>
                                        <p:tgtEl>
                                          <p:spTgt spid="34"/>
                                        </p:tgtEl>
                                        <p:attrNameLst>
                                          <p:attrName>ppt_y</p:attrName>
                                        </p:attrNameLst>
                                      </p:cBhvr>
                                      <p:tavLst>
                                        <p:tav tm="0">
                                          <p:val>
                                            <p:fltVal val="0.5"/>
                                          </p:val>
                                        </p:tav>
                                        <p:tav tm="100000">
                                          <p:val>
                                            <p:strVal val="#ppt_y"/>
                                          </p:val>
                                        </p:tav>
                                      </p:tavLst>
                                    </p:anim>
                                  </p:childTnLst>
                                </p:cTn>
                              </p:par>
                              <p:par>
                                <p:cTn id="52" presetID="7" presetClass="entr" presetSubtype="4" fill="hold" nodeType="withEffect">
                                  <p:stCondLst>
                                    <p:cond delay="0"/>
                                  </p:stCondLst>
                                  <p:childTnLst>
                                    <p:set>
                                      <p:cBhvr>
                                        <p:cTn id="53" dur="1" fill="hold">
                                          <p:stCondLst>
                                            <p:cond delay="0"/>
                                          </p:stCondLst>
                                        </p:cTn>
                                        <p:tgtEl>
                                          <p:spTgt spid="37"/>
                                        </p:tgtEl>
                                        <p:attrNameLst>
                                          <p:attrName>style.visibility</p:attrName>
                                        </p:attrNameLst>
                                      </p:cBhvr>
                                      <p:to>
                                        <p:strVal val="visible"/>
                                      </p:to>
                                    </p:set>
                                    <p:anim calcmode="lin" valueType="num">
                                      <p:cBhvr additive="base">
                                        <p:cTn id="54" dur="5000" fill="hold"/>
                                        <p:tgtEl>
                                          <p:spTgt spid="37"/>
                                        </p:tgtEl>
                                        <p:attrNameLst>
                                          <p:attrName>ppt_x</p:attrName>
                                        </p:attrNameLst>
                                      </p:cBhvr>
                                      <p:tavLst>
                                        <p:tav tm="0">
                                          <p:val>
                                            <p:strVal val="#ppt_x"/>
                                          </p:val>
                                        </p:tav>
                                        <p:tav tm="100000">
                                          <p:val>
                                            <p:strVal val="#ppt_x"/>
                                          </p:val>
                                        </p:tav>
                                      </p:tavLst>
                                    </p:anim>
                                    <p:anim calcmode="lin" valueType="num">
                                      <p:cBhvr additive="base">
                                        <p:cTn id="55" dur="50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41"/>
                                        </p:tgtEl>
                                        <p:attrNameLst>
                                          <p:attrName>style.visibility</p:attrName>
                                        </p:attrNameLst>
                                      </p:cBhvr>
                                      <p:to>
                                        <p:strVal val="visible"/>
                                      </p:to>
                                    </p:set>
                                    <p:animEffect transition="in" filter="fade">
                                      <p:cBhvr>
                                        <p:cTn id="60"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0" grpId="0" animBg="1"/>
      <p:bldP spid="33" grpId="0" animBg="1"/>
      <p:bldP spid="3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427018"/>
          </a:xfrm>
        </p:spPr>
        <p:txBody>
          <a:bodyPr>
            <a:noAutofit/>
          </a:bodyPr>
          <a:lstStyle/>
          <a:p>
            <a:r>
              <a:rPr lang="en-US" sz="3200" b="1" dirty="0" smtClean="0"/>
              <a:t/>
            </a:r>
            <a:br>
              <a:rPr lang="en-US" sz="3200" b="1" dirty="0" smtClean="0"/>
            </a:br>
            <a:r>
              <a:rPr lang="vi-VN" sz="3200" b="1" dirty="0" smtClean="0"/>
              <a:t>Yêu </a:t>
            </a:r>
            <a:r>
              <a:rPr lang="vi-VN" sz="3200" b="1" dirty="0"/>
              <a:t>cầu 2: </a:t>
            </a:r>
            <a:r>
              <a:rPr lang="vi-VN" sz="3200" b="1" dirty="0" smtClean="0"/>
              <a:t>Những </a:t>
            </a:r>
            <a:r>
              <a:rPr lang="vi-VN" sz="3200" b="1" dirty="0"/>
              <a:t>biểu hiện thể hiện học tập tự giác, sáng tạo của HS Lưu Ngọc Khuê trong video:</a:t>
            </a:r>
            <a:r>
              <a:rPr lang="en-US" sz="3200" dirty="0"/>
              <a:t/>
            </a:r>
            <a:br>
              <a:rPr lang="en-US" sz="3200" dirty="0"/>
            </a:br>
            <a:endParaRPr lang="en-US" sz="3200" dirty="0"/>
          </a:p>
        </p:txBody>
      </p:sp>
      <p:sp>
        <p:nvSpPr>
          <p:cNvPr id="3" name="Content Placeholder 2"/>
          <p:cNvSpPr>
            <a:spLocks noGrp="1"/>
          </p:cNvSpPr>
          <p:nvPr>
            <p:ph idx="1"/>
          </p:nvPr>
        </p:nvSpPr>
        <p:spPr>
          <a:xfrm>
            <a:off x="838200" y="1149928"/>
            <a:ext cx="10515600" cy="5027036"/>
          </a:xfrm>
        </p:spPr>
        <p:txBody>
          <a:bodyPr>
            <a:noAutofit/>
          </a:bodyPr>
          <a:lstStyle/>
          <a:p>
            <a:pPr marL="0" indent="0">
              <a:buNone/>
            </a:pPr>
            <a:r>
              <a:rPr lang="en-US" sz="2300" dirty="0" smtClean="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Có</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tinh</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thần</a:t>
            </a:r>
            <a:r>
              <a:rPr lang="en-US" sz="2300" dirty="0">
                <a:latin typeface="Times New Roman" panose="02020603050405020304" pitchFamily="18" charset="0"/>
                <a:cs typeface="Times New Roman" panose="02020603050405020304" pitchFamily="18" charset="0"/>
              </a:rPr>
              <a:t> ham </a:t>
            </a:r>
            <a:r>
              <a:rPr lang="en-US" sz="2300" dirty="0" err="1">
                <a:latin typeface="Times New Roman" panose="02020603050405020304" pitchFamily="18" charset="0"/>
                <a:cs typeface="Times New Roman" panose="02020603050405020304" pitchFamily="18" charset="0"/>
              </a:rPr>
              <a:t>học</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hỏi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sự</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nỗ</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lực</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không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ngừng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nghỉ</a:t>
            </a:r>
            <a:r>
              <a:rPr lang="en-US" sz="2300" dirty="0">
                <a:latin typeface="Times New Roman" panose="02020603050405020304" pitchFamily="18" charset="0"/>
                <a:cs typeface="Times New Roman" panose="02020603050405020304" pitchFamily="18" charset="0"/>
              </a:rPr>
              <a:t>.</a:t>
            </a:r>
          </a:p>
          <a:p>
            <a:pPr marL="0" indent="0">
              <a:buNone/>
            </a:pP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Tự</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giác</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tích</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cực</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học</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tập</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và</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là</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nhân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tố</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xuất</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sắc</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trong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đội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tuyển</a:t>
            </a:r>
            <a:r>
              <a:rPr lang="en-US" sz="2300" dirty="0">
                <a:latin typeface="Times New Roman" panose="02020603050405020304" pitchFamily="18" charset="0"/>
                <a:cs typeface="Times New Roman" panose="02020603050405020304" pitchFamily="18" charset="0"/>
              </a:rPr>
              <a:t> HSG </a:t>
            </a:r>
            <a:r>
              <a:rPr lang="en-US" sz="2300" dirty="0" err="1">
                <a:latin typeface="Times New Roman" panose="02020603050405020304" pitchFamily="18" charset="0"/>
                <a:cs typeface="Times New Roman" panose="02020603050405020304" pitchFamily="18" charset="0"/>
              </a:rPr>
              <a:t>Văn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của</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nhà</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trường</a:t>
            </a:r>
            <a:r>
              <a:rPr lang="en-US" sz="2300" dirty="0">
                <a:latin typeface="Times New Roman" panose="02020603050405020304" pitchFamily="18" charset="0"/>
                <a:cs typeface="Times New Roman" panose="02020603050405020304" pitchFamily="18" charset="0"/>
              </a:rPr>
              <a:t>.</a:t>
            </a:r>
          </a:p>
          <a:p>
            <a:pPr marL="0" indent="0">
              <a:buNone/>
            </a:pP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Đạt</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thành</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tích</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cao</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trong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học</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tập</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Đạt</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huy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chương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Bạc</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môn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Ngữ</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văn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trong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kì</a:t>
            </a:r>
            <a:r>
              <a:rPr lang="en-US" sz="2300" dirty="0">
                <a:latin typeface="Times New Roman" panose="02020603050405020304" pitchFamily="18" charset="0"/>
                <a:cs typeface="Times New Roman" panose="02020603050405020304" pitchFamily="18" charset="0"/>
              </a:rPr>
              <a:t> </a:t>
            </a:r>
            <a:r>
              <a:rPr lang="en-US" sz="2300" dirty="0" err="1" smtClean="0">
                <a:latin typeface="Times New Roman" panose="02020603050405020304" pitchFamily="18" charset="0"/>
                <a:cs typeface="Times New Roman" panose="02020603050405020304" pitchFamily="18" charset="0"/>
              </a:rPr>
              <a:t>thi</a:t>
            </a:r>
            <a:endParaRPr lang="en-US" sz="2300" dirty="0" smtClean="0">
              <a:latin typeface="Times New Roman" panose="02020603050405020304" pitchFamily="18" charset="0"/>
              <a:cs typeface="Times New Roman" panose="02020603050405020304" pitchFamily="18" charset="0"/>
            </a:endParaRPr>
          </a:p>
          <a:p>
            <a:pPr marL="0" indent="0">
              <a:buNone/>
            </a:pPr>
            <a:r>
              <a:rPr lang="en-US" sz="2300" dirty="0" smtClean="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chọn</a:t>
            </a:r>
            <a:r>
              <a:rPr lang="en-US" sz="2300" dirty="0">
                <a:latin typeface="Times New Roman" panose="02020603050405020304" pitchFamily="18" charset="0"/>
                <a:cs typeface="Times New Roman" panose="02020603050405020304" pitchFamily="18" charset="0"/>
              </a:rPr>
              <a:t> HSG </a:t>
            </a:r>
            <a:r>
              <a:rPr lang="en-US" sz="2300" dirty="0" err="1">
                <a:latin typeface="Times New Roman" panose="02020603050405020304" pitchFamily="18" charset="0"/>
                <a:cs typeface="Times New Roman" panose="02020603050405020304" pitchFamily="18" charset="0"/>
              </a:rPr>
              <a:t>khu</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vực</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Duyên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hải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đồng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bằng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Bắc</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Bộ</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đạt</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gi</a:t>
            </a:r>
            <a:r>
              <a:rPr lang="vi-VN" sz="2300" dirty="0">
                <a:latin typeface="Times New Roman" panose="02020603050405020304" pitchFamily="18" charset="0"/>
                <a:cs typeface="Times New Roman" panose="02020603050405020304" pitchFamily="18" charset="0"/>
              </a:rPr>
              <a:t>ải </a:t>
            </a:r>
            <a:r>
              <a:rPr lang="en-US" sz="2300" dirty="0">
                <a:latin typeface="Times New Roman" panose="02020603050405020304" pitchFamily="18" charset="0"/>
                <a:cs typeface="Times New Roman" panose="02020603050405020304" pitchFamily="18" charset="0"/>
              </a:rPr>
              <a:t>Ba HSG </a:t>
            </a:r>
            <a:r>
              <a:rPr lang="en-US" sz="2300" dirty="0" err="1">
                <a:latin typeface="Times New Roman" panose="02020603050405020304" pitchFamily="18" charset="0"/>
                <a:cs typeface="Times New Roman" panose="02020603050405020304" pitchFamily="18" charset="0"/>
              </a:rPr>
              <a:t>cấp</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tỉnh</a:t>
            </a:r>
            <a:r>
              <a:rPr lang="en-US" sz="2300" dirty="0">
                <a:latin typeface="Times New Roman" panose="02020603050405020304" pitchFamily="18" charset="0"/>
                <a:cs typeface="Times New Roman" panose="02020603050405020304" pitchFamily="18" charset="0"/>
              </a:rPr>
              <a:t>..</a:t>
            </a:r>
          </a:p>
          <a:p>
            <a:pPr marL="0" indent="0">
              <a:buNone/>
            </a:pP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Học</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chắc</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kiến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thức</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nền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vận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dụng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kiến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thức</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vào</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thực</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tiễn</a:t>
            </a:r>
            <a:r>
              <a:rPr lang="en-US" sz="2300" dirty="0">
                <a:latin typeface="Times New Roman" panose="02020603050405020304" pitchFamily="18" charset="0"/>
                <a:cs typeface="Times New Roman" panose="02020603050405020304" pitchFamily="18" charset="0"/>
              </a:rPr>
              <a:t>.</a:t>
            </a:r>
          </a:p>
          <a:p>
            <a:pPr marL="0" indent="0">
              <a:buNone/>
            </a:pP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Yêu</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thích</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nghiên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cứu</a:t>
            </a:r>
            <a:r>
              <a:rPr lang="en-US" sz="2300" dirty="0">
                <a:latin typeface="Times New Roman" panose="02020603050405020304" pitchFamily="18" charset="0"/>
                <a:cs typeface="Times New Roman" panose="02020603050405020304" pitchFamily="18" charset="0"/>
              </a:rPr>
              <a:t> KHKT: </a:t>
            </a:r>
            <a:r>
              <a:rPr lang="en-US" sz="2300" dirty="0" err="1">
                <a:latin typeface="Times New Roman" panose="02020603050405020304" pitchFamily="18" charset="0"/>
                <a:cs typeface="Times New Roman" panose="02020603050405020304" pitchFamily="18" charset="0"/>
              </a:rPr>
              <a:t>Đạt</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giải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Nhất</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trong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cuộc</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thi</a:t>
            </a:r>
            <a:r>
              <a:rPr lang="en-US" sz="2300" dirty="0">
                <a:latin typeface="Times New Roman" panose="02020603050405020304" pitchFamily="18" charset="0"/>
                <a:cs typeface="Times New Roman" panose="02020603050405020304" pitchFamily="18" charset="0"/>
              </a:rPr>
              <a:t> NCKHKT </a:t>
            </a:r>
            <a:r>
              <a:rPr lang="en-US" sz="2300" dirty="0" err="1">
                <a:latin typeface="Times New Roman" panose="02020603050405020304" pitchFamily="18" charset="0"/>
                <a:cs typeface="Times New Roman" panose="02020603050405020304" pitchFamily="18" charset="0"/>
              </a:rPr>
              <a:t>cấp</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tỉnh</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năm</a:t>
            </a:r>
            <a:r>
              <a:rPr lang="en-US" sz="2300" dirty="0">
                <a:latin typeface="Times New Roman" panose="02020603050405020304" pitchFamily="18" charset="0"/>
                <a:cs typeface="Times New Roman" panose="02020603050405020304" pitchFamily="18" charset="0"/>
              </a:rPr>
              <a:t> 2019 </a:t>
            </a:r>
            <a:r>
              <a:rPr lang="en-US" sz="2300" dirty="0" err="1">
                <a:latin typeface="Times New Roman" panose="02020603050405020304" pitchFamily="18" charset="0"/>
                <a:cs typeface="Times New Roman" panose="02020603050405020304" pitchFamily="18" charset="0"/>
              </a:rPr>
              <a:t>dành</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cho</a:t>
            </a:r>
            <a:r>
              <a:rPr lang="en-US" sz="2300" dirty="0">
                <a:latin typeface="Times New Roman" panose="02020603050405020304" pitchFamily="18" charset="0"/>
                <a:cs typeface="Times New Roman" panose="02020603050405020304" pitchFamily="18" charset="0"/>
              </a:rPr>
              <a:t> HS </a:t>
            </a:r>
            <a:r>
              <a:rPr lang="en-US" sz="2300" dirty="0" err="1">
                <a:latin typeface="Times New Roman" panose="02020603050405020304" pitchFamily="18" charset="0"/>
                <a:cs typeface="Times New Roman" panose="02020603050405020304" pitchFamily="18" charset="0"/>
              </a:rPr>
              <a:t>trung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học</a:t>
            </a:r>
            <a:r>
              <a:rPr lang="en-US" sz="2300" dirty="0">
                <a:latin typeface="Times New Roman" panose="02020603050405020304" pitchFamily="18" charset="0"/>
                <a:cs typeface="Times New Roman" panose="02020603050405020304" pitchFamily="18" charset="0"/>
              </a:rPr>
              <a:t>.</a:t>
            </a:r>
          </a:p>
          <a:p>
            <a:pPr marL="0" indent="0">
              <a:buNone/>
            </a:pP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Là</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phó</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bí</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thư</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đoàn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trường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và</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thủ</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lĩnh</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dẫn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dắt</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nhiều</a:t>
            </a:r>
            <a:r>
              <a:rPr lang="en-US" sz="2300" dirty="0">
                <a:latin typeface="Times New Roman" panose="02020603050405020304" pitchFamily="18" charset="0"/>
                <a:cs typeface="Times New Roman" panose="02020603050405020304" pitchFamily="18" charset="0"/>
              </a:rPr>
              <a:t> CLB do </a:t>
            </a:r>
            <a:r>
              <a:rPr lang="en-US" sz="2300" dirty="0" err="1">
                <a:latin typeface="Times New Roman" panose="02020603050405020304" pitchFamily="18" charset="0"/>
                <a:cs typeface="Times New Roman" panose="02020603050405020304" pitchFamily="18" charset="0"/>
              </a:rPr>
              <a:t>đoàn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trường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tổ</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chức</a:t>
            </a:r>
            <a:r>
              <a:rPr lang="en-US" sz="2300" dirty="0">
                <a:latin typeface="Times New Roman" panose="02020603050405020304" pitchFamily="18" charset="0"/>
                <a:cs typeface="Times New Roman" panose="02020603050405020304" pitchFamily="18" charset="0"/>
              </a:rPr>
              <a:t>.</a:t>
            </a:r>
          </a:p>
          <a:p>
            <a:pPr marL="0" indent="0">
              <a:buNone/>
            </a:pP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Luôn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cố</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gắng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nỗ</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lực</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hoàn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thành</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tốt</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mọi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nhiệm</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vụ</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được</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giao</a:t>
            </a:r>
            <a:r>
              <a:rPr lang="en-US" sz="2300" dirty="0">
                <a:latin typeface="Times New Roman" panose="02020603050405020304" pitchFamily="18" charset="0"/>
                <a:cs typeface="Times New Roman" panose="02020603050405020304" pitchFamily="18" charset="0"/>
              </a:rPr>
              <a:t>.</a:t>
            </a:r>
          </a:p>
          <a:p>
            <a:pPr marL="0" indent="0">
              <a:buNone/>
            </a:pP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Nhiệt</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tình</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nhiệt</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huyết</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sáng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tạo</a:t>
            </a:r>
            <a:r>
              <a:rPr lang="en-US" sz="2300" dirty="0">
                <a:latin typeface="Times New Roman" panose="02020603050405020304" pitchFamily="18" charset="0"/>
                <a:cs typeface="Times New Roman" panose="02020603050405020304" pitchFamily="18" charset="0"/>
              </a:rPr>
              <a:t>.</a:t>
            </a:r>
          </a:p>
          <a:p>
            <a:pPr marL="0" indent="0">
              <a:buNone/>
            </a:pPr>
            <a:r>
              <a:rPr lang="vi-VN" sz="2300" dirty="0">
                <a:latin typeface="Times New Roman" panose="02020603050405020304" pitchFamily="18" charset="0"/>
                <a:cs typeface="Times New Roman" panose="02020603050405020304" pitchFamily="18" charset="0"/>
              </a:rPr>
              <a:t>- Em học tập được từ tấm gương HS Lưu Ngọc Khuê:</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Học</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tập</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được</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sự</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tự</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giác</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tích</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cực</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luôn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nỗ</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lực</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trong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học</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tập</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hoàn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thành</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tốt</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các</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nhiệm</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vụ</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được</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giao</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Luôn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luôn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học</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hỏi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sáng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tạo</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tinh</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thần</a:t>
            </a:r>
            <a:r>
              <a:rPr lang="en-US" sz="2300" dirty="0">
                <a:latin typeface="Times New Roman" panose="02020603050405020304" pitchFamily="18" charset="0"/>
                <a:cs typeface="Times New Roman" panose="02020603050405020304" pitchFamily="18" charset="0"/>
              </a:rPr>
              <a:t> say </a:t>
            </a:r>
            <a:r>
              <a:rPr lang="en-US" sz="2300" dirty="0" err="1">
                <a:latin typeface="Times New Roman" panose="02020603050405020304" pitchFamily="18" charset="0"/>
                <a:cs typeface="Times New Roman" panose="02020603050405020304" pitchFamily="18" charset="0"/>
              </a:rPr>
              <a:t>mê</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với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công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việc</a:t>
            </a:r>
            <a:r>
              <a:rPr lang="en-US" sz="2300" dirty="0">
                <a:latin typeface="Times New Roman" panose="02020603050405020304" pitchFamily="18" charset="0"/>
                <a:cs typeface="Times New Roman" panose="02020603050405020304" pitchFamily="18" charset="0"/>
              </a:rPr>
              <a:t>….</a:t>
            </a: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83722145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8" name="图片 3"/>
          <p:cNvPicPr>
            <a:picLocks noChangeAspect="1"/>
          </p:cNvPicPr>
          <p:nvPr/>
        </p:nvPicPr>
        <p:blipFill rotWithShape="1">
          <a:blip r:embed="rId2">
            <a:extLst>
              <a:ext uri="{28A0092B-C50C-407E-A947-70E740481C1C}">
                <a14:useLocalDpi xmlns:a14="http://schemas.microsoft.com/office/drawing/2010/main" val="0"/>
              </a:ext>
            </a:extLst>
          </a:blip>
          <a:srcRect l="3466" r="34400" b="5897"/>
          <a:stretch/>
        </p:blipFill>
        <p:spPr>
          <a:xfrm>
            <a:off x="-393411" y="3080826"/>
            <a:ext cx="11345897" cy="3979541"/>
          </a:xfrm>
          <a:prstGeom prst="rect">
            <a:avLst/>
          </a:prstGeom>
        </p:spPr>
      </p:pic>
      <p:sp>
        <p:nvSpPr>
          <p:cNvPr id="10" name="TextBox 9"/>
          <p:cNvSpPr txBox="1"/>
          <p:nvPr/>
        </p:nvSpPr>
        <p:spPr>
          <a:xfrm>
            <a:off x="1108364" y="4457417"/>
            <a:ext cx="8818993" cy="1738934"/>
          </a:xfrm>
          <a:prstGeom prst="rect">
            <a:avLst/>
          </a:prstGeom>
          <a:noFill/>
          <a:ln>
            <a:noFill/>
          </a:ln>
        </p:spPr>
        <p:txBody>
          <a:bodyPr wrap="square" lIns="121917" tIns="60958" rIns="121917" bIns="60958" rtlCol="0">
            <a:spAutoFit/>
          </a:bodyPr>
          <a:lstStyle/>
          <a:p>
            <a:pPr lvl="0" algn="just" fontAlgn="base">
              <a:spcBef>
                <a:spcPct val="0"/>
              </a:spcBef>
              <a:spcAft>
                <a:spcPct val="0"/>
              </a:spcAft>
              <a:defRPr/>
            </a:pPr>
            <a:r>
              <a:rPr lang="nl-NL" altLang="en-US" sz="3500" b="1" dirty="0">
                <a:solidFill>
                  <a:srgbClr val="FF0000"/>
                </a:solidFill>
                <a:latin typeface="Times New Roman" panose="02020603050405020304" pitchFamily="18" charset="0"/>
                <a:cs typeface="Times New Roman" panose="02020603050405020304" pitchFamily="18" charset="0"/>
              </a:rPr>
              <a:t>Học tập tự giác, tích cực là chủ động, </a:t>
            </a:r>
            <a:r>
              <a:rPr lang="nl-NL" altLang="en-US" sz="3500" b="1" dirty="0" smtClean="0">
                <a:solidFill>
                  <a:srgbClr val="FF0000"/>
                </a:solidFill>
                <a:latin typeface="Times New Roman" panose="02020603050405020304" pitchFamily="18" charset="0"/>
                <a:cs typeface="Times New Roman" panose="02020603050405020304" pitchFamily="18" charset="0"/>
              </a:rPr>
              <a:t>cố </a:t>
            </a:r>
            <a:r>
              <a:rPr lang="nl-NL" altLang="en-US" sz="3500" b="1" dirty="0">
                <a:solidFill>
                  <a:srgbClr val="FF0000"/>
                </a:solidFill>
                <a:latin typeface="Times New Roman" panose="02020603050405020304" pitchFamily="18" charset="0"/>
                <a:cs typeface="Times New Roman" panose="02020603050405020304" pitchFamily="18" charset="0"/>
              </a:rPr>
              <a:t>gắng tự mình thực hiện tốt nhiệm vụ học tập mà không cần ai nhắc nhở, khuyên bảo.</a:t>
            </a:r>
            <a:endParaRPr lang="vi-VN" altLang="en-US" sz="3500" b="1" dirty="0">
              <a:solidFill>
                <a:srgbClr val="FF0000"/>
              </a:solidFill>
              <a:latin typeface="Times New Roman" panose="02020603050405020304" pitchFamily="18" charset="0"/>
              <a:cs typeface="Times New Roman" panose="02020603050405020304" pitchFamily="18" charset="0"/>
            </a:endParaRPr>
          </a:p>
        </p:txBody>
      </p:sp>
      <p:grpSp>
        <p:nvGrpSpPr>
          <p:cNvPr id="12" name="Group 11"/>
          <p:cNvGrpSpPr/>
          <p:nvPr/>
        </p:nvGrpSpPr>
        <p:grpSpPr>
          <a:xfrm>
            <a:off x="9623685" y="136525"/>
            <a:ext cx="3185631" cy="6721475"/>
            <a:chOff x="8286614" y="0"/>
            <a:chExt cx="4166485" cy="6765160"/>
          </a:xfrm>
        </p:grpSpPr>
        <p:pic>
          <p:nvPicPr>
            <p:cNvPr id="6" name="图片 7"/>
            <p:cNvPicPr>
              <a:picLocks noChangeAspect="1"/>
            </p:cNvPicPr>
            <p:nvPr/>
          </p:nvPicPr>
          <p:blipFill rotWithShape="1">
            <a:blip r:embed="rId3">
              <a:extLst>
                <a:ext uri="{28A0092B-C50C-407E-A947-70E740481C1C}">
                  <a14:useLocalDpi xmlns:a14="http://schemas.microsoft.com/office/drawing/2010/main" val="0"/>
                </a:ext>
              </a:extLst>
            </a:blip>
            <a:srcRect l="65866" t="43141" r="16000" b="18696"/>
            <a:stretch/>
          </p:blipFill>
          <p:spPr>
            <a:xfrm>
              <a:off x="9384566" y="3309038"/>
              <a:ext cx="1934005" cy="2289520"/>
            </a:xfrm>
            <a:prstGeom prst="rect">
              <a:avLst/>
            </a:prstGeom>
          </p:spPr>
        </p:pic>
        <p:pic>
          <p:nvPicPr>
            <p:cNvPr id="9" name="图片 8"/>
            <p:cNvPicPr>
              <a:picLocks noChangeAspect="1"/>
            </p:cNvPicPr>
            <p:nvPr/>
          </p:nvPicPr>
          <p:blipFill rotWithShape="1">
            <a:blip r:embed="rId4">
              <a:extLst>
                <a:ext uri="{28A0092B-C50C-407E-A947-70E740481C1C}">
                  <a14:useLocalDpi xmlns:a14="http://schemas.microsoft.com/office/drawing/2010/main" val="0"/>
                </a:ext>
              </a:extLst>
            </a:blip>
            <a:srcRect l="77867" t="20385" r="6933" b="5896"/>
            <a:stretch/>
          </p:blipFill>
          <p:spPr>
            <a:xfrm>
              <a:off x="10599915" y="0"/>
              <a:ext cx="1853184" cy="6584741"/>
            </a:xfrm>
            <a:prstGeom prst="rect">
              <a:avLst/>
            </a:prstGeom>
          </p:spPr>
        </p:pic>
        <p:pic>
          <p:nvPicPr>
            <p:cNvPr id="11" name="Picture 2" descr="http://photos.myjoyonline.com/photos/news/201311/6579331693860_2001437840207.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86614" y="5226302"/>
              <a:ext cx="3031957" cy="15388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sp>
        <p:nvSpPr>
          <p:cNvPr id="17" name="Hộp Văn bản 3">
            <a:extLst>
              <a:ext uri="{FF2B5EF4-FFF2-40B4-BE49-F238E27FC236}">
                <a16:creationId xmlns:a16="http://schemas.microsoft.com/office/drawing/2014/main" id="{AF17D5BF-56B3-0F82-BC87-89F774328837}"/>
              </a:ext>
            </a:extLst>
          </p:cNvPr>
          <p:cNvSpPr txBox="1"/>
          <p:nvPr/>
        </p:nvSpPr>
        <p:spPr>
          <a:xfrm>
            <a:off x="184030" y="3074562"/>
            <a:ext cx="2575582" cy="400110"/>
          </a:xfrm>
          <a:prstGeom prst="rect">
            <a:avLst/>
          </a:prstGeom>
          <a:noFill/>
        </p:spPr>
        <p:txBody>
          <a:bodyPr wrap="square" rtlCol="0">
            <a:spAutoFit/>
          </a:bodyPr>
          <a:lstStyle/>
          <a:p>
            <a:pPr algn="ctr" defTabSz="457200"/>
            <a:r>
              <a:rPr lang="en-US" sz="2000" dirty="0" err="1">
                <a:solidFill>
                  <a:prstClr val="black"/>
                </a:solidFill>
                <a:latin typeface="Times New Roman" panose="02020603050405020304" pitchFamily="18" charset="0"/>
                <a:cs typeface="Times New Roman" panose="02020603050405020304" pitchFamily="18" charset="0"/>
              </a:rPr>
              <a:t>Chăm</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chú</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nghe</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giảng</a:t>
            </a:r>
            <a:endParaRPr lang="en-US" sz="2000" dirty="0">
              <a:solidFill>
                <a:prstClr val="black"/>
              </a:solidFill>
              <a:latin typeface="Times New Roman" panose="02020603050405020304" pitchFamily="18" charset="0"/>
              <a:cs typeface="Times New Roman" panose="02020603050405020304" pitchFamily="18" charset="0"/>
            </a:endParaRPr>
          </a:p>
        </p:txBody>
      </p:sp>
      <p:sp>
        <p:nvSpPr>
          <p:cNvPr id="18" name="Hộp Văn bản 27">
            <a:extLst>
              <a:ext uri="{FF2B5EF4-FFF2-40B4-BE49-F238E27FC236}">
                <a16:creationId xmlns:a16="http://schemas.microsoft.com/office/drawing/2014/main" id="{848556E5-DBB8-50C9-6476-038DD39DE594}"/>
              </a:ext>
            </a:extLst>
          </p:cNvPr>
          <p:cNvSpPr txBox="1"/>
          <p:nvPr/>
        </p:nvSpPr>
        <p:spPr>
          <a:xfrm>
            <a:off x="2933820" y="3071010"/>
            <a:ext cx="2608301" cy="400110"/>
          </a:xfrm>
          <a:prstGeom prst="rect">
            <a:avLst/>
          </a:prstGeom>
          <a:noFill/>
        </p:spPr>
        <p:txBody>
          <a:bodyPr wrap="square" rtlCol="0">
            <a:spAutoFit/>
          </a:bodyPr>
          <a:lstStyle/>
          <a:p>
            <a:pPr algn="ctr" defTabSz="457200"/>
            <a:r>
              <a:rPr lang="en-US" sz="2000" dirty="0" err="1">
                <a:solidFill>
                  <a:prstClr val="black"/>
                </a:solidFill>
                <a:latin typeface="Times New Roman" panose="02020603050405020304" pitchFamily="18" charset="0"/>
                <a:cs typeface="Times New Roman" panose="02020603050405020304" pitchFamily="18" charset="0"/>
              </a:rPr>
              <a:t>Tích</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cực</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phát</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biểu</a:t>
            </a:r>
            <a:endParaRPr lang="en-US" sz="2000" dirty="0">
              <a:solidFill>
                <a:prstClr val="black"/>
              </a:solidFill>
              <a:latin typeface="Times New Roman" panose="02020603050405020304" pitchFamily="18" charset="0"/>
              <a:cs typeface="Times New Roman" panose="02020603050405020304" pitchFamily="18" charset="0"/>
            </a:endParaRPr>
          </a:p>
        </p:txBody>
      </p:sp>
      <p:sp>
        <p:nvSpPr>
          <p:cNvPr id="19" name="Hộp Văn bản 37">
            <a:extLst>
              <a:ext uri="{FF2B5EF4-FFF2-40B4-BE49-F238E27FC236}">
                <a16:creationId xmlns:a16="http://schemas.microsoft.com/office/drawing/2014/main" id="{2A4DCF24-675E-93A7-4B3A-699C3D936AE4}"/>
              </a:ext>
            </a:extLst>
          </p:cNvPr>
          <p:cNvSpPr txBox="1"/>
          <p:nvPr/>
        </p:nvSpPr>
        <p:spPr>
          <a:xfrm>
            <a:off x="5716329" y="3074562"/>
            <a:ext cx="2608301" cy="400110"/>
          </a:xfrm>
          <a:prstGeom prst="rect">
            <a:avLst/>
          </a:prstGeom>
          <a:noFill/>
        </p:spPr>
        <p:txBody>
          <a:bodyPr wrap="square" rtlCol="0">
            <a:spAutoFit/>
          </a:bodyPr>
          <a:lstStyle/>
          <a:p>
            <a:pPr algn="ctr" defTabSz="457200"/>
            <a:r>
              <a:rPr lang="en-US" sz="2000" dirty="0" err="1">
                <a:solidFill>
                  <a:prstClr val="black"/>
                </a:solidFill>
                <a:latin typeface="Times New Roman" panose="02020603050405020304" pitchFamily="18" charset="0"/>
                <a:cs typeface="Times New Roman" panose="02020603050405020304" pitchFamily="18" charset="0"/>
              </a:rPr>
              <a:t>Trao</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đổi</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với</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bạn</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bè</a:t>
            </a:r>
            <a:endParaRPr lang="en-US" sz="2000" dirty="0">
              <a:solidFill>
                <a:prstClr val="black"/>
              </a:solidFill>
              <a:latin typeface="Times New Roman" panose="02020603050405020304" pitchFamily="18" charset="0"/>
              <a:cs typeface="Times New Roman" panose="02020603050405020304" pitchFamily="18" charset="0"/>
            </a:endParaRPr>
          </a:p>
        </p:txBody>
      </p:sp>
      <p:pic>
        <p:nvPicPr>
          <p:cNvPr id="20" name="Picture 10" descr="3 Phương Pháp Giúp Giữ Tỉnh Táo Khi Nghe Giảng - MODAFINIL VIETNAM -  AFINILVN">
            <a:extLst>
              <a:ext uri="{FF2B5EF4-FFF2-40B4-BE49-F238E27FC236}">
                <a16:creationId xmlns:a16="http://schemas.microsoft.com/office/drawing/2014/main" id="{9743F20E-07F8-9669-8FDA-CC8B595F141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1311" y="300576"/>
            <a:ext cx="2608301" cy="259849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2" descr="3 Phương Pháp Giúp Giữ Tỉnh Táo Khi Nghe Giảng - MODAFINIL VIETNAM -  AFINILVN">
            <a:extLst>
              <a:ext uri="{FF2B5EF4-FFF2-40B4-BE49-F238E27FC236}">
                <a16:creationId xmlns:a16="http://schemas.microsoft.com/office/drawing/2014/main" id="{B057C6B4-9E61-E6E3-F22C-994C785EACD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33821" y="300576"/>
            <a:ext cx="2608301" cy="2598494"/>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4" descr="Picture">
            <a:extLst>
              <a:ext uri="{FF2B5EF4-FFF2-40B4-BE49-F238E27FC236}">
                <a16:creationId xmlns:a16="http://schemas.microsoft.com/office/drawing/2014/main" id="{B77C7C90-B419-0B74-8942-52FD0DF84E3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16331" y="300576"/>
            <a:ext cx="2608301" cy="259223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6" descr="Picture">
            <a:extLst>
              <a:ext uri="{FF2B5EF4-FFF2-40B4-BE49-F238E27FC236}">
                <a16:creationId xmlns:a16="http://schemas.microsoft.com/office/drawing/2014/main" id="{C167C595-6BB6-9374-6D45-3D881FF0CA5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494377" y="296380"/>
            <a:ext cx="2608300" cy="2600622"/>
          </a:xfrm>
          <a:prstGeom prst="rect">
            <a:avLst/>
          </a:prstGeom>
          <a:noFill/>
          <a:extLst>
            <a:ext uri="{909E8E84-426E-40DD-AFC4-6F175D3DCCD1}">
              <a14:hiddenFill xmlns:a14="http://schemas.microsoft.com/office/drawing/2010/main">
                <a:solidFill>
                  <a:srgbClr val="FFFFFF"/>
                </a:solidFill>
              </a14:hiddenFill>
            </a:ext>
          </a:extLst>
        </p:spPr>
      </p:pic>
      <p:sp>
        <p:nvSpPr>
          <p:cNvPr id="24" name="Hộp Văn bản 39">
            <a:extLst>
              <a:ext uri="{FF2B5EF4-FFF2-40B4-BE49-F238E27FC236}">
                <a16:creationId xmlns:a16="http://schemas.microsoft.com/office/drawing/2014/main" id="{AD2067F8-CCEC-C7D2-7FEE-3EF2BCC6148A}"/>
              </a:ext>
            </a:extLst>
          </p:cNvPr>
          <p:cNvSpPr txBox="1"/>
          <p:nvPr/>
        </p:nvSpPr>
        <p:spPr>
          <a:xfrm>
            <a:off x="8494375" y="3073205"/>
            <a:ext cx="2608301" cy="400110"/>
          </a:xfrm>
          <a:prstGeom prst="rect">
            <a:avLst/>
          </a:prstGeom>
          <a:noFill/>
        </p:spPr>
        <p:txBody>
          <a:bodyPr wrap="square" rtlCol="0">
            <a:spAutoFit/>
          </a:bodyPr>
          <a:lstStyle/>
          <a:p>
            <a:pPr algn="ctr" defTabSz="457200"/>
            <a:r>
              <a:rPr lang="en-US" sz="2000" dirty="0" err="1">
                <a:solidFill>
                  <a:prstClr val="black"/>
                </a:solidFill>
                <a:latin typeface="Times New Roman" panose="02020603050405020304" pitchFamily="18" charset="0"/>
                <a:cs typeface="Times New Roman" panose="02020603050405020304" pitchFamily="18" charset="0"/>
              </a:rPr>
              <a:t>Tập</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trung</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ghi</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chép</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bài</a:t>
            </a:r>
            <a:endParaRPr lang="en-US" sz="20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99962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800" decel="100000"/>
                                        <p:tgtEl>
                                          <p:spTgt spid="8"/>
                                        </p:tgtEl>
                                      </p:cBhvr>
                                    </p:animEffect>
                                    <p:anim calcmode="lin" valueType="num">
                                      <p:cBhvr>
                                        <p:cTn id="8" dur="800" decel="100000" fill="hold"/>
                                        <p:tgtEl>
                                          <p:spTgt spid="8"/>
                                        </p:tgtEl>
                                        <p:attrNameLst>
                                          <p:attrName>style.rotation</p:attrName>
                                        </p:attrNameLst>
                                      </p:cBhvr>
                                      <p:tavLst>
                                        <p:tav tm="0">
                                          <p:val>
                                            <p:fltVal val="-90"/>
                                          </p:val>
                                        </p:tav>
                                        <p:tav tm="100000">
                                          <p:val>
                                            <p:fltVal val="0"/>
                                          </p:val>
                                        </p:tav>
                                      </p:tavLst>
                                    </p:anim>
                                    <p:anim calcmode="lin" valueType="num">
                                      <p:cBhvr>
                                        <p:cTn id="9" dur="800" decel="100000" fill="hold"/>
                                        <p:tgtEl>
                                          <p:spTgt spid="8"/>
                                        </p:tgtEl>
                                        <p:attrNameLst>
                                          <p:attrName>ppt_x</p:attrName>
                                        </p:attrNameLst>
                                      </p:cBhvr>
                                      <p:tavLst>
                                        <p:tav tm="0">
                                          <p:val>
                                            <p:strVal val="#ppt_x+0.4"/>
                                          </p:val>
                                        </p:tav>
                                        <p:tav tm="100000">
                                          <p:val>
                                            <p:strVal val="#ppt_x-0.05"/>
                                          </p:val>
                                        </p:tav>
                                      </p:tavLst>
                                    </p:anim>
                                    <p:anim calcmode="lin" valueType="num">
                                      <p:cBhvr>
                                        <p:cTn id="10" dur="800" decel="100000" fill="hold"/>
                                        <p:tgtEl>
                                          <p:spTgt spid="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125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arn(inVertical)">
                                      <p:cBhvr>
                                        <p:cTn id="22" dur="500"/>
                                        <p:tgtEl>
                                          <p:spTgt spid="20"/>
                                        </p:tgtEl>
                                      </p:cBhvr>
                                    </p:animEffect>
                                  </p:childTnLst>
                                </p:cTn>
                              </p:par>
                              <p:par>
                                <p:cTn id="23" presetID="22" presetClass="entr" presetSubtype="1"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up)">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barn(inVertical)">
                                      <p:cBhvr>
                                        <p:cTn id="30" dur="500"/>
                                        <p:tgtEl>
                                          <p:spTgt spid="21"/>
                                        </p:tgtEl>
                                      </p:cBhvr>
                                    </p:animEffect>
                                  </p:childTnLst>
                                </p:cTn>
                              </p:par>
                              <p:par>
                                <p:cTn id="31" presetID="22" presetClass="entr" presetSubtype="1"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wipe(up)">
                                      <p:cBhvr>
                                        <p:cTn id="33" dur="50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barn(inVertical)">
                                      <p:cBhvr>
                                        <p:cTn id="38" dur="500"/>
                                        <p:tgtEl>
                                          <p:spTgt spid="22"/>
                                        </p:tgtEl>
                                      </p:cBhvr>
                                    </p:animEffect>
                                  </p:childTnLst>
                                </p:cTn>
                              </p:par>
                              <p:par>
                                <p:cTn id="39" presetID="22" presetClass="entr" presetSubtype="1" fill="hold" grpId="0" nodeType="with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wipe(up)">
                                      <p:cBhvr>
                                        <p:cTn id="41" dur="500"/>
                                        <p:tgtEl>
                                          <p:spTgt spid="19"/>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barn(inVertical)">
                                      <p:cBhvr>
                                        <p:cTn id="46" dur="500"/>
                                        <p:tgtEl>
                                          <p:spTgt spid="23"/>
                                        </p:tgtEl>
                                      </p:cBhvr>
                                    </p:animEffect>
                                  </p:childTnLst>
                                </p:cTn>
                              </p:par>
                              <p:par>
                                <p:cTn id="47" presetID="22" presetClass="entr" presetSubtype="1" fill="hold" grpId="0" nodeType="with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wipe(up)">
                                      <p:cBhvr>
                                        <p:cTn id="4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7" grpId="0"/>
      <p:bldP spid="18" grpId="0"/>
      <p:bldP spid="19" grpId="0"/>
      <p:bldP spid="2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8" name="图片 3"/>
          <p:cNvPicPr>
            <a:picLocks noChangeAspect="1"/>
          </p:cNvPicPr>
          <p:nvPr/>
        </p:nvPicPr>
        <p:blipFill rotWithShape="1">
          <a:blip r:embed="rId2">
            <a:extLst>
              <a:ext uri="{28A0092B-C50C-407E-A947-70E740481C1C}">
                <a14:useLocalDpi xmlns:a14="http://schemas.microsoft.com/office/drawing/2010/main" val="0"/>
              </a:ext>
            </a:extLst>
          </a:blip>
          <a:srcRect l="3466" r="34400" b="5897"/>
          <a:stretch/>
        </p:blipFill>
        <p:spPr>
          <a:xfrm>
            <a:off x="-246563" y="-294297"/>
            <a:ext cx="12838301" cy="2559423"/>
          </a:xfrm>
          <a:prstGeom prst="rect">
            <a:avLst/>
          </a:prstGeom>
        </p:spPr>
      </p:pic>
      <p:sp>
        <p:nvSpPr>
          <p:cNvPr id="75" name="Freeform 7">
            <a:extLst>
              <a:ext uri="{FF2B5EF4-FFF2-40B4-BE49-F238E27FC236}">
                <a16:creationId xmlns:a16="http://schemas.microsoft.com/office/drawing/2014/main" id="{43F2253D-4186-C645-0E43-A82420E3605A}"/>
              </a:ext>
            </a:extLst>
          </p:cNvPr>
          <p:cNvSpPr/>
          <p:nvPr/>
        </p:nvSpPr>
        <p:spPr>
          <a:xfrm>
            <a:off x="141158" y="2576561"/>
            <a:ext cx="2360613" cy="944562"/>
          </a:xfrm>
          <a:custGeom>
            <a:avLst/>
            <a:gdLst>
              <a:gd name="connsiteX0" fmla="*/ 0 w 2361406"/>
              <a:gd name="connsiteY0" fmla="*/ 0 h 944562"/>
              <a:gd name="connsiteX1" fmla="*/ 1889125 w 2361406"/>
              <a:gd name="connsiteY1" fmla="*/ 0 h 944562"/>
              <a:gd name="connsiteX2" fmla="*/ 2361406 w 2361406"/>
              <a:gd name="connsiteY2" fmla="*/ 472281 h 944562"/>
              <a:gd name="connsiteX3" fmla="*/ 1889125 w 2361406"/>
              <a:gd name="connsiteY3" fmla="*/ 944562 h 944562"/>
              <a:gd name="connsiteX4" fmla="*/ 0 w 2361406"/>
              <a:gd name="connsiteY4" fmla="*/ 944562 h 944562"/>
              <a:gd name="connsiteX5" fmla="*/ 472281 w 2361406"/>
              <a:gd name="connsiteY5" fmla="*/ 472281 h 944562"/>
              <a:gd name="connsiteX6" fmla="*/ 0 w 2361406"/>
              <a:gd name="connsiteY6" fmla="*/ 0 h 94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61406" h="944562">
                <a:moveTo>
                  <a:pt x="0" y="0"/>
                </a:moveTo>
                <a:lnTo>
                  <a:pt x="1889125" y="0"/>
                </a:lnTo>
                <a:lnTo>
                  <a:pt x="2361406" y="472281"/>
                </a:lnTo>
                <a:lnTo>
                  <a:pt x="1889125" y="944562"/>
                </a:lnTo>
                <a:lnTo>
                  <a:pt x="0" y="944562"/>
                </a:lnTo>
                <a:lnTo>
                  <a:pt x="472281" y="472281"/>
                </a:lnTo>
                <a:lnTo>
                  <a:pt x="0" y="0"/>
                </a:lnTo>
                <a:close/>
              </a:path>
            </a:pathLst>
          </a:custGeom>
          <a:solidFill>
            <a:srgbClr val="9BBB59"/>
          </a:solidFill>
          <a:ln w="12700" cap="flat" cmpd="sng" algn="ctr">
            <a:noFill/>
            <a:prstDash val="solid"/>
            <a:miter lim="800000"/>
          </a:ln>
          <a:effectLst/>
        </p:spPr>
        <p:txBody>
          <a:bodyPr lIns="531971" tIns="29845" rIns="472281" bIns="29845" spcCol="1270" anchor="ctr"/>
          <a:lstStyle/>
          <a:p>
            <a:pPr marL="0" marR="0" lvl="0" indent="0" algn="ctr" defTabSz="2089150" eaLnBrk="1" fontAlgn="auto" latinLnBrk="0" hangingPunct="1">
              <a:lnSpc>
                <a:spcPct val="90000"/>
              </a:lnSpc>
              <a:spcBef>
                <a:spcPct val="0"/>
              </a:spcBef>
              <a:spcAft>
                <a:spcPct val="35000"/>
              </a:spcAft>
              <a:buClrTx/>
              <a:buSzTx/>
              <a:buFontTx/>
              <a:buNone/>
              <a:tabLst/>
              <a:defRPr/>
            </a:pPr>
            <a:endParaRPr kumimoji="0" lang="en-US" sz="4700" b="0" i="0" u="none" strike="noStrike" kern="0" cap="none" spc="0" normalizeH="0" baseline="0" noProof="0">
              <a:ln>
                <a:noFill/>
              </a:ln>
              <a:solidFill>
                <a:prstClr val="white"/>
              </a:solidFill>
              <a:effectLst/>
              <a:uLnTx/>
              <a:uFillTx/>
              <a:latin typeface="Calibri"/>
              <a:ea typeface="+mn-ea"/>
              <a:cs typeface="+mn-cs"/>
            </a:endParaRPr>
          </a:p>
        </p:txBody>
      </p:sp>
      <p:sp>
        <p:nvSpPr>
          <p:cNvPr id="76" name="Freeform 8">
            <a:extLst>
              <a:ext uri="{FF2B5EF4-FFF2-40B4-BE49-F238E27FC236}">
                <a16:creationId xmlns:a16="http://schemas.microsoft.com/office/drawing/2014/main" id="{FB7C3374-CC2C-B717-0F3E-C5C5D749AB7F}"/>
              </a:ext>
            </a:extLst>
          </p:cNvPr>
          <p:cNvSpPr/>
          <p:nvPr/>
        </p:nvSpPr>
        <p:spPr>
          <a:xfrm>
            <a:off x="2118518" y="2600644"/>
            <a:ext cx="1958975" cy="784225"/>
          </a:xfrm>
          <a:custGeom>
            <a:avLst/>
            <a:gdLst>
              <a:gd name="connsiteX0" fmla="*/ 0 w 1959967"/>
              <a:gd name="connsiteY0" fmla="*/ 0 h 783986"/>
              <a:gd name="connsiteX1" fmla="*/ 1567974 w 1959967"/>
              <a:gd name="connsiteY1" fmla="*/ 0 h 783986"/>
              <a:gd name="connsiteX2" fmla="*/ 1959967 w 1959967"/>
              <a:gd name="connsiteY2" fmla="*/ 391993 h 783986"/>
              <a:gd name="connsiteX3" fmla="*/ 1567974 w 1959967"/>
              <a:gd name="connsiteY3" fmla="*/ 783986 h 783986"/>
              <a:gd name="connsiteX4" fmla="*/ 0 w 1959967"/>
              <a:gd name="connsiteY4" fmla="*/ 783986 h 783986"/>
              <a:gd name="connsiteX5" fmla="*/ 391993 w 1959967"/>
              <a:gd name="connsiteY5" fmla="*/ 391993 h 783986"/>
              <a:gd name="connsiteX6" fmla="*/ 0 w 1959967"/>
              <a:gd name="connsiteY6" fmla="*/ 0 h 783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9967" h="783986">
                <a:moveTo>
                  <a:pt x="0" y="0"/>
                </a:moveTo>
                <a:lnTo>
                  <a:pt x="1567974" y="0"/>
                </a:lnTo>
                <a:lnTo>
                  <a:pt x="1959967" y="391993"/>
                </a:lnTo>
                <a:lnTo>
                  <a:pt x="1567974" y="783986"/>
                </a:lnTo>
                <a:lnTo>
                  <a:pt x="0" y="783986"/>
                </a:lnTo>
                <a:lnTo>
                  <a:pt x="391993" y="391993"/>
                </a:lnTo>
                <a:lnTo>
                  <a:pt x="0" y="0"/>
                </a:lnTo>
                <a:close/>
              </a:path>
            </a:pathLst>
          </a:custGeom>
          <a:solidFill>
            <a:srgbClr val="DDDDDD"/>
          </a:solidFill>
          <a:ln w="12700" cap="flat" cmpd="sng" algn="ctr">
            <a:noFill/>
            <a:prstDash val="solid"/>
            <a:miter lim="800000"/>
          </a:ln>
          <a:effectLst/>
        </p:spPr>
        <p:txBody>
          <a:bodyPr lIns="441523" tIns="24765" rIns="391993" bIns="24765" spcCol="1270" anchor="ctr"/>
          <a:lstStyle/>
          <a:p>
            <a:pPr marL="0" marR="0" lvl="0" indent="0" algn="ctr" defTabSz="1733550" eaLnBrk="1" fontAlgn="auto" latinLnBrk="0" hangingPunct="1">
              <a:lnSpc>
                <a:spcPct val="90000"/>
              </a:lnSpc>
              <a:spcBef>
                <a:spcPct val="0"/>
              </a:spcBef>
              <a:spcAft>
                <a:spcPct val="35000"/>
              </a:spcAft>
              <a:buClrTx/>
              <a:buSzTx/>
              <a:buFontTx/>
              <a:buNone/>
              <a:tabLst/>
              <a:defRPr/>
            </a:pPr>
            <a:endParaRPr kumimoji="0" lang="en-US" sz="3900" b="0" i="0" u="none" strike="noStrike" kern="0" cap="none" spc="0" normalizeH="0" baseline="0" noProof="0">
              <a:ln>
                <a:noFill/>
              </a:ln>
              <a:solidFill>
                <a:prstClr val="black">
                  <a:hueOff val="0"/>
                  <a:satOff val="0"/>
                  <a:lumOff val="0"/>
                  <a:alphaOff val="0"/>
                </a:prstClr>
              </a:solidFill>
              <a:effectLst/>
              <a:uLnTx/>
              <a:uFillTx/>
              <a:latin typeface="Calibri"/>
              <a:ea typeface="+mn-ea"/>
              <a:cs typeface="+mn-cs"/>
            </a:endParaRPr>
          </a:p>
        </p:txBody>
      </p:sp>
      <p:sp>
        <p:nvSpPr>
          <p:cNvPr id="77" name="Freeform 10">
            <a:extLst>
              <a:ext uri="{FF2B5EF4-FFF2-40B4-BE49-F238E27FC236}">
                <a16:creationId xmlns:a16="http://schemas.microsoft.com/office/drawing/2014/main" id="{034E24EF-5739-2F4D-E7E2-C480C0029800}"/>
              </a:ext>
            </a:extLst>
          </p:cNvPr>
          <p:cNvSpPr/>
          <p:nvPr/>
        </p:nvSpPr>
        <p:spPr>
          <a:xfrm>
            <a:off x="76200" y="3491588"/>
            <a:ext cx="2360613" cy="944562"/>
          </a:xfrm>
          <a:custGeom>
            <a:avLst/>
            <a:gdLst>
              <a:gd name="connsiteX0" fmla="*/ 0 w 2361406"/>
              <a:gd name="connsiteY0" fmla="*/ 0 h 944562"/>
              <a:gd name="connsiteX1" fmla="*/ 1889125 w 2361406"/>
              <a:gd name="connsiteY1" fmla="*/ 0 h 944562"/>
              <a:gd name="connsiteX2" fmla="*/ 2361406 w 2361406"/>
              <a:gd name="connsiteY2" fmla="*/ 472281 h 944562"/>
              <a:gd name="connsiteX3" fmla="*/ 1889125 w 2361406"/>
              <a:gd name="connsiteY3" fmla="*/ 944562 h 944562"/>
              <a:gd name="connsiteX4" fmla="*/ 0 w 2361406"/>
              <a:gd name="connsiteY4" fmla="*/ 944562 h 944562"/>
              <a:gd name="connsiteX5" fmla="*/ 472281 w 2361406"/>
              <a:gd name="connsiteY5" fmla="*/ 472281 h 944562"/>
              <a:gd name="connsiteX6" fmla="*/ 0 w 2361406"/>
              <a:gd name="connsiteY6" fmla="*/ 0 h 94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61406" h="944562">
                <a:moveTo>
                  <a:pt x="0" y="0"/>
                </a:moveTo>
                <a:lnTo>
                  <a:pt x="1889125" y="0"/>
                </a:lnTo>
                <a:lnTo>
                  <a:pt x="2361406" y="472281"/>
                </a:lnTo>
                <a:lnTo>
                  <a:pt x="1889125" y="944562"/>
                </a:lnTo>
                <a:lnTo>
                  <a:pt x="0" y="944562"/>
                </a:lnTo>
                <a:lnTo>
                  <a:pt x="472281" y="472281"/>
                </a:lnTo>
                <a:lnTo>
                  <a:pt x="0" y="0"/>
                </a:lnTo>
                <a:close/>
              </a:path>
            </a:pathLst>
          </a:custGeom>
          <a:solidFill>
            <a:srgbClr val="8064A2"/>
          </a:solidFill>
          <a:ln w="12700" cap="flat" cmpd="sng" algn="ctr">
            <a:noFill/>
            <a:prstDash val="solid"/>
            <a:miter lim="800000"/>
          </a:ln>
          <a:effectLst/>
        </p:spPr>
        <p:txBody>
          <a:bodyPr lIns="531971" tIns="29845" rIns="472281" bIns="29845" spcCol="1270" anchor="ctr"/>
          <a:lstStyle/>
          <a:p>
            <a:pPr marL="0" marR="0" lvl="0" indent="0" algn="ctr" defTabSz="2089150" eaLnBrk="1" fontAlgn="auto" latinLnBrk="0" hangingPunct="1">
              <a:lnSpc>
                <a:spcPct val="90000"/>
              </a:lnSpc>
              <a:spcBef>
                <a:spcPct val="0"/>
              </a:spcBef>
              <a:spcAft>
                <a:spcPct val="35000"/>
              </a:spcAft>
              <a:buClrTx/>
              <a:buSzTx/>
              <a:buFontTx/>
              <a:buNone/>
              <a:tabLst/>
              <a:defRPr/>
            </a:pPr>
            <a:endParaRPr kumimoji="0" lang="en-US" sz="4700" b="0" i="0" u="none" strike="noStrike" kern="0" cap="none" spc="0" normalizeH="0" baseline="0" noProof="0">
              <a:ln>
                <a:noFill/>
              </a:ln>
              <a:solidFill>
                <a:prstClr val="white"/>
              </a:solidFill>
              <a:effectLst/>
              <a:uLnTx/>
              <a:uFillTx/>
              <a:latin typeface="Calibri"/>
              <a:ea typeface="+mn-ea"/>
              <a:cs typeface="+mn-cs"/>
            </a:endParaRPr>
          </a:p>
        </p:txBody>
      </p:sp>
      <p:sp>
        <p:nvSpPr>
          <p:cNvPr id="78" name="Freeform 11">
            <a:extLst>
              <a:ext uri="{FF2B5EF4-FFF2-40B4-BE49-F238E27FC236}">
                <a16:creationId xmlns:a16="http://schemas.microsoft.com/office/drawing/2014/main" id="{4F84FA13-6F51-E0B5-BE58-9CD17653DED3}"/>
              </a:ext>
            </a:extLst>
          </p:cNvPr>
          <p:cNvSpPr/>
          <p:nvPr/>
        </p:nvSpPr>
        <p:spPr>
          <a:xfrm>
            <a:off x="2130425" y="3570963"/>
            <a:ext cx="1958975" cy="784225"/>
          </a:xfrm>
          <a:custGeom>
            <a:avLst/>
            <a:gdLst>
              <a:gd name="connsiteX0" fmla="*/ 0 w 1959967"/>
              <a:gd name="connsiteY0" fmla="*/ 0 h 783986"/>
              <a:gd name="connsiteX1" fmla="*/ 1567974 w 1959967"/>
              <a:gd name="connsiteY1" fmla="*/ 0 h 783986"/>
              <a:gd name="connsiteX2" fmla="*/ 1959967 w 1959967"/>
              <a:gd name="connsiteY2" fmla="*/ 391993 h 783986"/>
              <a:gd name="connsiteX3" fmla="*/ 1567974 w 1959967"/>
              <a:gd name="connsiteY3" fmla="*/ 783986 h 783986"/>
              <a:gd name="connsiteX4" fmla="*/ 0 w 1959967"/>
              <a:gd name="connsiteY4" fmla="*/ 783986 h 783986"/>
              <a:gd name="connsiteX5" fmla="*/ 391993 w 1959967"/>
              <a:gd name="connsiteY5" fmla="*/ 391993 h 783986"/>
              <a:gd name="connsiteX6" fmla="*/ 0 w 1959967"/>
              <a:gd name="connsiteY6" fmla="*/ 0 h 783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9967" h="783986">
                <a:moveTo>
                  <a:pt x="0" y="0"/>
                </a:moveTo>
                <a:lnTo>
                  <a:pt x="1567974" y="0"/>
                </a:lnTo>
                <a:lnTo>
                  <a:pt x="1959967" y="391993"/>
                </a:lnTo>
                <a:lnTo>
                  <a:pt x="1567974" y="783986"/>
                </a:lnTo>
                <a:lnTo>
                  <a:pt x="0" y="783986"/>
                </a:lnTo>
                <a:lnTo>
                  <a:pt x="391993" y="391993"/>
                </a:lnTo>
                <a:lnTo>
                  <a:pt x="0" y="0"/>
                </a:lnTo>
                <a:close/>
              </a:path>
            </a:pathLst>
          </a:custGeom>
          <a:solidFill>
            <a:srgbClr val="DDDDDD"/>
          </a:solidFill>
          <a:ln w="12700" cap="flat" cmpd="sng" algn="ctr">
            <a:noFill/>
            <a:prstDash val="solid"/>
            <a:miter lim="800000"/>
          </a:ln>
          <a:effectLst/>
        </p:spPr>
        <p:txBody>
          <a:bodyPr lIns="441523" tIns="24765" rIns="391993" bIns="24765" spcCol="1270" anchor="ctr"/>
          <a:lstStyle/>
          <a:p>
            <a:pPr marL="0" marR="0" lvl="0" indent="0" algn="ctr" defTabSz="1733550" eaLnBrk="1" fontAlgn="auto" latinLnBrk="0" hangingPunct="1">
              <a:lnSpc>
                <a:spcPct val="90000"/>
              </a:lnSpc>
              <a:spcBef>
                <a:spcPct val="0"/>
              </a:spcBef>
              <a:spcAft>
                <a:spcPct val="35000"/>
              </a:spcAft>
              <a:buClrTx/>
              <a:buSzTx/>
              <a:buFontTx/>
              <a:buNone/>
              <a:tabLst/>
              <a:defRPr/>
            </a:pPr>
            <a:endParaRPr kumimoji="0" lang="en-US" sz="3900" b="0" i="0" u="none" strike="noStrike" kern="0" cap="none" spc="0" normalizeH="0" baseline="0" noProof="0">
              <a:ln>
                <a:noFill/>
              </a:ln>
              <a:solidFill>
                <a:prstClr val="black">
                  <a:hueOff val="0"/>
                  <a:satOff val="0"/>
                  <a:lumOff val="0"/>
                  <a:alphaOff val="0"/>
                </a:prstClr>
              </a:solidFill>
              <a:effectLst/>
              <a:uLnTx/>
              <a:uFillTx/>
              <a:latin typeface="Calibri"/>
              <a:ea typeface="+mn-ea"/>
              <a:cs typeface="+mn-cs"/>
            </a:endParaRPr>
          </a:p>
        </p:txBody>
      </p:sp>
      <p:sp>
        <p:nvSpPr>
          <p:cNvPr id="79" name="Freeform 12">
            <a:extLst>
              <a:ext uri="{FF2B5EF4-FFF2-40B4-BE49-F238E27FC236}">
                <a16:creationId xmlns:a16="http://schemas.microsoft.com/office/drawing/2014/main" id="{49488020-355E-A564-76DC-0D73CC10DA47}"/>
              </a:ext>
            </a:extLst>
          </p:cNvPr>
          <p:cNvSpPr/>
          <p:nvPr/>
        </p:nvSpPr>
        <p:spPr>
          <a:xfrm>
            <a:off x="76200" y="4567913"/>
            <a:ext cx="2360613" cy="944562"/>
          </a:xfrm>
          <a:custGeom>
            <a:avLst/>
            <a:gdLst>
              <a:gd name="connsiteX0" fmla="*/ 0 w 2361406"/>
              <a:gd name="connsiteY0" fmla="*/ 0 h 944562"/>
              <a:gd name="connsiteX1" fmla="*/ 1889125 w 2361406"/>
              <a:gd name="connsiteY1" fmla="*/ 0 h 944562"/>
              <a:gd name="connsiteX2" fmla="*/ 2361406 w 2361406"/>
              <a:gd name="connsiteY2" fmla="*/ 472281 h 944562"/>
              <a:gd name="connsiteX3" fmla="*/ 1889125 w 2361406"/>
              <a:gd name="connsiteY3" fmla="*/ 944562 h 944562"/>
              <a:gd name="connsiteX4" fmla="*/ 0 w 2361406"/>
              <a:gd name="connsiteY4" fmla="*/ 944562 h 944562"/>
              <a:gd name="connsiteX5" fmla="*/ 472281 w 2361406"/>
              <a:gd name="connsiteY5" fmla="*/ 472281 h 944562"/>
              <a:gd name="connsiteX6" fmla="*/ 0 w 2361406"/>
              <a:gd name="connsiteY6" fmla="*/ 0 h 94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61406" h="944562">
                <a:moveTo>
                  <a:pt x="0" y="0"/>
                </a:moveTo>
                <a:lnTo>
                  <a:pt x="1889125" y="0"/>
                </a:lnTo>
                <a:lnTo>
                  <a:pt x="2361406" y="472281"/>
                </a:lnTo>
                <a:lnTo>
                  <a:pt x="1889125" y="944562"/>
                </a:lnTo>
                <a:lnTo>
                  <a:pt x="0" y="944562"/>
                </a:lnTo>
                <a:lnTo>
                  <a:pt x="472281" y="472281"/>
                </a:lnTo>
                <a:lnTo>
                  <a:pt x="0" y="0"/>
                </a:lnTo>
                <a:close/>
              </a:path>
            </a:pathLst>
          </a:custGeom>
          <a:solidFill>
            <a:srgbClr val="4BACC6"/>
          </a:solidFill>
          <a:ln w="12700" cap="flat" cmpd="sng" algn="ctr">
            <a:noFill/>
            <a:prstDash val="solid"/>
            <a:miter lim="800000"/>
          </a:ln>
          <a:effectLst/>
        </p:spPr>
        <p:txBody>
          <a:bodyPr lIns="531971" tIns="29845" rIns="472281" bIns="29845" spcCol="1270" anchor="ctr"/>
          <a:lstStyle/>
          <a:p>
            <a:pPr marL="0" marR="0" lvl="0" indent="0" algn="ctr" defTabSz="2089150" eaLnBrk="1" fontAlgn="auto" latinLnBrk="0" hangingPunct="1">
              <a:lnSpc>
                <a:spcPct val="90000"/>
              </a:lnSpc>
              <a:spcBef>
                <a:spcPct val="0"/>
              </a:spcBef>
              <a:spcAft>
                <a:spcPct val="35000"/>
              </a:spcAft>
              <a:buClrTx/>
              <a:buSzTx/>
              <a:buFontTx/>
              <a:buNone/>
              <a:tabLst/>
              <a:defRPr/>
            </a:pPr>
            <a:endParaRPr kumimoji="0" lang="en-US" sz="4700" b="0" i="0" u="none" strike="noStrike" kern="0" cap="none" spc="0" normalizeH="0" baseline="0" noProof="0">
              <a:ln>
                <a:noFill/>
              </a:ln>
              <a:solidFill>
                <a:prstClr val="white"/>
              </a:solidFill>
              <a:effectLst/>
              <a:uLnTx/>
              <a:uFillTx/>
              <a:latin typeface="Calibri"/>
              <a:ea typeface="+mn-ea"/>
              <a:cs typeface="+mn-cs"/>
            </a:endParaRPr>
          </a:p>
        </p:txBody>
      </p:sp>
      <p:sp>
        <p:nvSpPr>
          <p:cNvPr id="80" name="Freeform 13">
            <a:extLst>
              <a:ext uri="{FF2B5EF4-FFF2-40B4-BE49-F238E27FC236}">
                <a16:creationId xmlns:a16="http://schemas.microsoft.com/office/drawing/2014/main" id="{5A21BD86-7637-B45A-8ECB-5CE87CCFC6C0}"/>
              </a:ext>
            </a:extLst>
          </p:cNvPr>
          <p:cNvSpPr/>
          <p:nvPr/>
        </p:nvSpPr>
        <p:spPr>
          <a:xfrm>
            <a:off x="2130425" y="4648875"/>
            <a:ext cx="1958975" cy="784225"/>
          </a:xfrm>
          <a:custGeom>
            <a:avLst/>
            <a:gdLst>
              <a:gd name="connsiteX0" fmla="*/ 0 w 1959967"/>
              <a:gd name="connsiteY0" fmla="*/ 0 h 783986"/>
              <a:gd name="connsiteX1" fmla="*/ 1567974 w 1959967"/>
              <a:gd name="connsiteY1" fmla="*/ 0 h 783986"/>
              <a:gd name="connsiteX2" fmla="*/ 1959967 w 1959967"/>
              <a:gd name="connsiteY2" fmla="*/ 391993 h 783986"/>
              <a:gd name="connsiteX3" fmla="*/ 1567974 w 1959967"/>
              <a:gd name="connsiteY3" fmla="*/ 783986 h 783986"/>
              <a:gd name="connsiteX4" fmla="*/ 0 w 1959967"/>
              <a:gd name="connsiteY4" fmla="*/ 783986 h 783986"/>
              <a:gd name="connsiteX5" fmla="*/ 391993 w 1959967"/>
              <a:gd name="connsiteY5" fmla="*/ 391993 h 783986"/>
              <a:gd name="connsiteX6" fmla="*/ 0 w 1959967"/>
              <a:gd name="connsiteY6" fmla="*/ 0 h 783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9967" h="783986">
                <a:moveTo>
                  <a:pt x="0" y="0"/>
                </a:moveTo>
                <a:lnTo>
                  <a:pt x="1567974" y="0"/>
                </a:lnTo>
                <a:lnTo>
                  <a:pt x="1959967" y="391993"/>
                </a:lnTo>
                <a:lnTo>
                  <a:pt x="1567974" y="783986"/>
                </a:lnTo>
                <a:lnTo>
                  <a:pt x="0" y="783986"/>
                </a:lnTo>
                <a:lnTo>
                  <a:pt x="391993" y="391993"/>
                </a:lnTo>
                <a:lnTo>
                  <a:pt x="0" y="0"/>
                </a:lnTo>
                <a:close/>
              </a:path>
            </a:pathLst>
          </a:custGeom>
          <a:solidFill>
            <a:srgbClr val="DDDDDD"/>
          </a:solidFill>
          <a:ln w="12700" cap="flat" cmpd="sng" algn="ctr">
            <a:noFill/>
            <a:prstDash val="solid"/>
            <a:miter lim="800000"/>
          </a:ln>
          <a:effectLst/>
        </p:spPr>
        <p:txBody>
          <a:bodyPr lIns="441523" tIns="24765" rIns="391993" bIns="24765" spcCol="1270" anchor="ctr"/>
          <a:lstStyle/>
          <a:p>
            <a:pPr marL="0" marR="0" lvl="0" indent="0" algn="ctr" defTabSz="1733550" eaLnBrk="1" fontAlgn="auto" latinLnBrk="0" hangingPunct="1">
              <a:lnSpc>
                <a:spcPct val="90000"/>
              </a:lnSpc>
              <a:spcBef>
                <a:spcPct val="0"/>
              </a:spcBef>
              <a:spcAft>
                <a:spcPct val="35000"/>
              </a:spcAft>
              <a:buClrTx/>
              <a:buSzTx/>
              <a:buFontTx/>
              <a:buNone/>
              <a:tabLst/>
              <a:defRPr/>
            </a:pPr>
            <a:endParaRPr kumimoji="0" lang="en-US" sz="3900" b="0" i="0" u="none" strike="noStrike" kern="0" cap="none" spc="0" normalizeH="0" baseline="0" noProof="0">
              <a:ln>
                <a:noFill/>
              </a:ln>
              <a:solidFill>
                <a:prstClr val="black">
                  <a:hueOff val="0"/>
                  <a:satOff val="0"/>
                  <a:lumOff val="0"/>
                  <a:alphaOff val="0"/>
                </a:prstClr>
              </a:solidFill>
              <a:effectLst/>
              <a:uLnTx/>
              <a:uFillTx/>
              <a:latin typeface="Calibri"/>
              <a:ea typeface="+mn-ea"/>
              <a:cs typeface="+mn-cs"/>
            </a:endParaRPr>
          </a:p>
        </p:txBody>
      </p:sp>
      <p:sp>
        <p:nvSpPr>
          <p:cNvPr id="81" name="Freeform 18">
            <a:extLst>
              <a:ext uri="{FF2B5EF4-FFF2-40B4-BE49-F238E27FC236}">
                <a16:creationId xmlns:a16="http://schemas.microsoft.com/office/drawing/2014/main" id="{19278C06-2C15-E3D5-E1CB-6FE4AC654BC0}"/>
              </a:ext>
            </a:extLst>
          </p:cNvPr>
          <p:cNvSpPr/>
          <p:nvPr/>
        </p:nvSpPr>
        <p:spPr>
          <a:xfrm>
            <a:off x="76200" y="5644238"/>
            <a:ext cx="2360613" cy="944562"/>
          </a:xfrm>
          <a:custGeom>
            <a:avLst/>
            <a:gdLst>
              <a:gd name="connsiteX0" fmla="*/ 0 w 2361406"/>
              <a:gd name="connsiteY0" fmla="*/ 0 h 944562"/>
              <a:gd name="connsiteX1" fmla="*/ 1889125 w 2361406"/>
              <a:gd name="connsiteY1" fmla="*/ 0 h 944562"/>
              <a:gd name="connsiteX2" fmla="*/ 2361406 w 2361406"/>
              <a:gd name="connsiteY2" fmla="*/ 472281 h 944562"/>
              <a:gd name="connsiteX3" fmla="*/ 1889125 w 2361406"/>
              <a:gd name="connsiteY3" fmla="*/ 944562 h 944562"/>
              <a:gd name="connsiteX4" fmla="*/ 0 w 2361406"/>
              <a:gd name="connsiteY4" fmla="*/ 944562 h 944562"/>
              <a:gd name="connsiteX5" fmla="*/ 472281 w 2361406"/>
              <a:gd name="connsiteY5" fmla="*/ 472281 h 944562"/>
              <a:gd name="connsiteX6" fmla="*/ 0 w 2361406"/>
              <a:gd name="connsiteY6" fmla="*/ 0 h 94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61406" h="944562">
                <a:moveTo>
                  <a:pt x="0" y="0"/>
                </a:moveTo>
                <a:lnTo>
                  <a:pt x="1889125" y="0"/>
                </a:lnTo>
                <a:lnTo>
                  <a:pt x="2361406" y="472281"/>
                </a:lnTo>
                <a:lnTo>
                  <a:pt x="1889125" y="944562"/>
                </a:lnTo>
                <a:lnTo>
                  <a:pt x="0" y="944562"/>
                </a:lnTo>
                <a:lnTo>
                  <a:pt x="472281" y="472281"/>
                </a:lnTo>
                <a:lnTo>
                  <a:pt x="0" y="0"/>
                </a:lnTo>
                <a:close/>
              </a:path>
            </a:pathLst>
          </a:custGeom>
          <a:solidFill>
            <a:srgbClr val="C0504D"/>
          </a:solidFill>
          <a:ln w="12700" cap="flat" cmpd="sng" algn="ctr">
            <a:noFill/>
            <a:prstDash val="solid"/>
            <a:miter lim="800000"/>
          </a:ln>
          <a:effectLst/>
        </p:spPr>
        <p:txBody>
          <a:bodyPr lIns="544671" tIns="36195" rIns="472281" bIns="36195" spcCol="1270" anchor="ctr"/>
          <a:lstStyle/>
          <a:p>
            <a:pPr marL="0" marR="0" lvl="0" indent="0" algn="ctr" defTabSz="2533650" eaLnBrk="1" fontAlgn="auto" latinLnBrk="0" hangingPunct="1">
              <a:lnSpc>
                <a:spcPct val="90000"/>
              </a:lnSpc>
              <a:spcBef>
                <a:spcPct val="0"/>
              </a:spcBef>
              <a:spcAft>
                <a:spcPct val="35000"/>
              </a:spcAft>
              <a:buClrTx/>
              <a:buSzTx/>
              <a:buFontTx/>
              <a:buNone/>
              <a:tabLst/>
              <a:defRPr/>
            </a:pPr>
            <a:endParaRPr kumimoji="0" lang="en-US" sz="5700" b="0" i="0" u="none" strike="noStrike" kern="0" cap="none" spc="0" normalizeH="0" baseline="0" noProof="0">
              <a:ln>
                <a:noFill/>
              </a:ln>
              <a:solidFill>
                <a:prstClr val="white"/>
              </a:solidFill>
              <a:effectLst/>
              <a:uLnTx/>
              <a:uFillTx/>
              <a:latin typeface="Calibri"/>
              <a:ea typeface="+mn-ea"/>
              <a:cs typeface="+mn-cs"/>
            </a:endParaRPr>
          </a:p>
        </p:txBody>
      </p:sp>
      <p:sp>
        <p:nvSpPr>
          <p:cNvPr id="82" name="Freeform 19">
            <a:extLst>
              <a:ext uri="{FF2B5EF4-FFF2-40B4-BE49-F238E27FC236}">
                <a16:creationId xmlns:a16="http://schemas.microsoft.com/office/drawing/2014/main" id="{12787B3A-D957-E244-8AA4-9330B1B893A7}"/>
              </a:ext>
            </a:extLst>
          </p:cNvPr>
          <p:cNvSpPr/>
          <p:nvPr/>
        </p:nvSpPr>
        <p:spPr>
          <a:xfrm>
            <a:off x="2130425" y="5725200"/>
            <a:ext cx="1958975" cy="784225"/>
          </a:xfrm>
          <a:custGeom>
            <a:avLst/>
            <a:gdLst>
              <a:gd name="connsiteX0" fmla="*/ 0 w 1959967"/>
              <a:gd name="connsiteY0" fmla="*/ 0 h 783986"/>
              <a:gd name="connsiteX1" fmla="*/ 1567974 w 1959967"/>
              <a:gd name="connsiteY1" fmla="*/ 0 h 783986"/>
              <a:gd name="connsiteX2" fmla="*/ 1959967 w 1959967"/>
              <a:gd name="connsiteY2" fmla="*/ 391993 h 783986"/>
              <a:gd name="connsiteX3" fmla="*/ 1567974 w 1959967"/>
              <a:gd name="connsiteY3" fmla="*/ 783986 h 783986"/>
              <a:gd name="connsiteX4" fmla="*/ 0 w 1959967"/>
              <a:gd name="connsiteY4" fmla="*/ 783986 h 783986"/>
              <a:gd name="connsiteX5" fmla="*/ 391993 w 1959967"/>
              <a:gd name="connsiteY5" fmla="*/ 391993 h 783986"/>
              <a:gd name="connsiteX6" fmla="*/ 0 w 1959967"/>
              <a:gd name="connsiteY6" fmla="*/ 0 h 783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9967" h="783986">
                <a:moveTo>
                  <a:pt x="0" y="0"/>
                </a:moveTo>
                <a:lnTo>
                  <a:pt x="1567974" y="0"/>
                </a:lnTo>
                <a:lnTo>
                  <a:pt x="1959967" y="391993"/>
                </a:lnTo>
                <a:lnTo>
                  <a:pt x="1567974" y="783986"/>
                </a:lnTo>
                <a:lnTo>
                  <a:pt x="0" y="783986"/>
                </a:lnTo>
                <a:lnTo>
                  <a:pt x="391993" y="391993"/>
                </a:lnTo>
                <a:lnTo>
                  <a:pt x="0" y="0"/>
                </a:lnTo>
                <a:close/>
              </a:path>
            </a:pathLst>
          </a:custGeom>
          <a:solidFill>
            <a:srgbClr val="DDDDDD"/>
          </a:solidFill>
          <a:ln w="12700" cap="flat" cmpd="sng" algn="ctr">
            <a:noFill/>
            <a:prstDash val="solid"/>
            <a:miter lim="800000"/>
          </a:ln>
          <a:effectLst/>
        </p:spPr>
        <p:txBody>
          <a:bodyPr lIns="441523" tIns="24765" rIns="391993" bIns="24765" spcCol="1270" anchor="ctr"/>
          <a:lstStyle/>
          <a:p>
            <a:pPr marL="0" marR="0" lvl="0" indent="0" algn="ctr" defTabSz="1733550" eaLnBrk="1" fontAlgn="auto" latinLnBrk="0" hangingPunct="1">
              <a:lnSpc>
                <a:spcPct val="90000"/>
              </a:lnSpc>
              <a:spcBef>
                <a:spcPct val="0"/>
              </a:spcBef>
              <a:spcAft>
                <a:spcPct val="35000"/>
              </a:spcAft>
              <a:buClrTx/>
              <a:buSzTx/>
              <a:buFontTx/>
              <a:buNone/>
              <a:tabLst/>
              <a:defRPr/>
            </a:pPr>
            <a:endParaRPr kumimoji="0" lang="en-US" sz="3900" b="0" i="0" u="none" strike="noStrike" kern="0" cap="none" spc="0" normalizeH="0" baseline="0" noProof="0">
              <a:ln>
                <a:noFill/>
              </a:ln>
              <a:solidFill>
                <a:prstClr val="black">
                  <a:hueOff val="0"/>
                  <a:satOff val="0"/>
                  <a:lumOff val="0"/>
                  <a:alphaOff val="0"/>
                </a:prstClr>
              </a:solidFill>
              <a:effectLst/>
              <a:uLnTx/>
              <a:uFillTx/>
              <a:latin typeface="Calibri"/>
              <a:ea typeface="+mn-ea"/>
              <a:cs typeface="+mn-cs"/>
            </a:endParaRPr>
          </a:p>
        </p:txBody>
      </p:sp>
      <p:grpSp>
        <p:nvGrpSpPr>
          <p:cNvPr id="83" name="Group 2">
            <a:extLst>
              <a:ext uri="{FF2B5EF4-FFF2-40B4-BE49-F238E27FC236}">
                <a16:creationId xmlns:a16="http://schemas.microsoft.com/office/drawing/2014/main" id="{6EAF4C37-5941-BEDD-F2C7-2157A0706EDE}"/>
              </a:ext>
            </a:extLst>
          </p:cNvPr>
          <p:cNvGrpSpPr>
            <a:grpSpLocks/>
          </p:cNvGrpSpPr>
          <p:nvPr/>
        </p:nvGrpSpPr>
        <p:grpSpPr bwMode="auto">
          <a:xfrm>
            <a:off x="4226719" y="2663856"/>
            <a:ext cx="692150" cy="701675"/>
            <a:chOff x="5555262" y="1747937"/>
            <a:chExt cx="691285" cy="701538"/>
          </a:xfrm>
        </p:grpSpPr>
        <p:sp>
          <p:nvSpPr>
            <p:cNvPr id="84" name="Oval 83">
              <a:extLst>
                <a:ext uri="{FF2B5EF4-FFF2-40B4-BE49-F238E27FC236}">
                  <a16:creationId xmlns:a16="http://schemas.microsoft.com/office/drawing/2014/main" id="{7E8EA596-F18E-B3B5-E66C-46FE912E5D2E}"/>
                </a:ext>
              </a:extLst>
            </p:cNvPr>
            <p:cNvSpPr/>
            <p:nvPr/>
          </p:nvSpPr>
          <p:spPr>
            <a:xfrm>
              <a:off x="5685274" y="1905695"/>
              <a:ext cx="407478" cy="409495"/>
            </a:xfrm>
            <a:prstGeom prst="ellipse">
              <a:avLst/>
            </a:prstGeom>
            <a:solidFill>
              <a:srgbClr val="9BBB59"/>
            </a:solidFill>
            <a:ln w="3175"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85" name="TextBox 95">
              <a:extLst>
                <a:ext uri="{FF2B5EF4-FFF2-40B4-BE49-F238E27FC236}">
                  <a16:creationId xmlns:a16="http://schemas.microsoft.com/office/drawing/2014/main" id="{6D0B3DAB-6AB7-E98D-68AF-98B796A98952}"/>
                </a:ext>
              </a:extLst>
            </p:cNvPr>
            <p:cNvSpPr txBox="1">
              <a:spLocks noChangeArrowheads="1"/>
            </p:cNvSpPr>
            <p:nvPr/>
          </p:nvSpPr>
          <p:spPr bwMode="auto">
            <a:xfrm>
              <a:off x="5555262" y="1747937"/>
              <a:ext cx="691285" cy="70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4000" b="0" i="0" u="none" strike="noStrike" kern="0" cap="none" spc="0" normalizeH="0" baseline="0" noProof="0" dirty="0">
                  <a:ln>
                    <a:noFill/>
                  </a:ln>
                  <a:solidFill>
                    <a:srgbClr val="FFFFFF"/>
                  </a:solidFill>
                  <a:effectLst/>
                  <a:uLnTx/>
                  <a:uFillTx/>
                  <a:latin typeface="Segoe UI Semilight" panose="020B0402040204020203" pitchFamily="34" charset="0"/>
                  <a:cs typeface="Arial" panose="020B0604020202020204" pitchFamily="34" charset="0"/>
                  <a:sym typeface="Webdings" panose="05030102010509060703" pitchFamily="18" charset="2"/>
                </a:rPr>
                <a:t></a:t>
              </a:r>
              <a:endParaRPr kumimoji="0" lang="en-US" altLang="en-US" sz="4000" b="0" i="0" u="none" strike="noStrike" kern="0" cap="none" spc="0" normalizeH="0" baseline="0" noProof="0" dirty="0">
                <a:ln>
                  <a:noFill/>
                </a:ln>
                <a:solidFill>
                  <a:srgbClr val="FFFFFF"/>
                </a:solidFill>
                <a:effectLst/>
                <a:uLnTx/>
                <a:uFillTx/>
                <a:latin typeface="Segoe UI Semilight" panose="020B0402040204020203" pitchFamily="34" charset="0"/>
                <a:cs typeface="Arial" panose="020B0604020202020204" pitchFamily="34" charset="0"/>
              </a:endParaRPr>
            </a:p>
          </p:txBody>
        </p:sp>
      </p:grpSp>
      <p:sp>
        <p:nvSpPr>
          <p:cNvPr id="86" name="TextBox 8">
            <a:extLst>
              <a:ext uri="{FF2B5EF4-FFF2-40B4-BE49-F238E27FC236}">
                <a16:creationId xmlns:a16="http://schemas.microsoft.com/office/drawing/2014/main" id="{2FCABA94-B46B-3025-3956-56A57E83F71A}"/>
              </a:ext>
            </a:extLst>
          </p:cNvPr>
          <p:cNvSpPr txBox="1">
            <a:spLocks noChangeArrowheads="1"/>
          </p:cNvSpPr>
          <p:nvPr/>
        </p:nvSpPr>
        <p:spPr bwMode="auto">
          <a:xfrm>
            <a:off x="5080000" y="2842311"/>
            <a:ext cx="6987309" cy="1077218"/>
          </a:xfrm>
          <a:prstGeom prst="rect">
            <a:avLst/>
          </a:prstGeom>
          <a:solidFill>
            <a:schemeClr val="accent6">
              <a:lumMod val="20000"/>
              <a:lumOff val="80000"/>
            </a:schemeClr>
          </a:solidFill>
          <a:ln w="25400">
            <a:solidFill>
              <a:srgbClr val="6600FF"/>
            </a:solidFill>
            <a:prstDash val="sysDot"/>
            <a:miter lim="800000"/>
            <a:headEnd/>
            <a:tailEnd/>
          </a:ln>
        </p:spPr>
        <p:txBody>
          <a:bodyPr wrap="square">
            <a:spAutoFit/>
          </a:bodyPr>
          <a:lstStyle>
            <a:lvl1pPr marL="171450" indent="-171450">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fontAlgn="base">
              <a:spcBef>
                <a:spcPct val="0"/>
              </a:spcBef>
              <a:spcAft>
                <a:spcPct val="0"/>
              </a:spcAft>
            </a:pPr>
            <a:r>
              <a:rPr lang="nl-NL" altLang="en-US" sz="3200" b="1" dirty="0">
                <a:solidFill>
                  <a:prstClr val="black"/>
                </a:solidFill>
                <a:latin typeface="Times New Roman" panose="02020603050405020304" pitchFamily="18" charset="0"/>
                <a:cs typeface="Times New Roman" panose="02020603050405020304" pitchFamily="18" charset="0"/>
              </a:rPr>
              <a:t>Có mục đích và động cơ học tập đúng đắn</a:t>
            </a:r>
            <a:r>
              <a:rPr lang="vi-VN" altLang="en-US" sz="3200" b="1" dirty="0">
                <a:solidFill>
                  <a:prstClr val="black"/>
                </a:solidFill>
                <a:latin typeface="Times New Roman" panose="02020603050405020304" pitchFamily="18" charset="0"/>
                <a:cs typeface="Times New Roman" panose="02020603050405020304" pitchFamily="18" charset="0"/>
              </a:rPr>
              <a:t> </a:t>
            </a:r>
          </a:p>
        </p:txBody>
      </p:sp>
      <p:grpSp>
        <p:nvGrpSpPr>
          <p:cNvPr id="87" name="Group 27">
            <a:extLst>
              <a:ext uri="{FF2B5EF4-FFF2-40B4-BE49-F238E27FC236}">
                <a16:creationId xmlns:a16="http://schemas.microsoft.com/office/drawing/2014/main" id="{EF19ABFD-D471-36FD-B5C2-316D9C6C6327}"/>
              </a:ext>
            </a:extLst>
          </p:cNvPr>
          <p:cNvGrpSpPr>
            <a:grpSpLocks/>
          </p:cNvGrpSpPr>
          <p:nvPr/>
        </p:nvGrpSpPr>
        <p:grpSpPr bwMode="auto">
          <a:xfrm>
            <a:off x="4238625" y="5750600"/>
            <a:ext cx="692150" cy="701675"/>
            <a:chOff x="5966559" y="4771798"/>
            <a:chExt cx="691285" cy="701538"/>
          </a:xfrm>
        </p:grpSpPr>
        <p:sp>
          <p:nvSpPr>
            <p:cNvPr id="88" name="Oval 32">
              <a:extLst>
                <a:ext uri="{FF2B5EF4-FFF2-40B4-BE49-F238E27FC236}">
                  <a16:creationId xmlns:a16="http://schemas.microsoft.com/office/drawing/2014/main" id="{FF6FD54F-BF91-58E5-277E-D0A73D81D8C3}"/>
                </a:ext>
              </a:extLst>
            </p:cNvPr>
            <p:cNvSpPr/>
            <p:nvPr/>
          </p:nvSpPr>
          <p:spPr>
            <a:xfrm>
              <a:off x="6096571" y="4965435"/>
              <a:ext cx="407478" cy="407908"/>
            </a:xfrm>
            <a:prstGeom prst="ellipse">
              <a:avLst/>
            </a:prstGeom>
            <a:solidFill>
              <a:srgbClr val="C0504D"/>
            </a:solidFill>
            <a:ln w="3175"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89" name="TextBox 38">
              <a:extLst>
                <a:ext uri="{FF2B5EF4-FFF2-40B4-BE49-F238E27FC236}">
                  <a16:creationId xmlns:a16="http://schemas.microsoft.com/office/drawing/2014/main" id="{97E3621D-7A86-93D5-A8F1-AECB8C30E6D3}"/>
                </a:ext>
              </a:extLst>
            </p:cNvPr>
            <p:cNvSpPr txBox="1">
              <a:spLocks noChangeArrowheads="1"/>
            </p:cNvSpPr>
            <p:nvPr/>
          </p:nvSpPr>
          <p:spPr bwMode="auto">
            <a:xfrm>
              <a:off x="5966559" y="4771798"/>
              <a:ext cx="691285" cy="70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4000" b="0" i="0" u="none" strike="noStrike" kern="0" cap="none" spc="0" normalizeH="0" baseline="0" noProof="0">
                  <a:ln>
                    <a:noFill/>
                  </a:ln>
                  <a:solidFill>
                    <a:srgbClr val="FFFFFF"/>
                  </a:solidFill>
                  <a:effectLst/>
                  <a:uLnTx/>
                  <a:uFillTx/>
                  <a:latin typeface="Segoe UI Semilight" panose="020B0402040204020203" pitchFamily="34" charset="0"/>
                  <a:cs typeface="Arial" panose="020B0604020202020204" pitchFamily="34" charset="0"/>
                  <a:sym typeface="Webdings" panose="05030102010509060703" pitchFamily="18" charset="2"/>
                </a:rPr>
                <a:t></a:t>
              </a:r>
              <a:endParaRPr kumimoji="0" lang="en-US" altLang="en-US" sz="4000" b="0" i="0" u="none" strike="noStrike" kern="0" cap="none" spc="0" normalizeH="0" baseline="0" noProof="0">
                <a:ln>
                  <a:noFill/>
                </a:ln>
                <a:solidFill>
                  <a:srgbClr val="FFFFFF"/>
                </a:solidFill>
                <a:effectLst/>
                <a:uLnTx/>
                <a:uFillTx/>
                <a:latin typeface="Segoe UI Semilight" panose="020B0402040204020203" pitchFamily="34" charset="0"/>
                <a:cs typeface="Arial" panose="020B0604020202020204" pitchFamily="34" charset="0"/>
              </a:endParaRPr>
            </a:p>
          </p:txBody>
        </p:sp>
      </p:grpSp>
      <p:grpSp>
        <p:nvGrpSpPr>
          <p:cNvPr id="90" name="Group 25">
            <a:extLst>
              <a:ext uri="{FF2B5EF4-FFF2-40B4-BE49-F238E27FC236}">
                <a16:creationId xmlns:a16="http://schemas.microsoft.com/office/drawing/2014/main" id="{9F245E5F-6F64-6581-D36D-7134C4544BAE}"/>
              </a:ext>
            </a:extLst>
          </p:cNvPr>
          <p:cNvGrpSpPr>
            <a:grpSpLocks/>
          </p:cNvGrpSpPr>
          <p:nvPr/>
        </p:nvGrpSpPr>
        <p:grpSpPr bwMode="auto">
          <a:xfrm>
            <a:off x="4238625" y="3570963"/>
            <a:ext cx="692150" cy="701675"/>
            <a:chOff x="5966559" y="2706577"/>
            <a:chExt cx="691285" cy="703113"/>
          </a:xfrm>
        </p:grpSpPr>
        <p:sp>
          <p:nvSpPr>
            <p:cNvPr id="91" name="Oval 43">
              <a:extLst>
                <a:ext uri="{FF2B5EF4-FFF2-40B4-BE49-F238E27FC236}">
                  <a16:creationId xmlns:a16="http://schemas.microsoft.com/office/drawing/2014/main" id="{F9975E54-595C-F8DC-A20B-FFEBC397FE16}"/>
                </a:ext>
              </a:extLst>
            </p:cNvPr>
            <p:cNvSpPr/>
            <p:nvPr/>
          </p:nvSpPr>
          <p:spPr>
            <a:xfrm>
              <a:off x="6096571" y="2900649"/>
              <a:ext cx="407478" cy="408823"/>
            </a:xfrm>
            <a:prstGeom prst="ellipse">
              <a:avLst/>
            </a:prstGeom>
            <a:solidFill>
              <a:srgbClr val="8064A2"/>
            </a:solidFill>
            <a:ln w="3175"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92" name="TextBox 44">
              <a:extLst>
                <a:ext uri="{FF2B5EF4-FFF2-40B4-BE49-F238E27FC236}">
                  <a16:creationId xmlns:a16="http://schemas.microsoft.com/office/drawing/2014/main" id="{AC1A696C-2272-3F67-1265-4F1568A09C7A}"/>
                </a:ext>
              </a:extLst>
            </p:cNvPr>
            <p:cNvSpPr txBox="1">
              <a:spLocks noChangeArrowheads="1"/>
            </p:cNvSpPr>
            <p:nvPr/>
          </p:nvSpPr>
          <p:spPr bwMode="auto">
            <a:xfrm>
              <a:off x="5966559" y="2706577"/>
              <a:ext cx="691285" cy="70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4000" b="0" i="0" u="none" strike="noStrike" kern="0" cap="none" spc="0" normalizeH="0" baseline="0" noProof="0" dirty="0">
                  <a:ln>
                    <a:noFill/>
                  </a:ln>
                  <a:solidFill>
                    <a:srgbClr val="FFFFFF"/>
                  </a:solidFill>
                  <a:effectLst/>
                  <a:uLnTx/>
                  <a:uFillTx/>
                  <a:latin typeface="Segoe UI Semilight" panose="020B0402040204020203" pitchFamily="34" charset="0"/>
                  <a:cs typeface="Arial" panose="020B0604020202020204" pitchFamily="34" charset="0"/>
                  <a:sym typeface="Webdings" panose="05030102010509060703" pitchFamily="18" charset="2"/>
                </a:rPr>
                <a:t></a:t>
              </a:r>
              <a:endParaRPr kumimoji="0" lang="en-US" altLang="en-US" sz="4000" b="0" i="0" u="none" strike="noStrike" kern="0" cap="none" spc="0" normalizeH="0" baseline="0" noProof="0" dirty="0">
                <a:ln>
                  <a:noFill/>
                </a:ln>
                <a:solidFill>
                  <a:srgbClr val="FFFFFF"/>
                </a:solidFill>
                <a:effectLst/>
                <a:uLnTx/>
                <a:uFillTx/>
                <a:latin typeface="Segoe UI Semilight" panose="020B0402040204020203" pitchFamily="34" charset="0"/>
                <a:cs typeface="Arial" panose="020B0604020202020204" pitchFamily="34" charset="0"/>
              </a:endParaRPr>
            </a:p>
          </p:txBody>
        </p:sp>
      </p:grpSp>
      <p:grpSp>
        <p:nvGrpSpPr>
          <p:cNvPr id="93" name="Group 26">
            <a:extLst>
              <a:ext uri="{FF2B5EF4-FFF2-40B4-BE49-F238E27FC236}">
                <a16:creationId xmlns:a16="http://schemas.microsoft.com/office/drawing/2014/main" id="{840E209F-31B4-F6A2-8021-B93E3FDE16F5}"/>
              </a:ext>
            </a:extLst>
          </p:cNvPr>
          <p:cNvGrpSpPr>
            <a:grpSpLocks/>
          </p:cNvGrpSpPr>
          <p:nvPr/>
        </p:nvGrpSpPr>
        <p:grpSpPr bwMode="auto">
          <a:xfrm>
            <a:off x="4238625" y="4661575"/>
            <a:ext cx="692150" cy="701675"/>
            <a:chOff x="5966559" y="3733964"/>
            <a:chExt cx="691285" cy="701538"/>
          </a:xfrm>
        </p:grpSpPr>
        <p:sp>
          <p:nvSpPr>
            <p:cNvPr id="94" name="Oval 40">
              <a:extLst>
                <a:ext uri="{FF2B5EF4-FFF2-40B4-BE49-F238E27FC236}">
                  <a16:creationId xmlns:a16="http://schemas.microsoft.com/office/drawing/2014/main" id="{617B237A-0A4B-AD0B-91C6-1C846D8938F1}"/>
                </a:ext>
              </a:extLst>
            </p:cNvPr>
            <p:cNvSpPr/>
            <p:nvPr/>
          </p:nvSpPr>
          <p:spPr>
            <a:xfrm>
              <a:off x="6096571" y="3927601"/>
              <a:ext cx="407478" cy="407908"/>
            </a:xfrm>
            <a:prstGeom prst="ellipse">
              <a:avLst/>
            </a:prstGeom>
            <a:solidFill>
              <a:srgbClr val="4BACC6"/>
            </a:solidFill>
            <a:ln w="3175"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95" name="TextBox 41">
              <a:extLst>
                <a:ext uri="{FF2B5EF4-FFF2-40B4-BE49-F238E27FC236}">
                  <a16:creationId xmlns:a16="http://schemas.microsoft.com/office/drawing/2014/main" id="{1720E075-EBD8-1D31-113B-B1CE527115E4}"/>
                </a:ext>
              </a:extLst>
            </p:cNvPr>
            <p:cNvSpPr txBox="1">
              <a:spLocks noChangeArrowheads="1"/>
            </p:cNvSpPr>
            <p:nvPr/>
          </p:nvSpPr>
          <p:spPr bwMode="auto">
            <a:xfrm>
              <a:off x="5966559" y="3733964"/>
              <a:ext cx="691285" cy="70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4000" b="0" i="0" u="none" strike="noStrike" kern="0" cap="none" spc="0" normalizeH="0" baseline="0" noProof="0">
                  <a:ln>
                    <a:noFill/>
                  </a:ln>
                  <a:solidFill>
                    <a:srgbClr val="FFFFFF"/>
                  </a:solidFill>
                  <a:effectLst/>
                  <a:uLnTx/>
                  <a:uFillTx/>
                  <a:latin typeface="Segoe UI Semilight" panose="020B0402040204020203" pitchFamily="34" charset="0"/>
                  <a:cs typeface="Arial" panose="020B0604020202020204" pitchFamily="34" charset="0"/>
                  <a:sym typeface="Webdings" panose="05030102010509060703" pitchFamily="18" charset="2"/>
                </a:rPr>
                <a:t></a:t>
              </a:r>
              <a:endParaRPr kumimoji="0" lang="en-US" altLang="en-US" sz="4000" b="0" i="0" u="none" strike="noStrike" kern="0" cap="none" spc="0" normalizeH="0" baseline="0" noProof="0">
                <a:ln>
                  <a:noFill/>
                </a:ln>
                <a:solidFill>
                  <a:srgbClr val="FFFFFF"/>
                </a:solidFill>
                <a:effectLst/>
                <a:uLnTx/>
                <a:uFillTx/>
                <a:latin typeface="Segoe UI Semilight" panose="020B0402040204020203" pitchFamily="34" charset="0"/>
                <a:cs typeface="Arial" panose="020B0604020202020204" pitchFamily="34" charset="0"/>
              </a:endParaRPr>
            </a:p>
          </p:txBody>
        </p:sp>
      </p:grpSp>
      <p:sp>
        <p:nvSpPr>
          <p:cNvPr id="96" name="TextBox 28">
            <a:extLst>
              <a:ext uri="{FF2B5EF4-FFF2-40B4-BE49-F238E27FC236}">
                <a16:creationId xmlns:a16="http://schemas.microsoft.com/office/drawing/2014/main" id="{789ADC45-A842-D402-625B-F2831EA286A1}"/>
              </a:ext>
            </a:extLst>
          </p:cNvPr>
          <p:cNvSpPr txBox="1">
            <a:spLocks noChangeArrowheads="1"/>
          </p:cNvSpPr>
          <p:nvPr/>
        </p:nvSpPr>
        <p:spPr bwMode="auto">
          <a:xfrm>
            <a:off x="2813050" y="2702600"/>
            <a:ext cx="569913"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fontAlgn="base">
              <a:spcBef>
                <a:spcPct val="0"/>
              </a:spcBef>
              <a:spcAft>
                <a:spcPct val="0"/>
              </a:spcAft>
            </a:pPr>
            <a:r>
              <a:rPr lang="en-US" altLang="en-US" sz="2500" b="1">
                <a:solidFill>
                  <a:prstClr val="black"/>
                </a:solidFill>
                <a:latin typeface="Arial Unicode MS" pitchFamily="34" charset="-128"/>
                <a:ea typeface="Arial Unicode MS" pitchFamily="34" charset="-128"/>
                <a:cs typeface="Segoe UI bold" panose="020B0802040204020203" pitchFamily="34" charset="0"/>
              </a:rPr>
              <a:t>1</a:t>
            </a:r>
          </a:p>
        </p:txBody>
      </p:sp>
      <p:sp>
        <p:nvSpPr>
          <p:cNvPr id="97" name="TextBox 28">
            <a:extLst>
              <a:ext uri="{FF2B5EF4-FFF2-40B4-BE49-F238E27FC236}">
                <a16:creationId xmlns:a16="http://schemas.microsoft.com/office/drawing/2014/main" id="{3D7354A7-7343-C6FB-FDE0-C027ED8DBE2E}"/>
              </a:ext>
            </a:extLst>
          </p:cNvPr>
          <p:cNvSpPr txBox="1">
            <a:spLocks noChangeArrowheads="1"/>
          </p:cNvSpPr>
          <p:nvPr/>
        </p:nvSpPr>
        <p:spPr bwMode="auto">
          <a:xfrm>
            <a:off x="2825750" y="3769400"/>
            <a:ext cx="569913"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fontAlgn="base">
              <a:spcBef>
                <a:spcPct val="0"/>
              </a:spcBef>
              <a:spcAft>
                <a:spcPct val="0"/>
              </a:spcAft>
            </a:pPr>
            <a:r>
              <a:rPr lang="en-US" altLang="en-US" sz="2500" b="1">
                <a:solidFill>
                  <a:prstClr val="black"/>
                </a:solidFill>
                <a:latin typeface="Arial Unicode MS" pitchFamily="34" charset="-128"/>
                <a:ea typeface="Arial Unicode MS" pitchFamily="34" charset="-128"/>
                <a:cs typeface="Segoe UI bold" panose="020B0802040204020203" pitchFamily="34" charset="0"/>
              </a:rPr>
              <a:t>2</a:t>
            </a:r>
          </a:p>
        </p:txBody>
      </p:sp>
      <p:sp>
        <p:nvSpPr>
          <p:cNvPr id="98" name="TextBox 28">
            <a:extLst>
              <a:ext uri="{FF2B5EF4-FFF2-40B4-BE49-F238E27FC236}">
                <a16:creationId xmlns:a16="http://schemas.microsoft.com/office/drawing/2014/main" id="{5C5C6FE3-1931-7A50-6DB4-7B082468A443}"/>
              </a:ext>
            </a:extLst>
          </p:cNvPr>
          <p:cNvSpPr txBox="1">
            <a:spLocks noChangeArrowheads="1"/>
          </p:cNvSpPr>
          <p:nvPr/>
        </p:nvSpPr>
        <p:spPr bwMode="auto">
          <a:xfrm>
            <a:off x="2838450" y="4836200"/>
            <a:ext cx="569913"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fontAlgn="base">
              <a:spcBef>
                <a:spcPct val="0"/>
              </a:spcBef>
              <a:spcAft>
                <a:spcPct val="0"/>
              </a:spcAft>
            </a:pPr>
            <a:r>
              <a:rPr lang="en-US" altLang="en-US" sz="2500" b="1">
                <a:solidFill>
                  <a:prstClr val="black"/>
                </a:solidFill>
                <a:latin typeface="Arial Unicode MS" pitchFamily="34" charset="-128"/>
                <a:ea typeface="Arial Unicode MS" pitchFamily="34" charset="-128"/>
                <a:cs typeface="Segoe UI bold" panose="020B0802040204020203" pitchFamily="34" charset="0"/>
              </a:rPr>
              <a:t>3</a:t>
            </a:r>
          </a:p>
        </p:txBody>
      </p:sp>
      <p:sp>
        <p:nvSpPr>
          <p:cNvPr id="99" name="TextBox 28">
            <a:extLst>
              <a:ext uri="{FF2B5EF4-FFF2-40B4-BE49-F238E27FC236}">
                <a16:creationId xmlns:a16="http://schemas.microsoft.com/office/drawing/2014/main" id="{621FC354-6F02-AE16-7A22-CA70DAFD0E23}"/>
              </a:ext>
            </a:extLst>
          </p:cNvPr>
          <p:cNvSpPr txBox="1">
            <a:spLocks noChangeArrowheads="1"/>
          </p:cNvSpPr>
          <p:nvPr/>
        </p:nvSpPr>
        <p:spPr bwMode="auto">
          <a:xfrm>
            <a:off x="2851150" y="5903000"/>
            <a:ext cx="569913"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fontAlgn="base">
              <a:spcBef>
                <a:spcPct val="0"/>
              </a:spcBef>
              <a:spcAft>
                <a:spcPct val="0"/>
              </a:spcAft>
            </a:pPr>
            <a:r>
              <a:rPr lang="en-US" altLang="en-US" sz="2500" b="1">
                <a:solidFill>
                  <a:prstClr val="black"/>
                </a:solidFill>
                <a:latin typeface="Arial Unicode MS" pitchFamily="34" charset="-128"/>
                <a:ea typeface="Arial Unicode MS" pitchFamily="34" charset="-128"/>
                <a:cs typeface="Segoe UI bold" panose="020B0802040204020203" pitchFamily="34" charset="0"/>
              </a:rPr>
              <a:t>4</a:t>
            </a:r>
          </a:p>
        </p:txBody>
      </p:sp>
      <p:sp>
        <p:nvSpPr>
          <p:cNvPr id="100" name="TextBox 8">
            <a:extLst>
              <a:ext uri="{FF2B5EF4-FFF2-40B4-BE49-F238E27FC236}">
                <a16:creationId xmlns:a16="http://schemas.microsoft.com/office/drawing/2014/main" id="{AC1D9328-51FE-8038-AF78-7DEAA7A33AF7}"/>
              </a:ext>
            </a:extLst>
          </p:cNvPr>
          <p:cNvSpPr txBox="1">
            <a:spLocks noChangeArrowheads="1"/>
          </p:cNvSpPr>
          <p:nvPr/>
        </p:nvSpPr>
        <p:spPr bwMode="auto">
          <a:xfrm>
            <a:off x="5091907" y="3855175"/>
            <a:ext cx="6975402" cy="954107"/>
          </a:xfrm>
          <a:prstGeom prst="rect">
            <a:avLst/>
          </a:prstGeom>
          <a:solidFill>
            <a:schemeClr val="accent5">
              <a:lumMod val="20000"/>
              <a:lumOff val="80000"/>
            </a:schemeClr>
          </a:solidFill>
          <a:ln w="25400">
            <a:solidFill>
              <a:srgbClr val="FF0000"/>
            </a:solidFill>
            <a:prstDash val="sysDot"/>
            <a:miter lim="800000"/>
            <a:headEnd/>
            <a:tailEnd/>
          </a:ln>
        </p:spPr>
        <p:txBody>
          <a:bodyPr wrap="square">
            <a:spAutoFit/>
          </a:bodyPr>
          <a:lstStyle>
            <a:lvl1pPr marL="171450" indent="-171450">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fontAlgn="base">
              <a:spcBef>
                <a:spcPct val="0"/>
              </a:spcBef>
              <a:spcAft>
                <a:spcPct val="0"/>
              </a:spcAft>
            </a:pPr>
            <a:r>
              <a:rPr lang="nl-NL" altLang="en-US" sz="2800" b="1" dirty="0">
                <a:solidFill>
                  <a:prstClr val="black"/>
                </a:solidFill>
                <a:latin typeface="Times New Roman" panose="02020603050405020304" pitchFamily="18" charset="0"/>
                <a:cs typeface="Times New Roman" panose="02020603050405020304" pitchFamily="18" charset="0"/>
              </a:rPr>
              <a:t>Chủ động, tích cực trong thực hiện nhiệm vụ học tập </a:t>
            </a:r>
            <a:endParaRPr lang="vi-VN" altLang="en-US" sz="2800" b="1" dirty="0">
              <a:solidFill>
                <a:prstClr val="black"/>
              </a:solidFill>
              <a:latin typeface="Times New Roman" panose="02020603050405020304" pitchFamily="18" charset="0"/>
              <a:cs typeface="Times New Roman" panose="02020603050405020304" pitchFamily="18" charset="0"/>
            </a:endParaRPr>
          </a:p>
        </p:txBody>
      </p:sp>
      <p:sp>
        <p:nvSpPr>
          <p:cNvPr id="101" name="TextBox 8">
            <a:extLst>
              <a:ext uri="{FF2B5EF4-FFF2-40B4-BE49-F238E27FC236}">
                <a16:creationId xmlns:a16="http://schemas.microsoft.com/office/drawing/2014/main" id="{ACDFA534-DB10-A285-3317-9D60A5E8620E}"/>
              </a:ext>
            </a:extLst>
          </p:cNvPr>
          <p:cNvSpPr txBox="1">
            <a:spLocks noChangeArrowheads="1"/>
          </p:cNvSpPr>
          <p:nvPr/>
        </p:nvSpPr>
        <p:spPr bwMode="auto">
          <a:xfrm>
            <a:off x="5091908" y="4828505"/>
            <a:ext cx="6975402" cy="954107"/>
          </a:xfrm>
          <a:prstGeom prst="rect">
            <a:avLst/>
          </a:prstGeom>
          <a:solidFill>
            <a:schemeClr val="accent4">
              <a:lumMod val="20000"/>
              <a:lumOff val="80000"/>
            </a:schemeClr>
          </a:solidFill>
          <a:ln w="25400">
            <a:solidFill>
              <a:srgbClr val="214F66"/>
            </a:solidFill>
            <a:prstDash val="sysDot"/>
            <a:miter lim="800000"/>
            <a:headEnd/>
            <a:tailEnd/>
          </a:ln>
        </p:spPr>
        <p:txBody>
          <a:bodyPr wrap="square">
            <a:spAutoFit/>
          </a:bodyPr>
          <a:lstStyle>
            <a:lvl1pPr marL="171450" indent="-171450">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fontAlgn="base">
              <a:spcBef>
                <a:spcPct val="0"/>
              </a:spcBef>
              <a:spcAft>
                <a:spcPct val="0"/>
              </a:spcAft>
            </a:pPr>
            <a:r>
              <a:rPr lang="nl-NL" altLang="en-US" sz="2800" b="1" dirty="0">
                <a:solidFill>
                  <a:prstClr val="black"/>
                </a:solidFill>
                <a:latin typeface="Times New Roman" panose="02020603050405020304" pitchFamily="18" charset="0"/>
                <a:cs typeface="Times New Roman" panose="02020603050405020304" pitchFamily="18" charset="0"/>
              </a:rPr>
              <a:t>Luôn cố gắng, vượt khó, kiên trì </a:t>
            </a:r>
            <a:r>
              <a:rPr lang="nl-NL" altLang="en-US" sz="2800" b="1" dirty="0" smtClean="0">
                <a:solidFill>
                  <a:prstClr val="black"/>
                </a:solidFill>
                <a:latin typeface="Times New Roman" panose="02020603050405020304" pitchFamily="18" charset="0"/>
                <a:cs typeface="Times New Roman" panose="02020603050405020304" pitchFamily="18" charset="0"/>
              </a:rPr>
              <a:t>trong học </a:t>
            </a:r>
            <a:r>
              <a:rPr lang="nl-NL" altLang="en-US" sz="2800" b="1" dirty="0">
                <a:solidFill>
                  <a:prstClr val="black"/>
                </a:solidFill>
                <a:latin typeface="Times New Roman" panose="02020603050405020304" pitchFamily="18" charset="0"/>
                <a:cs typeface="Times New Roman" panose="02020603050405020304" pitchFamily="18" charset="0"/>
              </a:rPr>
              <a:t>tập;</a:t>
            </a:r>
            <a:endParaRPr lang="vi-VN" altLang="en-US" sz="2800" b="1" dirty="0">
              <a:solidFill>
                <a:prstClr val="black"/>
              </a:solidFill>
              <a:latin typeface="Times New Roman" panose="02020603050405020304" pitchFamily="18" charset="0"/>
              <a:cs typeface="Times New Roman" panose="02020603050405020304" pitchFamily="18" charset="0"/>
            </a:endParaRPr>
          </a:p>
        </p:txBody>
      </p:sp>
      <p:sp>
        <p:nvSpPr>
          <p:cNvPr id="102" name="TextBox 8">
            <a:extLst>
              <a:ext uri="{FF2B5EF4-FFF2-40B4-BE49-F238E27FC236}">
                <a16:creationId xmlns:a16="http://schemas.microsoft.com/office/drawing/2014/main" id="{E3D88E7A-A21D-EAC2-0108-F1E78A4676CC}"/>
              </a:ext>
            </a:extLst>
          </p:cNvPr>
          <p:cNvSpPr txBox="1">
            <a:spLocks noChangeArrowheads="1"/>
          </p:cNvSpPr>
          <p:nvPr/>
        </p:nvSpPr>
        <p:spPr bwMode="auto">
          <a:xfrm>
            <a:off x="5091908" y="5782612"/>
            <a:ext cx="6975402" cy="954107"/>
          </a:xfrm>
          <a:prstGeom prst="rect">
            <a:avLst/>
          </a:prstGeom>
          <a:solidFill>
            <a:schemeClr val="accent2">
              <a:lumMod val="20000"/>
              <a:lumOff val="80000"/>
            </a:schemeClr>
          </a:solidFill>
          <a:ln w="25400">
            <a:solidFill>
              <a:srgbClr val="993366"/>
            </a:solidFill>
            <a:prstDash val="sysDot"/>
            <a:miter lim="800000"/>
            <a:headEnd/>
            <a:tailEnd/>
          </a:ln>
        </p:spPr>
        <p:txBody>
          <a:bodyPr wrap="square">
            <a:spAutoFit/>
          </a:bodyPr>
          <a:lstStyle>
            <a:lvl1pPr marL="171450" indent="-171450">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fontAlgn="base">
              <a:spcBef>
                <a:spcPct val="0"/>
              </a:spcBef>
              <a:spcAft>
                <a:spcPct val="0"/>
              </a:spcAft>
            </a:pPr>
            <a:r>
              <a:rPr lang="nl-NL" altLang="en-US" sz="2800" b="1" dirty="0">
                <a:solidFill>
                  <a:prstClr val="black"/>
                </a:solidFill>
                <a:latin typeface="Times New Roman" panose="02020603050405020304" pitchFamily="18" charset="0"/>
                <a:cs typeface="Times New Roman" panose="02020603050405020304" pitchFamily="18" charset="0"/>
              </a:rPr>
              <a:t>Xây dựng và thực hiện kế hoạch học tập cụ </a:t>
            </a:r>
            <a:r>
              <a:rPr lang="nl-NL" altLang="en-US" sz="2800" b="1" dirty="0" smtClean="0">
                <a:solidFill>
                  <a:prstClr val="black"/>
                </a:solidFill>
                <a:latin typeface="Times New Roman" panose="02020603050405020304" pitchFamily="18" charset="0"/>
                <a:cs typeface="Times New Roman" panose="02020603050405020304" pitchFamily="18" charset="0"/>
              </a:rPr>
              <a:t>thể, phù hợp với năng lực của bản thân</a:t>
            </a:r>
            <a:r>
              <a:rPr lang="vi-VN" altLang="en-US" sz="2800" b="1" dirty="0" smtClean="0">
                <a:solidFill>
                  <a:prstClr val="black"/>
                </a:solidFill>
                <a:latin typeface="Times New Roman" panose="02020603050405020304" pitchFamily="18" charset="0"/>
                <a:cs typeface="Times New Roman" panose="02020603050405020304" pitchFamily="18" charset="0"/>
              </a:rPr>
              <a:t> </a:t>
            </a:r>
            <a:endParaRPr lang="vi-VN" altLang="en-US" sz="2800" b="1" dirty="0">
              <a:solidFill>
                <a:prstClr val="black"/>
              </a:solidFill>
              <a:latin typeface="Times New Roman" panose="02020603050405020304" pitchFamily="18" charset="0"/>
              <a:cs typeface="Times New Roman" panose="02020603050405020304" pitchFamily="18" charset="0"/>
            </a:endParaRPr>
          </a:p>
        </p:txBody>
      </p:sp>
      <p:sp>
        <p:nvSpPr>
          <p:cNvPr id="103" name="Rectangle 35">
            <a:extLst>
              <a:ext uri="{FF2B5EF4-FFF2-40B4-BE49-F238E27FC236}">
                <a16:creationId xmlns:a16="http://schemas.microsoft.com/office/drawing/2014/main" id="{4067ADA6-8C35-2D0C-7A18-E89E6EE07E19}"/>
              </a:ext>
            </a:extLst>
          </p:cNvPr>
          <p:cNvSpPr>
            <a:spLocks noChangeArrowheads="1"/>
          </p:cNvSpPr>
          <p:nvPr/>
        </p:nvSpPr>
        <p:spPr bwMode="auto">
          <a:xfrm>
            <a:off x="1149927" y="384877"/>
            <a:ext cx="10321637" cy="707886"/>
          </a:xfrm>
          <a:prstGeom prst="rect">
            <a:avLst/>
          </a:prstGeom>
          <a:solidFill>
            <a:srgbClr val="CCFFCC"/>
          </a:solidFill>
          <a:ln w="15875">
            <a:solidFill>
              <a:srgbClr val="FF0000"/>
            </a:solidFill>
            <a:prstDash val="dash"/>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defRPr>
                <a:solidFill>
                  <a:schemeClr val="tx1"/>
                </a:solidFill>
                <a:latin typeface="Calibri" panose="020F0502020204030204" pitchFamily="34" charset="0"/>
                <a:cs typeface="Arial" panose="020B0604020202020204" pitchFamily="34" charset="0"/>
              </a:defRPr>
            </a:lvl1pPr>
            <a:lvl2pPr marL="800100" indent="-342900">
              <a:defRPr>
                <a:solidFill>
                  <a:schemeClr val="tx1"/>
                </a:solidFill>
                <a:latin typeface="Calibri" panose="020F0502020204030204" pitchFamily="34" charset="0"/>
                <a:cs typeface="Arial" panose="020B0604020202020204" pitchFamily="34" charset="0"/>
              </a:defRPr>
            </a:lvl2pPr>
            <a:lvl3pPr marL="1257300" indent="-342900">
              <a:defRPr>
                <a:solidFill>
                  <a:schemeClr val="tx1"/>
                </a:solidFill>
                <a:latin typeface="Calibri" panose="020F0502020204030204" pitchFamily="34" charset="0"/>
                <a:cs typeface="Arial" panose="020B0604020202020204" pitchFamily="34" charset="0"/>
              </a:defRPr>
            </a:lvl3pPr>
            <a:lvl4pPr marL="1714500" indent="-342900">
              <a:defRPr>
                <a:solidFill>
                  <a:schemeClr val="tx1"/>
                </a:solidFill>
                <a:latin typeface="Calibri" panose="020F0502020204030204" pitchFamily="34" charset="0"/>
                <a:cs typeface="Arial" panose="020B0604020202020204" pitchFamily="34" charset="0"/>
              </a:defRPr>
            </a:lvl4pPr>
            <a:lvl5pPr marL="2171700" indent="-342900">
              <a:defRPr>
                <a:solidFill>
                  <a:schemeClr val="tx1"/>
                </a:solidFill>
                <a:latin typeface="Calibri" panose="020F0502020204030204" pitchFamily="34" charset="0"/>
                <a:cs typeface="Arial" panose="020B0604020202020204" pitchFamily="34" charset="0"/>
              </a:defRPr>
            </a:lvl5pPr>
            <a:lvl6pPr marL="2628900" indent="-3429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3086100" indent="-3429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543300" indent="-3429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4000500" indent="-3429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fontAlgn="base">
              <a:spcBef>
                <a:spcPct val="0"/>
              </a:spcBef>
              <a:spcAft>
                <a:spcPct val="0"/>
              </a:spcAft>
            </a:pPr>
            <a:r>
              <a:rPr lang="en-US" altLang="en-US" sz="4000" b="1" dirty="0" err="1">
                <a:solidFill>
                  <a:srgbClr val="6600FF"/>
                </a:solidFill>
                <a:latin typeface="Times New Roman" panose="02020603050405020304" pitchFamily="18" charset="0"/>
                <a:ea typeface="Arial Unicode MS" pitchFamily="34" charset="-128"/>
                <a:cs typeface="Times New Roman" panose="02020603050405020304" pitchFamily="18" charset="0"/>
              </a:rPr>
              <a:t>Biểu</a:t>
            </a:r>
            <a:r>
              <a:rPr lang="en-US" altLang="en-US" sz="4000" b="1" dirty="0">
                <a:solidFill>
                  <a:srgbClr val="6600FF"/>
                </a:solidFill>
                <a:latin typeface="Times New Roman" panose="02020603050405020304" pitchFamily="18" charset="0"/>
                <a:ea typeface="Arial Unicode MS" pitchFamily="34" charset="-128"/>
                <a:cs typeface="Times New Roman" panose="02020603050405020304" pitchFamily="18" charset="0"/>
              </a:rPr>
              <a:t> </a:t>
            </a:r>
            <a:r>
              <a:rPr lang="en-US" altLang="en-US" sz="4000" b="1" dirty="0" err="1">
                <a:solidFill>
                  <a:srgbClr val="6600FF"/>
                </a:solidFill>
                <a:latin typeface="Times New Roman" panose="02020603050405020304" pitchFamily="18" charset="0"/>
                <a:ea typeface="Arial Unicode MS" pitchFamily="34" charset="-128"/>
                <a:cs typeface="Times New Roman" panose="02020603050405020304" pitchFamily="18" charset="0"/>
              </a:rPr>
              <a:t>hiện</a:t>
            </a:r>
            <a:r>
              <a:rPr lang="en-US" altLang="en-US" sz="4000" b="1" dirty="0">
                <a:solidFill>
                  <a:srgbClr val="6600FF"/>
                </a:solidFill>
                <a:latin typeface="Times New Roman" panose="02020603050405020304" pitchFamily="18" charset="0"/>
                <a:ea typeface="Arial Unicode MS" pitchFamily="34" charset="-128"/>
                <a:cs typeface="Times New Roman" panose="02020603050405020304" pitchFamily="18" charset="0"/>
              </a:rPr>
              <a:t> </a:t>
            </a:r>
            <a:r>
              <a:rPr lang="en-US" altLang="en-US" sz="4000" b="1" dirty="0" err="1">
                <a:solidFill>
                  <a:srgbClr val="6600FF"/>
                </a:solidFill>
                <a:latin typeface="Times New Roman" panose="02020603050405020304" pitchFamily="18" charset="0"/>
                <a:ea typeface="Arial Unicode MS" pitchFamily="34" charset="-128"/>
                <a:cs typeface="Times New Roman" panose="02020603050405020304" pitchFamily="18" charset="0"/>
              </a:rPr>
              <a:t>của</a:t>
            </a:r>
            <a:r>
              <a:rPr lang="en-US" altLang="en-US" sz="4000" b="1" dirty="0">
                <a:solidFill>
                  <a:srgbClr val="6600FF"/>
                </a:solidFill>
                <a:latin typeface="Times New Roman" panose="02020603050405020304" pitchFamily="18" charset="0"/>
                <a:ea typeface="Arial Unicode MS" pitchFamily="34" charset="-128"/>
                <a:cs typeface="Times New Roman" panose="02020603050405020304" pitchFamily="18" charset="0"/>
              </a:rPr>
              <a:t> </a:t>
            </a:r>
            <a:r>
              <a:rPr lang="en-US" altLang="en-US" sz="4000" b="1" dirty="0" err="1">
                <a:solidFill>
                  <a:srgbClr val="6600FF"/>
                </a:solidFill>
                <a:latin typeface="Times New Roman" panose="02020603050405020304" pitchFamily="18" charset="0"/>
                <a:ea typeface="Arial Unicode MS" pitchFamily="34" charset="-128"/>
                <a:cs typeface="Times New Roman" panose="02020603050405020304" pitchFamily="18" charset="0"/>
              </a:rPr>
              <a:t>học</a:t>
            </a:r>
            <a:r>
              <a:rPr lang="en-US" altLang="en-US" sz="4000" b="1" dirty="0">
                <a:solidFill>
                  <a:srgbClr val="6600FF"/>
                </a:solidFill>
                <a:latin typeface="Times New Roman" panose="02020603050405020304" pitchFamily="18" charset="0"/>
                <a:ea typeface="Arial Unicode MS" pitchFamily="34" charset="-128"/>
                <a:cs typeface="Times New Roman" panose="02020603050405020304" pitchFamily="18" charset="0"/>
              </a:rPr>
              <a:t> </a:t>
            </a:r>
            <a:r>
              <a:rPr lang="en-US" altLang="en-US" sz="4000" b="1" dirty="0" err="1">
                <a:solidFill>
                  <a:srgbClr val="6600FF"/>
                </a:solidFill>
                <a:latin typeface="Times New Roman" panose="02020603050405020304" pitchFamily="18" charset="0"/>
                <a:ea typeface="Arial Unicode MS" pitchFamily="34" charset="-128"/>
                <a:cs typeface="Times New Roman" panose="02020603050405020304" pitchFamily="18" charset="0"/>
              </a:rPr>
              <a:t>tập</a:t>
            </a:r>
            <a:r>
              <a:rPr lang="en-US" altLang="en-US" sz="4000" b="1" dirty="0">
                <a:solidFill>
                  <a:srgbClr val="6600FF"/>
                </a:solidFill>
                <a:latin typeface="Times New Roman" panose="02020603050405020304" pitchFamily="18" charset="0"/>
                <a:ea typeface="Arial Unicode MS" pitchFamily="34" charset="-128"/>
                <a:cs typeface="Times New Roman" panose="02020603050405020304" pitchFamily="18" charset="0"/>
              </a:rPr>
              <a:t> </a:t>
            </a:r>
            <a:r>
              <a:rPr lang="en-US" altLang="en-US" sz="4000" b="1" dirty="0" err="1">
                <a:solidFill>
                  <a:srgbClr val="6600FF"/>
                </a:solidFill>
                <a:latin typeface="Times New Roman" panose="02020603050405020304" pitchFamily="18" charset="0"/>
                <a:ea typeface="Arial Unicode MS" pitchFamily="34" charset="-128"/>
                <a:cs typeface="Times New Roman" panose="02020603050405020304" pitchFamily="18" charset="0"/>
              </a:rPr>
              <a:t>tự</a:t>
            </a:r>
            <a:r>
              <a:rPr lang="en-US" altLang="en-US" sz="4000" b="1" dirty="0">
                <a:solidFill>
                  <a:srgbClr val="6600FF"/>
                </a:solidFill>
                <a:latin typeface="Times New Roman" panose="02020603050405020304" pitchFamily="18" charset="0"/>
                <a:ea typeface="Arial Unicode MS" pitchFamily="34" charset="-128"/>
                <a:cs typeface="Times New Roman" panose="02020603050405020304" pitchFamily="18" charset="0"/>
              </a:rPr>
              <a:t> </a:t>
            </a:r>
            <a:r>
              <a:rPr lang="en-US" altLang="en-US" sz="4000" b="1" dirty="0" err="1">
                <a:solidFill>
                  <a:srgbClr val="6600FF"/>
                </a:solidFill>
                <a:latin typeface="Times New Roman" panose="02020603050405020304" pitchFamily="18" charset="0"/>
                <a:ea typeface="Arial Unicode MS" pitchFamily="34" charset="-128"/>
                <a:cs typeface="Times New Roman" panose="02020603050405020304" pitchFamily="18" charset="0"/>
              </a:rPr>
              <a:t>giác</a:t>
            </a:r>
            <a:r>
              <a:rPr lang="en-US" altLang="en-US" sz="4000" b="1" dirty="0">
                <a:solidFill>
                  <a:srgbClr val="6600FF"/>
                </a:solidFill>
                <a:latin typeface="Times New Roman" panose="02020603050405020304" pitchFamily="18" charset="0"/>
                <a:ea typeface="Arial Unicode MS" pitchFamily="34" charset="-128"/>
                <a:cs typeface="Times New Roman" panose="02020603050405020304" pitchFamily="18" charset="0"/>
              </a:rPr>
              <a:t>, </a:t>
            </a:r>
            <a:r>
              <a:rPr lang="en-US" altLang="en-US" sz="4000" b="1" dirty="0" err="1">
                <a:solidFill>
                  <a:srgbClr val="6600FF"/>
                </a:solidFill>
                <a:latin typeface="Times New Roman" panose="02020603050405020304" pitchFamily="18" charset="0"/>
                <a:ea typeface="Arial Unicode MS" pitchFamily="34" charset="-128"/>
                <a:cs typeface="Times New Roman" panose="02020603050405020304" pitchFamily="18" charset="0"/>
              </a:rPr>
              <a:t>tích</a:t>
            </a:r>
            <a:r>
              <a:rPr lang="en-US" altLang="en-US" sz="4000" b="1" dirty="0">
                <a:solidFill>
                  <a:srgbClr val="6600FF"/>
                </a:solidFill>
                <a:latin typeface="Times New Roman" panose="02020603050405020304" pitchFamily="18" charset="0"/>
                <a:ea typeface="Arial Unicode MS" pitchFamily="34" charset="-128"/>
                <a:cs typeface="Times New Roman" panose="02020603050405020304" pitchFamily="18" charset="0"/>
              </a:rPr>
              <a:t> </a:t>
            </a:r>
            <a:r>
              <a:rPr lang="en-US" altLang="en-US" sz="4000" b="1" dirty="0" err="1">
                <a:solidFill>
                  <a:srgbClr val="6600FF"/>
                </a:solidFill>
                <a:latin typeface="Times New Roman" panose="02020603050405020304" pitchFamily="18" charset="0"/>
                <a:ea typeface="Arial Unicode MS" pitchFamily="34" charset="-128"/>
                <a:cs typeface="Times New Roman" panose="02020603050405020304" pitchFamily="18" charset="0"/>
              </a:rPr>
              <a:t>cực</a:t>
            </a:r>
            <a:endParaRPr lang="vi-VN" altLang="en-US" sz="4000" b="1" dirty="0">
              <a:solidFill>
                <a:srgbClr val="6600FF"/>
              </a:solidFill>
              <a:latin typeface="Times New Roman" panose="02020603050405020304" pitchFamily="18" charset="0"/>
              <a:ea typeface="Arial Unicode MS" pitchFamily="34" charset="-128"/>
              <a:cs typeface="Times New Roman" panose="02020603050405020304" pitchFamily="18" charset="0"/>
            </a:endParaRPr>
          </a:p>
        </p:txBody>
      </p:sp>
    </p:spTree>
    <p:extLst>
      <p:ext uri="{BB962C8B-B14F-4D97-AF65-F5344CB8AC3E}">
        <p14:creationId xmlns:p14="http://schemas.microsoft.com/office/powerpoint/2010/main" val="4226031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800" decel="100000"/>
                                        <p:tgtEl>
                                          <p:spTgt spid="8"/>
                                        </p:tgtEl>
                                      </p:cBhvr>
                                    </p:animEffect>
                                    <p:anim calcmode="lin" valueType="num">
                                      <p:cBhvr>
                                        <p:cTn id="8" dur="800" decel="100000" fill="hold"/>
                                        <p:tgtEl>
                                          <p:spTgt spid="8"/>
                                        </p:tgtEl>
                                        <p:attrNameLst>
                                          <p:attrName>style.rotation</p:attrName>
                                        </p:attrNameLst>
                                      </p:cBhvr>
                                      <p:tavLst>
                                        <p:tav tm="0">
                                          <p:val>
                                            <p:fltVal val="-90"/>
                                          </p:val>
                                        </p:tav>
                                        <p:tav tm="100000">
                                          <p:val>
                                            <p:fltVal val="0"/>
                                          </p:val>
                                        </p:tav>
                                      </p:tavLst>
                                    </p:anim>
                                    <p:anim calcmode="lin" valueType="num">
                                      <p:cBhvr>
                                        <p:cTn id="9" dur="800" decel="100000" fill="hold"/>
                                        <p:tgtEl>
                                          <p:spTgt spid="8"/>
                                        </p:tgtEl>
                                        <p:attrNameLst>
                                          <p:attrName>ppt_x</p:attrName>
                                        </p:attrNameLst>
                                      </p:cBhvr>
                                      <p:tavLst>
                                        <p:tav tm="0">
                                          <p:val>
                                            <p:strVal val="#ppt_x+0.4"/>
                                          </p:val>
                                        </p:tav>
                                        <p:tav tm="100000">
                                          <p:val>
                                            <p:strVal val="#ppt_x-0.05"/>
                                          </p:val>
                                        </p:tav>
                                      </p:tavLst>
                                    </p:anim>
                                    <p:anim calcmode="lin" valueType="num">
                                      <p:cBhvr>
                                        <p:cTn id="10" dur="800" decel="100000" fill="hold"/>
                                        <p:tgtEl>
                                          <p:spTgt spid="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03"/>
                                        </p:tgtEl>
                                        <p:attrNameLst>
                                          <p:attrName>style.visibility</p:attrName>
                                        </p:attrNameLst>
                                      </p:cBhvr>
                                      <p:to>
                                        <p:strVal val="visible"/>
                                      </p:to>
                                    </p:set>
                                    <p:animEffect transition="in" filter="blinds(horizontal)">
                                      <p:cBhvr>
                                        <p:cTn id="17" dur="500"/>
                                        <p:tgtEl>
                                          <p:spTgt spid="103"/>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75"/>
                                        </p:tgtEl>
                                        <p:attrNameLst>
                                          <p:attrName>style.visibility</p:attrName>
                                        </p:attrNameLst>
                                      </p:cBhvr>
                                      <p:to>
                                        <p:strVal val="visible"/>
                                      </p:to>
                                    </p:set>
                                    <p:animEffect transition="in" filter="blinds(horizontal)">
                                      <p:cBhvr>
                                        <p:cTn id="22" dur="500"/>
                                        <p:tgtEl>
                                          <p:spTgt spid="75"/>
                                        </p:tgtEl>
                                      </p:cBhvr>
                                    </p:animEffect>
                                  </p:childTnLst>
                                </p:cTn>
                              </p:par>
                              <p:par>
                                <p:cTn id="23" presetID="3" presetClass="entr" presetSubtype="10" fill="hold" nodeType="withEffect">
                                  <p:stCondLst>
                                    <p:cond delay="0"/>
                                  </p:stCondLst>
                                  <p:childTnLst>
                                    <p:set>
                                      <p:cBhvr>
                                        <p:cTn id="24" dur="1" fill="hold">
                                          <p:stCondLst>
                                            <p:cond delay="0"/>
                                          </p:stCondLst>
                                        </p:cTn>
                                        <p:tgtEl>
                                          <p:spTgt spid="76"/>
                                        </p:tgtEl>
                                        <p:attrNameLst>
                                          <p:attrName>style.visibility</p:attrName>
                                        </p:attrNameLst>
                                      </p:cBhvr>
                                      <p:to>
                                        <p:strVal val="visible"/>
                                      </p:to>
                                    </p:set>
                                    <p:animEffect transition="in" filter="blinds(horizontal)">
                                      <p:cBhvr>
                                        <p:cTn id="25" dur="500"/>
                                        <p:tgtEl>
                                          <p:spTgt spid="76"/>
                                        </p:tgtEl>
                                      </p:cBhvr>
                                    </p:animEffect>
                                  </p:childTnLst>
                                </p:cTn>
                              </p:par>
                              <p:par>
                                <p:cTn id="26" presetID="3" presetClass="entr" presetSubtype="10" fill="hold" nodeType="withEffect">
                                  <p:stCondLst>
                                    <p:cond delay="0"/>
                                  </p:stCondLst>
                                  <p:childTnLst>
                                    <p:set>
                                      <p:cBhvr>
                                        <p:cTn id="27" dur="1" fill="hold">
                                          <p:stCondLst>
                                            <p:cond delay="0"/>
                                          </p:stCondLst>
                                        </p:cTn>
                                        <p:tgtEl>
                                          <p:spTgt spid="83"/>
                                        </p:tgtEl>
                                        <p:attrNameLst>
                                          <p:attrName>style.visibility</p:attrName>
                                        </p:attrNameLst>
                                      </p:cBhvr>
                                      <p:to>
                                        <p:strVal val="visible"/>
                                      </p:to>
                                    </p:set>
                                    <p:animEffect transition="in" filter="blinds(horizontal)">
                                      <p:cBhvr>
                                        <p:cTn id="28" dur="500"/>
                                        <p:tgtEl>
                                          <p:spTgt spid="83"/>
                                        </p:tgtEl>
                                      </p:cBhvr>
                                    </p:animEffect>
                                  </p:childTnLst>
                                </p:cTn>
                              </p:par>
                              <p:par>
                                <p:cTn id="29" presetID="3" presetClass="entr" presetSubtype="10" fill="hold" grpId="0" nodeType="withEffect">
                                  <p:stCondLst>
                                    <p:cond delay="0"/>
                                  </p:stCondLst>
                                  <p:childTnLst>
                                    <p:set>
                                      <p:cBhvr>
                                        <p:cTn id="30" dur="1" fill="hold">
                                          <p:stCondLst>
                                            <p:cond delay="0"/>
                                          </p:stCondLst>
                                        </p:cTn>
                                        <p:tgtEl>
                                          <p:spTgt spid="86"/>
                                        </p:tgtEl>
                                        <p:attrNameLst>
                                          <p:attrName>style.visibility</p:attrName>
                                        </p:attrNameLst>
                                      </p:cBhvr>
                                      <p:to>
                                        <p:strVal val="visible"/>
                                      </p:to>
                                    </p:set>
                                    <p:animEffect transition="in" filter="blinds(horizontal)">
                                      <p:cBhvr>
                                        <p:cTn id="31" dur="500"/>
                                        <p:tgtEl>
                                          <p:spTgt spid="86"/>
                                        </p:tgtEl>
                                      </p:cBhvr>
                                    </p:animEffect>
                                  </p:childTnLst>
                                </p:cTn>
                              </p:par>
                              <p:par>
                                <p:cTn id="32" presetID="3" presetClass="entr" presetSubtype="10" fill="hold" grpId="0" nodeType="withEffect">
                                  <p:stCondLst>
                                    <p:cond delay="0"/>
                                  </p:stCondLst>
                                  <p:childTnLst>
                                    <p:set>
                                      <p:cBhvr>
                                        <p:cTn id="33" dur="1" fill="hold">
                                          <p:stCondLst>
                                            <p:cond delay="0"/>
                                          </p:stCondLst>
                                        </p:cTn>
                                        <p:tgtEl>
                                          <p:spTgt spid="96"/>
                                        </p:tgtEl>
                                        <p:attrNameLst>
                                          <p:attrName>style.visibility</p:attrName>
                                        </p:attrNameLst>
                                      </p:cBhvr>
                                      <p:to>
                                        <p:strVal val="visible"/>
                                      </p:to>
                                    </p:set>
                                    <p:animEffect transition="in" filter="blinds(horizontal)">
                                      <p:cBhvr>
                                        <p:cTn id="34" dur="500"/>
                                        <p:tgtEl>
                                          <p:spTgt spid="96"/>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nodeType="clickEffect">
                                  <p:stCondLst>
                                    <p:cond delay="0"/>
                                  </p:stCondLst>
                                  <p:childTnLst>
                                    <p:set>
                                      <p:cBhvr>
                                        <p:cTn id="38" dur="1" fill="hold">
                                          <p:stCondLst>
                                            <p:cond delay="0"/>
                                          </p:stCondLst>
                                        </p:cTn>
                                        <p:tgtEl>
                                          <p:spTgt spid="77"/>
                                        </p:tgtEl>
                                        <p:attrNameLst>
                                          <p:attrName>style.visibility</p:attrName>
                                        </p:attrNameLst>
                                      </p:cBhvr>
                                      <p:to>
                                        <p:strVal val="visible"/>
                                      </p:to>
                                    </p:set>
                                    <p:animEffect transition="in" filter="blinds(horizontal)">
                                      <p:cBhvr>
                                        <p:cTn id="39" dur="500"/>
                                        <p:tgtEl>
                                          <p:spTgt spid="77"/>
                                        </p:tgtEl>
                                      </p:cBhvr>
                                    </p:animEffect>
                                  </p:childTnLst>
                                </p:cTn>
                              </p:par>
                              <p:par>
                                <p:cTn id="40" presetID="3" presetClass="entr" presetSubtype="10" fill="hold" nodeType="withEffect">
                                  <p:stCondLst>
                                    <p:cond delay="0"/>
                                  </p:stCondLst>
                                  <p:childTnLst>
                                    <p:set>
                                      <p:cBhvr>
                                        <p:cTn id="41" dur="1" fill="hold">
                                          <p:stCondLst>
                                            <p:cond delay="0"/>
                                          </p:stCondLst>
                                        </p:cTn>
                                        <p:tgtEl>
                                          <p:spTgt spid="78"/>
                                        </p:tgtEl>
                                        <p:attrNameLst>
                                          <p:attrName>style.visibility</p:attrName>
                                        </p:attrNameLst>
                                      </p:cBhvr>
                                      <p:to>
                                        <p:strVal val="visible"/>
                                      </p:to>
                                    </p:set>
                                    <p:animEffect transition="in" filter="blinds(horizontal)">
                                      <p:cBhvr>
                                        <p:cTn id="42" dur="500"/>
                                        <p:tgtEl>
                                          <p:spTgt spid="78"/>
                                        </p:tgtEl>
                                      </p:cBhvr>
                                    </p:animEffect>
                                  </p:childTnLst>
                                </p:cTn>
                              </p:par>
                              <p:par>
                                <p:cTn id="43" presetID="3" presetClass="entr" presetSubtype="10" fill="hold" nodeType="withEffect">
                                  <p:stCondLst>
                                    <p:cond delay="0"/>
                                  </p:stCondLst>
                                  <p:childTnLst>
                                    <p:set>
                                      <p:cBhvr>
                                        <p:cTn id="44" dur="1" fill="hold">
                                          <p:stCondLst>
                                            <p:cond delay="0"/>
                                          </p:stCondLst>
                                        </p:cTn>
                                        <p:tgtEl>
                                          <p:spTgt spid="90"/>
                                        </p:tgtEl>
                                        <p:attrNameLst>
                                          <p:attrName>style.visibility</p:attrName>
                                        </p:attrNameLst>
                                      </p:cBhvr>
                                      <p:to>
                                        <p:strVal val="visible"/>
                                      </p:to>
                                    </p:set>
                                    <p:animEffect transition="in" filter="blinds(horizontal)">
                                      <p:cBhvr>
                                        <p:cTn id="45" dur="500"/>
                                        <p:tgtEl>
                                          <p:spTgt spid="90"/>
                                        </p:tgtEl>
                                      </p:cBhvr>
                                    </p:animEffect>
                                  </p:childTnLst>
                                </p:cTn>
                              </p:par>
                              <p:par>
                                <p:cTn id="46" presetID="3" presetClass="entr" presetSubtype="10" fill="hold" grpId="0" nodeType="withEffect">
                                  <p:stCondLst>
                                    <p:cond delay="0"/>
                                  </p:stCondLst>
                                  <p:childTnLst>
                                    <p:set>
                                      <p:cBhvr>
                                        <p:cTn id="47" dur="1" fill="hold">
                                          <p:stCondLst>
                                            <p:cond delay="0"/>
                                          </p:stCondLst>
                                        </p:cTn>
                                        <p:tgtEl>
                                          <p:spTgt spid="97"/>
                                        </p:tgtEl>
                                        <p:attrNameLst>
                                          <p:attrName>style.visibility</p:attrName>
                                        </p:attrNameLst>
                                      </p:cBhvr>
                                      <p:to>
                                        <p:strVal val="visible"/>
                                      </p:to>
                                    </p:set>
                                    <p:animEffect transition="in" filter="blinds(horizontal)">
                                      <p:cBhvr>
                                        <p:cTn id="48" dur="500"/>
                                        <p:tgtEl>
                                          <p:spTgt spid="97"/>
                                        </p:tgtEl>
                                      </p:cBhvr>
                                    </p:animEffect>
                                  </p:childTnLst>
                                </p:cTn>
                              </p:par>
                              <p:par>
                                <p:cTn id="49" presetID="3" presetClass="entr" presetSubtype="10" fill="hold" grpId="0" nodeType="withEffect">
                                  <p:stCondLst>
                                    <p:cond delay="0"/>
                                  </p:stCondLst>
                                  <p:childTnLst>
                                    <p:set>
                                      <p:cBhvr>
                                        <p:cTn id="50" dur="1" fill="hold">
                                          <p:stCondLst>
                                            <p:cond delay="0"/>
                                          </p:stCondLst>
                                        </p:cTn>
                                        <p:tgtEl>
                                          <p:spTgt spid="100"/>
                                        </p:tgtEl>
                                        <p:attrNameLst>
                                          <p:attrName>style.visibility</p:attrName>
                                        </p:attrNameLst>
                                      </p:cBhvr>
                                      <p:to>
                                        <p:strVal val="visible"/>
                                      </p:to>
                                    </p:set>
                                    <p:animEffect transition="in" filter="blinds(horizontal)">
                                      <p:cBhvr>
                                        <p:cTn id="51" dur="500"/>
                                        <p:tgtEl>
                                          <p:spTgt spid="100"/>
                                        </p:tgtEl>
                                      </p:cBhvr>
                                    </p:animEffect>
                                  </p:childTnLst>
                                </p:cTn>
                              </p:par>
                            </p:childTnLst>
                          </p:cTn>
                        </p:par>
                      </p:childTnLst>
                    </p:cTn>
                  </p:par>
                  <p:par>
                    <p:cTn id="52" fill="hold">
                      <p:stCondLst>
                        <p:cond delay="indefinite"/>
                      </p:stCondLst>
                      <p:childTnLst>
                        <p:par>
                          <p:cTn id="53" fill="hold">
                            <p:stCondLst>
                              <p:cond delay="0"/>
                            </p:stCondLst>
                            <p:childTnLst>
                              <p:par>
                                <p:cTn id="54" presetID="3" presetClass="entr" presetSubtype="10" fill="hold" nodeType="clickEffect">
                                  <p:stCondLst>
                                    <p:cond delay="0"/>
                                  </p:stCondLst>
                                  <p:childTnLst>
                                    <p:set>
                                      <p:cBhvr>
                                        <p:cTn id="55" dur="1" fill="hold">
                                          <p:stCondLst>
                                            <p:cond delay="0"/>
                                          </p:stCondLst>
                                        </p:cTn>
                                        <p:tgtEl>
                                          <p:spTgt spid="79"/>
                                        </p:tgtEl>
                                        <p:attrNameLst>
                                          <p:attrName>style.visibility</p:attrName>
                                        </p:attrNameLst>
                                      </p:cBhvr>
                                      <p:to>
                                        <p:strVal val="visible"/>
                                      </p:to>
                                    </p:set>
                                    <p:animEffect transition="in" filter="blinds(horizontal)">
                                      <p:cBhvr>
                                        <p:cTn id="56" dur="500"/>
                                        <p:tgtEl>
                                          <p:spTgt spid="79"/>
                                        </p:tgtEl>
                                      </p:cBhvr>
                                    </p:animEffect>
                                  </p:childTnLst>
                                </p:cTn>
                              </p:par>
                              <p:par>
                                <p:cTn id="57" presetID="3" presetClass="entr" presetSubtype="10" fill="hold" nodeType="withEffect">
                                  <p:stCondLst>
                                    <p:cond delay="0"/>
                                  </p:stCondLst>
                                  <p:childTnLst>
                                    <p:set>
                                      <p:cBhvr>
                                        <p:cTn id="58" dur="1" fill="hold">
                                          <p:stCondLst>
                                            <p:cond delay="0"/>
                                          </p:stCondLst>
                                        </p:cTn>
                                        <p:tgtEl>
                                          <p:spTgt spid="80"/>
                                        </p:tgtEl>
                                        <p:attrNameLst>
                                          <p:attrName>style.visibility</p:attrName>
                                        </p:attrNameLst>
                                      </p:cBhvr>
                                      <p:to>
                                        <p:strVal val="visible"/>
                                      </p:to>
                                    </p:set>
                                    <p:animEffect transition="in" filter="blinds(horizontal)">
                                      <p:cBhvr>
                                        <p:cTn id="59" dur="500"/>
                                        <p:tgtEl>
                                          <p:spTgt spid="80"/>
                                        </p:tgtEl>
                                      </p:cBhvr>
                                    </p:animEffect>
                                  </p:childTnLst>
                                </p:cTn>
                              </p:par>
                              <p:par>
                                <p:cTn id="60" presetID="3" presetClass="entr" presetSubtype="10" fill="hold" nodeType="withEffect">
                                  <p:stCondLst>
                                    <p:cond delay="0"/>
                                  </p:stCondLst>
                                  <p:childTnLst>
                                    <p:set>
                                      <p:cBhvr>
                                        <p:cTn id="61" dur="1" fill="hold">
                                          <p:stCondLst>
                                            <p:cond delay="0"/>
                                          </p:stCondLst>
                                        </p:cTn>
                                        <p:tgtEl>
                                          <p:spTgt spid="93"/>
                                        </p:tgtEl>
                                        <p:attrNameLst>
                                          <p:attrName>style.visibility</p:attrName>
                                        </p:attrNameLst>
                                      </p:cBhvr>
                                      <p:to>
                                        <p:strVal val="visible"/>
                                      </p:to>
                                    </p:set>
                                    <p:animEffect transition="in" filter="blinds(horizontal)">
                                      <p:cBhvr>
                                        <p:cTn id="62" dur="500"/>
                                        <p:tgtEl>
                                          <p:spTgt spid="93"/>
                                        </p:tgtEl>
                                      </p:cBhvr>
                                    </p:animEffect>
                                  </p:childTnLst>
                                </p:cTn>
                              </p:par>
                              <p:par>
                                <p:cTn id="63" presetID="3" presetClass="entr" presetSubtype="10" fill="hold" grpId="0" nodeType="withEffect">
                                  <p:stCondLst>
                                    <p:cond delay="0"/>
                                  </p:stCondLst>
                                  <p:childTnLst>
                                    <p:set>
                                      <p:cBhvr>
                                        <p:cTn id="64" dur="1" fill="hold">
                                          <p:stCondLst>
                                            <p:cond delay="0"/>
                                          </p:stCondLst>
                                        </p:cTn>
                                        <p:tgtEl>
                                          <p:spTgt spid="98"/>
                                        </p:tgtEl>
                                        <p:attrNameLst>
                                          <p:attrName>style.visibility</p:attrName>
                                        </p:attrNameLst>
                                      </p:cBhvr>
                                      <p:to>
                                        <p:strVal val="visible"/>
                                      </p:to>
                                    </p:set>
                                    <p:animEffect transition="in" filter="blinds(horizontal)">
                                      <p:cBhvr>
                                        <p:cTn id="65" dur="500"/>
                                        <p:tgtEl>
                                          <p:spTgt spid="98"/>
                                        </p:tgtEl>
                                      </p:cBhvr>
                                    </p:animEffect>
                                  </p:childTnLst>
                                </p:cTn>
                              </p:par>
                              <p:par>
                                <p:cTn id="66" presetID="3" presetClass="entr" presetSubtype="10" fill="hold" grpId="0" nodeType="withEffect">
                                  <p:stCondLst>
                                    <p:cond delay="0"/>
                                  </p:stCondLst>
                                  <p:childTnLst>
                                    <p:set>
                                      <p:cBhvr>
                                        <p:cTn id="67" dur="1" fill="hold">
                                          <p:stCondLst>
                                            <p:cond delay="0"/>
                                          </p:stCondLst>
                                        </p:cTn>
                                        <p:tgtEl>
                                          <p:spTgt spid="101"/>
                                        </p:tgtEl>
                                        <p:attrNameLst>
                                          <p:attrName>style.visibility</p:attrName>
                                        </p:attrNameLst>
                                      </p:cBhvr>
                                      <p:to>
                                        <p:strVal val="visible"/>
                                      </p:to>
                                    </p:set>
                                    <p:animEffect transition="in" filter="blinds(horizontal)">
                                      <p:cBhvr>
                                        <p:cTn id="68" dur="500"/>
                                        <p:tgtEl>
                                          <p:spTgt spid="101"/>
                                        </p:tgtEl>
                                      </p:cBhvr>
                                    </p:animEffect>
                                  </p:childTnLst>
                                </p:cTn>
                              </p:par>
                            </p:childTnLst>
                          </p:cTn>
                        </p:par>
                      </p:childTnLst>
                    </p:cTn>
                  </p:par>
                  <p:par>
                    <p:cTn id="69" fill="hold">
                      <p:stCondLst>
                        <p:cond delay="indefinite"/>
                      </p:stCondLst>
                      <p:childTnLst>
                        <p:par>
                          <p:cTn id="70" fill="hold">
                            <p:stCondLst>
                              <p:cond delay="0"/>
                            </p:stCondLst>
                            <p:childTnLst>
                              <p:par>
                                <p:cTn id="71" presetID="3" presetClass="entr" presetSubtype="10" fill="hold" nodeType="clickEffect">
                                  <p:stCondLst>
                                    <p:cond delay="0"/>
                                  </p:stCondLst>
                                  <p:childTnLst>
                                    <p:set>
                                      <p:cBhvr>
                                        <p:cTn id="72" dur="1" fill="hold">
                                          <p:stCondLst>
                                            <p:cond delay="0"/>
                                          </p:stCondLst>
                                        </p:cTn>
                                        <p:tgtEl>
                                          <p:spTgt spid="81"/>
                                        </p:tgtEl>
                                        <p:attrNameLst>
                                          <p:attrName>style.visibility</p:attrName>
                                        </p:attrNameLst>
                                      </p:cBhvr>
                                      <p:to>
                                        <p:strVal val="visible"/>
                                      </p:to>
                                    </p:set>
                                    <p:animEffect transition="in" filter="blinds(horizontal)">
                                      <p:cBhvr>
                                        <p:cTn id="73" dur="500"/>
                                        <p:tgtEl>
                                          <p:spTgt spid="81"/>
                                        </p:tgtEl>
                                      </p:cBhvr>
                                    </p:animEffect>
                                  </p:childTnLst>
                                </p:cTn>
                              </p:par>
                              <p:par>
                                <p:cTn id="74" presetID="3" presetClass="entr" presetSubtype="10" fill="hold" nodeType="withEffect">
                                  <p:stCondLst>
                                    <p:cond delay="0"/>
                                  </p:stCondLst>
                                  <p:childTnLst>
                                    <p:set>
                                      <p:cBhvr>
                                        <p:cTn id="75" dur="1" fill="hold">
                                          <p:stCondLst>
                                            <p:cond delay="0"/>
                                          </p:stCondLst>
                                        </p:cTn>
                                        <p:tgtEl>
                                          <p:spTgt spid="82"/>
                                        </p:tgtEl>
                                        <p:attrNameLst>
                                          <p:attrName>style.visibility</p:attrName>
                                        </p:attrNameLst>
                                      </p:cBhvr>
                                      <p:to>
                                        <p:strVal val="visible"/>
                                      </p:to>
                                    </p:set>
                                    <p:animEffect transition="in" filter="blinds(horizontal)">
                                      <p:cBhvr>
                                        <p:cTn id="76" dur="500"/>
                                        <p:tgtEl>
                                          <p:spTgt spid="82"/>
                                        </p:tgtEl>
                                      </p:cBhvr>
                                    </p:animEffect>
                                  </p:childTnLst>
                                </p:cTn>
                              </p:par>
                              <p:par>
                                <p:cTn id="77" presetID="3" presetClass="entr" presetSubtype="10" fill="hold" nodeType="withEffect">
                                  <p:stCondLst>
                                    <p:cond delay="0"/>
                                  </p:stCondLst>
                                  <p:childTnLst>
                                    <p:set>
                                      <p:cBhvr>
                                        <p:cTn id="78" dur="1" fill="hold">
                                          <p:stCondLst>
                                            <p:cond delay="0"/>
                                          </p:stCondLst>
                                        </p:cTn>
                                        <p:tgtEl>
                                          <p:spTgt spid="87"/>
                                        </p:tgtEl>
                                        <p:attrNameLst>
                                          <p:attrName>style.visibility</p:attrName>
                                        </p:attrNameLst>
                                      </p:cBhvr>
                                      <p:to>
                                        <p:strVal val="visible"/>
                                      </p:to>
                                    </p:set>
                                    <p:animEffect transition="in" filter="blinds(horizontal)">
                                      <p:cBhvr>
                                        <p:cTn id="79" dur="500"/>
                                        <p:tgtEl>
                                          <p:spTgt spid="87"/>
                                        </p:tgtEl>
                                      </p:cBhvr>
                                    </p:animEffect>
                                  </p:childTnLst>
                                </p:cTn>
                              </p:par>
                              <p:par>
                                <p:cTn id="80" presetID="3" presetClass="entr" presetSubtype="10" fill="hold" grpId="0" nodeType="withEffect">
                                  <p:stCondLst>
                                    <p:cond delay="0"/>
                                  </p:stCondLst>
                                  <p:childTnLst>
                                    <p:set>
                                      <p:cBhvr>
                                        <p:cTn id="81" dur="1" fill="hold">
                                          <p:stCondLst>
                                            <p:cond delay="0"/>
                                          </p:stCondLst>
                                        </p:cTn>
                                        <p:tgtEl>
                                          <p:spTgt spid="99"/>
                                        </p:tgtEl>
                                        <p:attrNameLst>
                                          <p:attrName>style.visibility</p:attrName>
                                        </p:attrNameLst>
                                      </p:cBhvr>
                                      <p:to>
                                        <p:strVal val="visible"/>
                                      </p:to>
                                    </p:set>
                                    <p:animEffect transition="in" filter="blinds(horizontal)">
                                      <p:cBhvr>
                                        <p:cTn id="82" dur="500"/>
                                        <p:tgtEl>
                                          <p:spTgt spid="99"/>
                                        </p:tgtEl>
                                      </p:cBhvr>
                                    </p:animEffect>
                                  </p:childTnLst>
                                </p:cTn>
                              </p:par>
                              <p:par>
                                <p:cTn id="83" presetID="3" presetClass="entr" presetSubtype="10" fill="hold" grpId="0" nodeType="withEffect">
                                  <p:stCondLst>
                                    <p:cond delay="0"/>
                                  </p:stCondLst>
                                  <p:childTnLst>
                                    <p:set>
                                      <p:cBhvr>
                                        <p:cTn id="84" dur="1" fill="hold">
                                          <p:stCondLst>
                                            <p:cond delay="0"/>
                                          </p:stCondLst>
                                        </p:cTn>
                                        <p:tgtEl>
                                          <p:spTgt spid="102"/>
                                        </p:tgtEl>
                                        <p:attrNameLst>
                                          <p:attrName>style.visibility</p:attrName>
                                        </p:attrNameLst>
                                      </p:cBhvr>
                                      <p:to>
                                        <p:strVal val="visible"/>
                                      </p:to>
                                    </p:set>
                                    <p:animEffect transition="in" filter="blinds(horizontal)">
                                      <p:cBhvr>
                                        <p:cTn id="85" dur="500"/>
                                        <p:tgtEl>
                                          <p:spTgt spid="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animBg="1"/>
      <p:bldP spid="96" grpId="0"/>
      <p:bldP spid="97" grpId="0"/>
      <p:bldP spid="98" grpId="0"/>
      <p:bldP spid="99" grpId="0"/>
      <p:bldP spid="100" grpId="0" animBg="1"/>
      <p:bldP spid="101" grpId="0" animBg="1"/>
      <p:bldP spid="102" grpId="0" animBg="1"/>
      <p:bldP spid="10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85">
            <a:extLst>
              <a:ext uri="{FF2B5EF4-FFF2-40B4-BE49-F238E27FC236}">
                <a16:creationId xmlns:a16="http://schemas.microsoft.com/office/drawing/2014/main" id="{D62672E9-B732-6D1A-8B88-4663166B64DE}"/>
              </a:ext>
            </a:extLst>
          </p:cNvPr>
          <p:cNvPicPr>
            <a:picLocks noChangeAspect="1"/>
          </p:cNvPicPr>
          <p:nvPr/>
        </p:nvPicPr>
        <p:blipFill rotWithShape="1">
          <a:blip r:embed="rId2">
            <a:extLst>
              <a:ext uri="{28A0092B-C50C-407E-A947-70E740481C1C}">
                <a14:useLocalDpi xmlns:a14="http://schemas.microsoft.com/office/drawing/2010/main" val="0"/>
              </a:ext>
            </a:extLst>
          </a:blip>
          <a:srcRect l="49130" t="14387" r="42722" b="70243"/>
          <a:stretch/>
        </p:blipFill>
        <p:spPr>
          <a:xfrm>
            <a:off x="1901853" y="-115484"/>
            <a:ext cx="1180833" cy="2969966"/>
          </a:xfrm>
          <a:prstGeom prst="rect">
            <a:avLst/>
          </a:prstGeom>
        </p:spPr>
      </p:pic>
      <p:pic>
        <p:nvPicPr>
          <p:cNvPr id="5" name="图片 84">
            <a:extLst>
              <a:ext uri="{FF2B5EF4-FFF2-40B4-BE49-F238E27FC236}">
                <a16:creationId xmlns:a16="http://schemas.microsoft.com/office/drawing/2014/main" id="{5A1E5D16-2930-6F21-2E8C-CEBFA1D04C28}"/>
              </a:ext>
            </a:extLst>
          </p:cNvPr>
          <p:cNvPicPr>
            <a:picLocks noChangeAspect="1"/>
          </p:cNvPicPr>
          <p:nvPr/>
        </p:nvPicPr>
        <p:blipFill rotWithShape="1">
          <a:blip r:embed="rId3">
            <a:extLst>
              <a:ext uri="{28A0092B-C50C-407E-A947-70E740481C1C}">
                <a14:useLocalDpi xmlns:a14="http://schemas.microsoft.com/office/drawing/2010/main" val="0"/>
              </a:ext>
            </a:extLst>
          </a:blip>
          <a:srcRect l="49130" t="14387" r="42722" b="70243"/>
          <a:stretch/>
        </p:blipFill>
        <p:spPr>
          <a:xfrm>
            <a:off x="2644234" y="-594535"/>
            <a:ext cx="1655955" cy="4164968"/>
          </a:xfrm>
          <a:prstGeom prst="rect">
            <a:avLst/>
          </a:prstGeom>
        </p:spPr>
      </p:pic>
      <p:pic>
        <p:nvPicPr>
          <p:cNvPr id="6" name="图片 89">
            <a:extLst>
              <a:ext uri="{FF2B5EF4-FFF2-40B4-BE49-F238E27FC236}">
                <a16:creationId xmlns:a16="http://schemas.microsoft.com/office/drawing/2014/main" id="{6DEDA17A-1059-94DA-1C2A-662709A0A1C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2401" t="5628" r="27635" b="61389"/>
          <a:stretch/>
        </p:blipFill>
        <p:spPr>
          <a:xfrm>
            <a:off x="1565263" y="132085"/>
            <a:ext cx="2985196" cy="3285060"/>
          </a:xfrm>
          <a:prstGeom prst="rect">
            <a:avLst/>
          </a:prstGeom>
        </p:spPr>
      </p:pic>
      <p:pic>
        <p:nvPicPr>
          <p:cNvPr id="13" name="图片 11">
            <a:extLst>
              <a:ext uri="{FF2B5EF4-FFF2-40B4-BE49-F238E27FC236}">
                <a16:creationId xmlns:a16="http://schemas.microsoft.com/office/drawing/2014/main" id="{7C9A1978-8AF0-3A1E-FAD9-B77EBED0B731}"/>
              </a:ext>
            </a:extLst>
          </p:cNvPr>
          <p:cNvPicPr>
            <a:picLocks noChangeAspect="1"/>
          </p:cNvPicPr>
          <p:nvPr/>
        </p:nvPicPr>
        <p:blipFill rotWithShape="1">
          <a:blip r:embed="rId3">
            <a:extLst>
              <a:ext uri="{28A0092B-C50C-407E-A947-70E740481C1C}">
                <a14:useLocalDpi xmlns:a14="http://schemas.microsoft.com/office/drawing/2010/main" val="0"/>
              </a:ext>
            </a:extLst>
          </a:blip>
          <a:srcRect l="49130" t="14387" r="42722" b="70243"/>
          <a:stretch/>
        </p:blipFill>
        <p:spPr>
          <a:xfrm>
            <a:off x="7534420" y="-138055"/>
            <a:ext cx="1161914" cy="2922383"/>
          </a:xfrm>
          <a:prstGeom prst="rect">
            <a:avLst/>
          </a:prstGeom>
        </p:spPr>
      </p:pic>
      <p:pic>
        <p:nvPicPr>
          <p:cNvPr id="14" name="Picture 13">
            <a:extLst>
              <a:ext uri="{FF2B5EF4-FFF2-40B4-BE49-F238E27FC236}">
                <a16:creationId xmlns:a16="http://schemas.microsoft.com/office/drawing/2014/main" id="{30065CEB-786F-C1B8-9FD4-8D4B10590768}"/>
              </a:ext>
            </a:extLst>
          </p:cNvPr>
          <p:cNvPicPr>
            <a:picLocks noChangeAspect="1"/>
          </p:cNvPicPr>
          <p:nvPr/>
        </p:nvPicPr>
        <p:blipFill>
          <a:blip r:embed="rId5"/>
          <a:stretch>
            <a:fillRect/>
          </a:stretch>
        </p:blipFill>
        <p:spPr>
          <a:xfrm>
            <a:off x="8083775" y="-167838"/>
            <a:ext cx="1658256" cy="4170025"/>
          </a:xfrm>
          <a:prstGeom prst="rect">
            <a:avLst/>
          </a:prstGeom>
        </p:spPr>
      </p:pic>
      <p:pic>
        <p:nvPicPr>
          <p:cNvPr id="2" name="图片 2">
            <a:extLst>
              <a:ext uri="{FF2B5EF4-FFF2-40B4-BE49-F238E27FC236}">
                <a16:creationId xmlns:a16="http://schemas.microsoft.com/office/drawing/2014/main" id="{496EC28E-D1B2-B877-D745-D9B29F30CC1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68910" y="1807566"/>
            <a:ext cx="1694696" cy="2161906"/>
          </a:xfrm>
          <a:prstGeom prst="rect">
            <a:avLst/>
          </a:prstGeom>
        </p:spPr>
      </p:pic>
      <p:grpSp>
        <p:nvGrpSpPr>
          <p:cNvPr id="3" name="组合 2">
            <a:extLst>
              <a:ext uri="{FF2B5EF4-FFF2-40B4-BE49-F238E27FC236}">
                <a16:creationId xmlns:a16="http://schemas.microsoft.com/office/drawing/2014/main" id="{4AC21542-5689-D363-BF49-87F53D95D8D6}"/>
              </a:ext>
            </a:extLst>
          </p:cNvPr>
          <p:cNvGrpSpPr/>
          <p:nvPr/>
        </p:nvGrpSpPr>
        <p:grpSpPr>
          <a:xfrm>
            <a:off x="3289176" y="1294143"/>
            <a:ext cx="5706801" cy="3980372"/>
            <a:chOff x="1949253" y="1627716"/>
            <a:chExt cx="3271491" cy="2309600"/>
          </a:xfrm>
        </p:grpSpPr>
        <p:grpSp>
          <p:nvGrpSpPr>
            <p:cNvPr id="21" name="组合 135">
              <a:extLst>
                <a:ext uri="{FF2B5EF4-FFF2-40B4-BE49-F238E27FC236}">
                  <a16:creationId xmlns:a16="http://schemas.microsoft.com/office/drawing/2014/main" id="{16CDF844-4705-3A95-BB7E-207A06D79B1B}"/>
                </a:ext>
              </a:extLst>
            </p:cNvPr>
            <p:cNvGrpSpPr/>
            <p:nvPr/>
          </p:nvGrpSpPr>
          <p:grpSpPr>
            <a:xfrm>
              <a:off x="1949253" y="1627716"/>
              <a:ext cx="3271491" cy="2309600"/>
              <a:chOff x="3246438" y="1068388"/>
              <a:chExt cx="5711825" cy="4678363"/>
            </a:xfrm>
            <a:solidFill>
              <a:srgbClr val="000000"/>
            </a:solidFill>
          </p:grpSpPr>
          <p:sp>
            <p:nvSpPr>
              <p:cNvPr id="23" name="Freeform 5">
                <a:extLst>
                  <a:ext uri="{FF2B5EF4-FFF2-40B4-BE49-F238E27FC236}">
                    <a16:creationId xmlns:a16="http://schemas.microsoft.com/office/drawing/2014/main" id="{E71CF423-B0B6-9972-270A-1700C3983AD4}"/>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4" name="Freeform 6">
                <a:extLst>
                  <a:ext uri="{FF2B5EF4-FFF2-40B4-BE49-F238E27FC236}">
                    <a16:creationId xmlns:a16="http://schemas.microsoft.com/office/drawing/2014/main" id="{4CF58B72-E722-4153-1950-1B0106CD0704}"/>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 name="Freeform 7">
                <a:extLst>
                  <a:ext uri="{FF2B5EF4-FFF2-40B4-BE49-F238E27FC236}">
                    <a16:creationId xmlns:a16="http://schemas.microsoft.com/office/drawing/2014/main" id="{4B5DA7B8-C388-D779-ACA3-02935BC34052}"/>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 name="Freeform 8">
                <a:extLst>
                  <a:ext uri="{FF2B5EF4-FFF2-40B4-BE49-F238E27FC236}">
                    <a16:creationId xmlns:a16="http://schemas.microsoft.com/office/drawing/2014/main" id="{2A3518C0-1C4D-85CE-D873-D504E601B7E3}"/>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 name="Freeform 9">
                <a:extLst>
                  <a:ext uri="{FF2B5EF4-FFF2-40B4-BE49-F238E27FC236}">
                    <a16:creationId xmlns:a16="http://schemas.microsoft.com/office/drawing/2014/main" id="{E2935C98-66DB-7D4D-9BEA-EB1A0553C5D5}"/>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8" name="Freeform 10">
                <a:extLst>
                  <a:ext uri="{FF2B5EF4-FFF2-40B4-BE49-F238E27FC236}">
                    <a16:creationId xmlns:a16="http://schemas.microsoft.com/office/drawing/2014/main" id="{3D520619-F694-964D-CADC-80AD148F9DB4}"/>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9" name="Freeform 11">
                <a:extLst>
                  <a:ext uri="{FF2B5EF4-FFF2-40B4-BE49-F238E27FC236}">
                    <a16:creationId xmlns:a16="http://schemas.microsoft.com/office/drawing/2014/main" id="{31F7AEEE-58EC-9955-379A-8B2CD6EA4BBE}"/>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nvGrpSpPr>
              <p:cNvPr id="30" name="组合 143">
                <a:extLst>
                  <a:ext uri="{FF2B5EF4-FFF2-40B4-BE49-F238E27FC236}">
                    <a16:creationId xmlns:a16="http://schemas.microsoft.com/office/drawing/2014/main" id="{A0703710-0FFD-945B-FCAF-1B6EE68CF96F}"/>
                  </a:ext>
                </a:extLst>
              </p:cNvPr>
              <p:cNvGrpSpPr/>
              <p:nvPr/>
            </p:nvGrpSpPr>
            <p:grpSpPr>
              <a:xfrm>
                <a:off x="3517901" y="1225551"/>
                <a:ext cx="5260975" cy="4090987"/>
                <a:chOff x="3517901" y="1225551"/>
                <a:chExt cx="5260975" cy="4090987"/>
              </a:xfrm>
              <a:grpFill/>
            </p:grpSpPr>
            <p:sp>
              <p:nvSpPr>
                <p:cNvPr id="31" name="Freeform 12">
                  <a:extLst>
                    <a:ext uri="{FF2B5EF4-FFF2-40B4-BE49-F238E27FC236}">
                      <a16:creationId xmlns:a16="http://schemas.microsoft.com/office/drawing/2014/main" id="{96A63B30-484B-1A84-72A0-C09A80793045}"/>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2" name="Freeform 13">
                  <a:extLst>
                    <a:ext uri="{FF2B5EF4-FFF2-40B4-BE49-F238E27FC236}">
                      <a16:creationId xmlns:a16="http://schemas.microsoft.com/office/drawing/2014/main" id="{75C1168C-E300-F965-3F75-DBF223DB140A}"/>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3" name="Freeform 14">
                  <a:extLst>
                    <a:ext uri="{FF2B5EF4-FFF2-40B4-BE49-F238E27FC236}">
                      <a16:creationId xmlns:a16="http://schemas.microsoft.com/office/drawing/2014/main" id="{36E1AA36-BDE8-2E1E-EA0C-F5D355F1C3D9}"/>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4" name="Freeform 15">
                  <a:extLst>
                    <a:ext uri="{FF2B5EF4-FFF2-40B4-BE49-F238E27FC236}">
                      <a16:creationId xmlns:a16="http://schemas.microsoft.com/office/drawing/2014/main" id="{70B684E1-2F18-F0CB-8E50-E6685AC555D2}"/>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5" name="Freeform 16">
                  <a:extLst>
                    <a:ext uri="{FF2B5EF4-FFF2-40B4-BE49-F238E27FC236}">
                      <a16:creationId xmlns:a16="http://schemas.microsoft.com/office/drawing/2014/main" id="{13FF580C-6D22-F715-9798-F542B7EF7CF7}"/>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6" name="Freeform 17">
                  <a:extLst>
                    <a:ext uri="{FF2B5EF4-FFF2-40B4-BE49-F238E27FC236}">
                      <a16:creationId xmlns:a16="http://schemas.microsoft.com/office/drawing/2014/main" id="{A71B23E1-C08C-A164-6C94-9B89E271AA5C}"/>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7" name="Freeform 18">
                  <a:extLst>
                    <a:ext uri="{FF2B5EF4-FFF2-40B4-BE49-F238E27FC236}">
                      <a16:creationId xmlns:a16="http://schemas.microsoft.com/office/drawing/2014/main" id="{65642E41-CC77-C821-8B76-13DF47555150}"/>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8" name="Freeform 19">
                  <a:extLst>
                    <a:ext uri="{FF2B5EF4-FFF2-40B4-BE49-F238E27FC236}">
                      <a16:creationId xmlns:a16="http://schemas.microsoft.com/office/drawing/2014/main" id="{14FA1B1A-4562-5AD5-4BDE-A252E05B00DD}"/>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9" name="Freeform 20">
                  <a:extLst>
                    <a:ext uri="{FF2B5EF4-FFF2-40B4-BE49-F238E27FC236}">
                      <a16:creationId xmlns:a16="http://schemas.microsoft.com/office/drawing/2014/main" id="{E42F63C4-C065-A8F2-5E10-A4654ABC397C}"/>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0" name="Freeform 21">
                  <a:extLst>
                    <a:ext uri="{FF2B5EF4-FFF2-40B4-BE49-F238E27FC236}">
                      <a16:creationId xmlns:a16="http://schemas.microsoft.com/office/drawing/2014/main" id="{BC6E68A5-4F90-A477-0317-9A345B607241}"/>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1" name="Freeform 22">
                  <a:extLst>
                    <a:ext uri="{FF2B5EF4-FFF2-40B4-BE49-F238E27FC236}">
                      <a16:creationId xmlns:a16="http://schemas.microsoft.com/office/drawing/2014/main" id="{08F1D5BC-0534-48FF-BC3B-1C018F2ECF3E}"/>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2" name="Freeform 23">
                  <a:extLst>
                    <a:ext uri="{FF2B5EF4-FFF2-40B4-BE49-F238E27FC236}">
                      <a16:creationId xmlns:a16="http://schemas.microsoft.com/office/drawing/2014/main" id="{1B76DEA7-B151-1C3F-5E79-E10005B78199}"/>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3" name="Freeform 24">
                  <a:extLst>
                    <a:ext uri="{FF2B5EF4-FFF2-40B4-BE49-F238E27FC236}">
                      <a16:creationId xmlns:a16="http://schemas.microsoft.com/office/drawing/2014/main" id="{7768C08D-AB85-F36A-BF79-12487C744AD8}"/>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4" name="Freeform 25">
                  <a:extLst>
                    <a:ext uri="{FF2B5EF4-FFF2-40B4-BE49-F238E27FC236}">
                      <a16:creationId xmlns:a16="http://schemas.microsoft.com/office/drawing/2014/main" id="{D800D356-CB31-1470-59DA-BE5685091A58}"/>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5" name="Freeform 26">
                  <a:extLst>
                    <a:ext uri="{FF2B5EF4-FFF2-40B4-BE49-F238E27FC236}">
                      <a16:creationId xmlns:a16="http://schemas.microsoft.com/office/drawing/2014/main" id="{1530860B-14B4-2692-CC22-36600F5496E3}"/>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6" name="Freeform 27">
                  <a:extLst>
                    <a:ext uri="{FF2B5EF4-FFF2-40B4-BE49-F238E27FC236}">
                      <a16:creationId xmlns:a16="http://schemas.microsoft.com/office/drawing/2014/main" id="{E5B6F821-6D1C-B256-528A-95BD86949ECC}"/>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7" name="Freeform 28">
                  <a:extLst>
                    <a:ext uri="{FF2B5EF4-FFF2-40B4-BE49-F238E27FC236}">
                      <a16:creationId xmlns:a16="http://schemas.microsoft.com/office/drawing/2014/main" id="{9ACE2CC2-B69E-8194-CE24-FC0BEDDC4790}"/>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8" name="Freeform 29">
                  <a:extLst>
                    <a:ext uri="{FF2B5EF4-FFF2-40B4-BE49-F238E27FC236}">
                      <a16:creationId xmlns:a16="http://schemas.microsoft.com/office/drawing/2014/main" id="{24A4F78F-A734-131F-605A-AFAB2538A89F}"/>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9" name="Freeform 30">
                  <a:extLst>
                    <a:ext uri="{FF2B5EF4-FFF2-40B4-BE49-F238E27FC236}">
                      <a16:creationId xmlns:a16="http://schemas.microsoft.com/office/drawing/2014/main" id="{D0CBB6A6-DF5B-FE4E-2BDB-67BDA7669101}"/>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0" name="Freeform 31">
                  <a:extLst>
                    <a:ext uri="{FF2B5EF4-FFF2-40B4-BE49-F238E27FC236}">
                      <a16:creationId xmlns:a16="http://schemas.microsoft.com/office/drawing/2014/main" id="{C3CD2FA9-5221-73D6-E19A-3EAF4C817891}"/>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1" name="Freeform 32">
                  <a:extLst>
                    <a:ext uri="{FF2B5EF4-FFF2-40B4-BE49-F238E27FC236}">
                      <a16:creationId xmlns:a16="http://schemas.microsoft.com/office/drawing/2014/main" id="{D66390BD-E4E6-694D-2E79-985510E3B3D3}"/>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2" name="Freeform 33">
                  <a:extLst>
                    <a:ext uri="{FF2B5EF4-FFF2-40B4-BE49-F238E27FC236}">
                      <a16:creationId xmlns:a16="http://schemas.microsoft.com/office/drawing/2014/main" id="{CA3C8037-45E9-30A9-84A6-8413AEF4146B}"/>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3" name="Freeform 34">
                  <a:extLst>
                    <a:ext uri="{FF2B5EF4-FFF2-40B4-BE49-F238E27FC236}">
                      <a16:creationId xmlns:a16="http://schemas.microsoft.com/office/drawing/2014/main" id="{EDC1FEDF-3715-43AC-B3D8-ED1755AF9ECD}"/>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4" name="Freeform 35">
                  <a:extLst>
                    <a:ext uri="{FF2B5EF4-FFF2-40B4-BE49-F238E27FC236}">
                      <a16:creationId xmlns:a16="http://schemas.microsoft.com/office/drawing/2014/main" id="{092F2630-C5C5-40FF-0069-CDA881B381E3}"/>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5" name="Freeform 36">
                  <a:extLst>
                    <a:ext uri="{FF2B5EF4-FFF2-40B4-BE49-F238E27FC236}">
                      <a16:creationId xmlns:a16="http://schemas.microsoft.com/office/drawing/2014/main" id="{D7AE4379-7A21-5767-3FDA-894644D0FC95}"/>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6" name="Freeform 37">
                  <a:extLst>
                    <a:ext uri="{FF2B5EF4-FFF2-40B4-BE49-F238E27FC236}">
                      <a16:creationId xmlns:a16="http://schemas.microsoft.com/office/drawing/2014/main" id="{505E99A7-4670-A724-1D4A-4C0BE6F65C7A}"/>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7" name="Freeform 38">
                  <a:extLst>
                    <a:ext uri="{FF2B5EF4-FFF2-40B4-BE49-F238E27FC236}">
                      <a16:creationId xmlns:a16="http://schemas.microsoft.com/office/drawing/2014/main" id="{A21A2D33-45A8-0234-8B7B-60A7690FFD6A}"/>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8" name="Freeform 39">
                  <a:extLst>
                    <a:ext uri="{FF2B5EF4-FFF2-40B4-BE49-F238E27FC236}">
                      <a16:creationId xmlns:a16="http://schemas.microsoft.com/office/drawing/2014/main" id="{F803962E-0CC0-47BC-4E51-A57436C8CBEF}"/>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9" name="Freeform 40">
                  <a:extLst>
                    <a:ext uri="{FF2B5EF4-FFF2-40B4-BE49-F238E27FC236}">
                      <a16:creationId xmlns:a16="http://schemas.microsoft.com/office/drawing/2014/main" id="{3286624F-145E-C491-199F-10DD7796B186}"/>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0" name="Freeform 41">
                  <a:extLst>
                    <a:ext uri="{FF2B5EF4-FFF2-40B4-BE49-F238E27FC236}">
                      <a16:creationId xmlns:a16="http://schemas.microsoft.com/office/drawing/2014/main" id="{5736F17F-2E77-7E88-CE76-A1A3623F5734}"/>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1" name="Freeform 42">
                  <a:extLst>
                    <a:ext uri="{FF2B5EF4-FFF2-40B4-BE49-F238E27FC236}">
                      <a16:creationId xmlns:a16="http://schemas.microsoft.com/office/drawing/2014/main" id="{79C6CFC8-47A0-B439-4AAF-B433B3DB6046}"/>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2" name="Freeform 43">
                  <a:extLst>
                    <a:ext uri="{FF2B5EF4-FFF2-40B4-BE49-F238E27FC236}">
                      <a16:creationId xmlns:a16="http://schemas.microsoft.com/office/drawing/2014/main" id="{B8B42ED0-1D10-DE89-ABA9-18DC5EBF4984}"/>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3" name="Freeform 44">
                  <a:extLst>
                    <a:ext uri="{FF2B5EF4-FFF2-40B4-BE49-F238E27FC236}">
                      <a16:creationId xmlns:a16="http://schemas.microsoft.com/office/drawing/2014/main" id="{BCD70822-1225-4942-466E-2FB52B75095D}"/>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4" name="Freeform 45">
                  <a:extLst>
                    <a:ext uri="{FF2B5EF4-FFF2-40B4-BE49-F238E27FC236}">
                      <a16:creationId xmlns:a16="http://schemas.microsoft.com/office/drawing/2014/main" id="{6AEB3DEC-DA9E-C198-AAFD-425ABA069204}"/>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5" name="Freeform 46">
                  <a:extLst>
                    <a:ext uri="{FF2B5EF4-FFF2-40B4-BE49-F238E27FC236}">
                      <a16:creationId xmlns:a16="http://schemas.microsoft.com/office/drawing/2014/main" id="{D3308773-08D9-E156-2FBB-DB1E50ADA609}"/>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6" name="Freeform 47">
                  <a:extLst>
                    <a:ext uri="{FF2B5EF4-FFF2-40B4-BE49-F238E27FC236}">
                      <a16:creationId xmlns:a16="http://schemas.microsoft.com/office/drawing/2014/main" id="{FA85A0EE-46BE-C728-E431-FEF53CFF6B1E}"/>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7" name="Freeform 48">
                  <a:extLst>
                    <a:ext uri="{FF2B5EF4-FFF2-40B4-BE49-F238E27FC236}">
                      <a16:creationId xmlns:a16="http://schemas.microsoft.com/office/drawing/2014/main" id="{A7A76892-31B8-3241-0D48-C7E3936F9CA9}"/>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8" name="Freeform 49">
                  <a:extLst>
                    <a:ext uri="{FF2B5EF4-FFF2-40B4-BE49-F238E27FC236}">
                      <a16:creationId xmlns:a16="http://schemas.microsoft.com/office/drawing/2014/main" id="{70BB2CE0-DDF4-B2D5-F8AF-2586EC27BA03}"/>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9" name="Freeform 50">
                  <a:extLst>
                    <a:ext uri="{FF2B5EF4-FFF2-40B4-BE49-F238E27FC236}">
                      <a16:creationId xmlns:a16="http://schemas.microsoft.com/office/drawing/2014/main" id="{672D846E-C783-ED15-6CFE-E5CA04D27568}"/>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0" name="Freeform 51">
                  <a:extLst>
                    <a:ext uri="{FF2B5EF4-FFF2-40B4-BE49-F238E27FC236}">
                      <a16:creationId xmlns:a16="http://schemas.microsoft.com/office/drawing/2014/main" id="{82E62FEE-3376-DCB8-2F42-63DADAD69605}"/>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1" name="Freeform 52">
                  <a:extLst>
                    <a:ext uri="{FF2B5EF4-FFF2-40B4-BE49-F238E27FC236}">
                      <a16:creationId xmlns:a16="http://schemas.microsoft.com/office/drawing/2014/main" id="{63FFECB8-C7E8-CFC4-3D16-4FC281D42D70}"/>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2" name="Freeform 53">
                  <a:extLst>
                    <a:ext uri="{FF2B5EF4-FFF2-40B4-BE49-F238E27FC236}">
                      <a16:creationId xmlns:a16="http://schemas.microsoft.com/office/drawing/2014/main" id="{13634163-6F43-F28A-F807-00352D080FCF}"/>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3" name="Freeform 54">
                  <a:extLst>
                    <a:ext uri="{FF2B5EF4-FFF2-40B4-BE49-F238E27FC236}">
                      <a16:creationId xmlns:a16="http://schemas.microsoft.com/office/drawing/2014/main" id="{EDAE834A-5139-DB8B-6191-32F3D5165963}"/>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4" name="Freeform 55">
                  <a:extLst>
                    <a:ext uri="{FF2B5EF4-FFF2-40B4-BE49-F238E27FC236}">
                      <a16:creationId xmlns:a16="http://schemas.microsoft.com/office/drawing/2014/main" id="{5DE67142-9C28-2FFC-8EE2-602D1F893916}"/>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5" name="Freeform 56">
                  <a:extLst>
                    <a:ext uri="{FF2B5EF4-FFF2-40B4-BE49-F238E27FC236}">
                      <a16:creationId xmlns:a16="http://schemas.microsoft.com/office/drawing/2014/main" id="{454B07A4-AE5B-8CF0-6757-7F2C26BD1057}"/>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6" name="Freeform 57">
                  <a:extLst>
                    <a:ext uri="{FF2B5EF4-FFF2-40B4-BE49-F238E27FC236}">
                      <a16:creationId xmlns:a16="http://schemas.microsoft.com/office/drawing/2014/main" id="{F91CA43A-CFB3-8777-3832-6577D212E6DB}"/>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7" name="Freeform 58">
                  <a:extLst>
                    <a:ext uri="{FF2B5EF4-FFF2-40B4-BE49-F238E27FC236}">
                      <a16:creationId xmlns:a16="http://schemas.microsoft.com/office/drawing/2014/main" id="{19FC3203-A10D-1C67-F528-854180D6B96A}"/>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8" name="Freeform 59">
                  <a:extLst>
                    <a:ext uri="{FF2B5EF4-FFF2-40B4-BE49-F238E27FC236}">
                      <a16:creationId xmlns:a16="http://schemas.microsoft.com/office/drawing/2014/main" id="{F7F533A7-8A5D-4A55-99B6-E743A15DF8AB}"/>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9" name="Freeform 60">
                  <a:extLst>
                    <a:ext uri="{FF2B5EF4-FFF2-40B4-BE49-F238E27FC236}">
                      <a16:creationId xmlns:a16="http://schemas.microsoft.com/office/drawing/2014/main" id="{DF336119-DEF3-2B97-2671-5DCF3353F748}"/>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0" name="Freeform 61">
                  <a:extLst>
                    <a:ext uri="{FF2B5EF4-FFF2-40B4-BE49-F238E27FC236}">
                      <a16:creationId xmlns:a16="http://schemas.microsoft.com/office/drawing/2014/main" id="{2A8C18D0-24CB-95A9-6FFF-648DD7EFB051}"/>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1" name="Freeform 62">
                  <a:extLst>
                    <a:ext uri="{FF2B5EF4-FFF2-40B4-BE49-F238E27FC236}">
                      <a16:creationId xmlns:a16="http://schemas.microsoft.com/office/drawing/2014/main" id="{FE5E7562-7E72-1D49-85E6-256A585A1089}"/>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2" name="Freeform 63">
                  <a:extLst>
                    <a:ext uri="{FF2B5EF4-FFF2-40B4-BE49-F238E27FC236}">
                      <a16:creationId xmlns:a16="http://schemas.microsoft.com/office/drawing/2014/main" id="{6FE46188-A8F3-9FE6-1062-8C56DF78EDBC}"/>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3" name="Freeform 64">
                  <a:extLst>
                    <a:ext uri="{FF2B5EF4-FFF2-40B4-BE49-F238E27FC236}">
                      <a16:creationId xmlns:a16="http://schemas.microsoft.com/office/drawing/2014/main" id="{6EB79A4C-CDD0-33D0-8FF2-FA59F2FF30FA}"/>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4" name="Freeform 65">
                  <a:extLst>
                    <a:ext uri="{FF2B5EF4-FFF2-40B4-BE49-F238E27FC236}">
                      <a16:creationId xmlns:a16="http://schemas.microsoft.com/office/drawing/2014/main" id="{7CA3B1A0-B381-20A0-7B3A-DB09B50AB2FF}"/>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5" name="Freeform 66">
                  <a:extLst>
                    <a:ext uri="{FF2B5EF4-FFF2-40B4-BE49-F238E27FC236}">
                      <a16:creationId xmlns:a16="http://schemas.microsoft.com/office/drawing/2014/main" id="{13C03283-082A-2C3F-F167-DB8020A4C1AE}"/>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6" name="Freeform 67">
                  <a:extLst>
                    <a:ext uri="{FF2B5EF4-FFF2-40B4-BE49-F238E27FC236}">
                      <a16:creationId xmlns:a16="http://schemas.microsoft.com/office/drawing/2014/main" id="{CDF37A2B-BB06-856F-2F52-6971436B81BB}"/>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7" name="Freeform 68">
                  <a:extLst>
                    <a:ext uri="{FF2B5EF4-FFF2-40B4-BE49-F238E27FC236}">
                      <a16:creationId xmlns:a16="http://schemas.microsoft.com/office/drawing/2014/main" id="{E66072B3-C401-2545-EA10-FD7B267EC061}"/>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8" name="Freeform 69">
                  <a:extLst>
                    <a:ext uri="{FF2B5EF4-FFF2-40B4-BE49-F238E27FC236}">
                      <a16:creationId xmlns:a16="http://schemas.microsoft.com/office/drawing/2014/main" id="{2991FAF4-B4B9-10DB-AD0F-5F3D41B78D39}"/>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9" name="Freeform 70">
                  <a:extLst>
                    <a:ext uri="{FF2B5EF4-FFF2-40B4-BE49-F238E27FC236}">
                      <a16:creationId xmlns:a16="http://schemas.microsoft.com/office/drawing/2014/main" id="{07A6FB39-88BE-8C89-44B3-4F5A26CDFFF6}"/>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0" name="Freeform 71">
                  <a:extLst>
                    <a:ext uri="{FF2B5EF4-FFF2-40B4-BE49-F238E27FC236}">
                      <a16:creationId xmlns:a16="http://schemas.microsoft.com/office/drawing/2014/main" id="{C34398CD-BC37-62C2-6262-46D9309F7CEB}"/>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1" name="Freeform 72">
                  <a:extLst>
                    <a:ext uri="{FF2B5EF4-FFF2-40B4-BE49-F238E27FC236}">
                      <a16:creationId xmlns:a16="http://schemas.microsoft.com/office/drawing/2014/main" id="{ABB8F7A7-704B-4292-9345-ED6F9C64E774}"/>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2" name="Freeform 73">
                  <a:extLst>
                    <a:ext uri="{FF2B5EF4-FFF2-40B4-BE49-F238E27FC236}">
                      <a16:creationId xmlns:a16="http://schemas.microsoft.com/office/drawing/2014/main" id="{A2AA37E4-D620-72DD-F09D-9DE048545042}"/>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3" name="Freeform 74">
                  <a:extLst>
                    <a:ext uri="{FF2B5EF4-FFF2-40B4-BE49-F238E27FC236}">
                      <a16:creationId xmlns:a16="http://schemas.microsoft.com/office/drawing/2014/main" id="{D9136FC6-D6BC-1CDA-01AD-C3046099F86E}"/>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4" name="Freeform 75">
                  <a:extLst>
                    <a:ext uri="{FF2B5EF4-FFF2-40B4-BE49-F238E27FC236}">
                      <a16:creationId xmlns:a16="http://schemas.microsoft.com/office/drawing/2014/main" id="{8D73ED3A-CF95-2AB4-FC93-F47BE0D73D5A}"/>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5" name="Freeform 76">
                  <a:extLst>
                    <a:ext uri="{FF2B5EF4-FFF2-40B4-BE49-F238E27FC236}">
                      <a16:creationId xmlns:a16="http://schemas.microsoft.com/office/drawing/2014/main" id="{41C785CF-491E-0F75-F24E-361F0EDE1451}"/>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6" name="Freeform 77">
                  <a:extLst>
                    <a:ext uri="{FF2B5EF4-FFF2-40B4-BE49-F238E27FC236}">
                      <a16:creationId xmlns:a16="http://schemas.microsoft.com/office/drawing/2014/main" id="{5A62E0A9-CC94-2A76-9D27-714F1F29AB90}"/>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7" name="Freeform 78">
                  <a:extLst>
                    <a:ext uri="{FF2B5EF4-FFF2-40B4-BE49-F238E27FC236}">
                      <a16:creationId xmlns:a16="http://schemas.microsoft.com/office/drawing/2014/main" id="{0376A826-B76C-9B45-50F6-1A7BE4771489}"/>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8" name="Freeform 79">
                  <a:extLst>
                    <a:ext uri="{FF2B5EF4-FFF2-40B4-BE49-F238E27FC236}">
                      <a16:creationId xmlns:a16="http://schemas.microsoft.com/office/drawing/2014/main" id="{1DB92F33-C7B3-8BD1-27EE-0BA8B01D72D8}"/>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9" name="Freeform 80">
                  <a:extLst>
                    <a:ext uri="{FF2B5EF4-FFF2-40B4-BE49-F238E27FC236}">
                      <a16:creationId xmlns:a16="http://schemas.microsoft.com/office/drawing/2014/main" id="{092E3884-87F3-1E79-BC48-C211388D9699}"/>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0" name="Freeform 81">
                  <a:extLst>
                    <a:ext uri="{FF2B5EF4-FFF2-40B4-BE49-F238E27FC236}">
                      <a16:creationId xmlns:a16="http://schemas.microsoft.com/office/drawing/2014/main" id="{28A0F3A9-D650-3005-514C-776888A8DBAA}"/>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1" name="Freeform 82">
                  <a:extLst>
                    <a:ext uri="{FF2B5EF4-FFF2-40B4-BE49-F238E27FC236}">
                      <a16:creationId xmlns:a16="http://schemas.microsoft.com/office/drawing/2014/main" id="{84382A3A-0DED-50FC-45EC-C87037B42C7E}"/>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2" name="Freeform 83">
                  <a:extLst>
                    <a:ext uri="{FF2B5EF4-FFF2-40B4-BE49-F238E27FC236}">
                      <a16:creationId xmlns:a16="http://schemas.microsoft.com/office/drawing/2014/main" id="{0B4CB33E-9DEC-BE6F-DD5A-5093C1DD4ECB}"/>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3" name="Freeform 84">
                  <a:extLst>
                    <a:ext uri="{FF2B5EF4-FFF2-40B4-BE49-F238E27FC236}">
                      <a16:creationId xmlns:a16="http://schemas.microsoft.com/office/drawing/2014/main" id="{93D2C5B2-967A-F554-72B9-65F58F5F4C9D}"/>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4" name="Freeform 85">
                  <a:extLst>
                    <a:ext uri="{FF2B5EF4-FFF2-40B4-BE49-F238E27FC236}">
                      <a16:creationId xmlns:a16="http://schemas.microsoft.com/office/drawing/2014/main" id="{9D44CD12-4F3D-671E-26CB-48A819D76022}"/>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5" name="Freeform 86">
                  <a:extLst>
                    <a:ext uri="{FF2B5EF4-FFF2-40B4-BE49-F238E27FC236}">
                      <a16:creationId xmlns:a16="http://schemas.microsoft.com/office/drawing/2014/main" id="{B81A5CFB-600F-8C18-93A5-2CAA0B7F8EA4}"/>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6" name="Freeform 87">
                  <a:extLst>
                    <a:ext uri="{FF2B5EF4-FFF2-40B4-BE49-F238E27FC236}">
                      <a16:creationId xmlns:a16="http://schemas.microsoft.com/office/drawing/2014/main" id="{5C38629C-CA72-91FE-0369-82E9F15746DF}"/>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7" name="Freeform 88">
                  <a:extLst>
                    <a:ext uri="{FF2B5EF4-FFF2-40B4-BE49-F238E27FC236}">
                      <a16:creationId xmlns:a16="http://schemas.microsoft.com/office/drawing/2014/main" id="{5C321931-E911-0AFE-BD6F-FC3BF2D2B8FB}"/>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8" name="Freeform 89">
                  <a:extLst>
                    <a:ext uri="{FF2B5EF4-FFF2-40B4-BE49-F238E27FC236}">
                      <a16:creationId xmlns:a16="http://schemas.microsoft.com/office/drawing/2014/main" id="{5D419084-84F0-BC4F-0286-97045843F80E}"/>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9" name="Freeform 90">
                  <a:extLst>
                    <a:ext uri="{FF2B5EF4-FFF2-40B4-BE49-F238E27FC236}">
                      <a16:creationId xmlns:a16="http://schemas.microsoft.com/office/drawing/2014/main" id="{E8E29643-8FA2-D542-9F41-AECCA07DC1A7}"/>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0" name="Freeform 91">
                  <a:extLst>
                    <a:ext uri="{FF2B5EF4-FFF2-40B4-BE49-F238E27FC236}">
                      <a16:creationId xmlns:a16="http://schemas.microsoft.com/office/drawing/2014/main" id="{E7576829-25FD-0774-FED0-56D97121DBA0}"/>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1" name="Freeform 92">
                  <a:extLst>
                    <a:ext uri="{FF2B5EF4-FFF2-40B4-BE49-F238E27FC236}">
                      <a16:creationId xmlns:a16="http://schemas.microsoft.com/office/drawing/2014/main" id="{6E76896E-DDCC-0AC7-CB7E-968307D131B8}"/>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grpSp>
        <p:sp>
          <p:nvSpPr>
            <p:cNvPr id="22" name="文本框 49">
              <a:extLst>
                <a:ext uri="{FF2B5EF4-FFF2-40B4-BE49-F238E27FC236}">
                  <a16:creationId xmlns:a16="http://schemas.microsoft.com/office/drawing/2014/main" id="{BAEB95C9-5CC1-C003-8485-8C3BBE7BF30B}"/>
                </a:ext>
              </a:extLst>
            </p:cNvPr>
            <p:cNvSpPr txBox="1">
              <a:spLocks noChangeArrowheads="1"/>
            </p:cNvSpPr>
            <p:nvPr/>
          </p:nvSpPr>
          <p:spPr bwMode="auto">
            <a:xfrm>
              <a:off x="2161786" y="2357647"/>
              <a:ext cx="2925908" cy="6685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marL="0" marR="0" lvl="0" indent="0" algn="l" defTabSz="914400" rtl="0" eaLnBrk="1" fontAlgn="auto" latinLnBrk="0" hangingPunct="1">
                <a:lnSpc>
                  <a:spcPct val="127000"/>
                </a:lnSpc>
                <a:spcBef>
                  <a:spcPts val="1000"/>
                </a:spcBef>
                <a:spcAft>
                  <a:spcPts val="0"/>
                </a:spcAft>
                <a:buClrTx/>
                <a:buSzTx/>
                <a:buFont typeface="Arial" panose="020B0604020202020204" pitchFamily="34" charset="0"/>
                <a:buNone/>
                <a:tabLst>
                  <a:tab pos="241300" algn="l"/>
                </a:tabLst>
                <a:defRPr/>
              </a:pPr>
              <a:r>
                <a:rPr kumimoji="0" lang="vi-VN" sz="6000" b="1" i="0" u="none" strike="noStrike" kern="0" cap="none" spc="0" normalizeH="0" baseline="0" noProof="0" dirty="0">
                  <a:ln w="22225">
                    <a:solidFill>
                      <a:srgbClr val="ED7D31"/>
                    </a:solidFill>
                    <a:prstDash val="solid"/>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LUYỆN TẬP</a:t>
              </a:r>
              <a:endParaRPr kumimoji="0" lang="en-US" sz="6000" b="1" i="0" u="none" strike="noStrike" kern="0" cap="none" spc="0" normalizeH="0" baseline="0" noProof="0" dirty="0">
                <a:ln w="22225">
                  <a:solidFill>
                    <a:srgbClr val="ED7D31"/>
                  </a:solidFill>
                  <a:prstDash val="solid"/>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endParaRPr>
            </a:p>
          </p:txBody>
        </p:sp>
      </p:grpSp>
      <p:grpSp>
        <p:nvGrpSpPr>
          <p:cNvPr id="112" name="组合 452">
            <a:extLst>
              <a:ext uri="{FF2B5EF4-FFF2-40B4-BE49-F238E27FC236}">
                <a16:creationId xmlns:a16="http://schemas.microsoft.com/office/drawing/2014/main" id="{D2526107-DD14-D801-BD58-CA45D00FC1F6}"/>
              </a:ext>
            </a:extLst>
          </p:cNvPr>
          <p:cNvGrpSpPr/>
          <p:nvPr/>
        </p:nvGrpSpPr>
        <p:grpSpPr>
          <a:xfrm>
            <a:off x="4443507" y="3672662"/>
            <a:ext cx="3150316" cy="3347290"/>
            <a:chOff x="4427538" y="954088"/>
            <a:chExt cx="3333750" cy="3729038"/>
          </a:xfrm>
        </p:grpSpPr>
        <p:sp>
          <p:nvSpPr>
            <p:cNvPr id="113" name="Freeform 5">
              <a:extLst>
                <a:ext uri="{FF2B5EF4-FFF2-40B4-BE49-F238E27FC236}">
                  <a16:creationId xmlns:a16="http://schemas.microsoft.com/office/drawing/2014/main" id="{A9B4B639-4BB6-588E-F091-F9C3C5BDDC01}"/>
                </a:ext>
              </a:extLst>
            </p:cNvPr>
            <p:cNvSpPr/>
            <p:nvPr/>
          </p:nvSpPr>
          <p:spPr bwMode="auto">
            <a:xfrm>
              <a:off x="5026026" y="1547813"/>
              <a:ext cx="2144713" cy="2363788"/>
            </a:xfrm>
            <a:custGeom>
              <a:avLst/>
              <a:gdLst>
                <a:gd name="T0" fmla="*/ 518 w 570"/>
                <a:gd name="T1" fmla="*/ 231 h 629"/>
                <a:gd name="T2" fmla="*/ 454 w 570"/>
                <a:gd name="T3" fmla="*/ 271 h 629"/>
                <a:gd name="T4" fmla="*/ 496 w 570"/>
                <a:gd name="T5" fmla="*/ 135 h 629"/>
                <a:gd name="T6" fmla="*/ 393 w 570"/>
                <a:gd name="T7" fmla="*/ 205 h 629"/>
                <a:gd name="T8" fmla="*/ 326 w 570"/>
                <a:gd name="T9" fmla="*/ 264 h 629"/>
                <a:gd name="T10" fmla="*/ 474 w 570"/>
                <a:gd name="T11" fmla="*/ 89 h 629"/>
                <a:gd name="T12" fmla="*/ 385 w 570"/>
                <a:gd name="T13" fmla="*/ 100 h 629"/>
                <a:gd name="T14" fmla="*/ 322 w 570"/>
                <a:gd name="T15" fmla="*/ 156 h 629"/>
                <a:gd name="T16" fmla="*/ 401 w 570"/>
                <a:gd name="T17" fmla="*/ 66 h 629"/>
                <a:gd name="T18" fmla="*/ 279 w 570"/>
                <a:gd name="T19" fmla="*/ 80 h 629"/>
                <a:gd name="T20" fmla="*/ 223 w 570"/>
                <a:gd name="T21" fmla="*/ 103 h 629"/>
                <a:gd name="T22" fmla="*/ 280 w 570"/>
                <a:gd name="T23" fmla="*/ 61 h 629"/>
                <a:gd name="T24" fmla="*/ 212 w 570"/>
                <a:gd name="T25" fmla="*/ 33 h 629"/>
                <a:gd name="T26" fmla="*/ 78 w 570"/>
                <a:gd name="T27" fmla="*/ 109 h 629"/>
                <a:gd name="T28" fmla="*/ 29 w 570"/>
                <a:gd name="T29" fmla="*/ 198 h 629"/>
                <a:gd name="T30" fmla="*/ 35 w 570"/>
                <a:gd name="T31" fmla="*/ 232 h 629"/>
                <a:gd name="T32" fmla="*/ 42 w 570"/>
                <a:gd name="T33" fmla="*/ 311 h 629"/>
                <a:gd name="T34" fmla="*/ 20 w 570"/>
                <a:gd name="T35" fmla="*/ 366 h 629"/>
                <a:gd name="T36" fmla="*/ 73 w 570"/>
                <a:gd name="T37" fmla="*/ 388 h 629"/>
                <a:gd name="T38" fmla="*/ 178 w 570"/>
                <a:gd name="T39" fmla="*/ 311 h 629"/>
                <a:gd name="T40" fmla="*/ 102 w 570"/>
                <a:gd name="T41" fmla="*/ 390 h 629"/>
                <a:gd name="T42" fmla="*/ 92 w 570"/>
                <a:gd name="T43" fmla="*/ 469 h 629"/>
                <a:gd name="T44" fmla="*/ 196 w 570"/>
                <a:gd name="T45" fmla="*/ 407 h 629"/>
                <a:gd name="T46" fmla="*/ 265 w 570"/>
                <a:gd name="T47" fmla="*/ 373 h 629"/>
                <a:gd name="T48" fmla="*/ 196 w 570"/>
                <a:gd name="T49" fmla="*/ 450 h 629"/>
                <a:gd name="T50" fmla="*/ 179 w 570"/>
                <a:gd name="T51" fmla="*/ 542 h 629"/>
                <a:gd name="T52" fmla="*/ 261 w 570"/>
                <a:gd name="T53" fmla="*/ 489 h 629"/>
                <a:gd name="T54" fmla="*/ 270 w 570"/>
                <a:gd name="T55" fmla="*/ 506 h 629"/>
                <a:gd name="T56" fmla="*/ 208 w 570"/>
                <a:gd name="T57" fmla="*/ 588 h 629"/>
                <a:gd name="T58" fmla="*/ 303 w 570"/>
                <a:gd name="T59" fmla="*/ 597 h 629"/>
                <a:gd name="T60" fmla="*/ 332 w 570"/>
                <a:gd name="T61" fmla="*/ 603 h 629"/>
                <a:gd name="T62" fmla="*/ 406 w 570"/>
                <a:gd name="T63" fmla="*/ 554 h 629"/>
                <a:gd name="T64" fmla="*/ 430 w 570"/>
                <a:gd name="T65" fmla="*/ 535 h 629"/>
                <a:gd name="T66" fmla="*/ 504 w 570"/>
                <a:gd name="T67" fmla="*/ 444 h 629"/>
                <a:gd name="T68" fmla="*/ 549 w 570"/>
                <a:gd name="T69" fmla="*/ 342 h 629"/>
                <a:gd name="T70" fmla="*/ 563 w 570"/>
                <a:gd name="T71" fmla="*/ 266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0" h="629">
                  <a:moveTo>
                    <a:pt x="558" y="231"/>
                  </a:moveTo>
                  <a:cubicBezTo>
                    <a:pt x="547" y="219"/>
                    <a:pt x="530" y="221"/>
                    <a:pt x="518" y="231"/>
                  </a:cubicBezTo>
                  <a:cubicBezTo>
                    <a:pt x="477" y="265"/>
                    <a:pt x="437" y="300"/>
                    <a:pt x="395" y="332"/>
                  </a:cubicBezTo>
                  <a:cubicBezTo>
                    <a:pt x="415" y="313"/>
                    <a:pt x="434" y="292"/>
                    <a:pt x="454" y="271"/>
                  </a:cubicBezTo>
                  <a:cubicBezTo>
                    <a:pt x="482" y="243"/>
                    <a:pt x="510" y="213"/>
                    <a:pt x="528" y="177"/>
                  </a:cubicBezTo>
                  <a:cubicBezTo>
                    <a:pt x="539" y="156"/>
                    <a:pt x="521" y="127"/>
                    <a:pt x="496" y="135"/>
                  </a:cubicBezTo>
                  <a:cubicBezTo>
                    <a:pt x="475" y="142"/>
                    <a:pt x="458" y="154"/>
                    <a:pt x="441" y="168"/>
                  </a:cubicBezTo>
                  <a:cubicBezTo>
                    <a:pt x="425" y="180"/>
                    <a:pt x="408" y="191"/>
                    <a:pt x="393" y="205"/>
                  </a:cubicBezTo>
                  <a:cubicBezTo>
                    <a:pt x="377" y="218"/>
                    <a:pt x="364" y="234"/>
                    <a:pt x="349" y="247"/>
                  </a:cubicBezTo>
                  <a:cubicBezTo>
                    <a:pt x="342" y="253"/>
                    <a:pt x="334" y="259"/>
                    <a:pt x="326" y="264"/>
                  </a:cubicBezTo>
                  <a:cubicBezTo>
                    <a:pt x="353" y="239"/>
                    <a:pt x="378" y="210"/>
                    <a:pt x="407" y="186"/>
                  </a:cubicBezTo>
                  <a:cubicBezTo>
                    <a:pt x="437" y="160"/>
                    <a:pt x="471" y="131"/>
                    <a:pt x="474" y="89"/>
                  </a:cubicBezTo>
                  <a:cubicBezTo>
                    <a:pt x="475" y="66"/>
                    <a:pt x="448" y="54"/>
                    <a:pt x="430" y="64"/>
                  </a:cubicBezTo>
                  <a:cubicBezTo>
                    <a:pt x="413" y="73"/>
                    <a:pt x="399" y="87"/>
                    <a:pt x="385" y="100"/>
                  </a:cubicBezTo>
                  <a:cubicBezTo>
                    <a:pt x="369" y="115"/>
                    <a:pt x="353" y="130"/>
                    <a:pt x="336" y="144"/>
                  </a:cubicBezTo>
                  <a:cubicBezTo>
                    <a:pt x="331" y="148"/>
                    <a:pt x="326" y="152"/>
                    <a:pt x="322" y="156"/>
                  </a:cubicBezTo>
                  <a:cubicBezTo>
                    <a:pt x="323" y="155"/>
                    <a:pt x="323" y="154"/>
                    <a:pt x="324" y="153"/>
                  </a:cubicBezTo>
                  <a:cubicBezTo>
                    <a:pt x="351" y="125"/>
                    <a:pt x="374" y="93"/>
                    <a:pt x="401" y="66"/>
                  </a:cubicBezTo>
                  <a:cubicBezTo>
                    <a:pt x="423" y="43"/>
                    <a:pt x="393" y="1"/>
                    <a:pt x="366" y="21"/>
                  </a:cubicBezTo>
                  <a:cubicBezTo>
                    <a:pt x="337" y="41"/>
                    <a:pt x="309" y="62"/>
                    <a:pt x="279" y="80"/>
                  </a:cubicBezTo>
                  <a:cubicBezTo>
                    <a:pt x="256" y="95"/>
                    <a:pt x="232" y="107"/>
                    <a:pt x="208" y="119"/>
                  </a:cubicBezTo>
                  <a:cubicBezTo>
                    <a:pt x="213" y="113"/>
                    <a:pt x="218" y="108"/>
                    <a:pt x="223" y="103"/>
                  </a:cubicBezTo>
                  <a:cubicBezTo>
                    <a:pt x="229" y="96"/>
                    <a:pt x="236" y="88"/>
                    <a:pt x="244" y="81"/>
                  </a:cubicBezTo>
                  <a:cubicBezTo>
                    <a:pt x="256" y="75"/>
                    <a:pt x="268" y="69"/>
                    <a:pt x="280" y="61"/>
                  </a:cubicBezTo>
                  <a:cubicBezTo>
                    <a:pt x="306" y="42"/>
                    <a:pt x="291" y="0"/>
                    <a:pt x="257" y="8"/>
                  </a:cubicBezTo>
                  <a:cubicBezTo>
                    <a:pt x="240" y="12"/>
                    <a:pt x="225" y="22"/>
                    <a:pt x="212" y="33"/>
                  </a:cubicBezTo>
                  <a:cubicBezTo>
                    <a:pt x="187" y="45"/>
                    <a:pt x="161" y="54"/>
                    <a:pt x="138" y="68"/>
                  </a:cubicBezTo>
                  <a:cubicBezTo>
                    <a:pt x="116" y="79"/>
                    <a:pt x="97" y="94"/>
                    <a:pt x="78" y="109"/>
                  </a:cubicBezTo>
                  <a:cubicBezTo>
                    <a:pt x="59" y="123"/>
                    <a:pt x="47" y="142"/>
                    <a:pt x="29" y="157"/>
                  </a:cubicBezTo>
                  <a:cubicBezTo>
                    <a:pt x="17" y="167"/>
                    <a:pt x="19" y="187"/>
                    <a:pt x="29" y="198"/>
                  </a:cubicBezTo>
                  <a:cubicBezTo>
                    <a:pt x="36" y="205"/>
                    <a:pt x="45" y="207"/>
                    <a:pt x="54" y="205"/>
                  </a:cubicBezTo>
                  <a:cubicBezTo>
                    <a:pt x="48" y="215"/>
                    <a:pt x="42" y="224"/>
                    <a:pt x="35" y="232"/>
                  </a:cubicBezTo>
                  <a:cubicBezTo>
                    <a:pt x="23" y="245"/>
                    <a:pt x="11" y="258"/>
                    <a:pt x="7" y="275"/>
                  </a:cubicBezTo>
                  <a:cubicBezTo>
                    <a:pt x="0" y="298"/>
                    <a:pt x="21" y="314"/>
                    <a:pt x="42" y="311"/>
                  </a:cubicBezTo>
                  <a:cubicBezTo>
                    <a:pt x="46" y="310"/>
                    <a:pt x="49" y="309"/>
                    <a:pt x="52" y="308"/>
                  </a:cubicBezTo>
                  <a:cubicBezTo>
                    <a:pt x="39" y="326"/>
                    <a:pt x="28" y="345"/>
                    <a:pt x="20" y="366"/>
                  </a:cubicBezTo>
                  <a:cubicBezTo>
                    <a:pt x="15" y="378"/>
                    <a:pt x="23" y="392"/>
                    <a:pt x="33" y="398"/>
                  </a:cubicBezTo>
                  <a:cubicBezTo>
                    <a:pt x="47" y="407"/>
                    <a:pt x="64" y="401"/>
                    <a:pt x="73" y="388"/>
                  </a:cubicBezTo>
                  <a:cubicBezTo>
                    <a:pt x="93" y="358"/>
                    <a:pt x="122" y="337"/>
                    <a:pt x="155" y="321"/>
                  </a:cubicBezTo>
                  <a:cubicBezTo>
                    <a:pt x="162" y="317"/>
                    <a:pt x="170" y="314"/>
                    <a:pt x="178" y="311"/>
                  </a:cubicBezTo>
                  <a:cubicBezTo>
                    <a:pt x="167" y="323"/>
                    <a:pt x="157" y="337"/>
                    <a:pt x="146" y="349"/>
                  </a:cubicBezTo>
                  <a:cubicBezTo>
                    <a:pt x="134" y="364"/>
                    <a:pt x="118" y="379"/>
                    <a:pt x="102" y="390"/>
                  </a:cubicBezTo>
                  <a:cubicBezTo>
                    <a:pt x="87" y="400"/>
                    <a:pt x="68" y="410"/>
                    <a:pt x="59" y="427"/>
                  </a:cubicBezTo>
                  <a:cubicBezTo>
                    <a:pt x="48" y="450"/>
                    <a:pt x="67" y="476"/>
                    <a:pt x="92" y="469"/>
                  </a:cubicBezTo>
                  <a:cubicBezTo>
                    <a:pt x="112" y="465"/>
                    <a:pt x="127" y="451"/>
                    <a:pt x="142" y="438"/>
                  </a:cubicBezTo>
                  <a:cubicBezTo>
                    <a:pt x="158" y="426"/>
                    <a:pt x="178" y="417"/>
                    <a:pt x="196" y="407"/>
                  </a:cubicBezTo>
                  <a:cubicBezTo>
                    <a:pt x="216" y="397"/>
                    <a:pt x="237" y="388"/>
                    <a:pt x="258" y="377"/>
                  </a:cubicBezTo>
                  <a:cubicBezTo>
                    <a:pt x="260" y="376"/>
                    <a:pt x="263" y="375"/>
                    <a:pt x="265" y="373"/>
                  </a:cubicBezTo>
                  <a:cubicBezTo>
                    <a:pt x="255" y="384"/>
                    <a:pt x="245" y="394"/>
                    <a:pt x="236" y="405"/>
                  </a:cubicBezTo>
                  <a:cubicBezTo>
                    <a:pt x="223" y="421"/>
                    <a:pt x="210" y="436"/>
                    <a:pt x="196" y="450"/>
                  </a:cubicBezTo>
                  <a:cubicBezTo>
                    <a:pt x="180" y="465"/>
                    <a:pt x="164" y="477"/>
                    <a:pt x="150" y="493"/>
                  </a:cubicBezTo>
                  <a:cubicBezTo>
                    <a:pt x="131" y="516"/>
                    <a:pt x="150" y="546"/>
                    <a:pt x="179" y="542"/>
                  </a:cubicBezTo>
                  <a:cubicBezTo>
                    <a:pt x="193" y="539"/>
                    <a:pt x="204" y="525"/>
                    <a:pt x="211" y="519"/>
                  </a:cubicBezTo>
                  <a:cubicBezTo>
                    <a:pt x="227" y="508"/>
                    <a:pt x="244" y="498"/>
                    <a:pt x="261" y="489"/>
                  </a:cubicBezTo>
                  <a:cubicBezTo>
                    <a:pt x="279" y="479"/>
                    <a:pt x="298" y="468"/>
                    <a:pt x="316" y="457"/>
                  </a:cubicBezTo>
                  <a:cubicBezTo>
                    <a:pt x="300" y="473"/>
                    <a:pt x="286" y="490"/>
                    <a:pt x="270" y="506"/>
                  </a:cubicBezTo>
                  <a:cubicBezTo>
                    <a:pt x="258" y="517"/>
                    <a:pt x="247" y="531"/>
                    <a:pt x="236" y="543"/>
                  </a:cubicBezTo>
                  <a:cubicBezTo>
                    <a:pt x="225" y="557"/>
                    <a:pt x="214" y="571"/>
                    <a:pt x="208" y="588"/>
                  </a:cubicBezTo>
                  <a:cubicBezTo>
                    <a:pt x="204" y="602"/>
                    <a:pt x="214" y="620"/>
                    <a:pt x="229" y="623"/>
                  </a:cubicBezTo>
                  <a:cubicBezTo>
                    <a:pt x="256" y="629"/>
                    <a:pt x="281" y="611"/>
                    <a:pt x="303" y="597"/>
                  </a:cubicBezTo>
                  <a:cubicBezTo>
                    <a:pt x="310" y="592"/>
                    <a:pt x="317" y="588"/>
                    <a:pt x="324" y="583"/>
                  </a:cubicBezTo>
                  <a:cubicBezTo>
                    <a:pt x="324" y="590"/>
                    <a:pt x="326" y="597"/>
                    <a:pt x="332" y="603"/>
                  </a:cubicBezTo>
                  <a:cubicBezTo>
                    <a:pt x="343" y="614"/>
                    <a:pt x="363" y="615"/>
                    <a:pt x="373" y="603"/>
                  </a:cubicBezTo>
                  <a:cubicBezTo>
                    <a:pt x="386" y="588"/>
                    <a:pt x="401" y="574"/>
                    <a:pt x="406" y="554"/>
                  </a:cubicBezTo>
                  <a:cubicBezTo>
                    <a:pt x="407" y="550"/>
                    <a:pt x="407" y="547"/>
                    <a:pt x="407" y="543"/>
                  </a:cubicBezTo>
                  <a:cubicBezTo>
                    <a:pt x="415" y="544"/>
                    <a:pt x="423" y="541"/>
                    <a:pt x="430" y="535"/>
                  </a:cubicBezTo>
                  <a:cubicBezTo>
                    <a:pt x="444" y="523"/>
                    <a:pt x="457" y="511"/>
                    <a:pt x="469" y="497"/>
                  </a:cubicBezTo>
                  <a:cubicBezTo>
                    <a:pt x="483" y="481"/>
                    <a:pt x="494" y="462"/>
                    <a:pt x="504" y="444"/>
                  </a:cubicBezTo>
                  <a:cubicBezTo>
                    <a:pt x="514" y="427"/>
                    <a:pt x="523" y="413"/>
                    <a:pt x="536" y="400"/>
                  </a:cubicBezTo>
                  <a:cubicBezTo>
                    <a:pt x="553" y="383"/>
                    <a:pt x="558" y="364"/>
                    <a:pt x="549" y="342"/>
                  </a:cubicBezTo>
                  <a:cubicBezTo>
                    <a:pt x="544" y="332"/>
                    <a:pt x="527" y="325"/>
                    <a:pt x="516" y="329"/>
                  </a:cubicBezTo>
                  <a:cubicBezTo>
                    <a:pt x="533" y="309"/>
                    <a:pt x="549" y="288"/>
                    <a:pt x="563" y="266"/>
                  </a:cubicBezTo>
                  <a:cubicBezTo>
                    <a:pt x="570" y="255"/>
                    <a:pt x="567" y="240"/>
                    <a:pt x="558" y="231"/>
                  </a:cubicBezTo>
                  <a:close/>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
          <p:nvSpPr>
            <p:cNvPr id="114" name="Freeform 6">
              <a:extLst>
                <a:ext uri="{FF2B5EF4-FFF2-40B4-BE49-F238E27FC236}">
                  <a16:creationId xmlns:a16="http://schemas.microsoft.com/office/drawing/2014/main" id="{105A9606-36DB-1FAB-2589-FD0AD731F6D3}"/>
                </a:ext>
              </a:extLst>
            </p:cNvPr>
            <p:cNvSpPr>
              <a:spLocks noEditPoints="1"/>
            </p:cNvSpPr>
            <p:nvPr/>
          </p:nvSpPr>
          <p:spPr bwMode="auto">
            <a:xfrm>
              <a:off x="5462588" y="2581276"/>
              <a:ext cx="1274763" cy="1308100"/>
            </a:xfrm>
            <a:custGeom>
              <a:avLst/>
              <a:gdLst>
                <a:gd name="T0" fmla="*/ 275 w 339"/>
                <a:gd name="T1" fmla="*/ 103 h 348"/>
                <a:gd name="T2" fmla="*/ 261 w 339"/>
                <a:gd name="T3" fmla="*/ 119 h 348"/>
                <a:gd name="T4" fmla="*/ 256 w 339"/>
                <a:gd name="T5" fmla="*/ 55 h 348"/>
                <a:gd name="T6" fmla="*/ 214 w 339"/>
                <a:gd name="T7" fmla="*/ 32 h 348"/>
                <a:gd name="T8" fmla="*/ 151 w 339"/>
                <a:gd name="T9" fmla="*/ 73 h 348"/>
                <a:gd name="T10" fmla="*/ 161 w 339"/>
                <a:gd name="T11" fmla="*/ 56 h 348"/>
                <a:gd name="T12" fmla="*/ 111 w 339"/>
                <a:gd name="T13" fmla="*/ 46 h 348"/>
                <a:gd name="T14" fmla="*/ 86 w 339"/>
                <a:gd name="T15" fmla="*/ 100 h 348"/>
                <a:gd name="T16" fmla="*/ 74 w 339"/>
                <a:gd name="T17" fmla="*/ 103 h 348"/>
                <a:gd name="T18" fmla="*/ 49 w 339"/>
                <a:gd name="T19" fmla="*/ 132 h 348"/>
                <a:gd name="T20" fmla="*/ 67 w 339"/>
                <a:gd name="T21" fmla="*/ 154 h 348"/>
                <a:gd name="T22" fmla="*/ 102 w 339"/>
                <a:gd name="T23" fmla="*/ 239 h 348"/>
                <a:gd name="T24" fmla="*/ 131 w 339"/>
                <a:gd name="T25" fmla="*/ 333 h 348"/>
                <a:gd name="T26" fmla="*/ 117 w 339"/>
                <a:gd name="T27" fmla="*/ 205 h 348"/>
                <a:gd name="T28" fmla="*/ 83 w 339"/>
                <a:gd name="T29" fmla="*/ 129 h 348"/>
                <a:gd name="T30" fmla="*/ 132 w 339"/>
                <a:gd name="T31" fmla="*/ 89 h 348"/>
                <a:gd name="T32" fmla="*/ 217 w 339"/>
                <a:gd name="T33" fmla="*/ 87 h 348"/>
                <a:gd name="T34" fmla="*/ 257 w 339"/>
                <a:gd name="T35" fmla="*/ 143 h 348"/>
                <a:gd name="T36" fmla="*/ 208 w 339"/>
                <a:gd name="T37" fmla="*/ 272 h 348"/>
                <a:gd name="T38" fmla="*/ 186 w 339"/>
                <a:gd name="T39" fmla="*/ 333 h 348"/>
                <a:gd name="T40" fmla="*/ 228 w 339"/>
                <a:gd name="T41" fmla="*/ 283 h 348"/>
                <a:gd name="T42" fmla="*/ 280 w 339"/>
                <a:gd name="T43" fmla="*/ 147 h 348"/>
                <a:gd name="T44" fmla="*/ 323 w 339"/>
                <a:gd name="T45" fmla="*/ 92 h 348"/>
                <a:gd name="T46" fmla="*/ 40 w 339"/>
                <a:gd name="T47" fmla="*/ 99 h 348"/>
                <a:gd name="T48" fmla="*/ 43 w 339"/>
                <a:gd name="T49" fmla="*/ 103 h 348"/>
                <a:gd name="T50" fmla="*/ 142 w 339"/>
                <a:gd name="T51" fmla="*/ 37 h 348"/>
                <a:gd name="T52" fmla="*/ 141 w 339"/>
                <a:gd name="T53" fmla="*/ 44 h 348"/>
                <a:gd name="T54" fmla="*/ 142 w 339"/>
                <a:gd name="T55" fmla="*/ 37 h 348"/>
                <a:gd name="T56" fmla="*/ 235 w 339"/>
                <a:gd name="T57" fmla="*/ 43 h 348"/>
                <a:gd name="T58" fmla="*/ 234 w 339"/>
                <a:gd name="T59" fmla="*/ 46 h 348"/>
                <a:gd name="T60" fmla="*/ 300 w 339"/>
                <a:gd name="T61" fmla="*/ 115 h 348"/>
                <a:gd name="T62" fmla="*/ 296 w 339"/>
                <a:gd name="T63" fmla="*/ 112 h 348"/>
                <a:gd name="T64" fmla="*/ 304 w 339"/>
                <a:gd name="T65" fmla="*/ 108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39" h="348">
                  <a:moveTo>
                    <a:pt x="323" y="92"/>
                  </a:moveTo>
                  <a:cubicBezTo>
                    <a:pt x="308" y="65"/>
                    <a:pt x="286" y="83"/>
                    <a:pt x="275" y="103"/>
                  </a:cubicBezTo>
                  <a:cubicBezTo>
                    <a:pt x="272" y="109"/>
                    <a:pt x="269" y="115"/>
                    <a:pt x="266" y="121"/>
                  </a:cubicBezTo>
                  <a:cubicBezTo>
                    <a:pt x="264" y="121"/>
                    <a:pt x="263" y="120"/>
                    <a:pt x="261" y="119"/>
                  </a:cubicBezTo>
                  <a:cubicBezTo>
                    <a:pt x="249" y="111"/>
                    <a:pt x="242" y="94"/>
                    <a:pt x="238" y="76"/>
                  </a:cubicBezTo>
                  <a:cubicBezTo>
                    <a:pt x="246" y="71"/>
                    <a:pt x="253" y="65"/>
                    <a:pt x="256" y="55"/>
                  </a:cubicBezTo>
                  <a:cubicBezTo>
                    <a:pt x="259" y="45"/>
                    <a:pt x="260" y="25"/>
                    <a:pt x="248" y="20"/>
                  </a:cubicBezTo>
                  <a:cubicBezTo>
                    <a:pt x="236" y="15"/>
                    <a:pt x="220" y="19"/>
                    <a:pt x="214" y="32"/>
                  </a:cubicBezTo>
                  <a:cubicBezTo>
                    <a:pt x="210" y="41"/>
                    <a:pt x="210" y="52"/>
                    <a:pt x="211" y="64"/>
                  </a:cubicBezTo>
                  <a:cubicBezTo>
                    <a:pt x="193" y="73"/>
                    <a:pt x="171" y="78"/>
                    <a:pt x="151" y="73"/>
                  </a:cubicBezTo>
                  <a:cubicBezTo>
                    <a:pt x="151" y="73"/>
                    <a:pt x="150" y="73"/>
                    <a:pt x="149" y="72"/>
                  </a:cubicBezTo>
                  <a:cubicBezTo>
                    <a:pt x="154" y="67"/>
                    <a:pt x="158" y="62"/>
                    <a:pt x="161" y="56"/>
                  </a:cubicBezTo>
                  <a:cubicBezTo>
                    <a:pt x="167" y="46"/>
                    <a:pt x="169" y="27"/>
                    <a:pt x="160" y="18"/>
                  </a:cubicBezTo>
                  <a:cubicBezTo>
                    <a:pt x="141" y="0"/>
                    <a:pt x="114" y="25"/>
                    <a:pt x="111" y="46"/>
                  </a:cubicBezTo>
                  <a:cubicBezTo>
                    <a:pt x="110" y="55"/>
                    <a:pt x="113" y="64"/>
                    <a:pt x="117" y="72"/>
                  </a:cubicBezTo>
                  <a:cubicBezTo>
                    <a:pt x="107" y="82"/>
                    <a:pt x="97" y="92"/>
                    <a:pt x="86" y="100"/>
                  </a:cubicBezTo>
                  <a:cubicBezTo>
                    <a:pt x="82" y="103"/>
                    <a:pt x="79" y="105"/>
                    <a:pt x="75" y="106"/>
                  </a:cubicBezTo>
                  <a:cubicBezTo>
                    <a:pt x="75" y="105"/>
                    <a:pt x="75" y="104"/>
                    <a:pt x="74" y="103"/>
                  </a:cubicBezTo>
                  <a:cubicBezTo>
                    <a:pt x="64" y="84"/>
                    <a:pt x="32" y="62"/>
                    <a:pt x="14" y="86"/>
                  </a:cubicBezTo>
                  <a:cubicBezTo>
                    <a:pt x="0" y="105"/>
                    <a:pt x="36" y="127"/>
                    <a:pt x="49" y="132"/>
                  </a:cubicBezTo>
                  <a:cubicBezTo>
                    <a:pt x="53" y="133"/>
                    <a:pt x="57" y="134"/>
                    <a:pt x="61" y="134"/>
                  </a:cubicBezTo>
                  <a:cubicBezTo>
                    <a:pt x="63" y="141"/>
                    <a:pt x="65" y="148"/>
                    <a:pt x="67" y="154"/>
                  </a:cubicBezTo>
                  <a:cubicBezTo>
                    <a:pt x="71" y="168"/>
                    <a:pt x="79" y="180"/>
                    <a:pt x="86" y="193"/>
                  </a:cubicBezTo>
                  <a:cubicBezTo>
                    <a:pt x="94" y="207"/>
                    <a:pt x="98" y="223"/>
                    <a:pt x="102" y="239"/>
                  </a:cubicBezTo>
                  <a:cubicBezTo>
                    <a:pt x="106" y="253"/>
                    <a:pt x="112" y="267"/>
                    <a:pt x="117" y="281"/>
                  </a:cubicBezTo>
                  <a:cubicBezTo>
                    <a:pt x="123" y="298"/>
                    <a:pt x="126" y="316"/>
                    <a:pt x="131" y="333"/>
                  </a:cubicBezTo>
                  <a:cubicBezTo>
                    <a:pt x="135" y="347"/>
                    <a:pt x="157" y="341"/>
                    <a:pt x="153" y="326"/>
                  </a:cubicBezTo>
                  <a:cubicBezTo>
                    <a:pt x="141" y="286"/>
                    <a:pt x="129" y="246"/>
                    <a:pt x="117" y="205"/>
                  </a:cubicBezTo>
                  <a:cubicBezTo>
                    <a:pt x="110" y="186"/>
                    <a:pt x="98" y="171"/>
                    <a:pt x="91" y="153"/>
                  </a:cubicBezTo>
                  <a:cubicBezTo>
                    <a:pt x="88" y="145"/>
                    <a:pt x="86" y="137"/>
                    <a:pt x="83" y="129"/>
                  </a:cubicBezTo>
                  <a:cubicBezTo>
                    <a:pt x="101" y="120"/>
                    <a:pt x="118" y="103"/>
                    <a:pt x="130" y="91"/>
                  </a:cubicBezTo>
                  <a:cubicBezTo>
                    <a:pt x="131" y="90"/>
                    <a:pt x="132" y="90"/>
                    <a:pt x="132" y="89"/>
                  </a:cubicBezTo>
                  <a:cubicBezTo>
                    <a:pt x="145" y="97"/>
                    <a:pt x="160" y="98"/>
                    <a:pt x="175" y="97"/>
                  </a:cubicBezTo>
                  <a:cubicBezTo>
                    <a:pt x="190" y="97"/>
                    <a:pt x="204" y="92"/>
                    <a:pt x="217" y="87"/>
                  </a:cubicBezTo>
                  <a:cubicBezTo>
                    <a:pt x="220" y="95"/>
                    <a:pt x="223" y="102"/>
                    <a:pt x="225" y="108"/>
                  </a:cubicBezTo>
                  <a:cubicBezTo>
                    <a:pt x="232" y="123"/>
                    <a:pt x="243" y="136"/>
                    <a:pt x="257" y="143"/>
                  </a:cubicBezTo>
                  <a:cubicBezTo>
                    <a:pt x="248" y="165"/>
                    <a:pt x="241" y="187"/>
                    <a:pt x="232" y="209"/>
                  </a:cubicBezTo>
                  <a:cubicBezTo>
                    <a:pt x="225" y="230"/>
                    <a:pt x="216" y="251"/>
                    <a:pt x="208" y="272"/>
                  </a:cubicBezTo>
                  <a:cubicBezTo>
                    <a:pt x="200" y="289"/>
                    <a:pt x="191" y="305"/>
                    <a:pt x="187" y="323"/>
                  </a:cubicBezTo>
                  <a:cubicBezTo>
                    <a:pt x="186" y="326"/>
                    <a:pt x="186" y="330"/>
                    <a:pt x="186" y="333"/>
                  </a:cubicBezTo>
                  <a:cubicBezTo>
                    <a:pt x="185" y="348"/>
                    <a:pt x="208" y="348"/>
                    <a:pt x="209" y="333"/>
                  </a:cubicBezTo>
                  <a:cubicBezTo>
                    <a:pt x="210" y="316"/>
                    <a:pt x="220" y="299"/>
                    <a:pt x="228" y="283"/>
                  </a:cubicBezTo>
                  <a:cubicBezTo>
                    <a:pt x="237" y="263"/>
                    <a:pt x="245" y="242"/>
                    <a:pt x="253" y="221"/>
                  </a:cubicBezTo>
                  <a:cubicBezTo>
                    <a:pt x="262" y="196"/>
                    <a:pt x="270" y="171"/>
                    <a:pt x="280" y="147"/>
                  </a:cubicBezTo>
                  <a:cubicBezTo>
                    <a:pt x="282" y="147"/>
                    <a:pt x="283" y="146"/>
                    <a:pt x="285" y="146"/>
                  </a:cubicBezTo>
                  <a:cubicBezTo>
                    <a:pt x="309" y="141"/>
                    <a:pt x="339" y="120"/>
                    <a:pt x="323" y="92"/>
                  </a:cubicBezTo>
                  <a:close/>
                  <a:moveTo>
                    <a:pt x="39" y="99"/>
                  </a:moveTo>
                  <a:cubicBezTo>
                    <a:pt x="39" y="99"/>
                    <a:pt x="39" y="99"/>
                    <a:pt x="40" y="99"/>
                  </a:cubicBezTo>
                  <a:cubicBezTo>
                    <a:pt x="43" y="100"/>
                    <a:pt x="46" y="103"/>
                    <a:pt x="48" y="106"/>
                  </a:cubicBezTo>
                  <a:cubicBezTo>
                    <a:pt x="46" y="105"/>
                    <a:pt x="45" y="104"/>
                    <a:pt x="43" y="103"/>
                  </a:cubicBezTo>
                  <a:cubicBezTo>
                    <a:pt x="42" y="102"/>
                    <a:pt x="40" y="101"/>
                    <a:pt x="39" y="99"/>
                  </a:cubicBezTo>
                  <a:close/>
                  <a:moveTo>
                    <a:pt x="142" y="37"/>
                  </a:moveTo>
                  <a:cubicBezTo>
                    <a:pt x="142" y="36"/>
                    <a:pt x="143" y="36"/>
                    <a:pt x="143" y="36"/>
                  </a:cubicBezTo>
                  <a:cubicBezTo>
                    <a:pt x="143" y="39"/>
                    <a:pt x="142" y="42"/>
                    <a:pt x="141" y="44"/>
                  </a:cubicBezTo>
                  <a:cubicBezTo>
                    <a:pt x="139" y="48"/>
                    <a:pt x="137" y="51"/>
                    <a:pt x="135" y="54"/>
                  </a:cubicBezTo>
                  <a:cubicBezTo>
                    <a:pt x="134" y="48"/>
                    <a:pt x="136" y="41"/>
                    <a:pt x="142" y="37"/>
                  </a:cubicBezTo>
                  <a:close/>
                  <a:moveTo>
                    <a:pt x="234" y="43"/>
                  </a:moveTo>
                  <a:cubicBezTo>
                    <a:pt x="235" y="43"/>
                    <a:pt x="235" y="43"/>
                    <a:pt x="235" y="43"/>
                  </a:cubicBezTo>
                  <a:cubicBezTo>
                    <a:pt x="235" y="45"/>
                    <a:pt x="234" y="46"/>
                    <a:pt x="234" y="48"/>
                  </a:cubicBezTo>
                  <a:cubicBezTo>
                    <a:pt x="234" y="47"/>
                    <a:pt x="234" y="47"/>
                    <a:pt x="234" y="46"/>
                  </a:cubicBezTo>
                  <a:cubicBezTo>
                    <a:pt x="234" y="45"/>
                    <a:pt x="234" y="44"/>
                    <a:pt x="234" y="43"/>
                  </a:cubicBezTo>
                  <a:close/>
                  <a:moveTo>
                    <a:pt x="300" y="115"/>
                  </a:moveTo>
                  <a:cubicBezTo>
                    <a:pt x="298" y="117"/>
                    <a:pt x="295" y="119"/>
                    <a:pt x="292" y="120"/>
                  </a:cubicBezTo>
                  <a:cubicBezTo>
                    <a:pt x="294" y="118"/>
                    <a:pt x="295" y="115"/>
                    <a:pt x="296" y="112"/>
                  </a:cubicBezTo>
                  <a:cubicBezTo>
                    <a:pt x="298" y="109"/>
                    <a:pt x="300" y="105"/>
                    <a:pt x="303" y="103"/>
                  </a:cubicBezTo>
                  <a:cubicBezTo>
                    <a:pt x="304" y="104"/>
                    <a:pt x="304" y="106"/>
                    <a:pt x="304" y="108"/>
                  </a:cubicBezTo>
                  <a:cubicBezTo>
                    <a:pt x="305" y="111"/>
                    <a:pt x="302" y="114"/>
                    <a:pt x="300" y="11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15" name="Freeform 7">
              <a:extLst>
                <a:ext uri="{FF2B5EF4-FFF2-40B4-BE49-F238E27FC236}">
                  <a16:creationId xmlns:a16="http://schemas.microsoft.com/office/drawing/2014/main" id="{F145F947-EC42-A2EF-95FA-4540B8A21A69}"/>
                </a:ext>
              </a:extLst>
            </p:cNvPr>
            <p:cNvSpPr/>
            <p:nvPr/>
          </p:nvSpPr>
          <p:spPr bwMode="auto">
            <a:xfrm>
              <a:off x="4999038" y="1325563"/>
              <a:ext cx="285750" cy="315913"/>
            </a:xfrm>
            <a:custGeom>
              <a:avLst/>
              <a:gdLst>
                <a:gd name="T0" fmla="*/ 72 w 76"/>
                <a:gd name="T1" fmla="*/ 66 h 84"/>
                <a:gd name="T2" fmla="*/ 54 w 76"/>
                <a:gd name="T3" fmla="*/ 15 h 84"/>
                <a:gd name="T4" fmla="*/ 32 w 76"/>
                <a:gd name="T5" fmla="*/ 21 h 84"/>
                <a:gd name="T6" fmla="*/ 34 w 76"/>
                <a:gd name="T7" fmla="*/ 27 h 84"/>
                <a:gd name="T8" fmla="*/ 27 w 76"/>
                <a:gd name="T9" fmla="*/ 14 h 84"/>
                <a:gd name="T10" fmla="*/ 5 w 76"/>
                <a:gd name="T11" fmla="*/ 20 h 84"/>
                <a:gd name="T12" fmla="*/ 63 w 76"/>
                <a:gd name="T13" fmla="*/ 83 h 84"/>
                <a:gd name="T14" fmla="*/ 72 w 76"/>
                <a:gd name="T15" fmla="*/ 66 h 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84">
                  <a:moveTo>
                    <a:pt x="72" y="66"/>
                  </a:moveTo>
                  <a:cubicBezTo>
                    <a:pt x="65" y="50"/>
                    <a:pt x="59" y="33"/>
                    <a:pt x="54" y="15"/>
                  </a:cubicBezTo>
                  <a:cubicBezTo>
                    <a:pt x="51" y="1"/>
                    <a:pt x="28" y="7"/>
                    <a:pt x="32" y="21"/>
                  </a:cubicBezTo>
                  <a:cubicBezTo>
                    <a:pt x="33" y="23"/>
                    <a:pt x="33" y="25"/>
                    <a:pt x="34" y="27"/>
                  </a:cubicBezTo>
                  <a:cubicBezTo>
                    <a:pt x="31" y="23"/>
                    <a:pt x="29" y="18"/>
                    <a:pt x="27" y="14"/>
                  </a:cubicBezTo>
                  <a:cubicBezTo>
                    <a:pt x="22" y="0"/>
                    <a:pt x="0" y="6"/>
                    <a:pt x="5" y="20"/>
                  </a:cubicBezTo>
                  <a:cubicBezTo>
                    <a:pt x="15" y="44"/>
                    <a:pt x="33" y="82"/>
                    <a:pt x="63" y="83"/>
                  </a:cubicBezTo>
                  <a:cubicBezTo>
                    <a:pt x="72" y="84"/>
                    <a:pt x="76" y="73"/>
                    <a:pt x="72" y="66"/>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16" name="Freeform 8">
              <a:extLst>
                <a:ext uri="{FF2B5EF4-FFF2-40B4-BE49-F238E27FC236}">
                  <a16:creationId xmlns:a16="http://schemas.microsoft.com/office/drawing/2014/main" id="{5792624E-D8B9-2991-36BF-76B5FA24431D}"/>
                </a:ext>
              </a:extLst>
            </p:cNvPr>
            <p:cNvSpPr/>
            <p:nvPr/>
          </p:nvSpPr>
          <p:spPr bwMode="auto">
            <a:xfrm>
              <a:off x="5988051" y="987426"/>
              <a:ext cx="188913" cy="354013"/>
            </a:xfrm>
            <a:custGeom>
              <a:avLst/>
              <a:gdLst>
                <a:gd name="T0" fmla="*/ 49 w 50"/>
                <a:gd name="T1" fmla="*/ 26 h 94"/>
                <a:gd name="T2" fmla="*/ 47 w 50"/>
                <a:gd name="T3" fmla="*/ 19 h 94"/>
                <a:gd name="T4" fmla="*/ 46 w 50"/>
                <a:gd name="T5" fmla="*/ 10 h 94"/>
                <a:gd name="T6" fmla="*/ 32 w 50"/>
                <a:gd name="T7" fmla="*/ 2 h 94"/>
                <a:gd name="T8" fmla="*/ 15 w 50"/>
                <a:gd name="T9" fmla="*/ 5 h 94"/>
                <a:gd name="T10" fmla="*/ 15 w 50"/>
                <a:gd name="T11" fmla="*/ 28 h 94"/>
                <a:gd name="T12" fmla="*/ 22 w 50"/>
                <a:gd name="T13" fmla="*/ 28 h 94"/>
                <a:gd name="T14" fmla="*/ 15 w 50"/>
                <a:gd name="T15" fmla="*/ 46 h 94"/>
                <a:gd name="T16" fmla="*/ 13 w 50"/>
                <a:gd name="T17" fmla="*/ 82 h 94"/>
                <a:gd name="T18" fmla="*/ 33 w 50"/>
                <a:gd name="T19" fmla="*/ 87 h 94"/>
                <a:gd name="T20" fmla="*/ 49 w 50"/>
                <a:gd name="T21" fmla="*/ 26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 h="94">
                  <a:moveTo>
                    <a:pt x="49" y="26"/>
                  </a:moveTo>
                  <a:cubicBezTo>
                    <a:pt x="49" y="23"/>
                    <a:pt x="48" y="21"/>
                    <a:pt x="47" y="19"/>
                  </a:cubicBezTo>
                  <a:cubicBezTo>
                    <a:pt x="47" y="16"/>
                    <a:pt x="47" y="13"/>
                    <a:pt x="46" y="10"/>
                  </a:cubicBezTo>
                  <a:cubicBezTo>
                    <a:pt x="45" y="4"/>
                    <a:pt x="38" y="0"/>
                    <a:pt x="32" y="2"/>
                  </a:cubicBezTo>
                  <a:cubicBezTo>
                    <a:pt x="26" y="3"/>
                    <a:pt x="21" y="5"/>
                    <a:pt x="15" y="5"/>
                  </a:cubicBezTo>
                  <a:cubicBezTo>
                    <a:pt x="0" y="6"/>
                    <a:pt x="0" y="29"/>
                    <a:pt x="15" y="28"/>
                  </a:cubicBezTo>
                  <a:cubicBezTo>
                    <a:pt x="17" y="28"/>
                    <a:pt x="20" y="28"/>
                    <a:pt x="22" y="28"/>
                  </a:cubicBezTo>
                  <a:cubicBezTo>
                    <a:pt x="19" y="34"/>
                    <a:pt x="16" y="41"/>
                    <a:pt x="15" y="46"/>
                  </a:cubicBezTo>
                  <a:cubicBezTo>
                    <a:pt x="12" y="58"/>
                    <a:pt x="10" y="70"/>
                    <a:pt x="13" y="82"/>
                  </a:cubicBezTo>
                  <a:cubicBezTo>
                    <a:pt x="15" y="90"/>
                    <a:pt x="27" y="94"/>
                    <a:pt x="33" y="87"/>
                  </a:cubicBezTo>
                  <a:cubicBezTo>
                    <a:pt x="45" y="71"/>
                    <a:pt x="50" y="46"/>
                    <a:pt x="49" y="26"/>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17" name="Freeform 9">
              <a:extLst>
                <a:ext uri="{FF2B5EF4-FFF2-40B4-BE49-F238E27FC236}">
                  <a16:creationId xmlns:a16="http://schemas.microsoft.com/office/drawing/2014/main" id="{83D2E3B9-B759-C4AF-9CC3-A5C4419B061E}"/>
                </a:ext>
              </a:extLst>
            </p:cNvPr>
            <p:cNvSpPr/>
            <p:nvPr/>
          </p:nvSpPr>
          <p:spPr bwMode="auto">
            <a:xfrm>
              <a:off x="6869113" y="1319213"/>
              <a:ext cx="320675" cy="352425"/>
            </a:xfrm>
            <a:custGeom>
              <a:avLst/>
              <a:gdLst>
                <a:gd name="T0" fmla="*/ 61 w 85"/>
                <a:gd name="T1" fmla="*/ 15 h 94"/>
                <a:gd name="T2" fmla="*/ 60 w 85"/>
                <a:gd name="T3" fmla="*/ 10 h 94"/>
                <a:gd name="T4" fmla="*/ 46 w 85"/>
                <a:gd name="T5" fmla="*/ 2 h 94"/>
                <a:gd name="T6" fmla="*/ 20 w 85"/>
                <a:gd name="T7" fmla="*/ 27 h 94"/>
                <a:gd name="T8" fmla="*/ 8 w 85"/>
                <a:gd name="T9" fmla="*/ 59 h 94"/>
                <a:gd name="T10" fmla="*/ 15 w 85"/>
                <a:gd name="T11" fmla="*/ 78 h 94"/>
                <a:gd name="T12" fmla="*/ 15 w 85"/>
                <a:gd name="T13" fmla="*/ 79 h 94"/>
                <a:gd name="T14" fmla="*/ 29 w 85"/>
                <a:gd name="T15" fmla="*/ 93 h 94"/>
                <a:gd name="T16" fmla="*/ 60 w 85"/>
                <a:gd name="T17" fmla="*/ 66 h 94"/>
                <a:gd name="T18" fmla="*/ 80 w 85"/>
                <a:gd name="T19" fmla="*/ 26 h 94"/>
                <a:gd name="T20" fmla="*/ 61 w 85"/>
                <a:gd name="T21" fmla="*/ 15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5" h="94">
                  <a:moveTo>
                    <a:pt x="61" y="15"/>
                  </a:moveTo>
                  <a:cubicBezTo>
                    <a:pt x="61" y="14"/>
                    <a:pt x="61" y="12"/>
                    <a:pt x="60" y="10"/>
                  </a:cubicBezTo>
                  <a:cubicBezTo>
                    <a:pt x="58" y="5"/>
                    <a:pt x="52" y="0"/>
                    <a:pt x="46" y="2"/>
                  </a:cubicBezTo>
                  <a:cubicBezTo>
                    <a:pt x="33" y="7"/>
                    <a:pt x="26" y="15"/>
                    <a:pt x="20" y="27"/>
                  </a:cubicBezTo>
                  <a:cubicBezTo>
                    <a:pt x="16" y="38"/>
                    <a:pt x="17" y="51"/>
                    <a:pt x="8" y="59"/>
                  </a:cubicBezTo>
                  <a:cubicBezTo>
                    <a:pt x="0" y="66"/>
                    <a:pt x="6" y="77"/>
                    <a:pt x="15" y="78"/>
                  </a:cubicBezTo>
                  <a:cubicBezTo>
                    <a:pt x="15" y="78"/>
                    <a:pt x="15" y="78"/>
                    <a:pt x="15" y="79"/>
                  </a:cubicBezTo>
                  <a:cubicBezTo>
                    <a:pt x="13" y="88"/>
                    <a:pt x="20" y="94"/>
                    <a:pt x="29" y="93"/>
                  </a:cubicBezTo>
                  <a:cubicBezTo>
                    <a:pt x="43" y="91"/>
                    <a:pt x="52" y="77"/>
                    <a:pt x="60" y="66"/>
                  </a:cubicBezTo>
                  <a:cubicBezTo>
                    <a:pt x="68" y="54"/>
                    <a:pt x="75" y="40"/>
                    <a:pt x="80" y="26"/>
                  </a:cubicBezTo>
                  <a:cubicBezTo>
                    <a:pt x="85" y="14"/>
                    <a:pt x="69" y="8"/>
                    <a:pt x="61" y="15"/>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18" name="Freeform 10">
              <a:extLst>
                <a:ext uri="{FF2B5EF4-FFF2-40B4-BE49-F238E27FC236}">
                  <a16:creationId xmlns:a16="http://schemas.microsoft.com/office/drawing/2014/main" id="{0E3D4CA6-A279-998E-6DDE-88A5F89F6330}"/>
                </a:ext>
              </a:extLst>
            </p:cNvPr>
            <p:cNvSpPr/>
            <p:nvPr/>
          </p:nvSpPr>
          <p:spPr bwMode="auto">
            <a:xfrm>
              <a:off x="7351713" y="2228851"/>
              <a:ext cx="349250" cy="179388"/>
            </a:xfrm>
            <a:custGeom>
              <a:avLst/>
              <a:gdLst>
                <a:gd name="T0" fmla="*/ 90 w 93"/>
                <a:gd name="T1" fmla="*/ 33 h 48"/>
                <a:gd name="T2" fmla="*/ 84 w 93"/>
                <a:gd name="T3" fmla="*/ 11 h 48"/>
                <a:gd name="T4" fmla="*/ 70 w 93"/>
                <a:gd name="T5" fmla="*/ 2 h 48"/>
                <a:gd name="T6" fmla="*/ 31 w 93"/>
                <a:gd name="T7" fmla="*/ 19 h 48"/>
                <a:gd name="T8" fmla="*/ 30 w 93"/>
                <a:gd name="T9" fmla="*/ 19 h 48"/>
                <a:gd name="T10" fmla="*/ 29 w 93"/>
                <a:gd name="T11" fmla="*/ 18 h 48"/>
                <a:gd name="T12" fmla="*/ 8 w 93"/>
                <a:gd name="T13" fmla="*/ 23 h 48"/>
                <a:gd name="T14" fmla="*/ 14 w 93"/>
                <a:gd name="T15" fmla="*/ 44 h 48"/>
                <a:gd name="T16" fmla="*/ 28 w 93"/>
                <a:gd name="T17" fmla="*/ 43 h 48"/>
                <a:gd name="T18" fmla="*/ 76 w 93"/>
                <a:gd name="T19" fmla="*/ 47 h 48"/>
                <a:gd name="T20" fmla="*/ 90 w 93"/>
                <a:gd name="T21" fmla="*/ 33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3" h="48">
                  <a:moveTo>
                    <a:pt x="90" y="33"/>
                  </a:moveTo>
                  <a:cubicBezTo>
                    <a:pt x="87" y="25"/>
                    <a:pt x="86" y="18"/>
                    <a:pt x="84" y="11"/>
                  </a:cubicBezTo>
                  <a:cubicBezTo>
                    <a:pt x="83" y="5"/>
                    <a:pt x="76" y="0"/>
                    <a:pt x="70" y="2"/>
                  </a:cubicBezTo>
                  <a:cubicBezTo>
                    <a:pt x="57" y="8"/>
                    <a:pt x="44" y="15"/>
                    <a:pt x="31" y="19"/>
                  </a:cubicBezTo>
                  <a:cubicBezTo>
                    <a:pt x="31" y="19"/>
                    <a:pt x="31" y="19"/>
                    <a:pt x="30" y="19"/>
                  </a:cubicBezTo>
                  <a:cubicBezTo>
                    <a:pt x="30" y="18"/>
                    <a:pt x="29" y="18"/>
                    <a:pt x="29" y="18"/>
                  </a:cubicBezTo>
                  <a:cubicBezTo>
                    <a:pt x="24" y="9"/>
                    <a:pt x="8" y="13"/>
                    <a:pt x="8" y="23"/>
                  </a:cubicBezTo>
                  <a:cubicBezTo>
                    <a:pt x="0" y="29"/>
                    <a:pt x="2" y="44"/>
                    <a:pt x="14" y="44"/>
                  </a:cubicBezTo>
                  <a:cubicBezTo>
                    <a:pt x="19" y="44"/>
                    <a:pt x="24" y="44"/>
                    <a:pt x="28" y="43"/>
                  </a:cubicBezTo>
                  <a:cubicBezTo>
                    <a:pt x="44" y="47"/>
                    <a:pt x="65" y="45"/>
                    <a:pt x="76" y="47"/>
                  </a:cubicBezTo>
                  <a:cubicBezTo>
                    <a:pt x="83" y="48"/>
                    <a:pt x="93" y="42"/>
                    <a:pt x="90" y="33"/>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19" name="Freeform 11">
              <a:extLst>
                <a:ext uri="{FF2B5EF4-FFF2-40B4-BE49-F238E27FC236}">
                  <a16:creationId xmlns:a16="http://schemas.microsoft.com/office/drawing/2014/main" id="{59B685B4-3344-F2FE-7F14-B8D6DA9423F4}"/>
                </a:ext>
              </a:extLst>
            </p:cNvPr>
            <p:cNvSpPr/>
            <p:nvPr/>
          </p:nvSpPr>
          <p:spPr bwMode="auto">
            <a:xfrm>
              <a:off x="7234238" y="3190876"/>
              <a:ext cx="368300" cy="247650"/>
            </a:xfrm>
            <a:custGeom>
              <a:avLst/>
              <a:gdLst>
                <a:gd name="T0" fmla="*/ 97 w 98"/>
                <a:gd name="T1" fmla="*/ 50 h 66"/>
                <a:gd name="T2" fmla="*/ 80 w 98"/>
                <a:gd name="T3" fmla="*/ 27 h 66"/>
                <a:gd name="T4" fmla="*/ 68 w 98"/>
                <a:gd name="T5" fmla="*/ 28 h 66"/>
                <a:gd name="T6" fmla="*/ 45 w 98"/>
                <a:gd name="T7" fmla="*/ 3 h 66"/>
                <a:gd name="T8" fmla="*/ 32 w 98"/>
                <a:gd name="T9" fmla="*/ 4 h 66"/>
                <a:gd name="T10" fmla="*/ 15 w 98"/>
                <a:gd name="T11" fmla="*/ 6 h 66"/>
                <a:gd name="T12" fmla="*/ 15 w 98"/>
                <a:gd name="T13" fmla="*/ 29 h 66"/>
                <a:gd name="T14" fmla="*/ 28 w 98"/>
                <a:gd name="T15" fmla="*/ 28 h 66"/>
                <a:gd name="T16" fmla="*/ 30 w 98"/>
                <a:gd name="T17" fmla="*/ 28 h 66"/>
                <a:gd name="T18" fmla="*/ 29 w 98"/>
                <a:gd name="T19" fmla="*/ 36 h 66"/>
                <a:gd name="T20" fmla="*/ 42 w 98"/>
                <a:gd name="T21" fmla="*/ 57 h 66"/>
                <a:gd name="T22" fmla="*/ 64 w 98"/>
                <a:gd name="T23" fmla="*/ 55 h 66"/>
                <a:gd name="T24" fmla="*/ 65 w 98"/>
                <a:gd name="T25" fmla="*/ 55 h 66"/>
                <a:gd name="T26" fmla="*/ 83 w 98"/>
                <a:gd name="T27" fmla="*/ 64 h 66"/>
                <a:gd name="T28" fmla="*/ 97 w 98"/>
                <a:gd name="T29" fmla="*/ 5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8" h="66">
                  <a:moveTo>
                    <a:pt x="97" y="50"/>
                  </a:moveTo>
                  <a:cubicBezTo>
                    <a:pt x="95" y="39"/>
                    <a:pt x="91" y="29"/>
                    <a:pt x="80" y="27"/>
                  </a:cubicBezTo>
                  <a:cubicBezTo>
                    <a:pt x="76" y="26"/>
                    <a:pt x="72" y="26"/>
                    <a:pt x="68" y="28"/>
                  </a:cubicBezTo>
                  <a:cubicBezTo>
                    <a:pt x="61" y="19"/>
                    <a:pt x="54" y="9"/>
                    <a:pt x="45" y="3"/>
                  </a:cubicBezTo>
                  <a:cubicBezTo>
                    <a:pt x="40" y="0"/>
                    <a:pt x="35" y="1"/>
                    <a:pt x="32" y="4"/>
                  </a:cubicBezTo>
                  <a:cubicBezTo>
                    <a:pt x="26" y="4"/>
                    <a:pt x="20" y="5"/>
                    <a:pt x="15" y="6"/>
                  </a:cubicBezTo>
                  <a:cubicBezTo>
                    <a:pt x="0" y="6"/>
                    <a:pt x="0" y="29"/>
                    <a:pt x="15" y="29"/>
                  </a:cubicBezTo>
                  <a:cubicBezTo>
                    <a:pt x="19" y="28"/>
                    <a:pt x="24" y="28"/>
                    <a:pt x="28" y="28"/>
                  </a:cubicBezTo>
                  <a:cubicBezTo>
                    <a:pt x="29" y="28"/>
                    <a:pt x="30" y="28"/>
                    <a:pt x="30" y="28"/>
                  </a:cubicBezTo>
                  <a:cubicBezTo>
                    <a:pt x="30" y="31"/>
                    <a:pt x="29" y="33"/>
                    <a:pt x="29" y="36"/>
                  </a:cubicBezTo>
                  <a:cubicBezTo>
                    <a:pt x="28" y="45"/>
                    <a:pt x="34" y="54"/>
                    <a:pt x="42" y="57"/>
                  </a:cubicBezTo>
                  <a:cubicBezTo>
                    <a:pt x="50" y="60"/>
                    <a:pt x="57" y="58"/>
                    <a:pt x="64" y="55"/>
                  </a:cubicBezTo>
                  <a:cubicBezTo>
                    <a:pt x="64" y="55"/>
                    <a:pt x="64" y="55"/>
                    <a:pt x="65" y="55"/>
                  </a:cubicBezTo>
                  <a:cubicBezTo>
                    <a:pt x="70" y="59"/>
                    <a:pt x="75" y="62"/>
                    <a:pt x="83" y="64"/>
                  </a:cubicBezTo>
                  <a:cubicBezTo>
                    <a:pt x="92" y="66"/>
                    <a:pt x="98" y="58"/>
                    <a:pt x="97" y="50"/>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0" name="Freeform 12">
              <a:extLst>
                <a:ext uri="{FF2B5EF4-FFF2-40B4-BE49-F238E27FC236}">
                  <a16:creationId xmlns:a16="http://schemas.microsoft.com/office/drawing/2014/main" id="{81515E77-6730-4BB9-4C8A-2DCEDDECEAE9}"/>
                </a:ext>
              </a:extLst>
            </p:cNvPr>
            <p:cNvSpPr>
              <a:spLocks noEditPoints="1"/>
            </p:cNvSpPr>
            <p:nvPr/>
          </p:nvSpPr>
          <p:spPr bwMode="auto">
            <a:xfrm>
              <a:off x="4600576" y="3221038"/>
              <a:ext cx="349250" cy="209550"/>
            </a:xfrm>
            <a:custGeom>
              <a:avLst/>
              <a:gdLst>
                <a:gd name="T0" fmla="*/ 87 w 93"/>
                <a:gd name="T1" fmla="*/ 6 h 56"/>
                <a:gd name="T2" fmla="*/ 67 w 93"/>
                <a:gd name="T3" fmla="*/ 2 h 56"/>
                <a:gd name="T4" fmla="*/ 51 w 93"/>
                <a:gd name="T5" fmla="*/ 8 h 56"/>
                <a:gd name="T6" fmla="*/ 46 w 93"/>
                <a:gd name="T7" fmla="*/ 5 h 56"/>
                <a:gd name="T8" fmla="*/ 34 w 93"/>
                <a:gd name="T9" fmla="*/ 5 h 56"/>
                <a:gd name="T10" fmla="*/ 24 w 93"/>
                <a:gd name="T11" fmla="*/ 4 h 56"/>
                <a:gd name="T12" fmla="*/ 2 w 93"/>
                <a:gd name="T13" fmla="*/ 41 h 56"/>
                <a:gd name="T14" fmla="*/ 25 w 93"/>
                <a:gd name="T15" fmla="*/ 41 h 56"/>
                <a:gd name="T16" fmla="*/ 25 w 93"/>
                <a:gd name="T17" fmla="*/ 39 h 56"/>
                <a:gd name="T18" fmla="*/ 42 w 93"/>
                <a:gd name="T19" fmla="*/ 47 h 56"/>
                <a:gd name="T20" fmla="*/ 50 w 93"/>
                <a:gd name="T21" fmla="*/ 33 h 56"/>
                <a:gd name="T22" fmla="*/ 52 w 93"/>
                <a:gd name="T23" fmla="*/ 33 h 56"/>
                <a:gd name="T24" fmla="*/ 85 w 93"/>
                <a:gd name="T25" fmla="*/ 27 h 56"/>
                <a:gd name="T26" fmla="*/ 87 w 93"/>
                <a:gd name="T27" fmla="*/ 6 h 56"/>
                <a:gd name="T28" fmla="*/ 25 w 93"/>
                <a:gd name="T29" fmla="*/ 36 h 56"/>
                <a:gd name="T30" fmla="*/ 25 w 93"/>
                <a:gd name="T31" fmla="*/ 30 h 56"/>
                <a:gd name="T32" fmla="*/ 25 w 93"/>
                <a:gd name="T33" fmla="*/ 28 h 56"/>
                <a:gd name="T34" fmla="*/ 25 w 93"/>
                <a:gd name="T35" fmla="*/ 27 h 56"/>
                <a:gd name="T36" fmla="*/ 27 w 93"/>
                <a:gd name="T37" fmla="*/ 27 h 56"/>
                <a:gd name="T38" fmla="*/ 30 w 93"/>
                <a:gd name="T39" fmla="*/ 27 h 56"/>
                <a:gd name="T40" fmla="*/ 30 w 93"/>
                <a:gd name="T41" fmla="*/ 27 h 56"/>
                <a:gd name="T42" fmla="*/ 25 w 93"/>
                <a:gd name="T43" fmla="*/ 3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3" h="56">
                  <a:moveTo>
                    <a:pt x="87" y="6"/>
                  </a:moveTo>
                  <a:cubicBezTo>
                    <a:pt x="81" y="0"/>
                    <a:pt x="74" y="1"/>
                    <a:pt x="67" y="2"/>
                  </a:cubicBezTo>
                  <a:cubicBezTo>
                    <a:pt x="62" y="3"/>
                    <a:pt x="56" y="5"/>
                    <a:pt x="51" y="8"/>
                  </a:cubicBezTo>
                  <a:cubicBezTo>
                    <a:pt x="49" y="7"/>
                    <a:pt x="47" y="6"/>
                    <a:pt x="46" y="5"/>
                  </a:cubicBezTo>
                  <a:cubicBezTo>
                    <a:pt x="41" y="2"/>
                    <a:pt x="37" y="3"/>
                    <a:pt x="34" y="5"/>
                  </a:cubicBezTo>
                  <a:cubicBezTo>
                    <a:pt x="31" y="4"/>
                    <a:pt x="28" y="4"/>
                    <a:pt x="24" y="4"/>
                  </a:cubicBezTo>
                  <a:cubicBezTo>
                    <a:pt x="4" y="6"/>
                    <a:pt x="0" y="24"/>
                    <a:pt x="2" y="41"/>
                  </a:cubicBezTo>
                  <a:cubicBezTo>
                    <a:pt x="4" y="55"/>
                    <a:pt x="27" y="56"/>
                    <a:pt x="25" y="41"/>
                  </a:cubicBezTo>
                  <a:cubicBezTo>
                    <a:pt x="25" y="40"/>
                    <a:pt x="25" y="40"/>
                    <a:pt x="25" y="39"/>
                  </a:cubicBezTo>
                  <a:cubicBezTo>
                    <a:pt x="27" y="47"/>
                    <a:pt x="34" y="52"/>
                    <a:pt x="42" y="47"/>
                  </a:cubicBezTo>
                  <a:cubicBezTo>
                    <a:pt x="47" y="43"/>
                    <a:pt x="49" y="39"/>
                    <a:pt x="50" y="33"/>
                  </a:cubicBezTo>
                  <a:cubicBezTo>
                    <a:pt x="50" y="33"/>
                    <a:pt x="51" y="33"/>
                    <a:pt x="52" y="33"/>
                  </a:cubicBezTo>
                  <a:cubicBezTo>
                    <a:pt x="63" y="36"/>
                    <a:pt x="76" y="36"/>
                    <a:pt x="85" y="27"/>
                  </a:cubicBezTo>
                  <a:cubicBezTo>
                    <a:pt x="90" y="21"/>
                    <a:pt x="93" y="12"/>
                    <a:pt x="87" y="6"/>
                  </a:cubicBezTo>
                  <a:close/>
                  <a:moveTo>
                    <a:pt x="25" y="36"/>
                  </a:moveTo>
                  <a:cubicBezTo>
                    <a:pt x="25" y="34"/>
                    <a:pt x="25" y="32"/>
                    <a:pt x="25" y="30"/>
                  </a:cubicBezTo>
                  <a:cubicBezTo>
                    <a:pt x="25" y="29"/>
                    <a:pt x="25" y="28"/>
                    <a:pt x="25" y="28"/>
                  </a:cubicBezTo>
                  <a:cubicBezTo>
                    <a:pt x="25" y="27"/>
                    <a:pt x="25" y="27"/>
                    <a:pt x="25" y="27"/>
                  </a:cubicBezTo>
                  <a:cubicBezTo>
                    <a:pt x="26" y="27"/>
                    <a:pt x="26" y="27"/>
                    <a:pt x="27" y="27"/>
                  </a:cubicBezTo>
                  <a:cubicBezTo>
                    <a:pt x="27" y="29"/>
                    <a:pt x="27" y="29"/>
                    <a:pt x="30" y="27"/>
                  </a:cubicBezTo>
                  <a:cubicBezTo>
                    <a:pt x="30" y="27"/>
                    <a:pt x="30" y="27"/>
                    <a:pt x="30" y="27"/>
                  </a:cubicBezTo>
                  <a:cubicBezTo>
                    <a:pt x="26" y="30"/>
                    <a:pt x="25" y="33"/>
                    <a:pt x="25" y="36"/>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1" name="Freeform 13">
              <a:extLst>
                <a:ext uri="{FF2B5EF4-FFF2-40B4-BE49-F238E27FC236}">
                  <a16:creationId xmlns:a16="http://schemas.microsoft.com/office/drawing/2014/main" id="{D610F997-DEDB-5E36-5CB8-D24AD675B30C}"/>
                </a:ext>
              </a:extLst>
            </p:cNvPr>
            <p:cNvSpPr/>
            <p:nvPr/>
          </p:nvSpPr>
          <p:spPr bwMode="auto">
            <a:xfrm>
              <a:off x="4441826" y="2228851"/>
              <a:ext cx="381000" cy="195263"/>
            </a:xfrm>
            <a:custGeom>
              <a:avLst/>
              <a:gdLst>
                <a:gd name="T0" fmla="*/ 77 w 101"/>
                <a:gd name="T1" fmla="*/ 14 h 52"/>
                <a:gd name="T2" fmla="*/ 31 w 101"/>
                <a:gd name="T3" fmla="*/ 0 h 52"/>
                <a:gd name="T4" fmla="*/ 20 w 101"/>
                <a:gd name="T5" fmla="*/ 14 h 52"/>
                <a:gd name="T6" fmla="*/ 15 w 101"/>
                <a:gd name="T7" fmla="*/ 14 h 52"/>
                <a:gd name="T8" fmla="*/ 15 w 101"/>
                <a:gd name="T9" fmla="*/ 37 h 52"/>
                <a:gd name="T10" fmla="*/ 67 w 101"/>
                <a:gd name="T11" fmla="*/ 48 h 52"/>
                <a:gd name="T12" fmla="*/ 98 w 101"/>
                <a:gd name="T13" fmla="*/ 38 h 52"/>
                <a:gd name="T14" fmla="*/ 77 w 101"/>
                <a:gd name="T15" fmla="*/ 14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 h="52">
                  <a:moveTo>
                    <a:pt x="77" y="14"/>
                  </a:moveTo>
                  <a:cubicBezTo>
                    <a:pt x="62" y="7"/>
                    <a:pt x="48" y="0"/>
                    <a:pt x="31" y="0"/>
                  </a:cubicBezTo>
                  <a:cubicBezTo>
                    <a:pt x="23" y="0"/>
                    <a:pt x="19" y="7"/>
                    <a:pt x="20" y="14"/>
                  </a:cubicBezTo>
                  <a:cubicBezTo>
                    <a:pt x="18" y="14"/>
                    <a:pt x="17" y="14"/>
                    <a:pt x="15" y="14"/>
                  </a:cubicBezTo>
                  <a:cubicBezTo>
                    <a:pt x="0" y="13"/>
                    <a:pt x="0" y="36"/>
                    <a:pt x="15" y="37"/>
                  </a:cubicBezTo>
                  <a:cubicBezTo>
                    <a:pt x="34" y="37"/>
                    <a:pt x="50" y="40"/>
                    <a:pt x="67" y="48"/>
                  </a:cubicBezTo>
                  <a:cubicBezTo>
                    <a:pt x="77" y="52"/>
                    <a:pt x="94" y="51"/>
                    <a:pt x="98" y="38"/>
                  </a:cubicBezTo>
                  <a:cubicBezTo>
                    <a:pt x="101" y="26"/>
                    <a:pt x="86" y="18"/>
                    <a:pt x="77" y="14"/>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2" name="Freeform 14">
              <a:extLst>
                <a:ext uri="{FF2B5EF4-FFF2-40B4-BE49-F238E27FC236}">
                  <a16:creationId xmlns:a16="http://schemas.microsoft.com/office/drawing/2014/main" id="{0448BF10-43E3-FE33-5EF0-AD7E97F2167C}"/>
                </a:ext>
              </a:extLst>
            </p:cNvPr>
            <p:cNvSpPr/>
            <p:nvPr/>
          </p:nvSpPr>
          <p:spPr bwMode="auto">
            <a:xfrm>
              <a:off x="5619751" y="3903663"/>
              <a:ext cx="971550" cy="142875"/>
            </a:xfrm>
            <a:custGeom>
              <a:avLst/>
              <a:gdLst>
                <a:gd name="T0" fmla="*/ 243 w 258"/>
                <a:gd name="T1" fmla="*/ 1 h 38"/>
                <a:gd name="T2" fmla="*/ 129 w 258"/>
                <a:gd name="T3" fmla="*/ 1 h 38"/>
                <a:gd name="T4" fmla="*/ 15 w 258"/>
                <a:gd name="T5" fmla="*/ 9 h 38"/>
                <a:gd name="T6" fmla="*/ 15 w 258"/>
                <a:gd name="T7" fmla="*/ 32 h 38"/>
                <a:gd name="T8" fmla="*/ 93 w 258"/>
                <a:gd name="T9" fmla="*/ 26 h 38"/>
                <a:gd name="T10" fmla="*/ 107 w 258"/>
                <a:gd name="T11" fmla="*/ 35 h 38"/>
                <a:gd name="T12" fmla="*/ 169 w 258"/>
                <a:gd name="T13" fmla="*/ 32 h 38"/>
                <a:gd name="T14" fmla="*/ 204 w 258"/>
                <a:gd name="T15" fmla="*/ 32 h 38"/>
                <a:gd name="T16" fmla="*/ 243 w 258"/>
                <a:gd name="T17" fmla="*/ 24 h 38"/>
                <a:gd name="T18" fmla="*/ 243 w 258"/>
                <a:gd name="T19" fmla="*/ 1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8" h="38">
                  <a:moveTo>
                    <a:pt x="243" y="1"/>
                  </a:moveTo>
                  <a:cubicBezTo>
                    <a:pt x="205" y="1"/>
                    <a:pt x="167" y="0"/>
                    <a:pt x="129" y="1"/>
                  </a:cubicBezTo>
                  <a:cubicBezTo>
                    <a:pt x="90" y="2"/>
                    <a:pt x="53" y="6"/>
                    <a:pt x="15" y="9"/>
                  </a:cubicBezTo>
                  <a:cubicBezTo>
                    <a:pt x="0" y="10"/>
                    <a:pt x="0" y="34"/>
                    <a:pt x="15" y="32"/>
                  </a:cubicBezTo>
                  <a:cubicBezTo>
                    <a:pt x="41" y="30"/>
                    <a:pt x="67" y="28"/>
                    <a:pt x="93" y="26"/>
                  </a:cubicBezTo>
                  <a:cubicBezTo>
                    <a:pt x="94" y="32"/>
                    <a:pt x="99" y="38"/>
                    <a:pt x="107" y="35"/>
                  </a:cubicBezTo>
                  <a:cubicBezTo>
                    <a:pt x="126" y="27"/>
                    <a:pt x="149" y="32"/>
                    <a:pt x="169" y="32"/>
                  </a:cubicBezTo>
                  <a:cubicBezTo>
                    <a:pt x="181" y="32"/>
                    <a:pt x="192" y="33"/>
                    <a:pt x="204" y="32"/>
                  </a:cubicBezTo>
                  <a:cubicBezTo>
                    <a:pt x="217" y="30"/>
                    <a:pt x="230" y="25"/>
                    <a:pt x="243" y="24"/>
                  </a:cubicBezTo>
                  <a:cubicBezTo>
                    <a:pt x="258" y="22"/>
                    <a:pt x="258" y="1"/>
                    <a:pt x="243" y="1"/>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3" name="Freeform 15">
              <a:extLst>
                <a:ext uri="{FF2B5EF4-FFF2-40B4-BE49-F238E27FC236}">
                  <a16:creationId xmlns:a16="http://schemas.microsoft.com/office/drawing/2014/main" id="{E06413AA-2F49-90B6-068C-DB8A0729D6B4}"/>
                </a:ext>
              </a:extLst>
            </p:cNvPr>
            <p:cNvSpPr/>
            <p:nvPr/>
          </p:nvSpPr>
          <p:spPr bwMode="auto">
            <a:xfrm>
              <a:off x="5605463" y="4081463"/>
              <a:ext cx="974725" cy="153988"/>
            </a:xfrm>
            <a:custGeom>
              <a:avLst/>
              <a:gdLst>
                <a:gd name="T0" fmla="*/ 248 w 259"/>
                <a:gd name="T1" fmla="*/ 5 h 41"/>
                <a:gd name="T2" fmla="*/ 186 w 259"/>
                <a:gd name="T3" fmla="*/ 2 h 41"/>
                <a:gd name="T4" fmla="*/ 117 w 259"/>
                <a:gd name="T5" fmla="*/ 3 h 41"/>
                <a:gd name="T6" fmla="*/ 60 w 259"/>
                <a:gd name="T7" fmla="*/ 1 h 41"/>
                <a:gd name="T8" fmla="*/ 12 w 259"/>
                <a:gd name="T9" fmla="*/ 11 h 41"/>
                <a:gd name="T10" fmla="*/ 24 w 259"/>
                <a:gd name="T11" fmla="*/ 31 h 41"/>
                <a:gd name="T12" fmla="*/ 64 w 259"/>
                <a:gd name="T13" fmla="*/ 25 h 41"/>
                <a:gd name="T14" fmla="*/ 100 w 259"/>
                <a:gd name="T15" fmla="*/ 26 h 41"/>
                <a:gd name="T16" fmla="*/ 110 w 259"/>
                <a:gd name="T17" fmla="*/ 40 h 41"/>
                <a:gd name="T18" fmla="*/ 191 w 259"/>
                <a:gd name="T19" fmla="*/ 40 h 41"/>
                <a:gd name="T20" fmla="*/ 250 w 259"/>
                <a:gd name="T21" fmla="*/ 26 h 41"/>
                <a:gd name="T22" fmla="*/ 248 w 259"/>
                <a:gd name="T23" fmla="*/ 5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9" h="41">
                  <a:moveTo>
                    <a:pt x="248" y="5"/>
                  </a:moveTo>
                  <a:cubicBezTo>
                    <a:pt x="227" y="1"/>
                    <a:pt x="206" y="2"/>
                    <a:pt x="186" y="2"/>
                  </a:cubicBezTo>
                  <a:cubicBezTo>
                    <a:pt x="163" y="3"/>
                    <a:pt x="140" y="3"/>
                    <a:pt x="117" y="3"/>
                  </a:cubicBezTo>
                  <a:cubicBezTo>
                    <a:pt x="98" y="3"/>
                    <a:pt x="79" y="2"/>
                    <a:pt x="60" y="1"/>
                  </a:cubicBezTo>
                  <a:cubicBezTo>
                    <a:pt x="44" y="0"/>
                    <a:pt x="26" y="1"/>
                    <a:pt x="12" y="11"/>
                  </a:cubicBezTo>
                  <a:cubicBezTo>
                    <a:pt x="0" y="19"/>
                    <a:pt x="12" y="39"/>
                    <a:pt x="24" y="31"/>
                  </a:cubicBezTo>
                  <a:cubicBezTo>
                    <a:pt x="35" y="22"/>
                    <a:pt x="50" y="24"/>
                    <a:pt x="64" y="25"/>
                  </a:cubicBezTo>
                  <a:cubicBezTo>
                    <a:pt x="76" y="25"/>
                    <a:pt x="88" y="26"/>
                    <a:pt x="100" y="26"/>
                  </a:cubicBezTo>
                  <a:cubicBezTo>
                    <a:pt x="98" y="32"/>
                    <a:pt x="102" y="40"/>
                    <a:pt x="110" y="40"/>
                  </a:cubicBezTo>
                  <a:cubicBezTo>
                    <a:pt x="137" y="40"/>
                    <a:pt x="164" y="41"/>
                    <a:pt x="191" y="40"/>
                  </a:cubicBezTo>
                  <a:cubicBezTo>
                    <a:pt x="210" y="40"/>
                    <a:pt x="235" y="38"/>
                    <a:pt x="250" y="26"/>
                  </a:cubicBezTo>
                  <a:cubicBezTo>
                    <a:pt x="257" y="21"/>
                    <a:pt x="259" y="7"/>
                    <a:pt x="248" y="5"/>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4" name="Freeform 16">
              <a:extLst>
                <a:ext uri="{FF2B5EF4-FFF2-40B4-BE49-F238E27FC236}">
                  <a16:creationId xmlns:a16="http://schemas.microsoft.com/office/drawing/2014/main" id="{17E5CFAD-B5E2-9BA3-89C2-9989935DF30B}"/>
                </a:ext>
              </a:extLst>
            </p:cNvPr>
            <p:cNvSpPr>
              <a:spLocks noEditPoints="1"/>
            </p:cNvSpPr>
            <p:nvPr/>
          </p:nvSpPr>
          <p:spPr bwMode="auto">
            <a:xfrm>
              <a:off x="5619751" y="4230688"/>
              <a:ext cx="925513" cy="403225"/>
            </a:xfrm>
            <a:custGeom>
              <a:avLst/>
              <a:gdLst>
                <a:gd name="T0" fmla="*/ 239 w 246"/>
                <a:gd name="T1" fmla="*/ 18 h 107"/>
                <a:gd name="T2" fmla="*/ 159 w 246"/>
                <a:gd name="T3" fmla="*/ 9 h 107"/>
                <a:gd name="T4" fmla="*/ 15 w 246"/>
                <a:gd name="T5" fmla="*/ 23 h 107"/>
                <a:gd name="T6" fmla="*/ 21 w 246"/>
                <a:gd name="T7" fmla="*/ 45 h 107"/>
                <a:gd name="T8" fmla="*/ 45 w 246"/>
                <a:gd name="T9" fmla="*/ 40 h 107"/>
                <a:gd name="T10" fmla="*/ 46 w 246"/>
                <a:gd name="T11" fmla="*/ 54 h 107"/>
                <a:gd name="T12" fmla="*/ 64 w 246"/>
                <a:gd name="T13" fmla="*/ 63 h 107"/>
                <a:gd name="T14" fmla="*/ 61 w 246"/>
                <a:gd name="T15" fmla="*/ 73 h 107"/>
                <a:gd name="T16" fmla="*/ 63 w 246"/>
                <a:gd name="T17" fmla="*/ 78 h 107"/>
                <a:gd name="T18" fmla="*/ 63 w 246"/>
                <a:gd name="T19" fmla="*/ 95 h 107"/>
                <a:gd name="T20" fmla="*/ 80 w 246"/>
                <a:gd name="T21" fmla="*/ 102 h 107"/>
                <a:gd name="T22" fmla="*/ 84 w 246"/>
                <a:gd name="T23" fmla="*/ 100 h 107"/>
                <a:gd name="T24" fmla="*/ 112 w 246"/>
                <a:gd name="T25" fmla="*/ 106 h 107"/>
                <a:gd name="T26" fmla="*/ 150 w 246"/>
                <a:gd name="T27" fmla="*/ 106 h 107"/>
                <a:gd name="T28" fmla="*/ 189 w 246"/>
                <a:gd name="T29" fmla="*/ 78 h 107"/>
                <a:gd name="T30" fmla="*/ 193 w 246"/>
                <a:gd name="T31" fmla="*/ 70 h 107"/>
                <a:gd name="T32" fmla="*/ 200 w 246"/>
                <a:gd name="T33" fmla="*/ 56 h 107"/>
                <a:gd name="T34" fmla="*/ 197 w 246"/>
                <a:gd name="T35" fmla="*/ 45 h 107"/>
                <a:gd name="T36" fmla="*/ 234 w 246"/>
                <a:gd name="T37" fmla="*/ 37 h 107"/>
                <a:gd name="T38" fmla="*/ 239 w 246"/>
                <a:gd name="T39" fmla="*/ 18 h 107"/>
                <a:gd name="T40" fmla="*/ 97 w 246"/>
                <a:gd name="T41" fmla="*/ 62 h 107"/>
                <a:gd name="T42" fmla="*/ 104 w 246"/>
                <a:gd name="T43" fmla="*/ 62 h 107"/>
                <a:gd name="T44" fmla="*/ 166 w 246"/>
                <a:gd name="T45" fmla="*/ 62 h 107"/>
                <a:gd name="T46" fmla="*/ 97 w 246"/>
                <a:gd name="T47" fmla="*/ 62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6" h="107">
                  <a:moveTo>
                    <a:pt x="239" y="18"/>
                  </a:moveTo>
                  <a:cubicBezTo>
                    <a:pt x="221" y="0"/>
                    <a:pt x="182" y="9"/>
                    <a:pt x="159" y="9"/>
                  </a:cubicBezTo>
                  <a:cubicBezTo>
                    <a:pt x="110" y="9"/>
                    <a:pt x="62" y="10"/>
                    <a:pt x="15" y="23"/>
                  </a:cubicBezTo>
                  <a:cubicBezTo>
                    <a:pt x="0" y="27"/>
                    <a:pt x="6" y="49"/>
                    <a:pt x="21" y="45"/>
                  </a:cubicBezTo>
                  <a:cubicBezTo>
                    <a:pt x="29" y="43"/>
                    <a:pt x="37" y="41"/>
                    <a:pt x="45" y="40"/>
                  </a:cubicBezTo>
                  <a:cubicBezTo>
                    <a:pt x="42" y="44"/>
                    <a:pt x="43" y="51"/>
                    <a:pt x="46" y="54"/>
                  </a:cubicBezTo>
                  <a:cubicBezTo>
                    <a:pt x="51" y="59"/>
                    <a:pt x="57" y="62"/>
                    <a:pt x="64" y="63"/>
                  </a:cubicBezTo>
                  <a:cubicBezTo>
                    <a:pt x="62" y="65"/>
                    <a:pt x="60" y="69"/>
                    <a:pt x="61" y="73"/>
                  </a:cubicBezTo>
                  <a:cubicBezTo>
                    <a:pt x="62" y="75"/>
                    <a:pt x="62" y="76"/>
                    <a:pt x="63" y="78"/>
                  </a:cubicBezTo>
                  <a:cubicBezTo>
                    <a:pt x="61" y="83"/>
                    <a:pt x="61" y="88"/>
                    <a:pt x="63" y="95"/>
                  </a:cubicBezTo>
                  <a:cubicBezTo>
                    <a:pt x="66" y="102"/>
                    <a:pt x="73" y="105"/>
                    <a:pt x="80" y="102"/>
                  </a:cubicBezTo>
                  <a:cubicBezTo>
                    <a:pt x="82" y="101"/>
                    <a:pt x="83" y="101"/>
                    <a:pt x="84" y="100"/>
                  </a:cubicBezTo>
                  <a:cubicBezTo>
                    <a:pt x="92" y="104"/>
                    <a:pt x="102" y="105"/>
                    <a:pt x="112" y="106"/>
                  </a:cubicBezTo>
                  <a:cubicBezTo>
                    <a:pt x="124" y="107"/>
                    <a:pt x="138" y="107"/>
                    <a:pt x="150" y="106"/>
                  </a:cubicBezTo>
                  <a:cubicBezTo>
                    <a:pt x="169" y="104"/>
                    <a:pt x="178" y="91"/>
                    <a:pt x="189" y="78"/>
                  </a:cubicBezTo>
                  <a:cubicBezTo>
                    <a:pt x="192" y="76"/>
                    <a:pt x="193" y="73"/>
                    <a:pt x="193" y="70"/>
                  </a:cubicBezTo>
                  <a:cubicBezTo>
                    <a:pt x="196" y="66"/>
                    <a:pt x="199" y="62"/>
                    <a:pt x="200" y="56"/>
                  </a:cubicBezTo>
                  <a:cubicBezTo>
                    <a:pt x="201" y="52"/>
                    <a:pt x="200" y="47"/>
                    <a:pt x="197" y="45"/>
                  </a:cubicBezTo>
                  <a:cubicBezTo>
                    <a:pt x="210" y="43"/>
                    <a:pt x="223" y="41"/>
                    <a:pt x="234" y="37"/>
                  </a:cubicBezTo>
                  <a:cubicBezTo>
                    <a:pt x="242" y="34"/>
                    <a:pt x="246" y="24"/>
                    <a:pt x="239" y="18"/>
                  </a:cubicBezTo>
                  <a:close/>
                  <a:moveTo>
                    <a:pt x="97" y="62"/>
                  </a:moveTo>
                  <a:cubicBezTo>
                    <a:pt x="100" y="62"/>
                    <a:pt x="102" y="62"/>
                    <a:pt x="104" y="62"/>
                  </a:cubicBezTo>
                  <a:cubicBezTo>
                    <a:pt x="124" y="62"/>
                    <a:pt x="145" y="60"/>
                    <a:pt x="166" y="62"/>
                  </a:cubicBezTo>
                  <a:cubicBezTo>
                    <a:pt x="143" y="65"/>
                    <a:pt x="120" y="63"/>
                    <a:pt x="97" y="62"/>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5" name="Freeform 17">
              <a:extLst>
                <a:ext uri="{FF2B5EF4-FFF2-40B4-BE49-F238E27FC236}">
                  <a16:creationId xmlns:a16="http://schemas.microsoft.com/office/drawing/2014/main" id="{3CD4D5A6-AB39-DF0B-928B-41E9522505E5}"/>
                </a:ext>
              </a:extLst>
            </p:cNvPr>
            <p:cNvSpPr/>
            <p:nvPr/>
          </p:nvSpPr>
          <p:spPr bwMode="auto">
            <a:xfrm>
              <a:off x="7475538" y="3452813"/>
              <a:ext cx="11113" cy="7938"/>
            </a:xfrm>
            <a:custGeom>
              <a:avLst/>
              <a:gdLst>
                <a:gd name="T0" fmla="*/ 3 w 3"/>
                <a:gd name="T1" fmla="*/ 2 h 2"/>
                <a:gd name="T2" fmla="*/ 0 w 3"/>
                <a:gd name="T3" fmla="*/ 0 h 2"/>
                <a:gd name="T4" fmla="*/ 1 w 3"/>
                <a:gd name="T5" fmla="*/ 1 h 2"/>
                <a:gd name="T6" fmla="*/ 3 w 3"/>
                <a:gd name="T7" fmla="*/ 2 h 2"/>
              </a:gdLst>
              <a:ahLst/>
              <a:cxnLst>
                <a:cxn ang="0">
                  <a:pos x="T0" y="T1"/>
                </a:cxn>
                <a:cxn ang="0">
                  <a:pos x="T2" y="T3"/>
                </a:cxn>
                <a:cxn ang="0">
                  <a:pos x="T4" y="T5"/>
                </a:cxn>
                <a:cxn ang="0">
                  <a:pos x="T6" y="T7"/>
                </a:cxn>
              </a:cxnLst>
              <a:rect l="0" t="0" r="r" b="b"/>
              <a:pathLst>
                <a:path w="3" h="2">
                  <a:moveTo>
                    <a:pt x="3" y="2"/>
                  </a:moveTo>
                  <a:cubicBezTo>
                    <a:pt x="2" y="1"/>
                    <a:pt x="1" y="1"/>
                    <a:pt x="0" y="0"/>
                  </a:cubicBezTo>
                  <a:cubicBezTo>
                    <a:pt x="0" y="0"/>
                    <a:pt x="1" y="1"/>
                    <a:pt x="1" y="1"/>
                  </a:cubicBezTo>
                  <a:cubicBezTo>
                    <a:pt x="2" y="1"/>
                    <a:pt x="3" y="1"/>
                    <a:pt x="3" y="2"/>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6" name="Freeform 18">
              <a:extLst>
                <a:ext uri="{FF2B5EF4-FFF2-40B4-BE49-F238E27FC236}">
                  <a16:creationId xmlns:a16="http://schemas.microsoft.com/office/drawing/2014/main" id="{58254806-01E2-958F-4863-FAE413A47964}"/>
                </a:ext>
              </a:extLst>
            </p:cNvPr>
            <p:cNvSpPr/>
            <p:nvPr/>
          </p:nvSpPr>
          <p:spPr bwMode="auto">
            <a:xfrm>
              <a:off x="7489826" y="3460751"/>
              <a:ext cx="11113" cy="3175"/>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0"/>
                    <a:pt x="2" y="0"/>
                    <a:pt x="3" y="1"/>
                  </a:cubicBezTo>
                  <a:cubicBezTo>
                    <a:pt x="2" y="0"/>
                    <a:pt x="1" y="0"/>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7" name="Freeform 19">
              <a:extLst>
                <a:ext uri="{FF2B5EF4-FFF2-40B4-BE49-F238E27FC236}">
                  <a16:creationId xmlns:a16="http://schemas.microsoft.com/office/drawing/2014/main" id="{51BB7D65-A083-7634-AA73-C090387169DA}"/>
                </a:ext>
              </a:extLst>
            </p:cNvPr>
            <p:cNvSpPr/>
            <p:nvPr/>
          </p:nvSpPr>
          <p:spPr bwMode="auto">
            <a:xfrm>
              <a:off x="7486651" y="3460751"/>
              <a:ext cx="3175"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0" y="0"/>
                    <a:pt x="1" y="0"/>
                  </a:cubicBezTo>
                  <a:cubicBezTo>
                    <a:pt x="0" y="0"/>
                    <a:pt x="0" y="0"/>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8" name="Freeform 20">
              <a:extLst>
                <a:ext uri="{FF2B5EF4-FFF2-40B4-BE49-F238E27FC236}">
                  <a16:creationId xmlns:a16="http://schemas.microsoft.com/office/drawing/2014/main" id="{E3AFD8E4-1A74-CF4E-154E-A696666407D0}"/>
                </a:ext>
              </a:extLst>
            </p:cNvPr>
            <p:cNvSpPr/>
            <p:nvPr/>
          </p:nvSpPr>
          <p:spPr bwMode="auto">
            <a:xfrm>
              <a:off x="7475538" y="34528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9" name="Freeform 21">
              <a:extLst>
                <a:ext uri="{FF2B5EF4-FFF2-40B4-BE49-F238E27FC236}">
                  <a16:creationId xmlns:a16="http://schemas.microsoft.com/office/drawing/2014/main" id="{88997AF1-08FE-E74D-A37C-19277F211E1A}"/>
                </a:ext>
              </a:extLst>
            </p:cNvPr>
            <p:cNvSpPr/>
            <p:nvPr/>
          </p:nvSpPr>
          <p:spPr bwMode="auto">
            <a:xfrm>
              <a:off x="7212013" y="3141663"/>
              <a:ext cx="420688" cy="322263"/>
            </a:xfrm>
            <a:custGeom>
              <a:avLst/>
              <a:gdLst>
                <a:gd name="T0" fmla="*/ 107 w 112"/>
                <a:gd name="T1" fmla="*/ 42 h 86"/>
                <a:gd name="T2" fmla="*/ 110 w 112"/>
                <a:gd name="T3" fmla="*/ 58 h 86"/>
                <a:gd name="T4" fmla="*/ 106 w 112"/>
                <a:gd name="T5" fmla="*/ 70 h 86"/>
                <a:gd name="T6" fmla="*/ 105 w 112"/>
                <a:gd name="T7" fmla="*/ 72 h 86"/>
                <a:gd name="T8" fmla="*/ 72 w 112"/>
                <a:gd name="T9" fmla="*/ 81 h 86"/>
                <a:gd name="T10" fmla="*/ 65 w 112"/>
                <a:gd name="T11" fmla="*/ 78 h 86"/>
                <a:gd name="T12" fmla="*/ 73 w 112"/>
                <a:gd name="T13" fmla="*/ 82 h 86"/>
                <a:gd name="T14" fmla="*/ 103 w 112"/>
                <a:gd name="T15" fmla="*/ 73 h 86"/>
                <a:gd name="T16" fmla="*/ 109 w 112"/>
                <a:gd name="T17" fmla="*/ 60 h 86"/>
                <a:gd name="T18" fmla="*/ 106 w 112"/>
                <a:gd name="T19" fmla="*/ 42 h 86"/>
                <a:gd name="T20" fmla="*/ 94 w 112"/>
                <a:gd name="T21" fmla="*/ 35 h 86"/>
                <a:gd name="T22" fmla="*/ 100 w 112"/>
                <a:gd name="T23" fmla="*/ 44 h 86"/>
                <a:gd name="T24" fmla="*/ 101 w 112"/>
                <a:gd name="T25" fmla="*/ 52 h 86"/>
                <a:gd name="T26" fmla="*/ 99 w 112"/>
                <a:gd name="T27" fmla="*/ 66 h 86"/>
                <a:gd name="T28" fmla="*/ 92 w 112"/>
                <a:gd name="T29" fmla="*/ 73 h 86"/>
                <a:gd name="T30" fmla="*/ 75 w 112"/>
                <a:gd name="T31" fmla="*/ 74 h 86"/>
                <a:gd name="T32" fmla="*/ 60 w 112"/>
                <a:gd name="T33" fmla="*/ 66 h 86"/>
                <a:gd name="T34" fmla="*/ 72 w 112"/>
                <a:gd name="T35" fmla="*/ 73 h 86"/>
                <a:gd name="T36" fmla="*/ 75 w 112"/>
                <a:gd name="T37" fmla="*/ 74 h 86"/>
                <a:gd name="T38" fmla="*/ 92 w 112"/>
                <a:gd name="T39" fmla="*/ 73 h 86"/>
                <a:gd name="T40" fmla="*/ 98 w 112"/>
                <a:gd name="T41" fmla="*/ 67 h 86"/>
                <a:gd name="T42" fmla="*/ 101 w 112"/>
                <a:gd name="T43" fmla="*/ 54 h 86"/>
                <a:gd name="T44" fmla="*/ 98 w 112"/>
                <a:gd name="T45" fmla="*/ 50 h 86"/>
                <a:gd name="T46" fmla="*/ 97 w 112"/>
                <a:gd name="T47" fmla="*/ 63 h 86"/>
                <a:gd name="T48" fmla="*/ 96 w 112"/>
                <a:gd name="T49" fmla="*/ 66 h 86"/>
                <a:gd name="T50" fmla="*/ 78 w 112"/>
                <a:gd name="T51" fmla="*/ 72 h 86"/>
                <a:gd name="T52" fmla="*/ 73 w 112"/>
                <a:gd name="T53" fmla="*/ 70 h 86"/>
                <a:gd name="T54" fmla="*/ 28 w 112"/>
                <a:gd name="T55" fmla="*/ 46 h 86"/>
                <a:gd name="T56" fmla="*/ 20 w 112"/>
                <a:gd name="T57" fmla="*/ 42 h 86"/>
                <a:gd name="T58" fmla="*/ 14 w 112"/>
                <a:gd name="T59" fmla="*/ 33 h 86"/>
                <a:gd name="T60" fmla="*/ 21 w 112"/>
                <a:gd name="T61" fmla="*/ 17 h 86"/>
                <a:gd name="T62" fmla="*/ 36 w 112"/>
                <a:gd name="T63" fmla="*/ 17 h 86"/>
                <a:gd name="T64" fmla="*/ 50 w 112"/>
                <a:gd name="T65" fmla="*/ 23 h 86"/>
                <a:gd name="T66" fmla="*/ 79 w 112"/>
                <a:gd name="T67" fmla="*/ 28 h 86"/>
                <a:gd name="T68" fmla="*/ 59 w 112"/>
                <a:gd name="T69" fmla="*/ 12 h 86"/>
                <a:gd name="T70" fmla="*/ 43 w 112"/>
                <a:gd name="T71" fmla="*/ 4 h 86"/>
                <a:gd name="T72" fmla="*/ 6 w 112"/>
                <a:gd name="T73" fmla="*/ 12 h 86"/>
                <a:gd name="T74" fmla="*/ 5 w 112"/>
                <a:gd name="T75" fmla="*/ 47 h 86"/>
                <a:gd name="T76" fmla="*/ 23 w 112"/>
                <a:gd name="T77" fmla="*/ 60 h 86"/>
                <a:gd name="T78" fmla="*/ 66 w 112"/>
                <a:gd name="T79" fmla="*/ 81 h 86"/>
                <a:gd name="T80" fmla="*/ 70 w 112"/>
                <a:gd name="T81" fmla="*/ 83 h 86"/>
                <a:gd name="T82" fmla="*/ 31 w 112"/>
                <a:gd name="T83" fmla="*/ 63 h 86"/>
                <a:gd name="T84" fmla="*/ 14 w 112"/>
                <a:gd name="T85" fmla="*/ 55 h 86"/>
                <a:gd name="T86" fmla="*/ 8 w 112"/>
                <a:gd name="T87" fmla="*/ 50 h 86"/>
                <a:gd name="T88" fmla="*/ 2 w 112"/>
                <a:gd name="T89" fmla="*/ 21 h 86"/>
                <a:gd name="T90" fmla="*/ 12 w 112"/>
                <a:gd name="T91" fmla="*/ 52 h 86"/>
                <a:gd name="T92" fmla="*/ 21 w 112"/>
                <a:gd name="T93" fmla="*/ 57 h 86"/>
                <a:gd name="T94" fmla="*/ 65 w 112"/>
                <a:gd name="T95" fmla="*/ 80 h 86"/>
                <a:gd name="T96" fmla="*/ 72 w 112"/>
                <a:gd name="T97" fmla="*/ 83 h 86"/>
                <a:gd name="T98" fmla="*/ 91 w 112"/>
                <a:gd name="T99" fmla="*/ 85 h 86"/>
                <a:gd name="T100" fmla="*/ 107 w 112"/>
                <a:gd name="T101" fmla="*/ 72 h 86"/>
                <a:gd name="T102" fmla="*/ 112 w 112"/>
                <a:gd name="T103" fmla="*/ 58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2" h="86">
                  <a:moveTo>
                    <a:pt x="111" y="53"/>
                  </a:moveTo>
                  <a:cubicBezTo>
                    <a:pt x="111" y="51"/>
                    <a:pt x="111" y="50"/>
                    <a:pt x="110" y="49"/>
                  </a:cubicBezTo>
                  <a:cubicBezTo>
                    <a:pt x="110" y="46"/>
                    <a:pt x="108" y="44"/>
                    <a:pt x="107" y="42"/>
                  </a:cubicBezTo>
                  <a:cubicBezTo>
                    <a:pt x="108" y="44"/>
                    <a:pt x="109" y="47"/>
                    <a:pt x="109" y="50"/>
                  </a:cubicBezTo>
                  <a:cubicBezTo>
                    <a:pt x="110" y="51"/>
                    <a:pt x="110" y="53"/>
                    <a:pt x="110" y="54"/>
                  </a:cubicBezTo>
                  <a:cubicBezTo>
                    <a:pt x="110" y="55"/>
                    <a:pt x="110" y="57"/>
                    <a:pt x="110" y="58"/>
                  </a:cubicBezTo>
                  <a:cubicBezTo>
                    <a:pt x="109" y="61"/>
                    <a:pt x="109" y="64"/>
                    <a:pt x="108" y="67"/>
                  </a:cubicBezTo>
                  <a:cubicBezTo>
                    <a:pt x="107" y="67"/>
                    <a:pt x="107" y="68"/>
                    <a:pt x="107" y="69"/>
                  </a:cubicBezTo>
                  <a:cubicBezTo>
                    <a:pt x="106" y="70"/>
                    <a:pt x="106" y="70"/>
                    <a:pt x="106" y="70"/>
                  </a:cubicBezTo>
                  <a:cubicBezTo>
                    <a:pt x="106" y="70"/>
                    <a:pt x="106" y="70"/>
                    <a:pt x="106" y="70"/>
                  </a:cubicBezTo>
                  <a:cubicBezTo>
                    <a:pt x="105" y="71"/>
                    <a:pt x="105" y="71"/>
                    <a:pt x="105" y="71"/>
                  </a:cubicBezTo>
                  <a:cubicBezTo>
                    <a:pt x="105" y="72"/>
                    <a:pt x="105" y="72"/>
                    <a:pt x="105" y="72"/>
                  </a:cubicBezTo>
                  <a:cubicBezTo>
                    <a:pt x="104" y="73"/>
                    <a:pt x="104" y="73"/>
                    <a:pt x="103" y="74"/>
                  </a:cubicBezTo>
                  <a:cubicBezTo>
                    <a:pt x="99" y="79"/>
                    <a:pt x="94" y="82"/>
                    <a:pt x="88" y="83"/>
                  </a:cubicBezTo>
                  <a:cubicBezTo>
                    <a:pt x="83" y="84"/>
                    <a:pt x="77" y="84"/>
                    <a:pt x="72" y="81"/>
                  </a:cubicBezTo>
                  <a:cubicBezTo>
                    <a:pt x="20" y="55"/>
                    <a:pt x="20" y="55"/>
                    <a:pt x="20" y="55"/>
                  </a:cubicBezTo>
                  <a:cubicBezTo>
                    <a:pt x="43" y="66"/>
                    <a:pt x="43" y="66"/>
                    <a:pt x="43" y="66"/>
                  </a:cubicBezTo>
                  <a:cubicBezTo>
                    <a:pt x="50" y="70"/>
                    <a:pt x="58" y="74"/>
                    <a:pt x="65" y="78"/>
                  </a:cubicBezTo>
                  <a:cubicBezTo>
                    <a:pt x="68" y="80"/>
                    <a:pt x="68" y="80"/>
                    <a:pt x="68" y="80"/>
                  </a:cubicBezTo>
                  <a:cubicBezTo>
                    <a:pt x="69" y="80"/>
                    <a:pt x="70" y="80"/>
                    <a:pt x="71" y="81"/>
                  </a:cubicBezTo>
                  <a:cubicBezTo>
                    <a:pt x="71" y="81"/>
                    <a:pt x="72" y="81"/>
                    <a:pt x="73" y="82"/>
                  </a:cubicBezTo>
                  <a:cubicBezTo>
                    <a:pt x="76" y="83"/>
                    <a:pt x="79" y="83"/>
                    <a:pt x="82" y="83"/>
                  </a:cubicBezTo>
                  <a:cubicBezTo>
                    <a:pt x="89" y="83"/>
                    <a:pt x="95" y="81"/>
                    <a:pt x="100" y="77"/>
                  </a:cubicBezTo>
                  <a:cubicBezTo>
                    <a:pt x="101" y="76"/>
                    <a:pt x="102" y="74"/>
                    <a:pt x="103" y="73"/>
                  </a:cubicBezTo>
                  <a:cubicBezTo>
                    <a:pt x="104" y="72"/>
                    <a:pt x="104" y="72"/>
                    <a:pt x="105" y="71"/>
                  </a:cubicBezTo>
                  <a:cubicBezTo>
                    <a:pt x="106" y="69"/>
                    <a:pt x="106" y="69"/>
                    <a:pt x="106" y="69"/>
                  </a:cubicBezTo>
                  <a:cubicBezTo>
                    <a:pt x="107" y="66"/>
                    <a:pt x="108" y="63"/>
                    <a:pt x="109" y="60"/>
                  </a:cubicBezTo>
                  <a:cubicBezTo>
                    <a:pt x="109" y="59"/>
                    <a:pt x="109" y="57"/>
                    <a:pt x="109" y="55"/>
                  </a:cubicBezTo>
                  <a:cubicBezTo>
                    <a:pt x="109" y="54"/>
                    <a:pt x="109" y="53"/>
                    <a:pt x="109" y="51"/>
                  </a:cubicBezTo>
                  <a:cubicBezTo>
                    <a:pt x="108" y="48"/>
                    <a:pt x="107" y="45"/>
                    <a:pt x="106" y="42"/>
                  </a:cubicBezTo>
                  <a:cubicBezTo>
                    <a:pt x="105" y="41"/>
                    <a:pt x="104" y="40"/>
                    <a:pt x="104" y="38"/>
                  </a:cubicBezTo>
                  <a:cubicBezTo>
                    <a:pt x="102" y="37"/>
                    <a:pt x="101" y="36"/>
                    <a:pt x="99" y="36"/>
                  </a:cubicBezTo>
                  <a:cubicBezTo>
                    <a:pt x="97" y="34"/>
                    <a:pt x="94" y="35"/>
                    <a:pt x="94" y="35"/>
                  </a:cubicBezTo>
                  <a:cubicBezTo>
                    <a:pt x="94" y="36"/>
                    <a:pt x="94" y="36"/>
                    <a:pt x="95" y="37"/>
                  </a:cubicBezTo>
                  <a:cubicBezTo>
                    <a:pt x="95" y="38"/>
                    <a:pt x="96" y="39"/>
                    <a:pt x="98" y="41"/>
                  </a:cubicBezTo>
                  <a:cubicBezTo>
                    <a:pt x="98" y="42"/>
                    <a:pt x="99" y="43"/>
                    <a:pt x="100" y="44"/>
                  </a:cubicBezTo>
                  <a:cubicBezTo>
                    <a:pt x="101" y="46"/>
                    <a:pt x="101" y="47"/>
                    <a:pt x="101" y="47"/>
                  </a:cubicBezTo>
                  <a:cubicBezTo>
                    <a:pt x="101" y="48"/>
                    <a:pt x="100" y="47"/>
                    <a:pt x="99" y="47"/>
                  </a:cubicBezTo>
                  <a:cubicBezTo>
                    <a:pt x="100" y="49"/>
                    <a:pt x="101" y="50"/>
                    <a:pt x="101" y="52"/>
                  </a:cubicBezTo>
                  <a:cubicBezTo>
                    <a:pt x="101" y="53"/>
                    <a:pt x="101" y="54"/>
                    <a:pt x="101" y="54"/>
                  </a:cubicBezTo>
                  <a:cubicBezTo>
                    <a:pt x="101" y="55"/>
                    <a:pt x="101" y="56"/>
                    <a:pt x="101" y="57"/>
                  </a:cubicBezTo>
                  <a:cubicBezTo>
                    <a:pt x="101" y="60"/>
                    <a:pt x="100" y="63"/>
                    <a:pt x="99" y="66"/>
                  </a:cubicBezTo>
                  <a:cubicBezTo>
                    <a:pt x="98" y="67"/>
                    <a:pt x="98" y="67"/>
                    <a:pt x="97" y="68"/>
                  </a:cubicBezTo>
                  <a:cubicBezTo>
                    <a:pt x="97" y="69"/>
                    <a:pt x="96" y="69"/>
                    <a:pt x="96" y="70"/>
                  </a:cubicBezTo>
                  <a:cubicBezTo>
                    <a:pt x="95" y="71"/>
                    <a:pt x="94" y="72"/>
                    <a:pt x="92" y="73"/>
                  </a:cubicBezTo>
                  <a:cubicBezTo>
                    <a:pt x="90" y="74"/>
                    <a:pt x="86" y="75"/>
                    <a:pt x="83" y="75"/>
                  </a:cubicBezTo>
                  <a:cubicBezTo>
                    <a:pt x="81" y="75"/>
                    <a:pt x="79" y="75"/>
                    <a:pt x="78" y="75"/>
                  </a:cubicBezTo>
                  <a:cubicBezTo>
                    <a:pt x="77" y="75"/>
                    <a:pt x="76" y="74"/>
                    <a:pt x="75" y="74"/>
                  </a:cubicBezTo>
                  <a:cubicBezTo>
                    <a:pt x="74" y="74"/>
                    <a:pt x="74" y="73"/>
                    <a:pt x="74" y="73"/>
                  </a:cubicBezTo>
                  <a:cubicBezTo>
                    <a:pt x="72" y="73"/>
                    <a:pt x="72" y="73"/>
                    <a:pt x="72" y="73"/>
                  </a:cubicBezTo>
                  <a:cubicBezTo>
                    <a:pt x="60" y="66"/>
                    <a:pt x="60" y="66"/>
                    <a:pt x="60" y="66"/>
                  </a:cubicBezTo>
                  <a:cubicBezTo>
                    <a:pt x="52" y="62"/>
                    <a:pt x="44" y="58"/>
                    <a:pt x="36" y="53"/>
                  </a:cubicBezTo>
                  <a:cubicBezTo>
                    <a:pt x="44" y="58"/>
                    <a:pt x="52" y="62"/>
                    <a:pt x="60" y="66"/>
                  </a:cubicBezTo>
                  <a:cubicBezTo>
                    <a:pt x="72" y="73"/>
                    <a:pt x="72" y="73"/>
                    <a:pt x="72" y="73"/>
                  </a:cubicBezTo>
                  <a:cubicBezTo>
                    <a:pt x="73" y="73"/>
                    <a:pt x="73" y="73"/>
                    <a:pt x="73" y="73"/>
                  </a:cubicBezTo>
                  <a:cubicBezTo>
                    <a:pt x="74" y="73"/>
                    <a:pt x="74" y="73"/>
                    <a:pt x="74" y="73"/>
                  </a:cubicBezTo>
                  <a:cubicBezTo>
                    <a:pt x="74" y="73"/>
                    <a:pt x="75" y="74"/>
                    <a:pt x="75" y="74"/>
                  </a:cubicBezTo>
                  <a:cubicBezTo>
                    <a:pt x="76" y="74"/>
                    <a:pt x="77" y="74"/>
                    <a:pt x="78" y="75"/>
                  </a:cubicBezTo>
                  <a:cubicBezTo>
                    <a:pt x="79" y="75"/>
                    <a:pt x="81" y="75"/>
                    <a:pt x="83" y="75"/>
                  </a:cubicBezTo>
                  <a:cubicBezTo>
                    <a:pt x="86" y="75"/>
                    <a:pt x="90" y="74"/>
                    <a:pt x="92" y="73"/>
                  </a:cubicBezTo>
                  <a:cubicBezTo>
                    <a:pt x="94" y="72"/>
                    <a:pt x="95" y="71"/>
                    <a:pt x="96" y="70"/>
                  </a:cubicBezTo>
                  <a:cubicBezTo>
                    <a:pt x="96" y="69"/>
                    <a:pt x="97" y="68"/>
                    <a:pt x="97" y="68"/>
                  </a:cubicBezTo>
                  <a:cubicBezTo>
                    <a:pt x="97" y="68"/>
                    <a:pt x="98" y="67"/>
                    <a:pt x="98" y="67"/>
                  </a:cubicBezTo>
                  <a:cubicBezTo>
                    <a:pt x="98" y="66"/>
                    <a:pt x="98" y="66"/>
                    <a:pt x="98" y="66"/>
                  </a:cubicBezTo>
                  <a:cubicBezTo>
                    <a:pt x="100" y="63"/>
                    <a:pt x="101" y="60"/>
                    <a:pt x="101" y="57"/>
                  </a:cubicBezTo>
                  <a:cubicBezTo>
                    <a:pt x="101" y="56"/>
                    <a:pt x="101" y="55"/>
                    <a:pt x="101" y="54"/>
                  </a:cubicBezTo>
                  <a:cubicBezTo>
                    <a:pt x="101" y="53"/>
                    <a:pt x="100" y="52"/>
                    <a:pt x="100" y="52"/>
                  </a:cubicBezTo>
                  <a:cubicBezTo>
                    <a:pt x="100" y="50"/>
                    <a:pt x="99" y="49"/>
                    <a:pt x="99" y="47"/>
                  </a:cubicBezTo>
                  <a:cubicBezTo>
                    <a:pt x="98" y="47"/>
                    <a:pt x="98" y="48"/>
                    <a:pt x="98" y="50"/>
                  </a:cubicBezTo>
                  <a:cubicBezTo>
                    <a:pt x="98" y="51"/>
                    <a:pt x="98" y="52"/>
                    <a:pt x="98" y="54"/>
                  </a:cubicBezTo>
                  <a:cubicBezTo>
                    <a:pt x="98" y="56"/>
                    <a:pt x="99" y="58"/>
                    <a:pt x="98" y="60"/>
                  </a:cubicBezTo>
                  <a:cubicBezTo>
                    <a:pt x="98" y="61"/>
                    <a:pt x="98" y="62"/>
                    <a:pt x="97" y="63"/>
                  </a:cubicBezTo>
                  <a:cubicBezTo>
                    <a:pt x="97" y="64"/>
                    <a:pt x="97" y="64"/>
                    <a:pt x="97" y="64"/>
                  </a:cubicBezTo>
                  <a:cubicBezTo>
                    <a:pt x="97" y="64"/>
                    <a:pt x="97" y="65"/>
                    <a:pt x="97" y="65"/>
                  </a:cubicBezTo>
                  <a:cubicBezTo>
                    <a:pt x="96" y="66"/>
                    <a:pt x="96" y="66"/>
                    <a:pt x="96" y="66"/>
                  </a:cubicBezTo>
                  <a:cubicBezTo>
                    <a:pt x="96" y="66"/>
                    <a:pt x="96" y="66"/>
                    <a:pt x="96" y="66"/>
                  </a:cubicBezTo>
                  <a:cubicBezTo>
                    <a:pt x="95" y="68"/>
                    <a:pt x="93" y="70"/>
                    <a:pt x="92" y="70"/>
                  </a:cubicBezTo>
                  <a:cubicBezTo>
                    <a:pt x="88" y="73"/>
                    <a:pt x="83" y="74"/>
                    <a:pt x="78" y="72"/>
                  </a:cubicBezTo>
                  <a:cubicBezTo>
                    <a:pt x="77" y="72"/>
                    <a:pt x="76" y="72"/>
                    <a:pt x="75" y="71"/>
                  </a:cubicBezTo>
                  <a:cubicBezTo>
                    <a:pt x="74" y="71"/>
                    <a:pt x="74" y="71"/>
                    <a:pt x="74" y="71"/>
                  </a:cubicBezTo>
                  <a:cubicBezTo>
                    <a:pt x="74" y="70"/>
                    <a:pt x="73" y="70"/>
                    <a:pt x="73" y="70"/>
                  </a:cubicBezTo>
                  <a:cubicBezTo>
                    <a:pt x="71" y="69"/>
                    <a:pt x="71" y="69"/>
                    <a:pt x="71" y="69"/>
                  </a:cubicBezTo>
                  <a:cubicBezTo>
                    <a:pt x="62" y="64"/>
                    <a:pt x="62" y="64"/>
                    <a:pt x="62" y="64"/>
                  </a:cubicBezTo>
                  <a:cubicBezTo>
                    <a:pt x="50" y="58"/>
                    <a:pt x="39" y="52"/>
                    <a:pt x="28" y="46"/>
                  </a:cubicBezTo>
                  <a:cubicBezTo>
                    <a:pt x="22" y="43"/>
                    <a:pt x="22" y="43"/>
                    <a:pt x="22" y="43"/>
                  </a:cubicBezTo>
                  <a:cubicBezTo>
                    <a:pt x="21" y="43"/>
                    <a:pt x="21" y="43"/>
                    <a:pt x="21" y="43"/>
                  </a:cubicBezTo>
                  <a:cubicBezTo>
                    <a:pt x="20" y="42"/>
                    <a:pt x="20" y="42"/>
                    <a:pt x="20" y="42"/>
                  </a:cubicBezTo>
                  <a:cubicBezTo>
                    <a:pt x="20" y="42"/>
                    <a:pt x="20" y="42"/>
                    <a:pt x="20" y="42"/>
                  </a:cubicBezTo>
                  <a:cubicBezTo>
                    <a:pt x="19" y="41"/>
                    <a:pt x="18" y="41"/>
                    <a:pt x="18" y="41"/>
                  </a:cubicBezTo>
                  <a:cubicBezTo>
                    <a:pt x="16" y="39"/>
                    <a:pt x="15" y="36"/>
                    <a:pt x="14" y="33"/>
                  </a:cubicBezTo>
                  <a:cubicBezTo>
                    <a:pt x="14" y="30"/>
                    <a:pt x="14" y="26"/>
                    <a:pt x="15" y="23"/>
                  </a:cubicBezTo>
                  <a:cubicBezTo>
                    <a:pt x="16" y="22"/>
                    <a:pt x="17" y="21"/>
                    <a:pt x="18" y="20"/>
                  </a:cubicBezTo>
                  <a:cubicBezTo>
                    <a:pt x="18" y="18"/>
                    <a:pt x="20" y="18"/>
                    <a:pt x="21" y="17"/>
                  </a:cubicBezTo>
                  <a:cubicBezTo>
                    <a:pt x="24" y="15"/>
                    <a:pt x="29" y="14"/>
                    <a:pt x="34" y="16"/>
                  </a:cubicBezTo>
                  <a:cubicBezTo>
                    <a:pt x="34" y="16"/>
                    <a:pt x="35" y="16"/>
                    <a:pt x="35" y="16"/>
                  </a:cubicBezTo>
                  <a:cubicBezTo>
                    <a:pt x="36" y="16"/>
                    <a:pt x="36" y="16"/>
                    <a:pt x="36" y="17"/>
                  </a:cubicBezTo>
                  <a:cubicBezTo>
                    <a:pt x="37" y="17"/>
                    <a:pt x="37" y="17"/>
                    <a:pt x="37" y="17"/>
                  </a:cubicBezTo>
                  <a:cubicBezTo>
                    <a:pt x="41" y="19"/>
                    <a:pt x="41" y="19"/>
                    <a:pt x="41" y="19"/>
                  </a:cubicBezTo>
                  <a:cubicBezTo>
                    <a:pt x="50" y="23"/>
                    <a:pt x="50" y="23"/>
                    <a:pt x="50" y="23"/>
                  </a:cubicBezTo>
                  <a:cubicBezTo>
                    <a:pt x="61" y="29"/>
                    <a:pt x="72" y="34"/>
                    <a:pt x="81" y="38"/>
                  </a:cubicBezTo>
                  <a:cubicBezTo>
                    <a:pt x="98" y="45"/>
                    <a:pt x="94" y="38"/>
                    <a:pt x="78" y="29"/>
                  </a:cubicBezTo>
                  <a:cubicBezTo>
                    <a:pt x="79" y="28"/>
                    <a:pt x="79" y="28"/>
                    <a:pt x="79" y="28"/>
                  </a:cubicBezTo>
                  <a:cubicBezTo>
                    <a:pt x="95" y="37"/>
                    <a:pt x="88" y="30"/>
                    <a:pt x="91" y="29"/>
                  </a:cubicBezTo>
                  <a:cubicBezTo>
                    <a:pt x="82" y="25"/>
                    <a:pt x="75" y="21"/>
                    <a:pt x="67" y="16"/>
                  </a:cubicBezTo>
                  <a:cubicBezTo>
                    <a:pt x="59" y="12"/>
                    <a:pt x="59" y="12"/>
                    <a:pt x="59" y="12"/>
                  </a:cubicBezTo>
                  <a:cubicBezTo>
                    <a:pt x="50" y="7"/>
                    <a:pt x="50" y="7"/>
                    <a:pt x="50" y="7"/>
                  </a:cubicBezTo>
                  <a:cubicBezTo>
                    <a:pt x="45" y="5"/>
                    <a:pt x="45" y="5"/>
                    <a:pt x="45" y="5"/>
                  </a:cubicBezTo>
                  <a:cubicBezTo>
                    <a:pt x="43" y="4"/>
                    <a:pt x="43" y="4"/>
                    <a:pt x="43" y="4"/>
                  </a:cubicBezTo>
                  <a:cubicBezTo>
                    <a:pt x="42" y="4"/>
                    <a:pt x="41" y="3"/>
                    <a:pt x="40" y="3"/>
                  </a:cubicBezTo>
                  <a:cubicBezTo>
                    <a:pt x="32" y="0"/>
                    <a:pt x="24" y="0"/>
                    <a:pt x="16" y="3"/>
                  </a:cubicBezTo>
                  <a:cubicBezTo>
                    <a:pt x="12" y="5"/>
                    <a:pt x="8" y="8"/>
                    <a:pt x="6" y="12"/>
                  </a:cubicBezTo>
                  <a:cubicBezTo>
                    <a:pt x="3" y="15"/>
                    <a:pt x="1" y="19"/>
                    <a:pt x="1" y="23"/>
                  </a:cubicBezTo>
                  <a:cubicBezTo>
                    <a:pt x="0" y="27"/>
                    <a:pt x="0" y="31"/>
                    <a:pt x="0" y="35"/>
                  </a:cubicBezTo>
                  <a:cubicBezTo>
                    <a:pt x="1" y="39"/>
                    <a:pt x="2" y="43"/>
                    <a:pt x="5" y="47"/>
                  </a:cubicBezTo>
                  <a:cubicBezTo>
                    <a:pt x="6" y="49"/>
                    <a:pt x="7" y="50"/>
                    <a:pt x="9" y="52"/>
                  </a:cubicBezTo>
                  <a:cubicBezTo>
                    <a:pt x="11" y="53"/>
                    <a:pt x="13" y="55"/>
                    <a:pt x="15" y="55"/>
                  </a:cubicBezTo>
                  <a:cubicBezTo>
                    <a:pt x="23" y="60"/>
                    <a:pt x="23" y="60"/>
                    <a:pt x="23" y="60"/>
                  </a:cubicBezTo>
                  <a:cubicBezTo>
                    <a:pt x="40" y="68"/>
                    <a:pt x="40" y="68"/>
                    <a:pt x="40" y="68"/>
                  </a:cubicBezTo>
                  <a:cubicBezTo>
                    <a:pt x="58" y="77"/>
                    <a:pt x="58" y="77"/>
                    <a:pt x="58" y="77"/>
                  </a:cubicBezTo>
                  <a:cubicBezTo>
                    <a:pt x="66" y="81"/>
                    <a:pt x="66" y="81"/>
                    <a:pt x="66" y="81"/>
                  </a:cubicBezTo>
                  <a:cubicBezTo>
                    <a:pt x="67" y="82"/>
                    <a:pt x="67" y="82"/>
                    <a:pt x="67" y="82"/>
                  </a:cubicBezTo>
                  <a:cubicBezTo>
                    <a:pt x="68" y="82"/>
                    <a:pt x="68" y="82"/>
                    <a:pt x="68" y="83"/>
                  </a:cubicBezTo>
                  <a:cubicBezTo>
                    <a:pt x="69" y="83"/>
                    <a:pt x="69" y="83"/>
                    <a:pt x="70" y="83"/>
                  </a:cubicBezTo>
                  <a:cubicBezTo>
                    <a:pt x="64" y="80"/>
                    <a:pt x="64" y="80"/>
                    <a:pt x="64" y="80"/>
                  </a:cubicBezTo>
                  <a:cubicBezTo>
                    <a:pt x="53" y="74"/>
                    <a:pt x="53" y="74"/>
                    <a:pt x="53" y="74"/>
                  </a:cubicBezTo>
                  <a:cubicBezTo>
                    <a:pt x="31" y="63"/>
                    <a:pt x="31" y="63"/>
                    <a:pt x="31" y="63"/>
                  </a:cubicBezTo>
                  <a:cubicBezTo>
                    <a:pt x="20" y="58"/>
                    <a:pt x="20" y="58"/>
                    <a:pt x="20" y="58"/>
                  </a:cubicBezTo>
                  <a:cubicBezTo>
                    <a:pt x="15" y="55"/>
                    <a:pt x="15" y="55"/>
                    <a:pt x="15" y="55"/>
                  </a:cubicBezTo>
                  <a:cubicBezTo>
                    <a:pt x="14" y="55"/>
                    <a:pt x="14" y="55"/>
                    <a:pt x="14" y="55"/>
                  </a:cubicBezTo>
                  <a:cubicBezTo>
                    <a:pt x="13" y="54"/>
                    <a:pt x="13" y="54"/>
                    <a:pt x="13" y="54"/>
                  </a:cubicBezTo>
                  <a:cubicBezTo>
                    <a:pt x="13" y="54"/>
                    <a:pt x="12" y="53"/>
                    <a:pt x="12" y="53"/>
                  </a:cubicBezTo>
                  <a:cubicBezTo>
                    <a:pt x="10" y="52"/>
                    <a:pt x="9" y="51"/>
                    <a:pt x="8" y="50"/>
                  </a:cubicBezTo>
                  <a:cubicBezTo>
                    <a:pt x="4" y="47"/>
                    <a:pt x="2" y="42"/>
                    <a:pt x="1" y="36"/>
                  </a:cubicBezTo>
                  <a:cubicBezTo>
                    <a:pt x="0" y="31"/>
                    <a:pt x="0" y="26"/>
                    <a:pt x="2" y="21"/>
                  </a:cubicBezTo>
                  <a:cubicBezTo>
                    <a:pt x="2" y="21"/>
                    <a:pt x="2" y="22"/>
                    <a:pt x="2" y="21"/>
                  </a:cubicBezTo>
                  <a:cubicBezTo>
                    <a:pt x="1" y="26"/>
                    <a:pt x="1" y="31"/>
                    <a:pt x="2" y="36"/>
                  </a:cubicBezTo>
                  <a:cubicBezTo>
                    <a:pt x="3" y="41"/>
                    <a:pt x="5" y="46"/>
                    <a:pt x="9" y="50"/>
                  </a:cubicBezTo>
                  <a:cubicBezTo>
                    <a:pt x="10" y="51"/>
                    <a:pt x="11" y="52"/>
                    <a:pt x="12" y="52"/>
                  </a:cubicBezTo>
                  <a:cubicBezTo>
                    <a:pt x="13" y="53"/>
                    <a:pt x="13" y="53"/>
                    <a:pt x="14" y="53"/>
                  </a:cubicBezTo>
                  <a:cubicBezTo>
                    <a:pt x="15" y="54"/>
                    <a:pt x="15" y="54"/>
                    <a:pt x="16" y="54"/>
                  </a:cubicBezTo>
                  <a:cubicBezTo>
                    <a:pt x="21" y="57"/>
                    <a:pt x="21" y="57"/>
                    <a:pt x="21" y="57"/>
                  </a:cubicBezTo>
                  <a:cubicBezTo>
                    <a:pt x="32" y="63"/>
                    <a:pt x="32" y="63"/>
                    <a:pt x="32" y="63"/>
                  </a:cubicBezTo>
                  <a:cubicBezTo>
                    <a:pt x="39" y="67"/>
                    <a:pt x="47" y="71"/>
                    <a:pt x="54" y="74"/>
                  </a:cubicBezTo>
                  <a:cubicBezTo>
                    <a:pt x="58" y="76"/>
                    <a:pt x="61" y="78"/>
                    <a:pt x="65" y="80"/>
                  </a:cubicBezTo>
                  <a:cubicBezTo>
                    <a:pt x="68" y="81"/>
                    <a:pt x="68" y="81"/>
                    <a:pt x="68" y="81"/>
                  </a:cubicBezTo>
                  <a:cubicBezTo>
                    <a:pt x="68" y="81"/>
                    <a:pt x="69" y="82"/>
                    <a:pt x="70" y="82"/>
                  </a:cubicBezTo>
                  <a:cubicBezTo>
                    <a:pt x="70" y="82"/>
                    <a:pt x="71" y="83"/>
                    <a:pt x="72" y="83"/>
                  </a:cubicBezTo>
                  <a:cubicBezTo>
                    <a:pt x="74" y="84"/>
                    <a:pt x="77" y="84"/>
                    <a:pt x="79" y="84"/>
                  </a:cubicBezTo>
                  <a:cubicBezTo>
                    <a:pt x="79" y="86"/>
                    <a:pt x="79" y="86"/>
                    <a:pt x="79" y="86"/>
                  </a:cubicBezTo>
                  <a:cubicBezTo>
                    <a:pt x="83" y="86"/>
                    <a:pt x="87" y="86"/>
                    <a:pt x="91" y="85"/>
                  </a:cubicBezTo>
                  <a:cubicBezTo>
                    <a:pt x="95" y="84"/>
                    <a:pt x="98" y="82"/>
                    <a:pt x="101" y="79"/>
                  </a:cubicBezTo>
                  <a:cubicBezTo>
                    <a:pt x="103" y="78"/>
                    <a:pt x="104" y="76"/>
                    <a:pt x="106" y="74"/>
                  </a:cubicBezTo>
                  <a:cubicBezTo>
                    <a:pt x="106" y="74"/>
                    <a:pt x="107" y="73"/>
                    <a:pt x="107" y="72"/>
                  </a:cubicBezTo>
                  <a:cubicBezTo>
                    <a:pt x="108" y="71"/>
                    <a:pt x="108" y="71"/>
                    <a:pt x="108" y="71"/>
                  </a:cubicBezTo>
                  <a:cubicBezTo>
                    <a:pt x="108" y="70"/>
                    <a:pt x="108" y="70"/>
                    <a:pt x="109" y="69"/>
                  </a:cubicBezTo>
                  <a:cubicBezTo>
                    <a:pt x="111" y="66"/>
                    <a:pt x="111" y="62"/>
                    <a:pt x="112" y="58"/>
                  </a:cubicBezTo>
                  <a:cubicBezTo>
                    <a:pt x="112" y="57"/>
                    <a:pt x="112" y="56"/>
                    <a:pt x="112" y="55"/>
                  </a:cubicBezTo>
                  <a:cubicBezTo>
                    <a:pt x="112" y="54"/>
                    <a:pt x="111" y="54"/>
                    <a:pt x="111" y="53"/>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0" name="Freeform 22">
              <a:extLst>
                <a:ext uri="{FF2B5EF4-FFF2-40B4-BE49-F238E27FC236}">
                  <a16:creationId xmlns:a16="http://schemas.microsoft.com/office/drawing/2014/main" id="{DB60503C-1486-F786-8D18-4D43F6A8F5A0}"/>
                </a:ext>
              </a:extLst>
            </p:cNvPr>
            <p:cNvSpPr/>
            <p:nvPr/>
          </p:nvSpPr>
          <p:spPr bwMode="auto">
            <a:xfrm>
              <a:off x="4559301" y="3144838"/>
              <a:ext cx="417513" cy="315913"/>
            </a:xfrm>
            <a:custGeom>
              <a:avLst/>
              <a:gdLst>
                <a:gd name="T0" fmla="*/ 97 w 111"/>
                <a:gd name="T1" fmla="*/ 52 h 84"/>
                <a:gd name="T2" fmla="*/ 92 w 111"/>
                <a:gd name="T3" fmla="*/ 54 h 84"/>
                <a:gd name="T4" fmla="*/ 47 w 111"/>
                <a:gd name="T5" fmla="*/ 76 h 84"/>
                <a:gd name="T6" fmla="*/ 40 w 111"/>
                <a:gd name="T7" fmla="*/ 79 h 84"/>
                <a:gd name="T8" fmla="*/ 22 w 111"/>
                <a:gd name="T9" fmla="*/ 80 h 84"/>
                <a:gd name="T10" fmla="*/ 41 w 111"/>
                <a:gd name="T11" fmla="*/ 78 h 84"/>
                <a:gd name="T12" fmla="*/ 59 w 111"/>
                <a:gd name="T13" fmla="*/ 69 h 84"/>
                <a:gd name="T14" fmla="*/ 103 w 111"/>
                <a:gd name="T15" fmla="*/ 45 h 84"/>
                <a:gd name="T16" fmla="*/ 107 w 111"/>
                <a:gd name="T17" fmla="*/ 19 h 84"/>
                <a:gd name="T18" fmla="*/ 102 w 111"/>
                <a:gd name="T19" fmla="*/ 23 h 84"/>
                <a:gd name="T20" fmla="*/ 101 w 111"/>
                <a:gd name="T21" fmla="*/ 30 h 84"/>
                <a:gd name="T22" fmla="*/ 72 w 111"/>
                <a:gd name="T23" fmla="*/ 54 h 84"/>
                <a:gd name="T24" fmla="*/ 38 w 111"/>
                <a:gd name="T25" fmla="*/ 71 h 84"/>
                <a:gd name="T26" fmla="*/ 25 w 111"/>
                <a:gd name="T27" fmla="*/ 72 h 84"/>
                <a:gd name="T28" fmla="*/ 37 w 111"/>
                <a:gd name="T29" fmla="*/ 71 h 84"/>
                <a:gd name="T30" fmla="*/ 47 w 111"/>
                <a:gd name="T31" fmla="*/ 66 h 84"/>
                <a:gd name="T32" fmla="*/ 98 w 111"/>
                <a:gd name="T33" fmla="*/ 38 h 84"/>
                <a:gd name="T34" fmla="*/ 94 w 111"/>
                <a:gd name="T35" fmla="*/ 40 h 84"/>
                <a:gd name="T36" fmla="*/ 89 w 111"/>
                <a:gd name="T37" fmla="*/ 44 h 84"/>
                <a:gd name="T38" fmla="*/ 47 w 111"/>
                <a:gd name="T39" fmla="*/ 64 h 84"/>
                <a:gd name="T40" fmla="*/ 36 w 111"/>
                <a:gd name="T41" fmla="*/ 69 h 84"/>
                <a:gd name="T42" fmla="*/ 31 w 111"/>
                <a:gd name="T43" fmla="*/ 70 h 84"/>
                <a:gd name="T44" fmla="*/ 16 w 111"/>
                <a:gd name="T45" fmla="*/ 63 h 84"/>
                <a:gd name="T46" fmla="*/ 15 w 111"/>
                <a:gd name="T47" fmla="*/ 62 h 84"/>
                <a:gd name="T48" fmla="*/ 14 w 111"/>
                <a:gd name="T49" fmla="*/ 54 h 84"/>
                <a:gd name="T50" fmla="*/ 19 w 111"/>
                <a:gd name="T51" fmla="*/ 43 h 84"/>
                <a:gd name="T52" fmla="*/ 25 w 111"/>
                <a:gd name="T53" fmla="*/ 40 h 84"/>
                <a:gd name="T54" fmla="*/ 73 w 111"/>
                <a:gd name="T55" fmla="*/ 16 h 84"/>
                <a:gd name="T56" fmla="*/ 76 w 111"/>
                <a:gd name="T57" fmla="*/ 14 h 84"/>
                <a:gd name="T58" fmla="*/ 96 w 111"/>
                <a:gd name="T59" fmla="*/ 19 h 84"/>
                <a:gd name="T60" fmla="*/ 98 w 111"/>
                <a:gd name="T61" fmla="*/ 19 h 84"/>
                <a:gd name="T62" fmla="*/ 88 w 111"/>
                <a:gd name="T63" fmla="*/ 5 h 84"/>
                <a:gd name="T64" fmla="*/ 102 w 111"/>
                <a:gd name="T65" fmla="*/ 8 h 84"/>
                <a:gd name="T66" fmla="*/ 67 w 111"/>
                <a:gd name="T67" fmla="*/ 3 h 84"/>
                <a:gd name="T68" fmla="*/ 26 w 111"/>
                <a:gd name="T69" fmla="*/ 24 h 84"/>
                <a:gd name="T70" fmla="*/ 14 w 111"/>
                <a:gd name="T71" fmla="*/ 30 h 84"/>
                <a:gd name="T72" fmla="*/ 1 w 111"/>
                <a:gd name="T73" fmla="*/ 46 h 84"/>
                <a:gd name="T74" fmla="*/ 0 w 111"/>
                <a:gd name="T75" fmla="*/ 58 h 84"/>
                <a:gd name="T76" fmla="*/ 3 w 111"/>
                <a:gd name="T77" fmla="*/ 68 h 84"/>
                <a:gd name="T78" fmla="*/ 3 w 111"/>
                <a:gd name="T79" fmla="*/ 70 h 84"/>
                <a:gd name="T80" fmla="*/ 4 w 111"/>
                <a:gd name="T81" fmla="*/ 71 h 84"/>
                <a:gd name="T82" fmla="*/ 12 w 111"/>
                <a:gd name="T83" fmla="*/ 79 h 84"/>
                <a:gd name="T84" fmla="*/ 42 w 111"/>
                <a:gd name="T85" fmla="*/ 81 h 84"/>
                <a:gd name="T86" fmla="*/ 44 w 111"/>
                <a:gd name="T87" fmla="*/ 80 h 84"/>
                <a:gd name="T88" fmla="*/ 72 w 111"/>
                <a:gd name="T89" fmla="*/ 66 h 84"/>
                <a:gd name="T90" fmla="*/ 43 w 111"/>
                <a:gd name="T91" fmla="*/ 80 h 84"/>
                <a:gd name="T92" fmla="*/ 38 w 111"/>
                <a:gd name="T93" fmla="*/ 82 h 84"/>
                <a:gd name="T94" fmla="*/ 4 w 111"/>
                <a:gd name="T95" fmla="*/ 69 h 84"/>
                <a:gd name="T96" fmla="*/ 3 w 111"/>
                <a:gd name="T97" fmla="*/ 69 h 84"/>
                <a:gd name="T98" fmla="*/ 1 w 111"/>
                <a:gd name="T99" fmla="*/ 62 h 84"/>
                <a:gd name="T100" fmla="*/ 9 w 111"/>
                <a:gd name="T101" fmla="*/ 33 h 84"/>
                <a:gd name="T102" fmla="*/ 1 w 111"/>
                <a:gd name="T103" fmla="*/ 55 h 84"/>
                <a:gd name="T104" fmla="*/ 4 w 111"/>
                <a:gd name="T105" fmla="*/ 68 h 84"/>
                <a:gd name="T106" fmla="*/ 5 w 111"/>
                <a:gd name="T107" fmla="*/ 69 h 84"/>
                <a:gd name="T108" fmla="*/ 10 w 111"/>
                <a:gd name="T109" fmla="*/ 76 h 84"/>
                <a:gd name="T110" fmla="*/ 42 w 111"/>
                <a:gd name="T111" fmla="*/ 80 h 84"/>
                <a:gd name="T112" fmla="*/ 73 w 111"/>
                <a:gd name="T113" fmla="*/ 64 h 84"/>
                <a:gd name="T114" fmla="*/ 94 w 111"/>
                <a:gd name="T115" fmla="*/ 56 h 84"/>
                <a:gd name="T116" fmla="*/ 110 w 111"/>
                <a:gd name="T117" fmla="*/ 35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1" h="84">
                  <a:moveTo>
                    <a:pt x="105" y="44"/>
                  </a:moveTo>
                  <a:cubicBezTo>
                    <a:pt x="104" y="47"/>
                    <a:pt x="101" y="49"/>
                    <a:pt x="99" y="50"/>
                  </a:cubicBezTo>
                  <a:cubicBezTo>
                    <a:pt x="98" y="51"/>
                    <a:pt x="98" y="51"/>
                    <a:pt x="97" y="52"/>
                  </a:cubicBezTo>
                  <a:cubicBezTo>
                    <a:pt x="97" y="52"/>
                    <a:pt x="96" y="52"/>
                    <a:pt x="96" y="52"/>
                  </a:cubicBezTo>
                  <a:cubicBezTo>
                    <a:pt x="95" y="53"/>
                    <a:pt x="95" y="53"/>
                    <a:pt x="95" y="53"/>
                  </a:cubicBezTo>
                  <a:cubicBezTo>
                    <a:pt x="92" y="54"/>
                    <a:pt x="92" y="54"/>
                    <a:pt x="92" y="54"/>
                  </a:cubicBezTo>
                  <a:cubicBezTo>
                    <a:pt x="83" y="58"/>
                    <a:pt x="75" y="62"/>
                    <a:pt x="66" y="66"/>
                  </a:cubicBezTo>
                  <a:cubicBezTo>
                    <a:pt x="53" y="73"/>
                    <a:pt x="53" y="73"/>
                    <a:pt x="53" y="73"/>
                  </a:cubicBezTo>
                  <a:cubicBezTo>
                    <a:pt x="47" y="76"/>
                    <a:pt x="47" y="76"/>
                    <a:pt x="47" y="76"/>
                  </a:cubicBezTo>
                  <a:cubicBezTo>
                    <a:pt x="44" y="77"/>
                    <a:pt x="44" y="77"/>
                    <a:pt x="44" y="77"/>
                  </a:cubicBezTo>
                  <a:cubicBezTo>
                    <a:pt x="42" y="78"/>
                    <a:pt x="42" y="78"/>
                    <a:pt x="42" y="78"/>
                  </a:cubicBezTo>
                  <a:cubicBezTo>
                    <a:pt x="41" y="78"/>
                    <a:pt x="41" y="79"/>
                    <a:pt x="40" y="79"/>
                  </a:cubicBezTo>
                  <a:cubicBezTo>
                    <a:pt x="35" y="81"/>
                    <a:pt x="29" y="82"/>
                    <a:pt x="24" y="81"/>
                  </a:cubicBezTo>
                  <a:cubicBezTo>
                    <a:pt x="19" y="80"/>
                    <a:pt x="15" y="78"/>
                    <a:pt x="12" y="76"/>
                  </a:cubicBezTo>
                  <a:cubicBezTo>
                    <a:pt x="15" y="78"/>
                    <a:pt x="18" y="79"/>
                    <a:pt x="22" y="80"/>
                  </a:cubicBezTo>
                  <a:cubicBezTo>
                    <a:pt x="26" y="81"/>
                    <a:pt x="31" y="81"/>
                    <a:pt x="36" y="80"/>
                  </a:cubicBezTo>
                  <a:cubicBezTo>
                    <a:pt x="37" y="80"/>
                    <a:pt x="38" y="79"/>
                    <a:pt x="40" y="79"/>
                  </a:cubicBezTo>
                  <a:cubicBezTo>
                    <a:pt x="40" y="79"/>
                    <a:pt x="41" y="78"/>
                    <a:pt x="41" y="78"/>
                  </a:cubicBezTo>
                  <a:cubicBezTo>
                    <a:pt x="42" y="78"/>
                    <a:pt x="42" y="77"/>
                    <a:pt x="43" y="77"/>
                  </a:cubicBezTo>
                  <a:cubicBezTo>
                    <a:pt x="48" y="74"/>
                    <a:pt x="48" y="74"/>
                    <a:pt x="48" y="74"/>
                  </a:cubicBezTo>
                  <a:cubicBezTo>
                    <a:pt x="52" y="73"/>
                    <a:pt x="56" y="71"/>
                    <a:pt x="59" y="69"/>
                  </a:cubicBezTo>
                  <a:cubicBezTo>
                    <a:pt x="70" y="64"/>
                    <a:pt x="79" y="60"/>
                    <a:pt x="89" y="55"/>
                  </a:cubicBezTo>
                  <a:cubicBezTo>
                    <a:pt x="96" y="52"/>
                    <a:pt x="96" y="52"/>
                    <a:pt x="96" y="52"/>
                  </a:cubicBezTo>
                  <a:cubicBezTo>
                    <a:pt x="99" y="50"/>
                    <a:pt x="101" y="48"/>
                    <a:pt x="103" y="45"/>
                  </a:cubicBezTo>
                  <a:cubicBezTo>
                    <a:pt x="107" y="40"/>
                    <a:pt x="109" y="34"/>
                    <a:pt x="109" y="28"/>
                  </a:cubicBezTo>
                  <a:cubicBezTo>
                    <a:pt x="109" y="26"/>
                    <a:pt x="109" y="25"/>
                    <a:pt x="109" y="24"/>
                  </a:cubicBezTo>
                  <a:cubicBezTo>
                    <a:pt x="108" y="22"/>
                    <a:pt x="107" y="21"/>
                    <a:pt x="107" y="19"/>
                  </a:cubicBezTo>
                  <a:cubicBezTo>
                    <a:pt x="105" y="17"/>
                    <a:pt x="103" y="16"/>
                    <a:pt x="103" y="16"/>
                  </a:cubicBezTo>
                  <a:cubicBezTo>
                    <a:pt x="102" y="16"/>
                    <a:pt x="102" y="17"/>
                    <a:pt x="102" y="18"/>
                  </a:cubicBezTo>
                  <a:cubicBezTo>
                    <a:pt x="102" y="19"/>
                    <a:pt x="102" y="21"/>
                    <a:pt x="102" y="23"/>
                  </a:cubicBezTo>
                  <a:cubicBezTo>
                    <a:pt x="103" y="24"/>
                    <a:pt x="103" y="26"/>
                    <a:pt x="103" y="27"/>
                  </a:cubicBezTo>
                  <a:cubicBezTo>
                    <a:pt x="103" y="29"/>
                    <a:pt x="103" y="30"/>
                    <a:pt x="103" y="30"/>
                  </a:cubicBezTo>
                  <a:cubicBezTo>
                    <a:pt x="102" y="31"/>
                    <a:pt x="102" y="30"/>
                    <a:pt x="101" y="30"/>
                  </a:cubicBezTo>
                  <a:cubicBezTo>
                    <a:pt x="101" y="33"/>
                    <a:pt x="100" y="36"/>
                    <a:pt x="98" y="39"/>
                  </a:cubicBezTo>
                  <a:cubicBezTo>
                    <a:pt x="97" y="41"/>
                    <a:pt x="95" y="44"/>
                    <a:pt x="92" y="45"/>
                  </a:cubicBezTo>
                  <a:cubicBezTo>
                    <a:pt x="72" y="54"/>
                    <a:pt x="72" y="54"/>
                    <a:pt x="72" y="54"/>
                  </a:cubicBezTo>
                  <a:cubicBezTo>
                    <a:pt x="64" y="58"/>
                    <a:pt x="55" y="62"/>
                    <a:pt x="47" y="66"/>
                  </a:cubicBezTo>
                  <a:cubicBezTo>
                    <a:pt x="41" y="69"/>
                    <a:pt x="41" y="69"/>
                    <a:pt x="41" y="69"/>
                  </a:cubicBezTo>
                  <a:cubicBezTo>
                    <a:pt x="38" y="71"/>
                    <a:pt x="38" y="71"/>
                    <a:pt x="38" y="71"/>
                  </a:cubicBezTo>
                  <a:cubicBezTo>
                    <a:pt x="37" y="71"/>
                    <a:pt x="37" y="71"/>
                    <a:pt x="37" y="71"/>
                  </a:cubicBezTo>
                  <a:cubicBezTo>
                    <a:pt x="36" y="71"/>
                    <a:pt x="36" y="72"/>
                    <a:pt x="35" y="72"/>
                  </a:cubicBezTo>
                  <a:cubicBezTo>
                    <a:pt x="32" y="73"/>
                    <a:pt x="28" y="73"/>
                    <a:pt x="25" y="72"/>
                  </a:cubicBezTo>
                  <a:cubicBezTo>
                    <a:pt x="28" y="73"/>
                    <a:pt x="32" y="73"/>
                    <a:pt x="35" y="72"/>
                  </a:cubicBezTo>
                  <a:cubicBezTo>
                    <a:pt x="36" y="71"/>
                    <a:pt x="36" y="71"/>
                    <a:pt x="37" y="71"/>
                  </a:cubicBezTo>
                  <a:cubicBezTo>
                    <a:pt x="37" y="71"/>
                    <a:pt x="37" y="71"/>
                    <a:pt x="37" y="71"/>
                  </a:cubicBezTo>
                  <a:cubicBezTo>
                    <a:pt x="38" y="71"/>
                    <a:pt x="38" y="71"/>
                    <a:pt x="38" y="70"/>
                  </a:cubicBezTo>
                  <a:cubicBezTo>
                    <a:pt x="41" y="69"/>
                    <a:pt x="41" y="69"/>
                    <a:pt x="41" y="69"/>
                  </a:cubicBezTo>
                  <a:cubicBezTo>
                    <a:pt x="47" y="66"/>
                    <a:pt x="47" y="66"/>
                    <a:pt x="47" y="66"/>
                  </a:cubicBezTo>
                  <a:cubicBezTo>
                    <a:pt x="72" y="54"/>
                    <a:pt x="72" y="54"/>
                    <a:pt x="72" y="54"/>
                  </a:cubicBezTo>
                  <a:cubicBezTo>
                    <a:pt x="92" y="45"/>
                    <a:pt x="92" y="45"/>
                    <a:pt x="92" y="45"/>
                  </a:cubicBezTo>
                  <a:cubicBezTo>
                    <a:pt x="95" y="43"/>
                    <a:pt x="97" y="41"/>
                    <a:pt x="98" y="38"/>
                  </a:cubicBezTo>
                  <a:cubicBezTo>
                    <a:pt x="100" y="36"/>
                    <a:pt x="100" y="32"/>
                    <a:pt x="100" y="29"/>
                  </a:cubicBezTo>
                  <a:cubicBezTo>
                    <a:pt x="100" y="29"/>
                    <a:pt x="99" y="29"/>
                    <a:pt x="98" y="31"/>
                  </a:cubicBezTo>
                  <a:cubicBezTo>
                    <a:pt x="98" y="33"/>
                    <a:pt x="97" y="37"/>
                    <a:pt x="94" y="40"/>
                  </a:cubicBezTo>
                  <a:cubicBezTo>
                    <a:pt x="94" y="41"/>
                    <a:pt x="93" y="41"/>
                    <a:pt x="92" y="42"/>
                  </a:cubicBezTo>
                  <a:cubicBezTo>
                    <a:pt x="92" y="42"/>
                    <a:pt x="91" y="43"/>
                    <a:pt x="91" y="43"/>
                  </a:cubicBezTo>
                  <a:cubicBezTo>
                    <a:pt x="89" y="44"/>
                    <a:pt x="89" y="44"/>
                    <a:pt x="89" y="44"/>
                  </a:cubicBezTo>
                  <a:cubicBezTo>
                    <a:pt x="86" y="45"/>
                    <a:pt x="84" y="46"/>
                    <a:pt x="82" y="47"/>
                  </a:cubicBezTo>
                  <a:cubicBezTo>
                    <a:pt x="76" y="50"/>
                    <a:pt x="70" y="52"/>
                    <a:pt x="64" y="55"/>
                  </a:cubicBezTo>
                  <a:cubicBezTo>
                    <a:pt x="47" y="64"/>
                    <a:pt x="47" y="64"/>
                    <a:pt x="47" y="64"/>
                  </a:cubicBezTo>
                  <a:cubicBezTo>
                    <a:pt x="38" y="68"/>
                    <a:pt x="38" y="68"/>
                    <a:pt x="38" y="68"/>
                  </a:cubicBezTo>
                  <a:cubicBezTo>
                    <a:pt x="37" y="69"/>
                    <a:pt x="37" y="69"/>
                    <a:pt x="37" y="69"/>
                  </a:cubicBezTo>
                  <a:cubicBezTo>
                    <a:pt x="36" y="69"/>
                    <a:pt x="36" y="69"/>
                    <a:pt x="36" y="69"/>
                  </a:cubicBezTo>
                  <a:cubicBezTo>
                    <a:pt x="36" y="69"/>
                    <a:pt x="36" y="69"/>
                    <a:pt x="36" y="69"/>
                  </a:cubicBezTo>
                  <a:cubicBezTo>
                    <a:pt x="35" y="69"/>
                    <a:pt x="35" y="69"/>
                    <a:pt x="34" y="70"/>
                  </a:cubicBezTo>
                  <a:cubicBezTo>
                    <a:pt x="33" y="70"/>
                    <a:pt x="32" y="70"/>
                    <a:pt x="31" y="70"/>
                  </a:cubicBezTo>
                  <a:cubicBezTo>
                    <a:pt x="26" y="71"/>
                    <a:pt x="21" y="69"/>
                    <a:pt x="19" y="67"/>
                  </a:cubicBezTo>
                  <a:cubicBezTo>
                    <a:pt x="18" y="66"/>
                    <a:pt x="17" y="65"/>
                    <a:pt x="16" y="64"/>
                  </a:cubicBezTo>
                  <a:cubicBezTo>
                    <a:pt x="16" y="63"/>
                    <a:pt x="16" y="63"/>
                    <a:pt x="16" y="63"/>
                  </a:cubicBezTo>
                  <a:cubicBezTo>
                    <a:pt x="16" y="63"/>
                    <a:pt x="16" y="63"/>
                    <a:pt x="16" y="63"/>
                  </a:cubicBezTo>
                  <a:cubicBezTo>
                    <a:pt x="16" y="63"/>
                    <a:pt x="16" y="63"/>
                    <a:pt x="16" y="63"/>
                  </a:cubicBezTo>
                  <a:cubicBezTo>
                    <a:pt x="16" y="62"/>
                    <a:pt x="16" y="62"/>
                    <a:pt x="15" y="62"/>
                  </a:cubicBezTo>
                  <a:cubicBezTo>
                    <a:pt x="15" y="62"/>
                    <a:pt x="15" y="61"/>
                    <a:pt x="15" y="61"/>
                  </a:cubicBezTo>
                  <a:cubicBezTo>
                    <a:pt x="15" y="60"/>
                    <a:pt x="15" y="60"/>
                    <a:pt x="14" y="59"/>
                  </a:cubicBezTo>
                  <a:cubicBezTo>
                    <a:pt x="14" y="58"/>
                    <a:pt x="14" y="56"/>
                    <a:pt x="14" y="54"/>
                  </a:cubicBezTo>
                  <a:cubicBezTo>
                    <a:pt x="14" y="53"/>
                    <a:pt x="14" y="53"/>
                    <a:pt x="14" y="52"/>
                  </a:cubicBezTo>
                  <a:cubicBezTo>
                    <a:pt x="14" y="51"/>
                    <a:pt x="14" y="50"/>
                    <a:pt x="15" y="50"/>
                  </a:cubicBezTo>
                  <a:cubicBezTo>
                    <a:pt x="16" y="47"/>
                    <a:pt x="17" y="44"/>
                    <a:pt x="19" y="43"/>
                  </a:cubicBezTo>
                  <a:cubicBezTo>
                    <a:pt x="20" y="43"/>
                    <a:pt x="20" y="43"/>
                    <a:pt x="20" y="42"/>
                  </a:cubicBezTo>
                  <a:cubicBezTo>
                    <a:pt x="22" y="42"/>
                    <a:pt x="22" y="42"/>
                    <a:pt x="22" y="42"/>
                  </a:cubicBezTo>
                  <a:cubicBezTo>
                    <a:pt x="25" y="40"/>
                    <a:pt x="25" y="40"/>
                    <a:pt x="25" y="40"/>
                  </a:cubicBezTo>
                  <a:cubicBezTo>
                    <a:pt x="31" y="37"/>
                    <a:pt x="31" y="37"/>
                    <a:pt x="31" y="37"/>
                  </a:cubicBezTo>
                  <a:cubicBezTo>
                    <a:pt x="42" y="31"/>
                    <a:pt x="54" y="25"/>
                    <a:pt x="65" y="20"/>
                  </a:cubicBezTo>
                  <a:cubicBezTo>
                    <a:pt x="73" y="16"/>
                    <a:pt x="73" y="16"/>
                    <a:pt x="73" y="16"/>
                  </a:cubicBezTo>
                  <a:cubicBezTo>
                    <a:pt x="74" y="15"/>
                    <a:pt x="74" y="15"/>
                    <a:pt x="74" y="15"/>
                  </a:cubicBezTo>
                  <a:cubicBezTo>
                    <a:pt x="75" y="15"/>
                    <a:pt x="75" y="15"/>
                    <a:pt x="75" y="15"/>
                  </a:cubicBezTo>
                  <a:cubicBezTo>
                    <a:pt x="75" y="15"/>
                    <a:pt x="76" y="15"/>
                    <a:pt x="76" y="14"/>
                  </a:cubicBezTo>
                  <a:cubicBezTo>
                    <a:pt x="77" y="14"/>
                    <a:pt x="78" y="14"/>
                    <a:pt x="79" y="14"/>
                  </a:cubicBezTo>
                  <a:cubicBezTo>
                    <a:pt x="84" y="13"/>
                    <a:pt x="88" y="14"/>
                    <a:pt x="91" y="15"/>
                  </a:cubicBezTo>
                  <a:cubicBezTo>
                    <a:pt x="93" y="17"/>
                    <a:pt x="95" y="18"/>
                    <a:pt x="96" y="19"/>
                  </a:cubicBezTo>
                  <a:cubicBezTo>
                    <a:pt x="96" y="19"/>
                    <a:pt x="96" y="19"/>
                    <a:pt x="97" y="19"/>
                  </a:cubicBezTo>
                  <a:cubicBezTo>
                    <a:pt x="97" y="19"/>
                    <a:pt x="97" y="19"/>
                    <a:pt x="97" y="19"/>
                  </a:cubicBezTo>
                  <a:cubicBezTo>
                    <a:pt x="98" y="19"/>
                    <a:pt x="98" y="19"/>
                    <a:pt x="98" y="19"/>
                  </a:cubicBezTo>
                  <a:cubicBezTo>
                    <a:pt x="98" y="18"/>
                    <a:pt x="98" y="16"/>
                    <a:pt x="97" y="13"/>
                  </a:cubicBezTo>
                  <a:cubicBezTo>
                    <a:pt x="95" y="11"/>
                    <a:pt x="92" y="8"/>
                    <a:pt x="88" y="7"/>
                  </a:cubicBezTo>
                  <a:cubicBezTo>
                    <a:pt x="88" y="5"/>
                    <a:pt x="88" y="5"/>
                    <a:pt x="88" y="5"/>
                  </a:cubicBezTo>
                  <a:cubicBezTo>
                    <a:pt x="93" y="7"/>
                    <a:pt x="96" y="9"/>
                    <a:pt x="97" y="10"/>
                  </a:cubicBezTo>
                  <a:cubicBezTo>
                    <a:pt x="99" y="11"/>
                    <a:pt x="100" y="11"/>
                    <a:pt x="100" y="11"/>
                  </a:cubicBezTo>
                  <a:cubicBezTo>
                    <a:pt x="101" y="10"/>
                    <a:pt x="100" y="8"/>
                    <a:pt x="102" y="8"/>
                  </a:cubicBezTo>
                  <a:cubicBezTo>
                    <a:pt x="98" y="4"/>
                    <a:pt x="92" y="2"/>
                    <a:pt x="87" y="1"/>
                  </a:cubicBezTo>
                  <a:cubicBezTo>
                    <a:pt x="81" y="0"/>
                    <a:pt x="75" y="0"/>
                    <a:pt x="70" y="2"/>
                  </a:cubicBezTo>
                  <a:cubicBezTo>
                    <a:pt x="69" y="2"/>
                    <a:pt x="68" y="2"/>
                    <a:pt x="67" y="3"/>
                  </a:cubicBezTo>
                  <a:cubicBezTo>
                    <a:pt x="65" y="4"/>
                    <a:pt x="65" y="4"/>
                    <a:pt x="65" y="4"/>
                  </a:cubicBezTo>
                  <a:cubicBezTo>
                    <a:pt x="61" y="6"/>
                    <a:pt x="61" y="6"/>
                    <a:pt x="61" y="6"/>
                  </a:cubicBezTo>
                  <a:cubicBezTo>
                    <a:pt x="26" y="24"/>
                    <a:pt x="26" y="24"/>
                    <a:pt x="26" y="24"/>
                  </a:cubicBezTo>
                  <a:cubicBezTo>
                    <a:pt x="17" y="28"/>
                    <a:pt x="17" y="28"/>
                    <a:pt x="17" y="28"/>
                  </a:cubicBezTo>
                  <a:cubicBezTo>
                    <a:pt x="15" y="29"/>
                    <a:pt x="15" y="29"/>
                    <a:pt x="15" y="29"/>
                  </a:cubicBezTo>
                  <a:cubicBezTo>
                    <a:pt x="14" y="30"/>
                    <a:pt x="14" y="30"/>
                    <a:pt x="14" y="30"/>
                  </a:cubicBezTo>
                  <a:cubicBezTo>
                    <a:pt x="13" y="30"/>
                    <a:pt x="13" y="30"/>
                    <a:pt x="12" y="30"/>
                  </a:cubicBezTo>
                  <a:cubicBezTo>
                    <a:pt x="10" y="32"/>
                    <a:pt x="9" y="33"/>
                    <a:pt x="7" y="35"/>
                  </a:cubicBezTo>
                  <a:cubicBezTo>
                    <a:pt x="4" y="38"/>
                    <a:pt x="2" y="42"/>
                    <a:pt x="1" y="46"/>
                  </a:cubicBezTo>
                  <a:cubicBezTo>
                    <a:pt x="0" y="48"/>
                    <a:pt x="0" y="50"/>
                    <a:pt x="0" y="52"/>
                  </a:cubicBezTo>
                  <a:cubicBezTo>
                    <a:pt x="0" y="53"/>
                    <a:pt x="0" y="54"/>
                    <a:pt x="0" y="55"/>
                  </a:cubicBezTo>
                  <a:cubicBezTo>
                    <a:pt x="0" y="56"/>
                    <a:pt x="0" y="57"/>
                    <a:pt x="0" y="58"/>
                  </a:cubicBezTo>
                  <a:cubicBezTo>
                    <a:pt x="0" y="60"/>
                    <a:pt x="0" y="62"/>
                    <a:pt x="1" y="64"/>
                  </a:cubicBezTo>
                  <a:cubicBezTo>
                    <a:pt x="1" y="65"/>
                    <a:pt x="2" y="66"/>
                    <a:pt x="2" y="67"/>
                  </a:cubicBezTo>
                  <a:cubicBezTo>
                    <a:pt x="2" y="67"/>
                    <a:pt x="2" y="68"/>
                    <a:pt x="3" y="68"/>
                  </a:cubicBezTo>
                  <a:cubicBezTo>
                    <a:pt x="3" y="69"/>
                    <a:pt x="3" y="69"/>
                    <a:pt x="3" y="69"/>
                  </a:cubicBezTo>
                  <a:cubicBezTo>
                    <a:pt x="3" y="70"/>
                    <a:pt x="3" y="70"/>
                    <a:pt x="3" y="70"/>
                  </a:cubicBezTo>
                  <a:cubicBezTo>
                    <a:pt x="3" y="70"/>
                    <a:pt x="3" y="70"/>
                    <a:pt x="3" y="70"/>
                  </a:cubicBezTo>
                  <a:cubicBezTo>
                    <a:pt x="3" y="70"/>
                    <a:pt x="3" y="70"/>
                    <a:pt x="3" y="70"/>
                  </a:cubicBezTo>
                  <a:cubicBezTo>
                    <a:pt x="4" y="70"/>
                    <a:pt x="4" y="70"/>
                    <a:pt x="4" y="70"/>
                  </a:cubicBezTo>
                  <a:cubicBezTo>
                    <a:pt x="4" y="71"/>
                    <a:pt x="4" y="71"/>
                    <a:pt x="4" y="71"/>
                  </a:cubicBezTo>
                  <a:cubicBezTo>
                    <a:pt x="4" y="71"/>
                    <a:pt x="5" y="72"/>
                    <a:pt x="5" y="72"/>
                  </a:cubicBezTo>
                  <a:cubicBezTo>
                    <a:pt x="5" y="73"/>
                    <a:pt x="6" y="74"/>
                    <a:pt x="7" y="75"/>
                  </a:cubicBezTo>
                  <a:cubicBezTo>
                    <a:pt x="8" y="77"/>
                    <a:pt x="10" y="78"/>
                    <a:pt x="12" y="79"/>
                  </a:cubicBezTo>
                  <a:cubicBezTo>
                    <a:pt x="15" y="82"/>
                    <a:pt x="19" y="83"/>
                    <a:pt x="23" y="84"/>
                  </a:cubicBezTo>
                  <a:cubicBezTo>
                    <a:pt x="27" y="84"/>
                    <a:pt x="32" y="84"/>
                    <a:pt x="36" y="83"/>
                  </a:cubicBezTo>
                  <a:cubicBezTo>
                    <a:pt x="38" y="83"/>
                    <a:pt x="40" y="82"/>
                    <a:pt x="42" y="81"/>
                  </a:cubicBezTo>
                  <a:cubicBezTo>
                    <a:pt x="42" y="81"/>
                    <a:pt x="42" y="81"/>
                    <a:pt x="42" y="81"/>
                  </a:cubicBezTo>
                  <a:cubicBezTo>
                    <a:pt x="43" y="80"/>
                    <a:pt x="43" y="80"/>
                    <a:pt x="43" y="80"/>
                  </a:cubicBezTo>
                  <a:cubicBezTo>
                    <a:pt x="43" y="80"/>
                    <a:pt x="44" y="80"/>
                    <a:pt x="44" y="80"/>
                  </a:cubicBezTo>
                  <a:cubicBezTo>
                    <a:pt x="46" y="79"/>
                    <a:pt x="46" y="79"/>
                    <a:pt x="46" y="79"/>
                  </a:cubicBezTo>
                  <a:cubicBezTo>
                    <a:pt x="55" y="75"/>
                    <a:pt x="55" y="75"/>
                    <a:pt x="55" y="75"/>
                  </a:cubicBezTo>
                  <a:cubicBezTo>
                    <a:pt x="72" y="66"/>
                    <a:pt x="72" y="66"/>
                    <a:pt x="72" y="66"/>
                  </a:cubicBezTo>
                  <a:cubicBezTo>
                    <a:pt x="50" y="77"/>
                    <a:pt x="50" y="77"/>
                    <a:pt x="50" y="77"/>
                  </a:cubicBezTo>
                  <a:cubicBezTo>
                    <a:pt x="44" y="79"/>
                    <a:pt x="44" y="79"/>
                    <a:pt x="44" y="79"/>
                  </a:cubicBezTo>
                  <a:cubicBezTo>
                    <a:pt x="43" y="80"/>
                    <a:pt x="43" y="80"/>
                    <a:pt x="43" y="80"/>
                  </a:cubicBezTo>
                  <a:cubicBezTo>
                    <a:pt x="42" y="81"/>
                    <a:pt x="42" y="81"/>
                    <a:pt x="42" y="81"/>
                  </a:cubicBezTo>
                  <a:cubicBezTo>
                    <a:pt x="41" y="81"/>
                    <a:pt x="41" y="81"/>
                    <a:pt x="41" y="81"/>
                  </a:cubicBezTo>
                  <a:cubicBezTo>
                    <a:pt x="40" y="82"/>
                    <a:pt x="39" y="82"/>
                    <a:pt x="38" y="82"/>
                  </a:cubicBezTo>
                  <a:cubicBezTo>
                    <a:pt x="33" y="84"/>
                    <a:pt x="27" y="84"/>
                    <a:pt x="22" y="83"/>
                  </a:cubicBezTo>
                  <a:cubicBezTo>
                    <a:pt x="17" y="82"/>
                    <a:pt x="12" y="80"/>
                    <a:pt x="9" y="76"/>
                  </a:cubicBezTo>
                  <a:cubicBezTo>
                    <a:pt x="7" y="74"/>
                    <a:pt x="5" y="72"/>
                    <a:pt x="4" y="69"/>
                  </a:cubicBezTo>
                  <a:cubicBezTo>
                    <a:pt x="4" y="69"/>
                    <a:pt x="4" y="69"/>
                    <a:pt x="4" y="69"/>
                  </a:cubicBezTo>
                  <a:cubicBezTo>
                    <a:pt x="4" y="70"/>
                    <a:pt x="4" y="69"/>
                    <a:pt x="4" y="69"/>
                  </a:cubicBezTo>
                  <a:cubicBezTo>
                    <a:pt x="3" y="69"/>
                    <a:pt x="3" y="69"/>
                    <a:pt x="3" y="69"/>
                  </a:cubicBezTo>
                  <a:cubicBezTo>
                    <a:pt x="3" y="69"/>
                    <a:pt x="3" y="68"/>
                    <a:pt x="3" y="68"/>
                  </a:cubicBezTo>
                  <a:cubicBezTo>
                    <a:pt x="3" y="67"/>
                    <a:pt x="2" y="67"/>
                    <a:pt x="2" y="66"/>
                  </a:cubicBezTo>
                  <a:cubicBezTo>
                    <a:pt x="2" y="65"/>
                    <a:pt x="1" y="64"/>
                    <a:pt x="1" y="62"/>
                  </a:cubicBezTo>
                  <a:cubicBezTo>
                    <a:pt x="0" y="60"/>
                    <a:pt x="0" y="57"/>
                    <a:pt x="0" y="55"/>
                  </a:cubicBezTo>
                  <a:cubicBezTo>
                    <a:pt x="0" y="52"/>
                    <a:pt x="0" y="50"/>
                    <a:pt x="1" y="47"/>
                  </a:cubicBezTo>
                  <a:cubicBezTo>
                    <a:pt x="2" y="42"/>
                    <a:pt x="5" y="37"/>
                    <a:pt x="9" y="33"/>
                  </a:cubicBezTo>
                  <a:cubicBezTo>
                    <a:pt x="9" y="34"/>
                    <a:pt x="9" y="34"/>
                    <a:pt x="10" y="34"/>
                  </a:cubicBezTo>
                  <a:cubicBezTo>
                    <a:pt x="6" y="37"/>
                    <a:pt x="3" y="42"/>
                    <a:pt x="2" y="47"/>
                  </a:cubicBezTo>
                  <a:cubicBezTo>
                    <a:pt x="1" y="50"/>
                    <a:pt x="1" y="52"/>
                    <a:pt x="1" y="55"/>
                  </a:cubicBezTo>
                  <a:cubicBezTo>
                    <a:pt x="1" y="57"/>
                    <a:pt x="1" y="60"/>
                    <a:pt x="2" y="62"/>
                  </a:cubicBezTo>
                  <a:cubicBezTo>
                    <a:pt x="2" y="64"/>
                    <a:pt x="3" y="65"/>
                    <a:pt x="3" y="66"/>
                  </a:cubicBezTo>
                  <a:cubicBezTo>
                    <a:pt x="3" y="67"/>
                    <a:pt x="4" y="67"/>
                    <a:pt x="4" y="68"/>
                  </a:cubicBezTo>
                  <a:cubicBezTo>
                    <a:pt x="4" y="68"/>
                    <a:pt x="4" y="68"/>
                    <a:pt x="4" y="69"/>
                  </a:cubicBezTo>
                  <a:cubicBezTo>
                    <a:pt x="5" y="69"/>
                    <a:pt x="5" y="69"/>
                    <a:pt x="5" y="69"/>
                  </a:cubicBezTo>
                  <a:cubicBezTo>
                    <a:pt x="5" y="69"/>
                    <a:pt x="5" y="69"/>
                    <a:pt x="5" y="69"/>
                  </a:cubicBezTo>
                  <a:cubicBezTo>
                    <a:pt x="5" y="69"/>
                    <a:pt x="5" y="69"/>
                    <a:pt x="5" y="69"/>
                  </a:cubicBezTo>
                  <a:cubicBezTo>
                    <a:pt x="5" y="69"/>
                    <a:pt x="5" y="69"/>
                    <a:pt x="5" y="69"/>
                  </a:cubicBezTo>
                  <a:cubicBezTo>
                    <a:pt x="6" y="72"/>
                    <a:pt x="8" y="74"/>
                    <a:pt x="10" y="76"/>
                  </a:cubicBezTo>
                  <a:cubicBezTo>
                    <a:pt x="13" y="79"/>
                    <a:pt x="18" y="81"/>
                    <a:pt x="23" y="82"/>
                  </a:cubicBezTo>
                  <a:cubicBezTo>
                    <a:pt x="28" y="83"/>
                    <a:pt x="33" y="83"/>
                    <a:pt x="38" y="81"/>
                  </a:cubicBezTo>
                  <a:cubicBezTo>
                    <a:pt x="40" y="81"/>
                    <a:pt x="41" y="81"/>
                    <a:pt x="42" y="80"/>
                  </a:cubicBezTo>
                  <a:cubicBezTo>
                    <a:pt x="43" y="79"/>
                    <a:pt x="44" y="79"/>
                    <a:pt x="45" y="79"/>
                  </a:cubicBezTo>
                  <a:cubicBezTo>
                    <a:pt x="50" y="76"/>
                    <a:pt x="50" y="76"/>
                    <a:pt x="50" y="76"/>
                  </a:cubicBezTo>
                  <a:cubicBezTo>
                    <a:pt x="58" y="72"/>
                    <a:pt x="65" y="68"/>
                    <a:pt x="73" y="64"/>
                  </a:cubicBezTo>
                  <a:cubicBezTo>
                    <a:pt x="73" y="66"/>
                    <a:pt x="73" y="66"/>
                    <a:pt x="73" y="66"/>
                  </a:cubicBezTo>
                  <a:cubicBezTo>
                    <a:pt x="90" y="58"/>
                    <a:pt x="90" y="58"/>
                    <a:pt x="90" y="58"/>
                  </a:cubicBezTo>
                  <a:cubicBezTo>
                    <a:pt x="94" y="56"/>
                    <a:pt x="94" y="56"/>
                    <a:pt x="94" y="56"/>
                  </a:cubicBezTo>
                  <a:cubicBezTo>
                    <a:pt x="95" y="55"/>
                    <a:pt x="96" y="55"/>
                    <a:pt x="98" y="53"/>
                  </a:cubicBezTo>
                  <a:cubicBezTo>
                    <a:pt x="102" y="51"/>
                    <a:pt x="105" y="48"/>
                    <a:pt x="107" y="44"/>
                  </a:cubicBezTo>
                  <a:cubicBezTo>
                    <a:pt x="109" y="41"/>
                    <a:pt x="110" y="38"/>
                    <a:pt x="110" y="35"/>
                  </a:cubicBezTo>
                  <a:cubicBezTo>
                    <a:pt x="111" y="33"/>
                    <a:pt x="110" y="30"/>
                    <a:pt x="110" y="28"/>
                  </a:cubicBezTo>
                  <a:cubicBezTo>
                    <a:pt x="110" y="33"/>
                    <a:pt x="109" y="39"/>
                    <a:pt x="105" y="4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1" name="Freeform 23">
              <a:extLst>
                <a:ext uri="{FF2B5EF4-FFF2-40B4-BE49-F238E27FC236}">
                  <a16:creationId xmlns:a16="http://schemas.microsoft.com/office/drawing/2014/main" id="{94876E91-A7CF-D04A-739C-7DF0D6264DAF}"/>
                </a:ext>
              </a:extLst>
            </p:cNvPr>
            <p:cNvSpPr/>
            <p:nvPr/>
          </p:nvSpPr>
          <p:spPr bwMode="auto">
            <a:xfrm>
              <a:off x="7693026" y="2405063"/>
              <a:ext cx="4763"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1" y="0"/>
                    <a:pt x="1" y="0"/>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2" name="Freeform 24">
              <a:extLst>
                <a:ext uri="{FF2B5EF4-FFF2-40B4-BE49-F238E27FC236}">
                  <a16:creationId xmlns:a16="http://schemas.microsoft.com/office/drawing/2014/main" id="{73513D1E-4628-43C6-A1B5-D077B9DA2773}"/>
                </a:ext>
              </a:extLst>
            </p:cNvPr>
            <p:cNvSpPr/>
            <p:nvPr/>
          </p:nvSpPr>
          <p:spPr bwMode="auto">
            <a:xfrm>
              <a:off x="7697788" y="2397126"/>
              <a:ext cx="11113" cy="7938"/>
            </a:xfrm>
            <a:custGeom>
              <a:avLst/>
              <a:gdLst>
                <a:gd name="T0" fmla="*/ 0 w 3"/>
                <a:gd name="T1" fmla="*/ 2 h 2"/>
                <a:gd name="T2" fmla="*/ 3 w 3"/>
                <a:gd name="T3" fmla="*/ 0 h 2"/>
                <a:gd name="T4" fmla="*/ 0 w 3"/>
                <a:gd name="T5" fmla="*/ 2 h 2"/>
              </a:gdLst>
              <a:ahLst/>
              <a:cxnLst>
                <a:cxn ang="0">
                  <a:pos x="T0" y="T1"/>
                </a:cxn>
                <a:cxn ang="0">
                  <a:pos x="T2" y="T3"/>
                </a:cxn>
                <a:cxn ang="0">
                  <a:pos x="T4" y="T5"/>
                </a:cxn>
              </a:cxnLst>
              <a:rect l="0" t="0" r="r" b="b"/>
              <a:pathLst>
                <a:path w="3" h="2">
                  <a:moveTo>
                    <a:pt x="0" y="2"/>
                  </a:moveTo>
                  <a:cubicBezTo>
                    <a:pt x="1" y="2"/>
                    <a:pt x="2" y="1"/>
                    <a:pt x="3" y="0"/>
                  </a:cubicBezTo>
                  <a:cubicBezTo>
                    <a:pt x="2" y="1"/>
                    <a:pt x="1" y="2"/>
                    <a:pt x="0" y="2"/>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3" name="Freeform 25">
              <a:extLst>
                <a:ext uri="{FF2B5EF4-FFF2-40B4-BE49-F238E27FC236}">
                  <a16:creationId xmlns:a16="http://schemas.microsoft.com/office/drawing/2014/main" id="{A692E504-D464-B967-A8D3-B0C55B82E2EB}"/>
                </a:ext>
              </a:extLst>
            </p:cNvPr>
            <p:cNvSpPr/>
            <p:nvPr/>
          </p:nvSpPr>
          <p:spPr bwMode="auto">
            <a:xfrm>
              <a:off x="7316788" y="2201863"/>
              <a:ext cx="444500" cy="258763"/>
            </a:xfrm>
            <a:custGeom>
              <a:avLst/>
              <a:gdLst>
                <a:gd name="T0" fmla="*/ 95 w 118"/>
                <a:gd name="T1" fmla="*/ 0 h 69"/>
                <a:gd name="T2" fmla="*/ 111 w 118"/>
                <a:gd name="T3" fmla="*/ 43 h 69"/>
                <a:gd name="T4" fmla="*/ 95 w 118"/>
                <a:gd name="T5" fmla="*/ 53 h 69"/>
                <a:gd name="T6" fmla="*/ 83 w 118"/>
                <a:gd name="T7" fmla="*/ 56 h 69"/>
                <a:gd name="T8" fmla="*/ 90 w 118"/>
                <a:gd name="T9" fmla="*/ 54 h 69"/>
                <a:gd name="T10" fmla="*/ 96 w 118"/>
                <a:gd name="T11" fmla="*/ 53 h 69"/>
                <a:gd name="T12" fmla="*/ 113 w 118"/>
                <a:gd name="T13" fmla="*/ 39 h 69"/>
                <a:gd name="T14" fmla="*/ 95 w 118"/>
                <a:gd name="T15" fmla="*/ 1 h 69"/>
                <a:gd name="T16" fmla="*/ 82 w 118"/>
                <a:gd name="T17" fmla="*/ 4 h 69"/>
                <a:gd name="T18" fmla="*/ 93 w 118"/>
                <a:gd name="T19" fmla="*/ 7 h 69"/>
                <a:gd name="T20" fmla="*/ 106 w 118"/>
                <a:gd name="T21" fmla="*/ 23 h 69"/>
                <a:gd name="T22" fmla="*/ 98 w 118"/>
                <a:gd name="T23" fmla="*/ 44 h 69"/>
                <a:gd name="T24" fmla="*/ 79 w 118"/>
                <a:gd name="T25" fmla="*/ 48 h 69"/>
                <a:gd name="T26" fmla="*/ 92 w 118"/>
                <a:gd name="T27" fmla="*/ 45 h 69"/>
                <a:gd name="T28" fmla="*/ 102 w 118"/>
                <a:gd name="T29" fmla="*/ 41 h 69"/>
                <a:gd name="T30" fmla="*/ 94 w 118"/>
                <a:gd name="T31" fmla="*/ 10 h 69"/>
                <a:gd name="T32" fmla="*/ 102 w 118"/>
                <a:gd name="T33" fmla="*/ 19 h 69"/>
                <a:gd name="T34" fmla="*/ 97 w 118"/>
                <a:gd name="T35" fmla="*/ 42 h 69"/>
                <a:gd name="T36" fmla="*/ 79 w 118"/>
                <a:gd name="T37" fmla="*/ 46 h 69"/>
                <a:gd name="T38" fmla="*/ 30 w 118"/>
                <a:gd name="T39" fmla="*/ 55 h 69"/>
                <a:gd name="T40" fmla="*/ 28 w 118"/>
                <a:gd name="T41" fmla="*/ 55 h 69"/>
                <a:gd name="T42" fmla="*/ 25 w 118"/>
                <a:gd name="T43" fmla="*/ 54 h 69"/>
                <a:gd name="T44" fmla="*/ 16 w 118"/>
                <a:gd name="T45" fmla="*/ 36 h 69"/>
                <a:gd name="T46" fmla="*/ 25 w 118"/>
                <a:gd name="T47" fmla="*/ 25 h 69"/>
                <a:gd name="T48" fmla="*/ 31 w 118"/>
                <a:gd name="T49" fmla="*/ 24 h 69"/>
                <a:gd name="T50" fmla="*/ 66 w 118"/>
                <a:gd name="T51" fmla="*/ 9 h 69"/>
                <a:gd name="T52" fmla="*/ 49 w 118"/>
                <a:gd name="T53" fmla="*/ 6 h 69"/>
                <a:gd name="T54" fmla="*/ 25 w 118"/>
                <a:gd name="T55" fmla="*/ 11 h 69"/>
                <a:gd name="T56" fmla="*/ 9 w 118"/>
                <a:gd name="T57" fmla="*/ 19 h 69"/>
                <a:gd name="T58" fmla="*/ 2 w 118"/>
                <a:gd name="T59" fmla="*/ 31 h 69"/>
                <a:gd name="T60" fmla="*/ 25 w 118"/>
                <a:gd name="T61" fmla="*/ 69 h 69"/>
                <a:gd name="T62" fmla="*/ 27 w 118"/>
                <a:gd name="T63" fmla="*/ 69 h 69"/>
                <a:gd name="T64" fmla="*/ 37 w 118"/>
                <a:gd name="T65" fmla="*/ 69 h 69"/>
                <a:gd name="T66" fmla="*/ 84 w 118"/>
                <a:gd name="T67" fmla="*/ 58 h 69"/>
                <a:gd name="T68" fmla="*/ 99 w 118"/>
                <a:gd name="T69" fmla="*/ 55 h 69"/>
                <a:gd name="T70" fmla="*/ 94 w 118"/>
                <a:gd name="T71" fmla="*/ 56 h 69"/>
                <a:gd name="T72" fmla="*/ 55 w 118"/>
                <a:gd name="T73" fmla="*/ 64 h 69"/>
                <a:gd name="T74" fmla="*/ 29 w 118"/>
                <a:gd name="T75" fmla="*/ 69 h 69"/>
                <a:gd name="T76" fmla="*/ 27 w 118"/>
                <a:gd name="T77" fmla="*/ 69 h 69"/>
                <a:gd name="T78" fmla="*/ 14 w 118"/>
                <a:gd name="T79" fmla="*/ 65 h 69"/>
                <a:gd name="T80" fmla="*/ 15 w 118"/>
                <a:gd name="T81" fmla="*/ 64 h 69"/>
                <a:gd name="T82" fmla="*/ 27 w 118"/>
                <a:gd name="T83" fmla="*/ 67 h 69"/>
                <a:gd name="T84" fmla="*/ 29 w 118"/>
                <a:gd name="T85" fmla="*/ 68 h 69"/>
                <a:gd name="T86" fmla="*/ 55 w 118"/>
                <a:gd name="T87" fmla="*/ 63 h 69"/>
                <a:gd name="T88" fmla="*/ 95 w 118"/>
                <a:gd name="T89" fmla="*/ 55 h 69"/>
                <a:gd name="T90" fmla="*/ 105 w 118"/>
                <a:gd name="T91" fmla="*/ 50 h 69"/>
                <a:gd name="T92" fmla="*/ 118 w 118"/>
                <a:gd name="T93" fmla="*/ 31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8" h="69">
                  <a:moveTo>
                    <a:pt x="110" y="9"/>
                  </a:moveTo>
                  <a:cubicBezTo>
                    <a:pt x="108" y="6"/>
                    <a:pt x="106" y="4"/>
                    <a:pt x="103" y="3"/>
                  </a:cubicBezTo>
                  <a:cubicBezTo>
                    <a:pt x="101" y="1"/>
                    <a:pt x="98" y="0"/>
                    <a:pt x="95" y="0"/>
                  </a:cubicBezTo>
                  <a:cubicBezTo>
                    <a:pt x="101" y="2"/>
                    <a:pt x="106" y="6"/>
                    <a:pt x="109" y="10"/>
                  </a:cubicBezTo>
                  <a:cubicBezTo>
                    <a:pt x="113" y="15"/>
                    <a:pt x="115" y="20"/>
                    <a:pt x="115" y="26"/>
                  </a:cubicBezTo>
                  <a:cubicBezTo>
                    <a:pt x="116" y="32"/>
                    <a:pt x="115" y="38"/>
                    <a:pt x="111" y="43"/>
                  </a:cubicBezTo>
                  <a:cubicBezTo>
                    <a:pt x="110" y="45"/>
                    <a:pt x="108" y="47"/>
                    <a:pt x="105" y="49"/>
                  </a:cubicBezTo>
                  <a:cubicBezTo>
                    <a:pt x="103" y="51"/>
                    <a:pt x="100" y="52"/>
                    <a:pt x="97" y="53"/>
                  </a:cubicBezTo>
                  <a:cubicBezTo>
                    <a:pt x="97" y="53"/>
                    <a:pt x="96" y="53"/>
                    <a:pt x="95" y="53"/>
                  </a:cubicBezTo>
                  <a:cubicBezTo>
                    <a:pt x="93" y="54"/>
                    <a:pt x="93" y="54"/>
                    <a:pt x="93" y="54"/>
                  </a:cubicBezTo>
                  <a:cubicBezTo>
                    <a:pt x="90" y="54"/>
                    <a:pt x="90" y="54"/>
                    <a:pt x="90" y="54"/>
                  </a:cubicBezTo>
                  <a:cubicBezTo>
                    <a:pt x="83" y="56"/>
                    <a:pt x="83" y="56"/>
                    <a:pt x="83" y="56"/>
                  </a:cubicBezTo>
                  <a:cubicBezTo>
                    <a:pt x="69" y="59"/>
                    <a:pt x="69" y="59"/>
                    <a:pt x="69" y="59"/>
                  </a:cubicBezTo>
                  <a:cubicBezTo>
                    <a:pt x="41" y="65"/>
                    <a:pt x="41" y="65"/>
                    <a:pt x="41" y="65"/>
                  </a:cubicBezTo>
                  <a:cubicBezTo>
                    <a:pt x="56" y="61"/>
                    <a:pt x="74" y="57"/>
                    <a:pt x="90" y="54"/>
                  </a:cubicBezTo>
                  <a:cubicBezTo>
                    <a:pt x="94" y="53"/>
                    <a:pt x="94" y="53"/>
                    <a:pt x="94" y="53"/>
                  </a:cubicBezTo>
                  <a:cubicBezTo>
                    <a:pt x="95" y="53"/>
                    <a:pt x="95" y="53"/>
                    <a:pt x="95" y="53"/>
                  </a:cubicBezTo>
                  <a:cubicBezTo>
                    <a:pt x="95" y="53"/>
                    <a:pt x="96" y="53"/>
                    <a:pt x="96" y="53"/>
                  </a:cubicBezTo>
                  <a:cubicBezTo>
                    <a:pt x="97" y="53"/>
                    <a:pt x="98" y="52"/>
                    <a:pt x="98" y="52"/>
                  </a:cubicBezTo>
                  <a:cubicBezTo>
                    <a:pt x="102" y="51"/>
                    <a:pt x="105" y="50"/>
                    <a:pt x="107" y="47"/>
                  </a:cubicBezTo>
                  <a:cubicBezTo>
                    <a:pt x="110" y="45"/>
                    <a:pt x="112" y="42"/>
                    <a:pt x="113" y="39"/>
                  </a:cubicBezTo>
                  <a:cubicBezTo>
                    <a:pt x="114" y="36"/>
                    <a:pt x="115" y="33"/>
                    <a:pt x="115" y="30"/>
                  </a:cubicBezTo>
                  <a:cubicBezTo>
                    <a:pt x="115" y="24"/>
                    <a:pt x="113" y="17"/>
                    <a:pt x="110" y="12"/>
                  </a:cubicBezTo>
                  <a:cubicBezTo>
                    <a:pt x="106" y="7"/>
                    <a:pt x="101" y="3"/>
                    <a:pt x="95" y="1"/>
                  </a:cubicBezTo>
                  <a:cubicBezTo>
                    <a:pt x="94" y="1"/>
                    <a:pt x="92" y="0"/>
                    <a:pt x="91" y="0"/>
                  </a:cubicBezTo>
                  <a:cubicBezTo>
                    <a:pt x="89" y="0"/>
                    <a:pt x="88" y="0"/>
                    <a:pt x="86" y="1"/>
                  </a:cubicBezTo>
                  <a:cubicBezTo>
                    <a:pt x="84" y="2"/>
                    <a:pt x="82" y="3"/>
                    <a:pt x="82" y="4"/>
                  </a:cubicBezTo>
                  <a:cubicBezTo>
                    <a:pt x="82" y="5"/>
                    <a:pt x="83" y="5"/>
                    <a:pt x="84" y="5"/>
                  </a:cubicBezTo>
                  <a:cubicBezTo>
                    <a:pt x="85" y="5"/>
                    <a:pt x="87" y="6"/>
                    <a:pt x="89" y="6"/>
                  </a:cubicBezTo>
                  <a:cubicBezTo>
                    <a:pt x="90" y="6"/>
                    <a:pt x="91" y="6"/>
                    <a:pt x="93" y="7"/>
                  </a:cubicBezTo>
                  <a:cubicBezTo>
                    <a:pt x="94" y="7"/>
                    <a:pt x="95" y="7"/>
                    <a:pt x="95" y="7"/>
                  </a:cubicBezTo>
                  <a:cubicBezTo>
                    <a:pt x="96" y="8"/>
                    <a:pt x="95" y="9"/>
                    <a:pt x="94" y="9"/>
                  </a:cubicBezTo>
                  <a:cubicBezTo>
                    <a:pt x="100" y="12"/>
                    <a:pt x="105" y="17"/>
                    <a:pt x="106" y="23"/>
                  </a:cubicBezTo>
                  <a:cubicBezTo>
                    <a:pt x="107" y="27"/>
                    <a:pt x="107" y="30"/>
                    <a:pt x="107" y="33"/>
                  </a:cubicBezTo>
                  <a:cubicBezTo>
                    <a:pt x="106" y="36"/>
                    <a:pt x="105" y="39"/>
                    <a:pt x="102" y="41"/>
                  </a:cubicBezTo>
                  <a:cubicBezTo>
                    <a:pt x="101" y="42"/>
                    <a:pt x="100" y="43"/>
                    <a:pt x="98" y="44"/>
                  </a:cubicBezTo>
                  <a:cubicBezTo>
                    <a:pt x="97" y="44"/>
                    <a:pt x="96" y="45"/>
                    <a:pt x="95" y="45"/>
                  </a:cubicBezTo>
                  <a:cubicBezTo>
                    <a:pt x="94" y="45"/>
                    <a:pt x="93" y="45"/>
                    <a:pt x="92" y="46"/>
                  </a:cubicBezTo>
                  <a:cubicBezTo>
                    <a:pt x="79" y="48"/>
                    <a:pt x="79" y="48"/>
                    <a:pt x="79" y="48"/>
                  </a:cubicBezTo>
                  <a:cubicBezTo>
                    <a:pt x="70" y="50"/>
                    <a:pt x="61" y="52"/>
                    <a:pt x="52" y="53"/>
                  </a:cubicBezTo>
                  <a:cubicBezTo>
                    <a:pt x="61" y="52"/>
                    <a:pt x="70" y="50"/>
                    <a:pt x="79" y="48"/>
                  </a:cubicBezTo>
                  <a:cubicBezTo>
                    <a:pt x="92" y="45"/>
                    <a:pt x="92" y="45"/>
                    <a:pt x="92" y="45"/>
                  </a:cubicBezTo>
                  <a:cubicBezTo>
                    <a:pt x="93" y="45"/>
                    <a:pt x="94" y="45"/>
                    <a:pt x="95" y="45"/>
                  </a:cubicBezTo>
                  <a:cubicBezTo>
                    <a:pt x="96" y="45"/>
                    <a:pt x="97" y="44"/>
                    <a:pt x="98" y="44"/>
                  </a:cubicBezTo>
                  <a:cubicBezTo>
                    <a:pt x="100" y="43"/>
                    <a:pt x="101" y="42"/>
                    <a:pt x="102" y="41"/>
                  </a:cubicBezTo>
                  <a:cubicBezTo>
                    <a:pt x="105" y="39"/>
                    <a:pt x="106" y="36"/>
                    <a:pt x="106" y="33"/>
                  </a:cubicBezTo>
                  <a:cubicBezTo>
                    <a:pt x="107" y="30"/>
                    <a:pt x="107" y="27"/>
                    <a:pt x="106" y="23"/>
                  </a:cubicBezTo>
                  <a:cubicBezTo>
                    <a:pt x="104" y="17"/>
                    <a:pt x="100" y="12"/>
                    <a:pt x="94" y="10"/>
                  </a:cubicBezTo>
                  <a:cubicBezTo>
                    <a:pt x="93" y="10"/>
                    <a:pt x="93" y="11"/>
                    <a:pt x="95" y="12"/>
                  </a:cubicBezTo>
                  <a:cubicBezTo>
                    <a:pt x="96" y="13"/>
                    <a:pt x="97" y="14"/>
                    <a:pt x="98" y="15"/>
                  </a:cubicBezTo>
                  <a:cubicBezTo>
                    <a:pt x="99" y="16"/>
                    <a:pt x="101" y="17"/>
                    <a:pt x="102" y="19"/>
                  </a:cubicBezTo>
                  <a:cubicBezTo>
                    <a:pt x="103" y="21"/>
                    <a:pt x="104" y="24"/>
                    <a:pt x="105" y="26"/>
                  </a:cubicBezTo>
                  <a:cubicBezTo>
                    <a:pt x="105" y="28"/>
                    <a:pt x="105" y="30"/>
                    <a:pt x="105" y="32"/>
                  </a:cubicBezTo>
                  <a:cubicBezTo>
                    <a:pt x="104" y="36"/>
                    <a:pt x="101" y="40"/>
                    <a:pt x="97" y="42"/>
                  </a:cubicBezTo>
                  <a:cubicBezTo>
                    <a:pt x="96" y="42"/>
                    <a:pt x="94" y="43"/>
                    <a:pt x="93" y="43"/>
                  </a:cubicBezTo>
                  <a:cubicBezTo>
                    <a:pt x="89" y="44"/>
                    <a:pt x="89" y="44"/>
                    <a:pt x="89" y="44"/>
                  </a:cubicBezTo>
                  <a:cubicBezTo>
                    <a:pt x="79" y="46"/>
                    <a:pt x="79" y="46"/>
                    <a:pt x="79" y="46"/>
                  </a:cubicBezTo>
                  <a:cubicBezTo>
                    <a:pt x="66" y="48"/>
                    <a:pt x="53" y="51"/>
                    <a:pt x="41" y="53"/>
                  </a:cubicBezTo>
                  <a:cubicBezTo>
                    <a:pt x="34" y="55"/>
                    <a:pt x="34" y="55"/>
                    <a:pt x="34" y="55"/>
                  </a:cubicBezTo>
                  <a:cubicBezTo>
                    <a:pt x="33" y="55"/>
                    <a:pt x="31" y="55"/>
                    <a:pt x="30" y="55"/>
                  </a:cubicBezTo>
                  <a:cubicBezTo>
                    <a:pt x="29" y="55"/>
                    <a:pt x="29" y="55"/>
                    <a:pt x="29" y="55"/>
                  </a:cubicBezTo>
                  <a:cubicBezTo>
                    <a:pt x="28" y="55"/>
                    <a:pt x="28" y="55"/>
                    <a:pt x="28" y="55"/>
                  </a:cubicBezTo>
                  <a:cubicBezTo>
                    <a:pt x="28" y="55"/>
                    <a:pt x="28" y="55"/>
                    <a:pt x="28" y="55"/>
                  </a:cubicBezTo>
                  <a:cubicBezTo>
                    <a:pt x="27" y="55"/>
                    <a:pt x="27" y="55"/>
                    <a:pt x="27" y="55"/>
                  </a:cubicBezTo>
                  <a:cubicBezTo>
                    <a:pt x="27" y="55"/>
                    <a:pt x="27" y="55"/>
                    <a:pt x="27" y="55"/>
                  </a:cubicBezTo>
                  <a:cubicBezTo>
                    <a:pt x="26" y="54"/>
                    <a:pt x="25" y="54"/>
                    <a:pt x="25" y="54"/>
                  </a:cubicBezTo>
                  <a:cubicBezTo>
                    <a:pt x="23" y="54"/>
                    <a:pt x="22" y="53"/>
                    <a:pt x="21" y="52"/>
                  </a:cubicBezTo>
                  <a:cubicBezTo>
                    <a:pt x="19" y="51"/>
                    <a:pt x="17" y="48"/>
                    <a:pt x="16" y="45"/>
                  </a:cubicBezTo>
                  <a:cubicBezTo>
                    <a:pt x="15" y="42"/>
                    <a:pt x="15" y="39"/>
                    <a:pt x="16" y="36"/>
                  </a:cubicBezTo>
                  <a:cubicBezTo>
                    <a:pt x="16" y="33"/>
                    <a:pt x="17" y="32"/>
                    <a:pt x="18" y="30"/>
                  </a:cubicBezTo>
                  <a:cubicBezTo>
                    <a:pt x="20" y="28"/>
                    <a:pt x="21" y="27"/>
                    <a:pt x="23" y="26"/>
                  </a:cubicBezTo>
                  <a:cubicBezTo>
                    <a:pt x="24" y="26"/>
                    <a:pt x="24" y="26"/>
                    <a:pt x="25" y="25"/>
                  </a:cubicBezTo>
                  <a:cubicBezTo>
                    <a:pt x="25" y="25"/>
                    <a:pt x="25" y="25"/>
                    <a:pt x="25" y="25"/>
                  </a:cubicBezTo>
                  <a:cubicBezTo>
                    <a:pt x="26" y="25"/>
                    <a:pt x="26" y="25"/>
                    <a:pt x="26" y="25"/>
                  </a:cubicBezTo>
                  <a:cubicBezTo>
                    <a:pt x="31" y="24"/>
                    <a:pt x="31" y="24"/>
                    <a:pt x="31" y="24"/>
                  </a:cubicBezTo>
                  <a:cubicBezTo>
                    <a:pt x="40" y="22"/>
                    <a:pt x="40" y="22"/>
                    <a:pt x="40" y="22"/>
                  </a:cubicBezTo>
                  <a:cubicBezTo>
                    <a:pt x="52" y="20"/>
                    <a:pt x="64" y="17"/>
                    <a:pt x="74" y="15"/>
                  </a:cubicBezTo>
                  <a:cubicBezTo>
                    <a:pt x="91" y="10"/>
                    <a:pt x="84" y="7"/>
                    <a:pt x="66" y="9"/>
                  </a:cubicBezTo>
                  <a:cubicBezTo>
                    <a:pt x="66" y="8"/>
                    <a:pt x="66" y="8"/>
                    <a:pt x="66" y="8"/>
                  </a:cubicBezTo>
                  <a:cubicBezTo>
                    <a:pt x="83" y="5"/>
                    <a:pt x="74" y="3"/>
                    <a:pt x="76" y="1"/>
                  </a:cubicBezTo>
                  <a:cubicBezTo>
                    <a:pt x="67" y="3"/>
                    <a:pt x="58" y="5"/>
                    <a:pt x="49" y="6"/>
                  </a:cubicBezTo>
                  <a:cubicBezTo>
                    <a:pt x="40" y="8"/>
                    <a:pt x="40" y="8"/>
                    <a:pt x="40" y="8"/>
                  </a:cubicBezTo>
                  <a:cubicBezTo>
                    <a:pt x="30" y="10"/>
                    <a:pt x="30" y="10"/>
                    <a:pt x="30" y="10"/>
                  </a:cubicBezTo>
                  <a:cubicBezTo>
                    <a:pt x="25" y="11"/>
                    <a:pt x="25" y="11"/>
                    <a:pt x="25" y="11"/>
                  </a:cubicBezTo>
                  <a:cubicBezTo>
                    <a:pt x="23" y="11"/>
                    <a:pt x="23" y="11"/>
                    <a:pt x="23" y="11"/>
                  </a:cubicBezTo>
                  <a:cubicBezTo>
                    <a:pt x="22" y="11"/>
                    <a:pt x="21" y="12"/>
                    <a:pt x="20" y="12"/>
                  </a:cubicBezTo>
                  <a:cubicBezTo>
                    <a:pt x="16" y="14"/>
                    <a:pt x="12" y="16"/>
                    <a:pt x="9" y="19"/>
                  </a:cubicBezTo>
                  <a:cubicBezTo>
                    <a:pt x="8" y="20"/>
                    <a:pt x="7" y="21"/>
                    <a:pt x="7" y="22"/>
                  </a:cubicBezTo>
                  <a:cubicBezTo>
                    <a:pt x="6" y="23"/>
                    <a:pt x="6" y="23"/>
                    <a:pt x="5" y="25"/>
                  </a:cubicBezTo>
                  <a:cubicBezTo>
                    <a:pt x="4" y="26"/>
                    <a:pt x="3" y="29"/>
                    <a:pt x="2" y="31"/>
                  </a:cubicBezTo>
                  <a:cubicBezTo>
                    <a:pt x="0" y="38"/>
                    <a:pt x="1" y="47"/>
                    <a:pt x="4" y="54"/>
                  </a:cubicBezTo>
                  <a:cubicBezTo>
                    <a:pt x="6" y="58"/>
                    <a:pt x="9" y="62"/>
                    <a:pt x="13" y="64"/>
                  </a:cubicBezTo>
                  <a:cubicBezTo>
                    <a:pt x="16" y="67"/>
                    <a:pt x="21" y="68"/>
                    <a:pt x="25" y="69"/>
                  </a:cubicBezTo>
                  <a:cubicBezTo>
                    <a:pt x="25" y="69"/>
                    <a:pt x="26" y="69"/>
                    <a:pt x="26" y="69"/>
                  </a:cubicBezTo>
                  <a:cubicBezTo>
                    <a:pt x="27" y="69"/>
                    <a:pt x="27" y="69"/>
                    <a:pt x="27" y="69"/>
                  </a:cubicBezTo>
                  <a:cubicBezTo>
                    <a:pt x="27" y="69"/>
                    <a:pt x="27" y="69"/>
                    <a:pt x="27" y="69"/>
                  </a:cubicBezTo>
                  <a:cubicBezTo>
                    <a:pt x="27" y="69"/>
                    <a:pt x="27" y="69"/>
                    <a:pt x="27" y="69"/>
                  </a:cubicBezTo>
                  <a:cubicBezTo>
                    <a:pt x="28" y="69"/>
                    <a:pt x="29" y="69"/>
                    <a:pt x="30" y="69"/>
                  </a:cubicBezTo>
                  <a:cubicBezTo>
                    <a:pt x="32" y="69"/>
                    <a:pt x="35" y="69"/>
                    <a:pt x="37" y="69"/>
                  </a:cubicBezTo>
                  <a:cubicBezTo>
                    <a:pt x="46" y="67"/>
                    <a:pt x="46" y="67"/>
                    <a:pt x="46" y="67"/>
                  </a:cubicBezTo>
                  <a:cubicBezTo>
                    <a:pt x="65" y="62"/>
                    <a:pt x="65" y="62"/>
                    <a:pt x="65" y="62"/>
                  </a:cubicBezTo>
                  <a:cubicBezTo>
                    <a:pt x="84" y="58"/>
                    <a:pt x="84" y="58"/>
                    <a:pt x="84" y="58"/>
                  </a:cubicBezTo>
                  <a:cubicBezTo>
                    <a:pt x="93" y="56"/>
                    <a:pt x="93" y="56"/>
                    <a:pt x="93" y="56"/>
                  </a:cubicBezTo>
                  <a:cubicBezTo>
                    <a:pt x="96" y="56"/>
                    <a:pt x="96" y="56"/>
                    <a:pt x="96" y="56"/>
                  </a:cubicBezTo>
                  <a:cubicBezTo>
                    <a:pt x="97" y="56"/>
                    <a:pt x="98" y="55"/>
                    <a:pt x="99" y="55"/>
                  </a:cubicBezTo>
                  <a:cubicBezTo>
                    <a:pt x="99" y="55"/>
                    <a:pt x="100" y="55"/>
                    <a:pt x="100" y="54"/>
                  </a:cubicBezTo>
                  <a:cubicBezTo>
                    <a:pt x="99" y="55"/>
                    <a:pt x="98" y="55"/>
                    <a:pt x="97" y="55"/>
                  </a:cubicBezTo>
                  <a:cubicBezTo>
                    <a:pt x="95" y="56"/>
                    <a:pt x="95" y="56"/>
                    <a:pt x="94" y="56"/>
                  </a:cubicBezTo>
                  <a:cubicBezTo>
                    <a:pt x="91" y="57"/>
                    <a:pt x="91" y="57"/>
                    <a:pt x="91" y="57"/>
                  </a:cubicBezTo>
                  <a:cubicBezTo>
                    <a:pt x="78" y="59"/>
                    <a:pt x="78" y="59"/>
                    <a:pt x="78" y="59"/>
                  </a:cubicBezTo>
                  <a:cubicBezTo>
                    <a:pt x="55" y="64"/>
                    <a:pt x="55" y="64"/>
                    <a:pt x="55" y="64"/>
                  </a:cubicBezTo>
                  <a:cubicBezTo>
                    <a:pt x="43" y="67"/>
                    <a:pt x="43" y="67"/>
                    <a:pt x="43" y="67"/>
                  </a:cubicBezTo>
                  <a:cubicBezTo>
                    <a:pt x="37" y="68"/>
                    <a:pt x="37" y="68"/>
                    <a:pt x="37" y="68"/>
                  </a:cubicBezTo>
                  <a:cubicBezTo>
                    <a:pt x="34" y="69"/>
                    <a:pt x="32" y="69"/>
                    <a:pt x="29" y="69"/>
                  </a:cubicBezTo>
                  <a:cubicBezTo>
                    <a:pt x="28" y="69"/>
                    <a:pt x="28" y="69"/>
                    <a:pt x="27" y="69"/>
                  </a:cubicBezTo>
                  <a:cubicBezTo>
                    <a:pt x="27" y="69"/>
                    <a:pt x="27" y="69"/>
                    <a:pt x="27" y="69"/>
                  </a:cubicBezTo>
                  <a:cubicBezTo>
                    <a:pt x="27" y="69"/>
                    <a:pt x="27" y="69"/>
                    <a:pt x="27" y="69"/>
                  </a:cubicBezTo>
                  <a:cubicBezTo>
                    <a:pt x="26" y="69"/>
                    <a:pt x="26" y="68"/>
                    <a:pt x="26" y="68"/>
                  </a:cubicBezTo>
                  <a:cubicBezTo>
                    <a:pt x="24" y="68"/>
                    <a:pt x="23" y="68"/>
                    <a:pt x="22" y="68"/>
                  </a:cubicBezTo>
                  <a:cubicBezTo>
                    <a:pt x="19" y="67"/>
                    <a:pt x="17" y="66"/>
                    <a:pt x="14" y="65"/>
                  </a:cubicBezTo>
                  <a:cubicBezTo>
                    <a:pt x="9" y="62"/>
                    <a:pt x="6" y="57"/>
                    <a:pt x="4" y="52"/>
                  </a:cubicBezTo>
                  <a:cubicBezTo>
                    <a:pt x="4" y="52"/>
                    <a:pt x="5" y="53"/>
                    <a:pt x="4" y="52"/>
                  </a:cubicBezTo>
                  <a:cubicBezTo>
                    <a:pt x="6" y="57"/>
                    <a:pt x="10" y="61"/>
                    <a:pt x="15" y="64"/>
                  </a:cubicBezTo>
                  <a:cubicBezTo>
                    <a:pt x="17" y="65"/>
                    <a:pt x="19" y="66"/>
                    <a:pt x="22" y="67"/>
                  </a:cubicBezTo>
                  <a:cubicBezTo>
                    <a:pt x="23" y="67"/>
                    <a:pt x="25" y="67"/>
                    <a:pt x="26" y="67"/>
                  </a:cubicBezTo>
                  <a:cubicBezTo>
                    <a:pt x="26" y="67"/>
                    <a:pt x="27" y="67"/>
                    <a:pt x="27" y="67"/>
                  </a:cubicBezTo>
                  <a:cubicBezTo>
                    <a:pt x="27" y="68"/>
                    <a:pt x="27" y="67"/>
                    <a:pt x="27" y="68"/>
                  </a:cubicBezTo>
                  <a:cubicBezTo>
                    <a:pt x="27" y="68"/>
                    <a:pt x="27" y="68"/>
                    <a:pt x="27" y="68"/>
                  </a:cubicBezTo>
                  <a:cubicBezTo>
                    <a:pt x="28" y="68"/>
                    <a:pt x="29" y="68"/>
                    <a:pt x="29" y="68"/>
                  </a:cubicBezTo>
                  <a:cubicBezTo>
                    <a:pt x="32" y="68"/>
                    <a:pt x="34" y="68"/>
                    <a:pt x="37" y="67"/>
                  </a:cubicBezTo>
                  <a:cubicBezTo>
                    <a:pt x="43" y="66"/>
                    <a:pt x="43" y="66"/>
                    <a:pt x="43" y="66"/>
                  </a:cubicBezTo>
                  <a:cubicBezTo>
                    <a:pt x="55" y="63"/>
                    <a:pt x="55" y="63"/>
                    <a:pt x="55" y="63"/>
                  </a:cubicBezTo>
                  <a:cubicBezTo>
                    <a:pt x="63" y="62"/>
                    <a:pt x="71" y="60"/>
                    <a:pt x="79" y="58"/>
                  </a:cubicBezTo>
                  <a:cubicBezTo>
                    <a:pt x="83" y="58"/>
                    <a:pt x="87" y="57"/>
                    <a:pt x="91" y="56"/>
                  </a:cubicBezTo>
                  <a:cubicBezTo>
                    <a:pt x="95" y="55"/>
                    <a:pt x="95" y="55"/>
                    <a:pt x="95" y="55"/>
                  </a:cubicBezTo>
                  <a:cubicBezTo>
                    <a:pt x="96" y="55"/>
                    <a:pt x="96" y="55"/>
                    <a:pt x="96" y="55"/>
                  </a:cubicBezTo>
                  <a:cubicBezTo>
                    <a:pt x="97" y="54"/>
                    <a:pt x="97" y="54"/>
                    <a:pt x="98" y="54"/>
                  </a:cubicBezTo>
                  <a:cubicBezTo>
                    <a:pt x="101" y="53"/>
                    <a:pt x="103" y="52"/>
                    <a:pt x="105" y="50"/>
                  </a:cubicBezTo>
                  <a:cubicBezTo>
                    <a:pt x="106" y="51"/>
                    <a:pt x="106" y="51"/>
                    <a:pt x="106" y="51"/>
                  </a:cubicBezTo>
                  <a:cubicBezTo>
                    <a:pt x="109" y="49"/>
                    <a:pt x="112" y="46"/>
                    <a:pt x="114" y="42"/>
                  </a:cubicBezTo>
                  <a:cubicBezTo>
                    <a:pt x="116" y="39"/>
                    <a:pt x="117" y="35"/>
                    <a:pt x="118" y="31"/>
                  </a:cubicBezTo>
                  <a:cubicBezTo>
                    <a:pt x="118" y="23"/>
                    <a:pt x="115" y="15"/>
                    <a:pt x="110" y="9"/>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4" name="Freeform 26">
              <a:extLst>
                <a:ext uri="{FF2B5EF4-FFF2-40B4-BE49-F238E27FC236}">
                  <a16:creationId xmlns:a16="http://schemas.microsoft.com/office/drawing/2014/main" id="{B5AA582A-2E3F-3401-F9FF-1A1A51FE13EB}"/>
                </a:ext>
              </a:extLst>
            </p:cNvPr>
            <p:cNvSpPr/>
            <p:nvPr/>
          </p:nvSpPr>
          <p:spPr bwMode="auto">
            <a:xfrm>
              <a:off x="4427538" y="2193926"/>
              <a:ext cx="431800" cy="266700"/>
            </a:xfrm>
            <a:custGeom>
              <a:avLst/>
              <a:gdLst>
                <a:gd name="T0" fmla="*/ 26 w 115"/>
                <a:gd name="T1" fmla="*/ 58 h 71"/>
                <a:gd name="T2" fmla="*/ 20 w 115"/>
                <a:gd name="T3" fmla="*/ 56 h 71"/>
                <a:gd name="T4" fmla="*/ 1 w 115"/>
                <a:gd name="T5" fmla="*/ 25 h 71"/>
                <a:gd name="T6" fmla="*/ 13 w 115"/>
                <a:gd name="T7" fmla="*/ 5 h 71"/>
                <a:gd name="T8" fmla="*/ 13 w 115"/>
                <a:gd name="T9" fmla="*/ 6 h 71"/>
                <a:gd name="T10" fmla="*/ 2 w 115"/>
                <a:gd name="T11" fmla="*/ 26 h 71"/>
                <a:gd name="T12" fmla="*/ 21 w 115"/>
                <a:gd name="T13" fmla="*/ 56 h 71"/>
                <a:gd name="T14" fmla="*/ 24 w 115"/>
                <a:gd name="T15" fmla="*/ 57 h 71"/>
                <a:gd name="T16" fmla="*/ 58 w 115"/>
                <a:gd name="T17" fmla="*/ 64 h 71"/>
                <a:gd name="T18" fmla="*/ 80 w 115"/>
                <a:gd name="T19" fmla="*/ 70 h 71"/>
                <a:gd name="T20" fmla="*/ 97 w 115"/>
                <a:gd name="T21" fmla="*/ 70 h 71"/>
                <a:gd name="T22" fmla="*/ 96 w 115"/>
                <a:gd name="T23" fmla="*/ 68 h 71"/>
                <a:gd name="T24" fmla="*/ 81 w 115"/>
                <a:gd name="T25" fmla="*/ 68 h 71"/>
                <a:gd name="T26" fmla="*/ 23 w 115"/>
                <a:gd name="T27" fmla="*/ 55 h 71"/>
                <a:gd name="T28" fmla="*/ 19 w 115"/>
                <a:gd name="T29" fmla="*/ 54 h 71"/>
                <a:gd name="T30" fmla="*/ 4 w 115"/>
                <a:gd name="T31" fmla="*/ 31 h 71"/>
                <a:gd name="T32" fmla="*/ 21 w 115"/>
                <a:gd name="T33" fmla="*/ 54 h 71"/>
                <a:gd name="T34" fmla="*/ 32 w 115"/>
                <a:gd name="T35" fmla="*/ 57 h 71"/>
                <a:gd name="T36" fmla="*/ 80 w 115"/>
                <a:gd name="T37" fmla="*/ 68 h 71"/>
                <a:gd name="T38" fmla="*/ 109 w 115"/>
                <a:gd name="T39" fmla="*/ 57 h 71"/>
                <a:gd name="T40" fmla="*/ 111 w 115"/>
                <a:gd name="T41" fmla="*/ 44 h 71"/>
                <a:gd name="T42" fmla="*/ 105 w 115"/>
                <a:gd name="T43" fmla="*/ 53 h 71"/>
                <a:gd name="T44" fmla="*/ 94 w 115"/>
                <a:gd name="T45" fmla="*/ 60 h 71"/>
                <a:gd name="T46" fmla="*/ 80 w 115"/>
                <a:gd name="T47" fmla="*/ 59 h 71"/>
                <a:gd name="T48" fmla="*/ 37 w 115"/>
                <a:gd name="T49" fmla="*/ 50 h 71"/>
                <a:gd name="T50" fmla="*/ 25 w 115"/>
                <a:gd name="T51" fmla="*/ 47 h 71"/>
                <a:gd name="T52" fmla="*/ 24 w 115"/>
                <a:gd name="T53" fmla="*/ 46 h 71"/>
                <a:gd name="T54" fmla="*/ 74 w 115"/>
                <a:gd name="T55" fmla="*/ 58 h 71"/>
                <a:gd name="T56" fmla="*/ 85 w 115"/>
                <a:gd name="T57" fmla="*/ 60 h 71"/>
                <a:gd name="T58" fmla="*/ 99 w 115"/>
                <a:gd name="T59" fmla="*/ 54 h 71"/>
                <a:gd name="T60" fmla="*/ 76 w 115"/>
                <a:gd name="T61" fmla="*/ 56 h 71"/>
                <a:gd name="T62" fmla="*/ 26 w 115"/>
                <a:gd name="T63" fmla="*/ 45 h 71"/>
                <a:gd name="T64" fmla="*/ 24 w 115"/>
                <a:gd name="T65" fmla="*/ 44 h 71"/>
                <a:gd name="T66" fmla="*/ 15 w 115"/>
                <a:gd name="T67" fmla="*/ 27 h 71"/>
                <a:gd name="T68" fmla="*/ 21 w 115"/>
                <a:gd name="T69" fmla="*/ 16 h 71"/>
                <a:gd name="T70" fmla="*/ 33 w 115"/>
                <a:gd name="T71" fmla="*/ 14 h 71"/>
                <a:gd name="T72" fmla="*/ 42 w 115"/>
                <a:gd name="T73" fmla="*/ 16 h 71"/>
                <a:gd name="T74" fmla="*/ 93 w 115"/>
                <a:gd name="T75" fmla="*/ 27 h 71"/>
                <a:gd name="T76" fmla="*/ 104 w 115"/>
                <a:gd name="T77" fmla="*/ 42 h 71"/>
                <a:gd name="T78" fmla="*/ 106 w 115"/>
                <a:gd name="T79" fmla="*/ 44 h 71"/>
                <a:gd name="T80" fmla="*/ 107 w 115"/>
                <a:gd name="T81" fmla="*/ 27 h 71"/>
                <a:gd name="T82" fmla="*/ 112 w 115"/>
                <a:gd name="T83" fmla="*/ 39 h 71"/>
                <a:gd name="T84" fmla="*/ 109 w 115"/>
                <a:gd name="T85" fmla="*/ 22 h 71"/>
                <a:gd name="T86" fmla="*/ 96 w 115"/>
                <a:gd name="T87" fmla="*/ 14 h 71"/>
                <a:gd name="T88" fmla="*/ 47 w 115"/>
                <a:gd name="T89" fmla="*/ 3 h 71"/>
                <a:gd name="T90" fmla="*/ 34 w 115"/>
                <a:gd name="T91" fmla="*/ 0 h 71"/>
                <a:gd name="T92" fmla="*/ 14 w 115"/>
                <a:gd name="T93" fmla="*/ 4 h 71"/>
                <a:gd name="T94" fmla="*/ 1 w 115"/>
                <a:gd name="T95" fmla="*/ 25 h 71"/>
                <a:gd name="T96" fmla="*/ 17 w 115"/>
                <a:gd name="T97" fmla="*/ 56 h 71"/>
                <a:gd name="T98" fmla="*/ 23 w 115"/>
                <a:gd name="T99" fmla="*/ 58 h 71"/>
                <a:gd name="T100" fmla="*/ 56 w 115"/>
                <a:gd name="T101" fmla="*/ 65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15" h="71">
                  <a:moveTo>
                    <a:pt x="56" y="65"/>
                  </a:moveTo>
                  <a:cubicBezTo>
                    <a:pt x="32" y="59"/>
                    <a:pt x="32" y="59"/>
                    <a:pt x="32" y="59"/>
                  </a:cubicBezTo>
                  <a:cubicBezTo>
                    <a:pt x="26" y="58"/>
                    <a:pt x="26" y="58"/>
                    <a:pt x="26" y="58"/>
                  </a:cubicBezTo>
                  <a:cubicBezTo>
                    <a:pt x="23" y="57"/>
                    <a:pt x="23" y="57"/>
                    <a:pt x="23" y="57"/>
                  </a:cubicBezTo>
                  <a:cubicBezTo>
                    <a:pt x="22" y="57"/>
                    <a:pt x="22" y="57"/>
                    <a:pt x="22" y="57"/>
                  </a:cubicBezTo>
                  <a:cubicBezTo>
                    <a:pt x="21" y="57"/>
                    <a:pt x="20" y="57"/>
                    <a:pt x="20" y="56"/>
                  </a:cubicBezTo>
                  <a:cubicBezTo>
                    <a:pt x="14" y="55"/>
                    <a:pt x="10" y="51"/>
                    <a:pt x="7" y="47"/>
                  </a:cubicBezTo>
                  <a:cubicBezTo>
                    <a:pt x="4" y="43"/>
                    <a:pt x="2" y="38"/>
                    <a:pt x="1" y="33"/>
                  </a:cubicBezTo>
                  <a:cubicBezTo>
                    <a:pt x="1" y="30"/>
                    <a:pt x="1" y="28"/>
                    <a:pt x="1" y="25"/>
                  </a:cubicBezTo>
                  <a:cubicBezTo>
                    <a:pt x="1" y="24"/>
                    <a:pt x="1" y="23"/>
                    <a:pt x="2" y="22"/>
                  </a:cubicBezTo>
                  <a:cubicBezTo>
                    <a:pt x="2" y="20"/>
                    <a:pt x="2" y="19"/>
                    <a:pt x="3" y="18"/>
                  </a:cubicBezTo>
                  <a:cubicBezTo>
                    <a:pt x="5" y="13"/>
                    <a:pt x="9" y="8"/>
                    <a:pt x="13" y="5"/>
                  </a:cubicBezTo>
                  <a:cubicBezTo>
                    <a:pt x="17" y="2"/>
                    <a:pt x="22" y="1"/>
                    <a:pt x="28" y="0"/>
                  </a:cubicBezTo>
                  <a:cubicBezTo>
                    <a:pt x="27" y="0"/>
                    <a:pt x="26" y="1"/>
                    <a:pt x="28" y="1"/>
                  </a:cubicBezTo>
                  <a:cubicBezTo>
                    <a:pt x="23" y="1"/>
                    <a:pt x="18" y="3"/>
                    <a:pt x="13" y="6"/>
                  </a:cubicBezTo>
                  <a:cubicBezTo>
                    <a:pt x="9" y="9"/>
                    <a:pt x="6" y="13"/>
                    <a:pt x="4" y="18"/>
                  </a:cubicBezTo>
                  <a:cubicBezTo>
                    <a:pt x="3" y="19"/>
                    <a:pt x="3" y="21"/>
                    <a:pt x="3" y="22"/>
                  </a:cubicBezTo>
                  <a:cubicBezTo>
                    <a:pt x="2" y="23"/>
                    <a:pt x="2" y="24"/>
                    <a:pt x="2" y="26"/>
                  </a:cubicBezTo>
                  <a:cubicBezTo>
                    <a:pt x="2" y="28"/>
                    <a:pt x="2" y="31"/>
                    <a:pt x="2" y="33"/>
                  </a:cubicBezTo>
                  <a:cubicBezTo>
                    <a:pt x="3" y="38"/>
                    <a:pt x="5" y="43"/>
                    <a:pt x="8" y="47"/>
                  </a:cubicBezTo>
                  <a:cubicBezTo>
                    <a:pt x="11" y="51"/>
                    <a:pt x="15" y="55"/>
                    <a:pt x="21" y="56"/>
                  </a:cubicBezTo>
                  <a:cubicBezTo>
                    <a:pt x="22" y="56"/>
                    <a:pt x="22" y="56"/>
                    <a:pt x="22" y="56"/>
                  </a:cubicBezTo>
                  <a:cubicBezTo>
                    <a:pt x="23" y="57"/>
                    <a:pt x="23" y="57"/>
                    <a:pt x="23" y="57"/>
                  </a:cubicBezTo>
                  <a:cubicBezTo>
                    <a:pt x="24" y="57"/>
                    <a:pt x="24" y="57"/>
                    <a:pt x="24" y="57"/>
                  </a:cubicBezTo>
                  <a:cubicBezTo>
                    <a:pt x="27" y="58"/>
                    <a:pt x="27" y="58"/>
                    <a:pt x="27" y="58"/>
                  </a:cubicBezTo>
                  <a:cubicBezTo>
                    <a:pt x="33" y="59"/>
                    <a:pt x="33" y="59"/>
                    <a:pt x="33" y="59"/>
                  </a:cubicBezTo>
                  <a:cubicBezTo>
                    <a:pt x="41" y="61"/>
                    <a:pt x="49" y="62"/>
                    <a:pt x="58" y="64"/>
                  </a:cubicBezTo>
                  <a:cubicBezTo>
                    <a:pt x="58" y="65"/>
                    <a:pt x="58" y="65"/>
                    <a:pt x="58" y="65"/>
                  </a:cubicBezTo>
                  <a:cubicBezTo>
                    <a:pt x="75" y="69"/>
                    <a:pt x="75" y="69"/>
                    <a:pt x="75" y="69"/>
                  </a:cubicBezTo>
                  <a:cubicBezTo>
                    <a:pt x="80" y="70"/>
                    <a:pt x="80" y="70"/>
                    <a:pt x="80" y="70"/>
                  </a:cubicBezTo>
                  <a:cubicBezTo>
                    <a:pt x="80" y="70"/>
                    <a:pt x="81" y="71"/>
                    <a:pt x="82" y="71"/>
                  </a:cubicBezTo>
                  <a:cubicBezTo>
                    <a:pt x="83" y="71"/>
                    <a:pt x="84" y="71"/>
                    <a:pt x="85" y="71"/>
                  </a:cubicBezTo>
                  <a:cubicBezTo>
                    <a:pt x="89" y="71"/>
                    <a:pt x="93" y="71"/>
                    <a:pt x="97" y="70"/>
                  </a:cubicBezTo>
                  <a:cubicBezTo>
                    <a:pt x="101" y="68"/>
                    <a:pt x="103" y="66"/>
                    <a:pt x="105" y="64"/>
                  </a:cubicBezTo>
                  <a:cubicBezTo>
                    <a:pt x="107" y="62"/>
                    <a:pt x="109" y="60"/>
                    <a:pt x="110" y="58"/>
                  </a:cubicBezTo>
                  <a:cubicBezTo>
                    <a:pt x="106" y="63"/>
                    <a:pt x="102" y="66"/>
                    <a:pt x="96" y="68"/>
                  </a:cubicBezTo>
                  <a:cubicBezTo>
                    <a:pt x="93" y="69"/>
                    <a:pt x="90" y="69"/>
                    <a:pt x="87" y="69"/>
                  </a:cubicBezTo>
                  <a:cubicBezTo>
                    <a:pt x="86" y="69"/>
                    <a:pt x="84" y="69"/>
                    <a:pt x="83" y="69"/>
                  </a:cubicBezTo>
                  <a:cubicBezTo>
                    <a:pt x="82" y="69"/>
                    <a:pt x="82" y="68"/>
                    <a:pt x="81" y="68"/>
                  </a:cubicBezTo>
                  <a:cubicBezTo>
                    <a:pt x="79" y="68"/>
                    <a:pt x="79" y="68"/>
                    <a:pt x="79" y="68"/>
                  </a:cubicBezTo>
                  <a:cubicBezTo>
                    <a:pt x="70" y="66"/>
                    <a:pt x="61" y="63"/>
                    <a:pt x="51" y="61"/>
                  </a:cubicBezTo>
                  <a:cubicBezTo>
                    <a:pt x="23" y="55"/>
                    <a:pt x="23" y="55"/>
                    <a:pt x="23" y="55"/>
                  </a:cubicBezTo>
                  <a:cubicBezTo>
                    <a:pt x="23" y="55"/>
                    <a:pt x="23" y="55"/>
                    <a:pt x="23" y="55"/>
                  </a:cubicBezTo>
                  <a:cubicBezTo>
                    <a:pt x="22" y="55"/>
                    <a:pt x="22" y="55"/>
                    <a:pt x="22" y="55"/>
                  </a:cubicBezTo>
                  <a:cubicBezTo>
                    <a:pt x="21" y="54"/>
                    <a:pt x="20" y="54"/>
                    <a:pt x="19" y="54"/>
                  </a:cubicBezTo>
                  <a:cubicBezTo>
                    <a:pt x="18" y="53"/>
                    <a:pt x="17" y="53"/>
                    <a:pt x="16" y="52"/>
                  </a:cubicBezTo>
                  <a:cubicBezTo>
                    <a:pt x="13" y="50"/>
                    <a:pt x="11" y="48"/>
                    <a:pt x="9" y="46"/>
                  </a:cubicBezTo>
                  <a:cubicBezTo>
                    <a:pt x="6" y="42"/>
                    <a:pt x="4" y="36"/>
                    <a:pt x="4" y="31"/>
                  </a:cubicBezTo>
                  <a:cubicBezTo>
                    <a:pt x="4" y="35"/>
                    <a:pt x="5" y="40"/>
                    <a:pt x="8" y="44"/>
                  </a:cubicBezTo>
                  <a:cubicBezTo>
                    <a:pt x="11" y="48"/>
                    <a:pt x="15" y="52"/>
                    <a:pt x="20" y="54"/>
                  </a:cubicBezTo>
                  <a:cubicBezTo>
                    <a:pt x="20" y="54"/>
                    <a:pt x="21" y="54"/>
                    <a:pt x="21" y="54"/>
                  </a:cubicBezTo>
                  <a:cubicBezTo>
                    <a:pt x="22" y="54"/>
                    <a:pt x="23" y="54"/>
                    <a:pt x="23" y="55"/>
                  </a:cubicBezTo>
                  <a:cubicBezTo>
                    <a:pt x="26" y="55"/>
                    <a:pt x="26" y="55"/>
                    <a:pt x="26" y="55"/>
                  </a:cubicBezTo>
                  <a:cubicBezTo>
                    <a:pt x="32" y="57"/>
                    <a:pt x="32" y="57"/>
                    <a:pt x="32" y="57"/>
                  </a:cubicBezTo>
                  <a:cubicBezTo>
                    <a:pt x="37" y="58"/>
                    <a:pt x="41" y="58"/>
                    <a:pt x="44" y="59"/>
                  </a:cubicBezTo>
                  <a:cubicBezTo>
                    <a:pt x="55" y="62"/>
                    <a:pt x="66" y="64"/>
                    <a:pt x="76" y="67"/>
                  </a:cubicBezTo>
                  <a:cubicBezTo>
                    <a:pt x="80" y="68"/>
                    <a:pt x="80" y="68"/>
                    <a:pt x="80" y="68"/>
                  </a:cubicBezTo>
                  <a:cubicBezTo>
                    <a:pt x="81" y="68"/>
                    <a:pt x="83" y="68"/>
                    <a:pt x="84" y="68"/>
                  </a:cubicBezTo>
                  <a:cubicBezTo>
                    <a:pt x="87" y="69"/>
                    <a:pt x="91" y="69"/>
                    <a:pt x="94" y="68"/>
                  </a:cubicBezTo>
                  <a:cubicBezTo>
                    <a:pt x="100" y="66"/>
                    <a:pt x="105" y="62"/>
                    <a:pt x="109" y="57"/>
                  </a:cubicBezTo>
                  <a:cubicBezTo>
                    <a:pt x="110" y="56"/>
                    <a:pt x="111" y="55"/>
                    <a:pt x="111" y="54"/>
                  </a:cubicBezTo>
                  <a:cubicBezTo>
                    <a:pt x="112" y="52"/>
                    <a:pt x="112" y="51"/>
                    <a:pt x="112" y="49"/>
                  </a:cubicBezTo>
                  <a:cubicBezTo>
                    <a:pt x="112" y="47"/>
                    <a:pt x="112" y="45"/>
                    <a:pt x="111" y="44"/>
                  </a:cubicBezTo>
                  <a:cubicBezTo>
                    <a:pt x="110" y="44"/>
                    <a:pt x="110" y="45"/>
                    <a:pt x="109" y="46"/>
                  </a:cubicBezTo>
                  <a:cubicBezTo>
                    <a:pt x="109" y="46"/>
                    <a:pt x="108" y="48"/>
                    <a:pt x="107" y="50"/>
                  </a:cubicBezTo>
                  <a:cubicBezTo>
                    <a:pt x="106" y="51"/>
                    <a:pt x="105" y="52"/>
                    <a:pt x="105" y="53"/>
                  </a:cubicBezTo>
                  <a:cubicBezTo>
                    <a:pt x="104" y="55"/>
                    <a:pt x="103" y="55"/>
                    <a:pt x="103" y="55"/>
                  </a:cubicBezTo>
                  <a:cubicBezTo>
                    <a:pt x="102" y="56"/>
                    <a:pt x="102" y="55"/>
                    <a:pt x="102" y="54"/>
                  </a:cubicBezTo>
                  <a:cubicBezTo>
                    <a:pt x="100" y="57"/>
                    <a:pt x="97" y="58"/>
                    <a:pt x="94" y="60"/>
                  </a:cubicBezTo>
                  <a:cubicBezTo>
                    <a:pt x="91" y="61"/>
                    <a:pt x="88" y="61"/>
                    <a:pt x="85" y="60"/>
                  </a:cubicBezTo>
                  <a:cubicBezTo>
                    <a:pt x="84" y="60"/>
                    <a:pt x="83" y="60"/>
                    <a:pt x="82" y="60"/>
                  </a:cubicBezTo>
                  <a:cubicBezTo>
                    <a:pt x="80" y="59"/>
                    <a:pt x="80" y="59"/>
                    <a:pt x="80" y="59"/>
                  </a:cubicBezTo>
                  <a:cubicBezTo>
                    <a:pt x="74" y="58"/>
                    <a:pt x="74" y="58"/>
                    <a:pt x="74" y="58"/>
                  </a:cubicBezTo>
                  <a:cubicBezTo>
                    <a:pt x="63" y="56"/>
                    <a:pt x="63" y="56"/>
                    <a:pt x="63" y="56"/>
                  </a:cubicBezTo>
                  <a:cubicBezTo>
                    <a:pt x="54" y="54"/>
                    <a:pt x="46" y="52"/>
                    <a:pt x="37" y="50"/>
                  </a:cubicBezTo>
                  <a:cubicBezTo>
                    <a:pt x="30" y="48"/>
                    <a:pt x="30" y="48"/>
                    <a:pt x="30" y="48"/>
                  </a:cubicBezTo>
                  <a:cubicBezTo>
                    <a:pt x="27" y="47"/>
                    <a:pt x="27" y="47"/>
                    <a:pt x="27" y="47"/>
                  </a:cubicBezTo>
                  <a:cubicBezTo>
                    <a:pt x="25" y="47"/>
                    <a:pt x="25" y="47"/>
                    <a:pt x="25" y="47"/>
                  </a:cubicBezTo>
                  <a:cubicBezTo>
                    <a:pt x="25" y="47"/>
                    <a:pt x="24" y="47"/>
                    <a:pt x="24" y="46"/>
                  </a:cubicBezTo>
                  <a:cubicBezTo>
                    <a:pt x="20" y="45"/>
                    <a:pt x="18" y="43"/>
                    <a:pt x="16" y="40"/>
                  </a:cubicBezTo>
                  <a:cubicBezTo>
                    <a:pt x="18" y="43"/>
                    <a:pt x="21" y="45"/>
                    <a:pt x="24" y="46"/>
                  </a:cubicBezTo>
                  <a:cubicBezTo>
                    <a:pt x="37" y="49"/>
                    <a:pt x="37" y="49"/>
                    <a:pt x="37" y="49"/>
                  </a:cubicBezTo>
                  <a:cubicBezTo>
                    <a:pt x="63" y="56"/>
                    <a:pt x="63" y="56"/>
                    <a:pt x="63" y="56"/>
                  </a:cubicBezTo>
                  <a:cubicBezTo>
                    <a:pt x="74" y="58"/>
                    <a:pt x="74" y="58"/>
                    <a:pt x="74" y="58"/>
                  </a:cubicBezTo>
                  <a:cubicBezTo>
                    <a:pt x="80" y="59"/>
                    <a:pt x="80" y="59"/>
                    <a:pt x="80" y="59"/>
                  </a:cubicBezTo>
                  <a:cubicBezTo>
                    <a:pt x="82" y="60"/>
                    <a:pt x="82" y="60"/>
                    <a:pt x="82" y="60"/>
                  </a:cubicBezTo>
                  <a:cubicBezTo>
                    <a:pt x="83" y="60"/>
                    <a:pt x="84" y="60"/>
                    <a:pt x="85" y="60"/>
                  </a:cubicBezTo>
                  <a:cubicBezTo>
                    <a:pt x="88" y="61"/>
                    <a:pt x="91" y="60"/>
                    <a:pt x="94" y="59"/>
                  </a:cubicBezTo>
                  <a:cubicBezTo>
                    <a:pt x="97" y="58"/>
                    <a:pt x="99" y="56"/>
                    <a:pt x="101" y="53"/>
                  </a:cubicBezTo>
                  <a:cubicBezTo>
                    <a:pt x="101" y="53"/>
                    <a:pt x="101" y="52"/>
                    <a:pt x="99" y="54"/>
                  </a:cubicBezTo>
                  <a:cubicBezTo>
                    <a:pt x="97" y="55"/>
                    <a:pt x="94" y="57"/>
                    <a:pt x="90" y="58"/>
                  </a:cubicBezTo>
                  <a:cubicBezTo>
                    <a:pt x="88" y="58"/>
                    <a:pt x="85" y="58"/>
                    <a:pt x="83" y="58"/>
                  </a:cubicBezTo>
                  <a:cubicBezTo>
                    <a:pt x="81" y="57"/>
                    <a:pt x="78" y="57"/>
                    <a:pt x="76" y="56"/>
                  </a:cubicBezTo>
                  <a:cubicBezTo>
                    <a:pt x="64" y="53"/>
                    <a:pt x="51" y="50"/>
                    <a:pt x="38" y="47"/>
                  </a:cubicBezTo>
                  <a:cubicBezTo>
                    <a:pt x="29" y="45"/>
                    <a:pt x="29" y="45"/>
                    <a:pt x="29" y="45"/>
                  </a:cubicBezTo>
                  <a:cubicBezTo>
                    <a:pt x="26" y="45"/>
                    <a:pt x="26" y="45"/>
                    <a:pt x="26" y="45"/>
                  </a:cubicBezTo>
                  <a:cubicBezTo>
                    <a:pt x="25" y="44"/>
                    <a:pt x="25" y="44"/>
                    <a:pt x="25" y="44"/>
                  </a:cubicBezTo>
                  <a:cubicBezTo>
                    <a:pt x="25" y="44"/>
                    <a:pt x="25" y="44"/>
                    <a:pt x="25" y="44"/>
                  </a:cubicBezTo>
                  <a:cubicBezTo>
                    <a:pt x="24" y="44"/>
                    <a:pt x="24" y="44"/>
                    <a:pt x="24" y="44"/>
                  </a:cubicBezTo>
                  <a:cubicBezTo>
                    <a:pt x="23" y="44"/>
                    <a:pt x="22" y="43"/>
                    <a:pt x="21" y="43"/>
                  </a:cubicBezTo>
                  <a:cubicBezTo>
                    <a:pt x="18" y="41"/>
                    <a:pt x="16" y="37"/>
                    <a:pt x="15" y="32"/>
                  </a:cubicBezTo>
                  <a:cubicBezTo>
                    <a:pt x="15" y="30"/>
                    <a:pt x="15" y="29"/>
                    <a:pt x="15" y="27"/>
                  </a:cubicBezTo>
                  <a:cubicBezTo>
                    <a:pt x="15" y="26"/>
                    <a:pt x="15" y="25"/>
                    <a:pt x="15" y="25"/>
                  </a:cubicBezTo>
                  <a:cubicBezTo>
                    <a:pt x="15" y="24"/>
                    <a:pt x="16" y="23"/>
                    <a:pt x="16" y="23"/>
                  </a:cubicBezTo>
                  <a:cubicBezTo>
                    <a:pt x="17" y="20"/>
                    <a:pt x="19" y="18"/>
                    <a:pt x="21" y="16"/>
                  </a:cubicBezTo>
                  <a:cubicBezTo>
                    <a:pt x="24" y="15"/>
                    <a:pt x="27" y="14"/>
                    <a:pt x="30" y="14"/>
                  </a:cubicBezTo>
                  <a:cubicBezTo>
                    <a:pt x="31" y="14"/>
                    <a:pt x="32" y="14"/>
                    <a:pt x="33" y="14"/>
                  </a:cubicBezTo>
                  <a:cubicBezTo>
                    <a:pt x="33" y="14"/>
                    <a:pt x="33" y="14"/>
                    <a:pt x="33" y="14"/>
                  </a:cubicBezTo>
                  <a:cubicBezTo>
                    <a:pt x="34" y="14"/>
                    <a:pt x="34" y="14"/>
                    <a:pt x="34" y="14"/>
                  </a:cubicBezTo>
                  <a:cubicBezTo>
                    <a:pt x="36" y="15"/>
                    <a:pt x="36" y="15"/>
                    <a:pt x="36" y="15"/>
                  </a:cubicBezTo>
                  <a:cubicBezTo>
                    <a:pt x="42" y="16"/>
                    <a:pt x="42" y="16"/>
                    <a:pt x="42" y="16"/>
                  </a:cubicBezTo>
                  <a:cubicBezTo>
                    <a:pt x="55" y="19"/>
                    <a:pt x="67" y="22"/>
                    <a:pt x="79" y="24"/>
                  </a:cubicBezTo>
                  <a:cubicBezTo>
                    <a:pt x="89" y="26"/>
                    <a:pt x="89" y="26"/>
                    <a:pt x="89" y="26"/>
                  </a:cubicBezTo>
                  <a:cubicBezTo>
                    <a:pt x="93" y="27"/>
                    <a:pt x="93" y="27"/>
                    <a:pt x="93" y="27"/>
                  </a:cubicBezTo>
                  <a:cubicBezTo>
                    <a:pt x="94" y="28"/>
                    <a:pt x="95" y="28"/>
                    <a:pt x="96" y="28"/>
                  </a:cubicBezTo>
                  <a:cubicBezTo>
                    <a:pt x="99" y="30"/>
                    <a:pt x="101" y="32"/>
                    <a:pt x="102" y="36"/>
                  </a:cubicBezTo>
                  <a:cubicBezTo>
                    <a:pt x="103" y="39"/>
                    <a:pt x="104" y="41"/>
                    <a:pt x="104" y="42"/>
                  </a:cubicBezTo>
                  <a:cubicBezTo>
                    <a:pt x="104" y="43"/>
                    <a:pt x="104" y="43"/>
                    <a:pt x="104" y="43"/>
                  </a:cubicBezTo>
                  <a:cubicBezTo>
                    <a:pt x="105" y="43"/>
                    <a:pt x="105" y="44"/>
                    <a:pt x="105" y="44"/>
                  </a:cubicBezTo>
                  <a:cubicBezTo>
                    <a:pt x="105" y="44"/>
                    <a:pt x="105" y="44"/>
                    <a:pt x="106" y="44"/>
                  </a:cubicBezTo>
                  <a:cubicBezTo>
                    <a:pt x="107" y="43"/>
                    <a:pt x="108" y="41"/>
                    <a:pt x="108" y="38"/>
                  </a:cubicBezTo>
                  <a:cubicBezTo>
                    <a:pt x="109" y="36"/>
                    <a:pt x="109" y="32"/>
                    <a:pt x="106" y="28"/>
                  </a:cubicBezTo>
                  <a:cubicBezTo>
                    <a:pt x="107" y="27"/>
                    <a:pt x="107" y="27"/>
                    <a:pt x="107" y="27"/>
                  </a:cubicBezTo>
                  <a:cubicBezTo>
                    <a:pt x="109" y="29"/>
                    <a:pt x="110" y="31"/>
                    <a:pt x="110" y="32"/>
                  </a:cubicBezTo>
                  <a:cubicBezTo>
                    <a:pt x="111" y="34"/>
                    <a:pt x="111" y="35"/>
                    <a:pt x="111" y="36"/>
                  </a:cubicBezTo>
                  <a:cubicBezTo>
                    <a:pt x="112" y="38"/>
                    <a:pt x="112" y="39"/>
                    <a:pt x="112" y="39"/>
                  </a:cubicBezTo>
                  <a:cubicBezTo>
                    <a:pt x="113" y="39"/>
                    <a:pt x="114" y="37"/>
                    <a:pt x="115" y="38"/>
                  </a:cubicBezTo>
                  <a:cubicBezTo>
                    <a:pt x="115" y="35"/>
                    <a:pt x="115" y="33"/>
                    <a:pt x="114" y="30"/>
                  </a:cubicBezTo>
                  <a:cubicBezTo>
                    <a:pt x="113" y="27"/>
                    <a:pt x="111" y="24"/>
                    <a:pt x="109" y="22"/>
                  </a:cubicBezTo>
                  <a:cubicBezTo>
                    <a:pt x="107" y="20"/>
                    <a:pt x="105" y="18"/>
                    <a:pt x="102" y="16"/>
                  </a:cubicBezTo>
                  <a:cubicBezTo>
                    <a:pt x="101" y="16"/>
                    <a:pt x="99" y="15"/>
                    <a:pt x="98" y="14"/>
                  </a:cubicBezTo>
                  <a:cubicBezTo>
                    <a:pt x="97" y="14"/>
                    <a:pt x="97" y="14"/>
                    <a:pt x="96" y="14"/>
                  </a:cubicBezTo>
                  <a:cubicBezTo>
                    <a:pt x="94" y="13"/>
                    <a:pt x="94" y="13"/>
                    <a:pt x="94" y="13"/>
                  </a:cubicBezTo>
                  <a:cubicBezTo>
                    <a:pt x="85" y="11"/>
                    <a:pt x="85" y="11"/>
                    <a:pt x="85" y="11"/>
                  </a:cubicBezTo>
                  <a:cubicBezTo>
                    <a:pt x="47" y="3"/>
                    <a:pt x="47" y="3"/>
                    <a:pt x="47" y="3"/>
                  </a:cubicBezTo>
                  <a:cubicBezTo>
                    <a:pt x="37" y="0"/>
                    <a:pt x="37" y="0"/>
                    <a:pt x="37" y="0"/>
                  </a:cubicBezTo>
                  <a:cubicBezTo>
                    <a:pt x="36" y="0"/>
                    <a:pt x="36" y="0"/>
                    <a:pt x="36" y="0"/>
                  </a:cubicBezTo>
                  <a:cubicBezTo>
                    <a:pt x="36" y="0"/>
                    <a:pt x="35" y="0"/>
                    <a:pt x="34" y="0"/>
                  </a:cubicBezTo>
                  <a:cubicBezTo>
                    <a:pt x="33" y="0"/>
                    <a:pt x="32" y="0"/>
                    <a:pt x="31" y="0"/>
                  </a:cubicBezTo>
                  <a:cubicBezTo>
                    <a:pt x="29" y="0"/>
                    <a:pt x="27" y="0"/>
                    <a:pt x="25" y="0"/>
                  </a:cubicBezTo>
                  <a:cubicBezTo>
                    <a:pt x="21" y="1"/>
                    <a:pt x="17" y="2"/>
                    <a:pt x="14" y="4"/>
                  </a:cubicBezTo>
                  <a:cubicBezTo>
                    <a:pt x="10" y="6"/>
                    <a:pt x="7" y="9"/>
                    <a:pt x="5" y="13"/>
                  </a:cubicBezTo>
                  <a:cubicBezTo>
                    <a:pt x="4" y="15"/>
                    <a:pt x="3" y="17"/>
                    <a:pt x="2" y="19"/>
                  </a:cubicBezTo>
                  <a:cubicBezTo>
                    <a:pt x="1" y="21"/>
                    <a:pt x="1" y="23"/>
                    <a:pt x="1" y="25"/>
                  </a:cubicBezTo>
                  <a:cubicBezTo>
                    <a:pt x="0" y="29"/>
                    <a:pt x="1" y="33"/>
                    <a:pt x="2" y="37"/>
                  </a:cubicBezTo>
                  <a:cubicBezTo>
                    <a:pt x="3" y="41"/>
                    <a:pt x="4" y="45"/>
                    <a:pt x="7" y="48"/>
                  </a:cubicBezTo>
                  <a:cubicBezTo>
                    <a:pt x="10" y="51"/>
                    <a:pt x="13" y="54"/>
                    <a:pt x="17" y="56"/>
                  </a:cubicBezTo>
                  <a:cubicBezTo>
                    <a:pt x="18" y="56"/>
                    <a:pt x="19" y="57"/>
                    <a:pt x="20" y="57"/>
                  </a:cubicBezTo>
                  <a:cubicBezTo>
                    <a:pt x="21" y="57"/>
                    <a:pt x="21" y="57"/>
                    <a:pt x="22" y="57"/>
                  </a:cubicBezTo>
                  <a:cubicBezTo>
                    <a:pt x="23" y="58"/>
                    <a:pt x="23" y="58"/>
                    <a:pt x="23" y="58"/>
                  </a:cubicBezTo>
                  <a:cubicBezTo>
                    <a:pt x="28" y="59"/>
                    <a:pt x="28" y="59"/>
                    <a:pt x="28" y="59"/>
                  </a:cubicBezTo>
                  <a:cubicBezTo>
                    <a:pt x="37" y="61"/>
                    <a:pt x="37" y="61"/>
                    <a:pt x="37" y="61"/>
                  </a:cubicBezTo>
                  <a:lnTo>
                    <a:pt x="56" y="65"/>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5" name="Freeform 27">
              <a:extLst>
                <a:ext uri="{FF2B5EF4-FFF2-40B4-BE49-F238E27FC236}">
                  <a16:creationId xmlns:a16="http://schemas.microsoft.com/office/drawing/2014/main" id="{B27D2937-3D87-05CA-DA56-01399F552B3C}"/>
                </a:ext>
              </a:extLst>
            </p:cNvPr>
            <p:cNvSpPr/>
            <p:nvPr/>
          </p:nvSpPr>
          <p:spPr bwMode="auto">
            <a:xfrm>
              <a:off x="6843713" y="1300163"/>
              <a:ext cx="363538" cy="390525"/>
            </a:xfrm>
            <a:custGeom>
              <a:avLst/>
              <a:gdLst>
                <a:gd name="T0" fmla="*/ 86 w 97"/>
                <a:gd name="T1" fmla="*/ 48 h 104"/>
                <a:gd name="T2" fmla="*/ 56 w 97"/>
                <a:gd name="T3" fmla="*/ 83 h 104"/>
                <a:gd name="T4" fmla="*/ 48 w 97"/>
                <a:gd name="T5" fmla="*/ 93 h 104"/>
                <a:gd name="T6" fmla="*/ 31 w 97"/>
                <a:gd name="T7" fmla="*/ 101 h 104"/>
                <a:gd name="T8" fmla="*/ 43 w 97"/>
                <a:gd name="T9" fmla="*/ 97 h 104"/>
                <a:gd name="T10" fmla="*/ 49 w 97"/>
                <a:gd name="T11" fmla="*/ 92 h 104"/>
                <a:gd name="T12" fmla="*/ 82 w 97"/>
                <a:gd name="T13" fmla="*/ 52 h 104"/>
                <a:gd name="T14" fmla="*/ 86 w 97"/>
                <a:gd name="T15" fmla="*/ 47 h 104"/>
                <a:gd name="T16" fmla="*/ 93 w 97"/>
                <a:gd name="T17" fmla="*/ 20 h 104"/>
                <a:gd name="T18" fmla="*/ 83 w 97"/>
                <a:gd name="T19" fmla="*/ 11 h 104"/>
                <a:gd name="T20" fmla="*/ 87 w 97"/>
                <a:gd name="T21" fmla="*/ 21 h 104"/>
                <a:gd name="T22" fmla="*/ 80 w 97"/>
                <a:gd name="T23" fmla="*/ 42 h 104"/>
                <a:gd name="T24" fmla="*/ 44 w 97"/>
                <a:gd name="T25" fmla="*/ 85 h 104"/>
                <a:gd name="T26" fmla="*/ 40 w 97"/>
                <a:gd name="T27" fmla="*/ 89 h 104"/>
                <a:gd name="T28" fmla="*/ 41 w 97"/>
                <a:gd name="T29" fmla="*/ 88 h 104"/>
                <a:gd name="T30" fmla="*/ 44 w 97"/>
                <a:gd name="T31" fmla="*/ 85 h 104"/>
                <a:gd name="T32" fmla="*/ 80 w 97"/>
                <a:gd name="T33" fmla="*/ 42 h 104"/>
                <a:gd name="T34" fmla="*/ 83 w 97"/>
                <a:gd name="T35" fmla="*/ 30 h 104"/>
                <a:gd name="T36" fmla="*/ 78 w 97"/>
                <a:gd name="T37" fmla="*/ 41 h 104"/>
                <a:gd name="T38" fmla="*/ 47 w 97"/>
                <a:gd name="T39" fmla="*/ 77 h 104"/>
                <a:gd name="T40" fmla="*/ 38 w 97"/>
                <a:gd name="T41" fmla="*/ 87 h 104"/>
                <a:gd name="T42" fmla="*/ 20 w 97"/>
                <a:gd name="T43" fmla="*/ 87 h 104"/>
                <a:gd name="T44" fmla="*/ 19 w 97"/>
                <a:gd name="T45" fmla="*/ 86 h 104"/>
                <a:gd name="T46" fmla="*/ 18 w 97"/>
                <a:gd name="T47" fmla="*/ 85 h 104"/>
                <a:gd name="T48" fmla="*/ 15 w 97"/>
                <a:gd name="T49" fmla="*/ 74 h 104"/>
                <a:gd name="T50" fmla="*/ 20 w 97"/>
                <a:gd name="T51" fmla="*/ 62 h 104"/>
                <a:gd name="T52" fmla="*/ 50 w 97"/>
                <a:gd name="T53" fmla="*/ 24 h 104"/>
                <a:gd name="T54" fmla="*/ 56 w 97"/>
                <a:gd name="T55" fmla="*/ 17 h 104"/>
                <a:gd name="T56" fmla="*/ 60 w 97"/>
                <a:gd name="T57" fmla="*/ 14 h 104"/>
                <a:gd name="T58" fmla="*/ 79 w 97"/>
                <a:gd name="T59" fmla="*/ 16 h 104"/>
                <a:gd name="T60" fmla="*/ 66 w 97"/>
                <a:gd name="T61" fmla="*/ 6 h 104"/>
                <a:gd name="T62" fmla="*/ 79 w 97"/>
                <a:gd name="T63" fmla="*/ 7 h 104"/>
                <a:gd name="T64" fmla="*/ 55 w 97"/>
                <a:gd name="T65" fmla="*/ 1 h 104"/>
                <a:gd name="T66" fmla="*/ 43 w 97"/>
                <a:gd name="T67" fmla="*/ 10 h 104"/>
                <a:gd name="T68" fmla="*/ 10 w 97"/>
                <a:gd name="T69" fmla="*/ 52 h 104"/>
                <a:gd name="T70" fmla="*/ 7 w 97"/>
                <a:gd name="T71" fmla="*/ 56 h 104"/>
                <a:gd name="T72" fmla="*/ 2 w 97"/>
                <a:gd name="T73" fmla="*/ 85 h 104"/>
                <a:gd name="T74" fmla="*/ 11 w 97"/>
                <a:gd name="T75" fmla="*/ 98 h 104"/>
                <a:gd name="T76" fmla="*/ 31 w 97"/>
                <a:gd name="T77" fmla="*/ 103 h 104"/>
                <a:gd name="T78" fmla="*/ 50 w 97"/>
                <a:gd name="T79" fmla="*/ 95 h 104"/>
                <a:gd name="T80" fmla="*/ 58 w 97"/>
                <a:gd name="T81" fmla="*/ 84 h 104"/>
                <a:gd name="T82" fmla="*/ 51 w 97"/>
                <a:gd name="T83" fmla="*/ 93 h 104"/>
                <a:gd name="T84" fmla="*/ 49 w 97"/>
                <a:gd name="T85" fmla="*/ 96 h 104"/>
                <a:gd name="T86" fmla="*/ 16 w 97"/>
                <a:gd name="T87" fmla="*/ 100 h 104"/>
                <a:gd name="T88" fmla="*/ 10 w 97"/>
                <a:gd name="T89" fmla="*/ 97 h 104"/>
                <a:gd name="T90" fmla="*/ 4 w 97"/>
                <a:gd name="T91" fmla="*/ 89 h 104"/>
                <a:gd name="T92" fmla="*/ 6 w 97"/>
                <a:gd name="T93" fmla="*/ 59 h 104"/>
                <a:gd name="T94" fmla="*/ 7 w 97"/>
                <a:gd name="T95" fmla="*/ 92 h 104"/>
                <a:gd name="T96" fmla="*/ 10 w 97"/>
                <a:gd name="T97" fmla="*/ 95 h 104"/>
                <a:gd name="T98" fmla="*/ 13 w 97"/>
                <a:gd name="T99" fmla="*/ 97 h 104"/>
                <a:gd name="T100" fmla="*/ 46 w 97"/>
                <a:gd name="T101" fmla="*/ 97 h 104"/>
                <a:gd name="T102" fmla="*/ 55 w 97"/>
                <a:gd name="T103" fmla="*/ 87 h 104"/>
                <a:gd name="T104" fmla="*/ 83 w 97"/>
                <a:gd name="T105" fmla="*/ 55 h 104"/>
                <a:gd name="T106" fmla="*/ 88 w 97"/>
                <a:gd name="T107" fmla="*/ 48 h 104"/>
                <a:gd name="T108" fmla="*/ 94 w 97"/>
                <a:gd name="T109" fmla="*/ 2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7" h="104">
                  <a:moveTo>
                    <a:pt x="92" y="37"/>
                  </a:moveTo>
                  <a:cubicBezTo>
                    <a:pt x="91" y="40"/>
                    <a:pt x="90" y="42"/>
                    <a:pt x="89" y="44"/>
                  </a:cubicBezTo>
                  <a:cubicBezTo>
                    <a:pt x="88" y="45"/>
                    <a:pt x="87" y="47"/>
                    <a:pt x="86" y="48"/>
                  </a:cubicBezTo>
                  <a:cubicBezTo>
                    <a:pt x="84" y="50"/>
                    <a:pt x="84" y="50"/>
                    <a:pt x="84" y="50"/>
                  </a:cubicBezTo>
                  <a:cubicBezTo>
                    <a:pt x="78" y="57"/>
                    <a:pt x="72" y="65"/>
                    <a:pt x="65" y="72"/>
                  </a:cubicBezTo>
                  <a:cubicBezTo>
                    <a:pt x="56" y="83"/>
                    <a:pt x="56" y="83"/>
                    <a:pt x="56" y="83"/>
                  </a:cubicBezTo>
                  <a:cubicBezTo>
                    <a:pt x="52" y="89"/>
                    <a:pt x="52" y="89"/>
                    <a:pt x="52" y="89"/>
                  </a:cubicBezTo>
                  <a:cubicBezTo>
                    <a:pt x="49" y="91"/>
                    <a:pt x="49" y="91"/>
                    <a:pt x="49" y="91"/>
                  </a:cubicBezTo>
                  <a:cubicBezTo>
                    <a:pt x="48" y="93"/>
                    <a:pt x="48" y="93"/>
                    <a:pt x="48" y="93"/>
                  </a:cubicBezTo>
                  <a:cubicBezTo>
                    <a:pt x="48" y="93"/>
                    <a:pt x="47" y="94"/>
                    <a:pt x="47" y="94"/>
                  </a:cubicBezTo>
                  <a:cubicBezTo>
                    <a:pt x="45" y="96"/>
                    <a:pt x="42" y="98"/>
                    <a:pt x="39" y="99"/>
                  </a:cubicBezTo>
                  <a:cubicBezTo>
                    <a:pt x="37" y="100"/>
                    <a:pt x="34" y="101"/>
                    <a:pt x="31" y="101"/>
                  </a:cubicBezTo>
                  <a:cubicBezTo>
                    <a:pt x="26" y="101"/>
                    <a:pt x="20" y="99"/>
                    <a:pt x="16" y="97"/>
                  </a:cubicBezTo>
                  <a:cubicBezTo>
                    <a:pt x="20" y="99"/>
                    <a:pt x="24" y="100"/>
                    <a:pt x="29" y="100"/>
                  </a:cubicBezTo>
                  <a:cubicBezTo>
                    <a:pt x="34" y="101"/>
                    <a:pt x="39" y="100"/>
                    <a:pt x="43" y="97"/>
                  </a:cubicBezTo>
                  <a:cubicBezTo>
                    <a:pt x="44" y="96"/>
                    <a:pt x="45" y="95"/>
                    <a:pt x="46" y="94"/>
                  </a:cubicBezTo>
                  <a:cubicBezTo>
                    <a:pt x="47" y="94"/>
                    <a:pt x="47" y="93"/>
                    <a:pt x="48" y="93"/>
                  </a:cubicBezTo>
                  <a:cubicBezTo>
                    <a:pt x="49" y="92"/>
                    <a:pt x="49" y="92"/>
                    <a:pt x="49" y="92"/>
                  </a:cubicBezTo>
                  <a:cubicBezTo>
                    <a:pt x="53" y="87"/>
                    <a:pt x="53" y="87"/>
                    <a:pt x="53" y="87"/>
                  </a:cubicBezTo>
                  <a:cubicBezTo>
                    <a:pt x="55" y="84"/>
                    <a:pt x="58" y="80"/>
                    <a:pt x="61" y="77"/>
                  </a:cubicBezTo>
                  <a:cubicBezTo>
                    <a:pt x="68" y="69"/>
                    <a:pt x="75" y="61"/>
                    <a:pt x="82" y="52"/>
                  </a:cubicBezTo>
                  <a:cubicBezTo>
                    <a:pt x="84" y="49"/>
                    <a:pt x="84" y="49"/>
                    <a:pt x="84" y="49"/>
                  </a:cubicBezTo>
                  <a:cubicBezTo>
                    <a:pt x="85" y="48"/>
                    <a:pt x="85" y="48"/>
                    <a:pt x="85" y="48"/>
                  </a:cubicBezTo>
                  <a:cubicBezTo>
                    <a:pt x="86" y="47"/>
                    <a:pt x="86" y="47"/>
                    <a:pt x="86" y="47"/>
                  </a:cubicBezTo>
                  <a:cubicBezTo>
                    <a:pt x="87" y="46"/>
                    <a:pt x="87" y="46"/>
                    <a:pt x="87" y="46"/>
                  </a:cubicBezTo>
                  <a:cubicBezTo>
                    <a:pt x="88" y="44"/>
                    <a:pt x="90" y="41"/>
                    <a:pt x="91" y="38"/>
                  </a:cubicBezTo>
                  <a:cubicBezTo>
                    <a:pt x="93" y="33"/>
                    <a:pt x="94" y="27"/>
                    <a:pt x="93" y="20"/>
                  </a:cubicBezTo>
                  <a:cubicBezTo>
                    <a:pt x="93" y="19"/>
                    <a:pt x="92" y="18"/>
                    <a:pt x="92" y="16"/>
                  </a:cubicBezTo>
                  <a:cubicBezTo>
                    <a:pt x="91" y="15"/>
                    <a:pt x="89" y="13"/>
                    <a:pt x="88" y="12"/>
                  </a:cubicBezTo>
                  <a:cubicBezTo>
                    <a:pt x="86" y="11"/>
                    <a:pt x="84" y="10"/>
                    <a:pt x="83" y="11"/>
                  </a:cubicBezTo>
                  <a:cubicBezTo>
                    <a:pt x="83" y="11"/>
                    <a:pt x="83" y="12"/>
                    <a:pt x="83" y="13"/>
                  </a:cubicBezTo>
                  <a:cubicBezTo>
                    <a:pt x="84" y="14"/>
                    <a:pt x="84" y="15"/>
                    <a:pt x="85" y="18"/>
                  </a:cubicBezTo>
                  <a:cubicBezTo>
                    <a:pt x="86" y="18"/>
                    <a:pt x="87" y="20"/>
                    <a:pt x="87" y="21"/>
                  </a:cubicBezTo>
                  <a:cubicBezTo>
                    <a:pt x="87" y="23"/>
                    <a:pt x="87" y="24"/>
                    <a:pt x="87" y="24"/>
                  </a:cubicBezTo>
                  <a:cubicBezTo>
                    <a:pt x="87" y="25"/>
                    <a:pt x="86" y="24"/>
                    <a:pt x="86" y="24"/>
                  </a:cubicBezTo>
                  <a:cubicBezTo>
                    <a:pt x="86" y="30"/>
                    <a:pt x="84" y="37"/>
                    <a:pt x="80" y="42"/>
                  </a:cubicBezTo>
                  <a:cubicBezTo>
                    <a:pt x="66" y="59"/>
                    <a:pt x="66" y="59"/>
                    <a:pt x="66" y="59"/>
                  </a:cubicBezTo>
                  <a:cubicBezTo>
                    <a:pt x="60" y="66"/>
                    <a:pt x="54" y="73"/>
                    <a:pt x="48" y="80"/>
                  </a:cubicBezTo>
                  <a:cubicBezTo>
                    <a:pt x="44" y="85"/>
                    <a:pt x="44" y="85"/>
                    <a:pt x="44" y="85"/>
                  </a:cubicBezTo>
                  <a:cubicBezTo>
                    <a:pt x="42" y="87"/>
                    <a:pt x="42" y="87"/>
                    <a:pt x="42" y="87"/>
                  </a:cubicBezTo>
                  <a:cubicBezTo>
                    <a:pt x="41" y="88"/>
                    <a:pt x="41" y="88"/>
                    <a:pt x="41" y="88"/>
                  </a:cubicBezTo>
                  <a:cubicBezTo>
                    <a:pt x="41" y="89"/>
                    <a:pt x="40" y="89"/>
                    <a:pt x="40" y="89"/>
                  </a:cubicBezTo>
                  <a:cubicBezTo>
                    <a:pt x="37" y="91"/>
                    <a:pt x="34" y="92"/>
                    <a:pt x="30" y="92"/>
                  </a:cubicBezTo>
                  <a:cubicBezTo>
                    <a:pt x="34" y="92"/>
                    <a:pt x="37" y="91"/>
                    <a:pt x="40" y="89"/>
                  </a:cubicBezTo>
                  <a:cubicBezTo>
                    <a:pt x="40" y="89"/>
                    <a:pt x="41" y="88"/>
                    <a:pt x="41" y="88"/>
                  </a:cubicBezTo>
                  <a:cubicBezTo>
                    <a:pt x="41" y="88"/>
                    <a:pt x="41" y="88"/>
                    <a:pt x="41" y="88"/>
                  </a:cubicBezTo>
                  <a:cubicBezTo>
                    <a:pt x="42" y="87"/>
                    <a:pt x="42" y="87"/>
                    <a:pt x="42" y="87"/>
                  </a:cubicBezTo>
                  <a:cubicBezTo>
                    <a:pt x="44" y="85"/>
                    <a:pt x="44" y="85"/>
                    <a:pt x="44" y="85"/>
                  </a:cubicBezTo>
                  <a:cubicBezTo>
                    <a:pt x="48" y="79"/>
                    <a:pt x="48" y="79"/>
                    <a:pt x="48" y="79"/>
                  </a:cubicBezTo>
                  <a:cubicBezTo>
                    <a:pt x="66" y="59"/>
                    <a:pt x="66" y="59"/>
                    <a:pt x="66" y="59"/>
                  </a:cubicBezTo>
                  <a:cubicBezTo>
                    <a:pt x="80" y="42"/>
                    <a:pt x="80" y="42"/>
                    <a:pt x="80" y="42"/>
                  </a:cubicBezTo>
                  <a:cubicBezTo>
                    <a:pt x="84" y="37"/>
                    <a:pt x="86" y="30"/>
                    <a:pt x="85" y="23"/>
                  </a:cubicBezTo>
                  <a:cubicBezTo>
                    <a:pt x="84" y="23"/>
                    <a:pt x="84" y="24"/>
                    <a:pt x="83" y="26"/>
                  </a:cubicBezTo>
                  <a:cubicBezTo>
                    <a:pt x="83" y="27"/>
                    <a:pt x="83" y="28"/>
                    <a:pt x="83" y="30"/>
                  </a:cubicBezTo>
                  <a:cubicBezTo>
                    <a:pt x="82" y="32"/>
                    <a:pt x="82" y="34"/>
                    <a:pt x="81" y="36"/>
                  </a:cubicBezTo>
                  <a:cubicBezTo>
                    <a:pt x="80" y="37"/>
                    <a:pt x="80" y="38"/>
                    <a:pt x="79" y="39"/>
                  </a:cubicBezTo>
                  <a:cubicBezTo>
                    <a:pt x="79" y="40"/>
                    <a:pt x="79" y="40"/>
                    <a:pt x="78" y="41"/>
                  </a:cubicBezTo>
                  <a:cubicBezTo>
                    <a:pt x="77" y="42"/>
                    <a:pt x="77" y="42"/>
                    <a:pt x="77" y="42"/>
                  </a:cubicBezTo>
                  <a:cubicBezTo>
                    <a:pt x="75" y="44"/>
                    <a:pt x="73" y="46"/>
                    <a:pt x="72" y="48"/>
                  </a:cubicBezTo>
                  <a:cubicBezTo>
                    <a:pt x="64" y="57"/>
                    <a:pt x="55" y="67"/>
                    <a:pt x="47" y="77"/>
                  </a:cubicBezTo>
                  <a:cubicBezTo>
                    <a:pt x="41" y="85"/>
                    <a:pt x="41" y="85"/>
                    <a:pt x="41" y="85"/>
                  </a:cubicBezTo>
                  <a:cubicBezTo>
                    <a:pt x="40" y="86"/>
                    <a:pt x="40" y="86"/>
                    <a:pt x="39" y="87"/>
                  </a:cubicBezTo>
                  <a:cubicBezTo>
                    <a:pt x="39" y="87"/>
                    <a:pt x="39" y="87"/>
                    <a:pt x="38" y="87"/>
                  </a:cubicBezTo>
                  <a:cubicBezTo>
                    <a:pt x="38" y="88"/>
                    <a:pt x="37" y="88"/>
                    <a:pt x="36" y="89"/>
                  </a:cubicBezTo>
                  <a:cubicBezTo>
                    <a:pt x="32" y="90"/>
                    <a:pt x="27" y="90"/>
                    <a:pt x="22" y="88"/>
                  </a:cubicBezTo>
                  <a:cubicBezTo>
                    <a:pt x="22" y="88"/>
                    <a:pt x="21" y="87"/>
                    <a:pt x="20" y="87"/>
                  </a:cubicBezTo>
                  <a:cubicBezTo>
                    <a:pt x="20" y="87"/>
                    <a:pt x="20" y="86"/>
                    <a:pt x="19" y="86"/>
                  </a:cubicBezTo>
                  <a:cubicBezTo>
                    <a:pt x="19" y="86"/>
                    <a:pt x="19" y="86"/>
                    <a:pt x="19" y="86"/>
                  </a:cubicBezTo>
                  <a:cubicBezTo>
                    <a:pt x="19" y="86"/>
                    <a:pt x="19" y="86"/>
                    <a:pt x="19" y="86"/>
                  </a:cubicBezTo>
                  <a:cubicBezTo>
                    <a:pt x="19" y="86"/>
                    <a:pt x="19" y="86"/>
                    <a:pt x="19" y="86"/>
                  </a:cubicBezTo>
                  <a:cubicBezTo>
                    <a:pt x="19" y="85"/>
                    <a:pt x="19" y="85"/>
                    <a:pt x="19" y="85"/>
                  </a:cubicBezTo>
                  <a:cubicBezTo>
                    <a:pt x="18" y="85"/>
                    <a:pt x="18" y="85"/>
                    <a:pt x="18" y="85"/>
                  </a:cubicBezTo>
                  <a:cubicBezTo>
                    <a:pt x="18" y="85"/>
                    <a:pt x="18" y="84"/>
                    <a:pt x="18" y="84"/>
                  </a:cubicBezTo>
                  <a:cubicBezTo>
                    <a:pt x="17" y="84"/>
                    <a:pt x="17" y="83"/>
                    <a:pt x="16" y="82"/>
                  </a:cubicBezTo>
                  <a:cubicBezTo>
                    <a:pt x="15" y="80"/>
                    <a:pt x="14" y="77"/>
                    <a:pt x="15" y="74"/>
                  </a:cubicBezTo>
                  <a:cubicBezTo>
                    <a:pt x="15" y="70"/>
                    <a:pt x="16" y="67"/>
                    <a:pt x="18" y="65"/>
                  </a:cubicBezTo>
                  <a:cubicBezTo>
                    <a:pt x="18" y="64"/>
                    <a:pt x="19" y="64"/>
                    <a:pt x="19" y="64"/>
                  </a:cubicBezTo>
                  <a:cubicBezTo>
                    <a:pt x="20" y="62"/>
                    <a:pt x="20" y="62"/>
                    <a:pt x="20" y="62"/>
                  </a:cubicBezTo>
                  <a:cubicBezTo>
                    <a:pt x="22" y="59"/>
                    <a:pt x="22" y="59"/>
                    <a:pt x="22" y="59"/>
                  </a:cubicBezTo>
                  <a:cubicBezTo>
                    <a:pt x="26" y="54"/>
                    <a:pt x="26" y="54"/>
                    <a:pt x="26" y="54"/>
                  </a:cubicBezTo>
                  <a:cubicBezTo>
                    <a:pt x="34" y="44"/>
                    <a:pt x="42" y="34"/>
                    <a:pt x="50" y="24"/>
                  </a:cubicBezTo>
                  <a:cubicBezTo>
                    <a:pt x="56" y="17"/>
                    <a:pt x="56" y="17"/>
                    <a:pt x="56" y="17"/>
                  </a:cubicBezTo>
                  <a:cubicBezTo>
                    <a:pt x="56" y="17"/>
                    <a:pt x="56" y="17"/>
                    <a:pt x="56" y="17"/>
                  </a:cubicBezTo>
                  <a:cubicBezTo>
                    <a:pt x="56" y="17"/>
                    <a:pt x="56" y="17"/>
                    <a:pt x="56" y="17"/>
                  </a:cubicBezTo>
                  <a:cubicBezTo>
                    <a:pt x="56" y="16"/>
                    <a:pt x="56" y="16"/>
                    <a:pt x="57" y="16"/>
                  </a:cubicBezTo>
                  <a:cubicBezTo>
                    <a:pt x="57" y="16"/>
                    <a:pt x="57" y="15"/>
                    <a:pt x="57" y="15"/>
                  </a:cubicBezTo>
                  <a:cubicBezTo>
                    <a:pt x="58" y="15"/>
                    <a:pt x="59" y="14"/>
                    <a:pt x="60" y="14"/>
                  </a:cubicBezTo>
                  <a:cubicBezTo>
                    <a:pt x="63" y="13"/>
                    <a:pt x="67" y="13"/>
                    <a:pt x="71" y="14"/>
                  </a:cubicBezTo>
                  <a:cubicBezTo>
                    <a:pt x="74" y="15"/>
                    <a:pt x="76" y="16"/>
                    <a:pt x="78" y="16"/>
                  </a:cubicBezTo>
                  <a:cubicBezTo>
                    <a:pt x="79" y="16"/>
                    <a:pt x="79" y="16"/>
                    <a:pt x="79" y="16"/>
                  </a:cubicBezTo>
                  <a:cubicBezTo>
                    <a:pt x="80" y="16"/>
                    <a:pt x="80" y="16"/>
                    <a:pt x="80" y="15"/>
                  </a:cubicBezTo>
                  <a:cubicBezTo>
                    <a:pt x="80" y="14"/>
                    <a:pt x="79" y="12"/>
                    <a:pt x="77" y="10"/>
                  </a:cubicBezTo>
                  <a:cubicBezTo>
                    <a:pt x="74" y="8"/>
                    <a:pt x="71" y="6"/>
                    <a:pt x="66" y="6"/>
                  </a:cubicBezTo>
                  <a:cubicBezTo>
                    <a:pt x="67" y="4"/>
                    <a:pt x="67" y="4"/>
                    <a:pt x="67" y="4"/>
                  </a:cubicBezTo>
                  <a:cubicBezTo>
                    <a:pt x="71" y="5"/>
                    <a:pt x="74" y="6"/>
                    <a:pt x="76" y="7"/>
                  </a:cubicBezTo>
                  <a:cubicBezTo>
                    <a:pt x="78" y="7"/>
                    <a:pt x="78" y="7"/>
                    <a:pt x="79" y="7"/>
                  </a:cubicBezTo>
                  <a:cubicBezTo>
                    <a:pt x="79" y="6"/>
                    <a:pt x="78" y="4"/>
                    <a:pt x="80" y="4"/>
                  </a:cubicBezTo>
                  <a:cubicBezTo>
                    <a:pt x="75" y="2"/>
                    <a:pt x="70" y="0"/>
                    <a:pt x="64" y="0"/>
                  </a:cubicBezTo>
                  <a:cubicBezTo>
                    <a:pt x="61" y="0"/>
                    <a:pt x="58" y="0"/>
                    <a:pt x="55" y="1"/>
                  </a:cubicBezTo>
                  <a:cubicBezTo>
                    <a:pt x="52" y="2"/>
                    <a:pt x="49" y="4"/>
                    <a:pt x="47" y="6"/>
                  </a:cubicBezTo>
                  <a:cubicBezTo>
                    <a:pt x="46" y="6"/>
                    <a:pt x="46" y="7"/>
                    <a:pt x="45" y="8"/>
                  </a:cubicBezTo>
                  <a:cubicBezTo>
                    <a:pt x="43" y="10"/>
                    <a:pt x="43" y="10"/>
                    <a:pt x="43" y="10"/>
                  </a:cubicBezTo>
                  <a:cubicBezTo>
                    <a:pt x="40" y="13"/>
                    <a:pt x="40" y="13"/>
                    <a:pt x="40" y="13"/>
                  </a:cubicBezTo>
                  <a:cubicBezTo>
                    <a:pt x="16" y="44"/>
                    <a:pt x="16" y="44"/>
                    <a:pt x="16" y="44"/>
                  </a:cubicBezTo>
                  <a:cubicBezTo>
                    <a:pt x="10" y="52"/>
                    <a:pt x="10" y="52"/>
                    <a:pt x="10" y="52"/>
                  </a:cubicBezTo>
                  <a:cubicBezTo>
                    <a:pt x="8" y="54"/>
                    <a:pt x="8" y="54"/>
                    <a:pt x="8" y="54"/>
                  </a:cubicBezTo>
                  <a:cubicBezTo>
                    <a:pt x="8" y="55"/>
                    <a:pt x="8" y="55"/>
                    <a:pt x="8" y="55"/>
                  </a:cubicBezTo>
                  <a:cubicBezTo>
                    <a:pt x="7" y="56"/>
                    <a:pt x="7" y="56"/>
                    <a:pt x="7" y="56"/>
                  </a:cubicBezTo>
                  <a:cubicBezTo>
                    <a:pt x="6" y="57"/>
                    <a:pt x="5" y="59"/>
                    <a:pt x="4" y="61"/>
                  </a:cubicBezTo>
                  <a:cubicBezTo>
                    <a:pt x="2" y="64"/>
                    <a:pt x="1" y="68"/>
                    <a:pt x="0" y="73"/>
                  </a:cubicBezTo>
                  <a:cubicBezTo>
                    <a:pt x="0" y="77"/>
                    <a:pt x="0" y="81"/>
                    <a:pt x="2" y="85"/>
                  </a:cubicBezTo>
                  <a:cubicBezTo>
                    <a:pt x="3" y="89"/>
                    <a:pt x="6" y="92"/>
                    <a:pt x="8" y="95"/>
                  </a:cubicBezTo>
                  <a:cubicBezTo>
                    <a:pt x="9" y="96"/>
                    <a:pt x="9" y="96"/>
                    <a:pt x="10" y="97"/>
                  </a:cubicBezTo>
                  <a:cubicBezTo>
                    <a:pt x="11" y="97"/>
                    <a:pt x="11" y="98"/>
                    <a:pt x="11" y="98"/>
                  </a:cubicBezTo>
                  <a:cubicBezTo>
                    <a:pt x="12" y="98"/>
                    <a:pt x="13" y="99"/>
                    <a:pt x="14" y="99"/>
                  </a:cubicBezTo>
                  <a:cubicBezTo>
                    <a:pt x="16" y="100"/>
                    <a:pt x="18" y="101"/>
                    <a:pt x="20" y="102"/>
                  </a:cubicBezTo>
                  <a:cubicBezTo>
                    <a:pt x="23" y="103"/>
                    <a:pt x="27" y="104"/>
                    <a:pt x="31" y="103"/>
                  </a:cubicBezTo>
                  <a:cubicBezTo>
                    <a:pt x="35" y="103"/>
                    <a:pt x="40" y="102"/>
                    <a:pt x="44" y="100"/>
                  </a:cubicBezTo>
                  <a:cubicBezTo>
                    <a:pt x="46" y="99"/>
                    <a:pt x="47" y="98"/>
                    <a:pt x="49" y="96"/>
                  </a:cubicBezTo>
                  <a:cubicBezTo>
                    <a:pt x="49" y="95"/>
                    <a:pt x="50" y="95"/>
                    <a:pt x="50" y="95"/>
                  </a:cubicBezTo>
                  <a:cubicBezTo>
                    <a:pt x="51" y="94"/>
                    <a:pt x="51" y="94"/>
                    <a:pt x="51" y="94"/>
                  </a:cubicBezTo>
                  <a:cubicBezTo>
                    <a:pt x="52" y="92"/>
                    <a:pt x="52" y="92"/>
                    <a:pt x="52" y="92"/>
                  </a:cubicBezTo>
                  <a:cubicBezTo>
                    <a:pt x="58" y="84"/>
                    <a:pt x="58" y="84"/>
                    <a:pt x="58" y="84"/>
                  </a:cubicBezTo>
                  <a:cubicBezTo>
                    <a:pt x="71" y="69"/>
                    <a:pt x="71" y="69"/>
                    <a:pt x="71" y="69"/>
                  </a:cubicBezTo>
                  <a:cubicBezTo>
                    <a:pt x="55" y="88"/>
                    <a:pt x="55" y="88"/>
                    <a:pt x="55" y="88"/>
                  </a:cubicBezTo>
                  <a:cubicBezTo>
                    <a:pt x="51" y="93"/>
                    <a:pt x="51" y="93"/>
                    <a:pt x="51" y="93"/>
                  </a:cubicBezTo>
                  <a:cubicBezTo>
                    <a:pt x="50" y="94"/>
                    <a:pt x="50" y="94"/>
                    <a:pt x="50" y="94"/>
                  </a:cubicBezTo>
                  <a:cubicBezTo>
                    <a:pt x="49" y="95"/>
                    <a:pt x="49" y="95"/>
                    <a:pt x="49" y="95"/>
                  </a:cubicBezTo>
                  <a:cubicBezTo>
                    <a:pt x="49" y="95"/>
                    <a:pt x="49" y="95"/>
                    <a:pt x="49" y="96"/>
                  </a:cubicBezTo>
                  <a:cubicBezTo>
                    <a:pt x="48" y="97"/>
                    <a:pt x="47" y="98"/>
                    <a:pt x="45" y="99"/>
                  </a:cubicBezTo>
                  <a:cubicBezTo>
                    <a:pt x="41" y="102"/>
                    <a:pt x="35" y="103"/>
                    <a:pt x="30" y="103"/>
                  </a:cubicBezTo>
                  <a:cubicBezTo>
                    <a:pt x="25" y="103"/>
                    <a:pt x="20" y="102"/>
                    <a:pt x="16" y="100"/>
                  </a:cubicBezTo>
                  <a:cubicBezTo>
                    <a:pt x="15" y="99"/>
                    <a:pt x="14" y="99"/>
                    <a:pt x="12" y="98"/>
                  </a:cubicBezTo>
                  <a:cubicBezTo>
                    <a:pt x="12" y="98"/>
                    <a:pt x="11" y="97"/>
                    <a:pt x="11" y="97"/>
                  </a:cubicBezTo>
                  <a:cubicBezTo>
                    <a:pt x="10" y="97"/>
                    <a:pt x="10" y="97"/>
                    <a:pt x="10" y="97"/>
                  </a:cubicBezTo>
                  <a:cubicBezTo>
                    <a:pt x="10" y="96"/>
                    <a:pt x="10" y="96"/>
                    <a:pt x="10" y="96"/>
                  </a:cubicBezTo>
                  <a:cubicBezTo>
                    <a:pt x="10" y="96"/>
                    <a:pt x="9" y="96"/>
                    <a:pt x="9" y="95"/>
                  </a:cubicBezTo>
                  <a:cubicBezTo>
                    <a:pt x="7" y="93"/>
                    <a:pt x="6" y="91"/>
                    <a:pt x="4" y="89"/>
                  </a:cubicBezTo>
                  <a:cubicBezTo>
                    <a:pt x="2" y="84"/>
                    <a:pt x="1" y="79"/>
                    <a:pt x="1" y="74"/>
                  </a:cubicBezTo>
                  <a:cubicBezTo>
                    <a:pt x="1" y="69"/>
                    <a:pt x="3" y="64"/>
                    <a:pt x="5" y="59"/>
                  </a:cubicBezTo>
                  <a:cubicBezTo>
                    <a:pt x="5" y="59"/>
                    <a:pt x="5" y="60"/>
                    <a:pt x="6" y="59"/>
                  </a:cubicBezTo>
                  <a:cubicBezTo>
                    <a:pt x="3" y="64"/>
                    <a:pt x="2" y="69"/>
                    <a:pt x="2" y="74"/>
                  </a:cubicBezTo>
                  <a:cubicBezTo>
                    <a:pt x="2" y="79"/>
                    <a:pt x="3" y="84"/>
                    <a:pt x="5" y="89"/>
                  </a:cubicBezTo>
                  <a:cubicBezTo>
                    <a:pt x="6" y="90"/>
                    <a:pt x="7" y="91"/>
                    <a:pt x="7" y="92"/>
                  </a:cubicBezTo>
                  <a:cubicBezTo>
                    <a:pt x="8" y="92"/>
                    <a:pt x="8" y="93"/>
                    <a:pt x="9" y="93"/>
                  </a:cubicBezTo>
                  <a:cubicBezTo>
                    <a:pt x="9" y="94"/>
                    <a:pt x="9" y="94"/>
                    <a:pt x="9" y="94"/>
                  </a:cubicBezTo>
                  <a:cubicBezTo>
                    <a:pt x="9" y="94"/>
                    <a:pt x="10" y="94"/>
                    <a:pt x="10" y="95"/>
                  </a:cubicBezTo>
                  <a:cubicBezTo>
                    <a:pt x="10" y="95"/>
                    <a:pt x="11" y="95"/>
                    <a:pt x="11" y="96"/>
                  </a:cubicBezTo>
                  <a:cubicBezTo>
                    <a:pt x="12" y="96"/>
                    <a:pt x="12" y="96"/>
                    <a:pt x="12" y="96"/>
                  </a:cubicBezTo>
                  <a:cubicBezTo>
                    <a:pt x="12" y="97"/>
                    <a:pt x="13" y="97"/>
                    <a:pt x="13" y="97"/>
                  </a:cubicBezTo>
                  <a:cubicBezTo>
                    <a:pt x="14" y="98"/>
                    <a:pt x="16" y="99"/>
                    <a:pt x="17" y="99"/>
                  </a:cubicBezTo>
                  <a:cubicBezTo>
                    <a:pt x="21" y="101"/>
                    <a:pt x="26" y="102"/>
                    <a:pt x="31" y="102"/>
                  </a:cubicBezTo>
                  <a:cubicBezTo>
                    <a:pt x="36" y="102"/>
                    <a:pt x="41" y="101"/>
                    <a:pt x="46" y="97"/>
                  </a:cubicBezTo>
                  <a:cubicBezTo>
                    <a:pt x="47" y="96"/>
                    <a:pt x="48" y="96"/>
                    <a:pt x="49" y="94"/>
                  </a:cubicBezTo>
                  <a:cubicBezTo>
                    <a:pt x="51" y="92"/>
                    <a:pt x="51" y="92"/>
                    <a:pt x="51" y="92"/>
                  </a:cubicBezTo>
                  <a:cubicBezTo>
                    <a:pt x="55" y="87"/>
                    <a:pt x="55" y="87"/>
                    <a:pt x="55" y="87"/>
                  </a:cubicBezTo>
                  <a:cubicBezTo>
                    <a:pt x="60" y="81"/>
                    <a:pt x="66" y="74"/>
                    <a:pt x="71" y="68"/>
                  </a:cubicBezTo>
                  <a:cubicBezTo>
                    <a:pt x="72" y="68"/>
                    <a:pt x="72" y="68"/>
                    <a:pt x="72" y="68"/>
                  </a:cubicBezTo>
                  <a:cubicBezTo>
                    <a:pt x="83" y="55"/>
                    <a:pt x="83" y="55"/>
                    <a:pt x="83" y="55"/>
                  </a:cubicBezTo>
                  <a:cubicBezTo>
                    <a:pt x="86" y="51"/>
                    <a:pt x="86" y="51"/>
                    <a:pt x="86" y="51"/>
                  </a:cubicBezTo>
                  <a:cubicBezTo>
                    <a:pt x="88" y="49"/>
                    <a:pt x="88" y="49"/>
                    <a:pt x="88" y="49"/>
                  </a:cubicBezTo>
                  <a:cubicBezTo>
                    <a:pt x="88" y="48"/>
                    <a:pt x="88" y="48"/>
                    <a:pt x="88" y="48"/>
                  </a:cubicBezTo>
                  <a:cubicBezTo>
                    <a:pt x="89" y="48"/>
                    <a:pt x="89" y="48"/>
                    <a:pt x="89" y="47"/>
                  </a:cubicBezTo>
                  <a:cubicBezTo>
                    <a:pt x="92" y="44"/>
                    <a:pt x="93" y="41"/>
                    <a:pt x="95" y="37"/>
                  </a:cubicBezTo>
                  <a:cubicBezTo>
                    <a:pt x="97" y="31"/>
                    <a:pt x="96" y="25"/>
                    <a:pt x="94" y="20"/>
                  </a:cubicBezTo>
                  <a:cubicBezTo>
                    <a:pt x="95" y="26"/>
                    <a:pt x="94" y="32"/>
                    <a:pt x="92" y="37"/>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6" name="Freeform 28">
              <a:extLst>
                <a:ext uri="{FF2B5EF4-FFF2-40B4-BE49-F238E27FC236}">
                  <a16:creationId xmlns:a16="http://schemas.microsoft.com/office/drawing/2014/main" id="{2B77F21D-0B63-A858-844E-7D271C8ACAD0}"/>
                </a:ext>
              </a:extLst>
            </p:cNvPr>
            <p:cNvSpPr/>
            <p:nvPr/>
          </p:nvSpPr>
          <p:spPr bwMode="auto">
            <a:xfrm>
              <a:off x="5175251" y="1671638"/>
              <a:ext cx="4763" cy="317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1"/>
                    <a:pt x="0" y="1"/>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7" name="Freeform 29">
              <a:extLst>
                <a:ext uri="{FF2B5EF4-FFF2-40B4-BE49-F238E27FC236}">
                  <a16:creationId xmlns:a16="http://schemas.microsoft.com/office/drawing/2014/main" id="{E443C655-B0C1-8317-82AF-F07A76A2BC9C}"/>
                </a:ext>
              </a:extLst>
            </p:cNvPr>
            <p:cNvSpPr/>
            <p:nvPr/>
          </p:nvSpPr>
          <p:spPr bwMode="auto">
            <a:xfrm>
              <a:off x="5160963" y="1660526"/>
              <a:ext cx="3175" cy="3175"/>
            </a:xfrm>
            <a:custGeom>
              <a:avLst/>
              <a:gdLst>
                <a:gd name="T0" fmla="*/ 1 w 1"/>
                <a:gd name="T1" fmla="*/ 1 h 1"/>
                <a:gd name="T2" fmla="*/ 0 w 1"/>
                <a:gd name="T3" fmla="*/ 0 h 1"/>
                <a:gd name="T4" fmla="*/ 0 w 1"/>
                <a:gd name="T5" fmla="*/ 0 h 1"/>
                <a:gd name="T6" fmla="*/ 1 w 1"/>
                <a:gd name="T7" fmla="*/ 1 h 1"/>
              </a:gdLst>
              <a:ahLst/>
              <a:cxnLst>
                <a:cxn ang="0">
                  <a:pos x="T0" y="T1"/>
                </a:cxn>
                <a:cxn ang="0">
                  <a:pos x="T2" y="T3"/>
                </a:cxn>
                <a:cxn ang="0">
                  <a:pos x="T4" y="T5"/>
                </a:cxn>
                <a:cxn ang="0">
                  <a:pos x="T6" y="T7"/>
                </a:cxn>
              </a:cxnLst>
              <a:rect l="0" t="0" r="r" b="b"/>
              <a:pathLst>
                <a:path w="1" h="1">
                  <a:moveTo>
                    <a:pt x="1" y="1"/>
                  </a:moveTo>
                  <a:cubicBezTo>
                    <a:pt x="1" y="0"/>
                    <a:pt x="0" y="0"/>
                    <a:pt x="0" y="0"/>
                  </a:cubicBezTo>
                  <a:cubicBezTo>
                    <a:pt x="0" y="0"/>
                    <a:pt x="0" y="0"/>
                    <a:pt x="0" y="0"/>
                  </a:cubicBezTo>
                  <a:cubicBezTo>
                    <a:pt x="1" y="0"/>
                    <a:pt x="1" y="1"/>
                    <a:pt x="1" y="1"/>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8" name="Freeform 30">
              <a:extLst>
                <a:ext uri="{FF2B5EF4-FFF2-40B4-BE49-F238E27FC236}">
                  <a16:creationId xmlns:a16="http://schemas.microsoft.com/office/drawing/2014/main" id="{868D3F9D-1DD4-8CC2-27DE-FCE9832C1478}"/>
                </a:ext>
              </a:extLst>
            </p:cNvPr>
            <p:cNvSpPr/>
            <p:nvPr/>
          </p:nvSpPr>
          <p:spPr bwMode="auto">
            <a:xfrm>
              <a:off x="5180013" y="1674813"/>
              <a:ext cx="11113" cy="4763"/>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1"/>
                    <a:pt x="2" y="1"/>
                    <a:pt x="3" y="1"/>
                  </a:cubicBezTo>
                  <a:cubicBezTo>
                    <a:pt x="2" y="1"/>
                    <a:pt x="1" y="1"/>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9" name="Freeform 31">
              <a:extLst>
                <a:ext uri="{FF2B5EF4-FFF2-40B4-BE49-F238E27FC236}">
                  <a16:creationId xmlns:a16="http://schemas.microsoft.com/office/drawing/2014/main" id="{187C4006-3837-4AEB-1641-B23FF2473F4E}"/>
                </a:ext>
              </a:extLst>
            </p:cNvPr>
            <p:cNvSpPr/>
            <p:nvPr/>
          </p:nvSpPr>
          <p:spPr bwMode="auto">
            <a:xfrm>
              <a:off x="5164138" y="1663701"/>
              <a:ext cx="7938" cy="4763"/>
            </a:xfrm>
            <a:custGeom>
              <a:avLst/>
              <a:gdLst>
                <a:gd name="T0" fmla="*/ 2 w 2"/>
                <a:gd name="T1" fmla="*/ 1 h 1"/>
                <a:gd name="T2" fmla="*/ 0 w 2"/>
                <a:gd name="T3" fmla="*/ 0 h 1"/>
                <a:gd name="T4" fmla="*/ 1 w 2"/>
                <a:gd name="T5" fmla="*/ 1 h 1"/>
                <a:gd name="T6" fmla="*/ 2 w 2"/>
                <a:gd name="T7" fmla="*/ 1 h 1"/>
              </a:gdLst>
              <a:ahLst/>
              <a:cxnLst>
                <a:cxn ang="0">
                  <a:pos x="T0" y="T1"/>
                </a:cxn>
                <a:cxn ang="0">
                  <a:pos x="T2" y="T3"/>
                </a:cxn>
                <a:cxn ang="0">
                  <a:pos x="T4" y="T5"/>
                </a:cxn>
                <a:cxn ang="0">
                  <a:pos x="T6" y="T7"/>
                </a:cxn>
              </a:cxnLst>
              <a:rect l="0" t="0" r="r" b="b"/>
              <a:pathLst>
                <a:path w="2" h="1">
                  <a:moveTo>
                    <a:pt x="2" y="1"/>
                  </a:moveTo>
                  <a:cubicBezTo>
                    <a:pt x="1" y="1"/>
                    <a:pt x="0" y="0"/>
                    <a:pt x="0" y="0"/>
                  </a:cubicBezTo>
                  <a:cubicBezTo>
                    <a:pt x="0" y="0"/>
                    <a:pt x="0" y="0"/>
                    <a:pt x="1" y="1"/>
                  </a:cubicBezTo>
                  <a:cubicBezTo>
                    <a:pt x="1" y="1"/>
                    <a:pt x="1" y="1"/>
                    <a:pt x="2" y="1"/>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0" name="Freeform 32">
              <a:extLst>
                <a:ext uri="{FF2B5EF4-FFF2-40B4-BE49-F238E27FC236}">
                  <a16:creationId xmlns:a16="http://schemas.microsoft.com/office/drawing/2014/main" id="{DE3241C5-0B66-BD0E-1A1A-7A66108484E2}"/>
                </a:ext>
              </a:extLst>
            </p:cNvPr>
            <p:cNvSpPr/>
            <p:nvPr/>
          </p:nvSpPr>
          <p:spPr bwMode="auto">
            <a:xfrm>
              <a:off x="5172076" y="1668463"/>
              <a:ext cx="3175" cy="317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1"/>
                    <a:pt x="0" y="1"/>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1" name="Freeform 33">
              <a:extLst>
                <a:ext uri="{FF2B5EF4-FFF2-40B4-BE49-F238E27FC236}">
                  <a16:creationId xmlns:a16="http://schemas.microsoft.com/office/drawing/2014/main" id="{9BFCA2C6-2A9A-51F5-9D8F-4FAAAAFEE5B5}"/>
                </a:ext>
              </a:extLst>
            </p:cNvPr>
            <p:cNvSpPr/>
            <p:nvPr/>
          </p:nvSpPr>
          <p:spPr bwMode="auto">
            <a:xfrm>
              <a:off x="4987926" y="1292226"/>
              <a:ext cx="360363" cy="398463"/>
            </a:xfrm>
            <a:custGeom>
              <a:avLst/>
              <a:gdLst>
                <a:gd name="T0" fmla="*/ 38 w 96"/>
                <a:gd name="T1" fmla="*/ 88 h 106"/>
                <a:gd name="T2" fmla="*/ 46 w 96"/>
                <a:gd name="T3" fmla="*/ 98 h 106"/>
                <a:gd name="T4" fmla="*/ 42 w 96"/>
                <a:gd name="T5" fmla="*/ 93 h 106"/>
                <a:gd name="T6" fmla="*/ 12 w 96"/>
                <a:gd name="T7" fmla="*/ 55 h 106"/>
                <a:gd name="T8" fmla="*/ 0 w 96"/>
                <a:gd name="T9" fmla="*/ 29 h 106"/>
                <a:gd name="T10" fmla="*/ 6 w 96"/>
                <a:gd name="T11" fmla="*/ 14 h 106"/>
                <a:gd name="T12" fmla="*/ 5 w 96"/>
                <a:gd name="T13" fmla="*/ 43 h 106"/>
                <a:gd name="T14" fmla="*/ 20 w 96"/>
                <a:gd name="T15" fmla="*/ 64 h 106"/>
                <a:gd name="T16" fmla="*/ 45 w 96"/>
                <a:gd name="T17" fmla="*/ 96 h 106"/>
                <a:gd name="T18" fmla="*/ 48 w 96"/>
                <a:gd name="T19" fmla="*/ 99 h 106"/>
                <a:gd name="T20" fmla="*/ 67 w 96"/>
                <a:gd name="T21" fmla="*/ 106 h 106"/>
                <a:gd name="T22" fmla="*/ 86 w 96"/>
                <a:gd name="T23" fmla="*/ 98 h 106"/>
                <a:gd name="T24" fmla="*/ 95 w 96"/>
                <a:gd name="T25" fmla="*/ 86 h 106"/>
                <a:gd name="T26" fmla="*/ 92 w 96"/>
                <a:gd name="T27" fmla="*/ 86 h 106"/>
                <a:gd name="T28" fmla="*/ 81 w 96"/>
                <a:gd name="T29" fmla="*/ 99 h 106"/>
                <a:gd name="T30" fmla="*/ 49 w 96"/>
                <a:gd name="T31" fmla="*/ 97 h 106"/>
                <a:gd name="T32" fmla="*/ 40 w 96"/>
                <a:gd name="T33" fmla="*/ 86 h 106"/>
                <a:gd name="T34" fmla="*/ 44 w 96"/>
                <a:gd name="T35" fmla="*/ 91 h 106"/>
                <a:gd name="T36" fmla="*/ 50 w 96"/>
                <a:gd name="T37" fmla="*/ 98 h 106"/>
                <a:gd name="T38" fmla="*/ 78 w 96"/>
                <a:gd name="T39" fmla="*/ 101 h 106"/>
                <a:gd name="T40" fmla="*/ 92 w 96"/>
                <a:gd name="T41" fmla="*/ 69 h 106"/>
                <a:gd name="T42" fmla="*/ 83 w 96"/>
                <a:gd name="T43" fmla="*/ 59 h 106"/>
                <a:gd name="T44" fmla="*/ 86 w 96"/>
                <a:gd name="T45" fmla="*/ 70 h 106"/>
                <a:gd name="T46" fmla="*/ 85 w 96"/>
                <a:gd name="T47" fmla="*/ 82 h 106"/>
                <a:gd name="T48" fmla="*/ 57 w 96"/>
                <a:gd name="T49" fmla="*/ 93 h 106"/>
                <a:gd name="T50" fmla="*/ 53 w 96"/>
                <a:gd name="T51" fmla="*/ 90 h 106"/>
                <a:gd name="T52" fmla="*/ 28 w 96"/>
                <a:gd name="T53" fmla="*/ 57 h 106"/>
                <a:gd name="T54" fmla="*/ 54 w 96"/>
                <a:gd name="T55" fmla="*/ 91 h 106"/>
                <a:gd name="T56" fmla="*/ 62 w 96"/>
                <a:gd name="T57" fmla="*/ 95 h 106"/>
                <a:gd name="T58" fmla="*/ 84 w 96"/>
                <a:gd name="T59" fmla="*/ 72 h 106"/>
                <a:gd name="T60" fmla="*/ 79 w 96"/>
                <a:gd name="T61" fmla="*/ 87 h 106"/>
                <a:gd name="T62" fmla="*/ 72 w 96"/>
                <a:gd name="T63" fmla="*/ 92 h 106"/>
                <a:gd name="T64" fmla="*/ 56 w 96"/>
                <a:gd name="T65" fmla="*/ 89 h 106"/>
                <a:gd name="T66" fmla="*/ 23 w 96"/>
                <a:gd name="T67" fmla="*/ 47 h 106"/>
                <a:gd name="T68" fmla="*/ 18 w 96"/>
                <a:gd name="T69" fmla="*/ 40 h 106"/>
                <a:gd name="T70" fmla="*/ 17 w 96"/>
                <a:gd name="T71" fmla="*/ 21 h 106"/>
                <a:gd name="T72" fmla="*/ 21 w 96"/>
                <a:gd name="T73" fmla="*/ 18 h 106"/>
                <a:gd name="T74" fmla="*/ 37 w 96"/>
                <a:gd name="T75" fmla="*/ 17 h 106"/>
                <a:gd name="T76" fmla="*/ 39 w 96"/>
                <a:gd name="T77" fmla="*/ 19 h 106"/>
                <a:gd name="T78" fmla="*/ 70 w 96"/>
                <a:gd name="T79" fmla="*/ 57 h 106"/>
                <a:gd name="T80" fmla="*/ 83 w 96"/>
                <a:gd name="T81" fmla="*/ 53 h 106"/>
                <a:gd name="T82" fmla="*/ 55 w 96"/>
                <a:gd name="T83" fmla="*/ 16 h 106"/>
                <a:gd name="T84" fmla="*/ 48 w 96"/>
                <a:gd name="T85" fmla="*/ 7 h 106"/>
                <a:gd name="T86" fmla="*/ 12 w 96"/>
                <a:gd name="T87" fmla="*/ 6 h 106"/>
                <a:gd name="T88" fmla="*/ 7 w 96"/>
                <a:gd name="T89" fmla="*/ 10 h 106"/>
                <a:gd name="T90" fmla="*/ 2 w 96"/>
                <a:gd name="T91" fmla="*/ 4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6" h="106">
                  <a:moveTo>
                    <a:pt x="14" y="58"/>
                  </a:moveTo>
                  <a:cubicBezTo>
                    <a:pt x="26" y="73"/>
                    <a:pt x="26" y="73"/>
                    <a:pt x="26" y="73"/>
                  </a:cubicBezTo>
                  <a:cubicBezTo>
                    <a:pt x="38" y="88"/>
                    <a:pt x="38" y="88"/>
                    <a:pt x="38" y="88"/>
                  </a:cubicBezTo>
                  <a:cubicBezTo>
                    <a:pt x="44" y="95"/>
                    <a:pt x="44" y="95"/>
                    <a:pt x="44" y="95"/>
                  </a:cubicBezTo>
                  <a:cubicBezTo>
                    <a:pt x="45" y="97"/>
                    <a:pt x="45" y="97"/>
                    <a:pt x="45" y="97"/>
                  </a:cubicBezTo>
                  <a:cubicBezTo>
                    <a:pt x="46" y="97"/>
                    <a:pt x="46" y="98"/>
                    <a:pt x="46" y="98"/>
                  </a:cubicBezTo>
                  <a:cubicBezTo>
                    <a:pt x="46" y="98"/>
                    <a:pt x="45" y="97"/>
                    <a:pt x="45" y="97"/>
                  </a:cubicBezTo>
                  <a:cubicBezTo>
                    <a:pt x="44" y="95"/>
                    <a:pt x="44" y="95"/>
                    <a:pt x="44" y="95"/>
                  </a:cubicBezTo>
                  <a:cubicBezTo>
                    <a:pt x="42" y="93"/>
                    <a:pt x="42" y="93"/>
                    <a:pt x="42" y="93"/>
                  </a:cubicBezTo>
                  <a:cubicBezTo>
                    <a:pt x="35" y="83"/>
                    <a:pt x="35" y="83"/>
                    <a:pt x="35" y="83"/>
                  </a:cubicBezTo>
                  <a:cubicBezTo>
                    <a:pt x="19" y="64"/>
                    <a:pt x="19" y="64"/>
                    <a:pt x="19" y="64"/>
                  </a:cubicBezTo>
                  <a:cubicBezTo>
                    <a:pt x="12" y="55"/>
                    <a:pt x="12" y="55"/>
                    <a:pt x="12" y="55"/>
                  </a:cubicBezTo>
                  <a:cubicBezTo>
                    <a:pt x="8" y="50"/>
                    <a:pt x="8" y="50"/>
                    <a:pt x="8" y="50"/>
                  </a:cubicBezTo>
                  <a:cubicBezTo>
                    <a:pt x="6" y="48"/>
                    <a:pt x="5" y="46"/>
                    <a:pt x="4" y="44"/>
                  </a:cubicBezTo>
                  <a:cubicBezTo>
                    <a:pt x="2" y="39"/>
                    <a:pt x="0" y="34"/>
                    <a:pt x="0" y="29"/>
                  </a:cubicBezTo>
                  <a:cubicBezTo>
                    <a:pt x="0" y="27"/>
                    <a:pt x="0" y="24"/>
                    <a:pt x="1" y="21"/>
                  </a:cubicBezTo>
                  <a:cubicBezTo>
                    <a:pt x="2" y="18"/>
                    <a:pt x="3" y="16"/>
                    <a:pt x="5" y="13"/>
                  </a:cubicBezTo>
                  <a:cubicBezTo>
                    <a:pt x="5" y="14"/>
                    <a:pt x="4" y="15"/>
                    <a:pt x="6" y="14"/>
                  </a:cubicBezTo>
                  <a:cubicBezTo>
                    <a:pt x="4" y="16"/>
                    <a:pt x="3" y="18"/>
                    <a:pt x="2" y="21"/>
                  </a:cubicBezTo>
                  <a:cubicBezTo>
                    <a:pt x="1" y="24"/>
                    <a:pt x="1" y="27"/>
                    <a:pt x="1" y="29"/>
                  </a:cubicBezTo>
                  <a:cubicBezTo>
                    <a:pt x="1" y="34"/>
                    <a:pt x="3" y="39"/>
                    <a:pt x="5" y="43"/>
                  </a:cubicBezTo>
                  <a:cubicBezTo>
                    <a:pt x="6" y="46"/>
                    <a:pt x="7" y="48"/>
                    <a:pt x="9" y="50"/>
                  </a:cubicBezTo>
                  <a:cubicBezTo>
                    <a:pt x="13" y="54"/>
                    <a:pt x="13" y="54"/>
                    <a:pt x="13" y="54"/>
                  </a:cubicBezTo>
                  <a:cubicBezTo>
                    <a:pt x="20" y="64"/>
                    <a:pt x="20" y="64"/>
                    <a:pt x="20" y="64"/>
                  </a:cubicBezTo>
                  <a:cubicBezTo>
                    <a:pt x="25" y="71"/>
                    <a:pt x="30" y="77"/>
                    <a:pt x="36" y="84"/>
                  </a:cubicBezTo>
                  <a:cubicBezTo>
                    <a:pt x="38" y="87"/>
                    <a:pt x="41" y="90"/>
                    <a:pt x="43" y="93"/>
                  </a:cubicBezTo>
                  <a:cubicBezTo>
                    <a:pt x="45" y="96"/>
                    <a:pt x="45" y="96"/>
                    <a:pt x="45" y="96"/>
                  </a:cubicBezTo>
                  <a:cubicBezTo>
                    <a:pt x="46" y="96"/>
                    <a:pt x="46" y="96"/>
                    <a:pt x="46" y="96"/>
                  </a:cubicBezTo>
                  <a:cubicBezTo>
                    <a:pt x="46" y="97"/>
                    <a:pt x="47" y="97"/>
                    <a:pt x="47" y="97"/>
                  </a:cubicBezTo>
                  <a:cubicBezTo>
                    <a:pt x="47" y="98"/>
                    <a:pt x="48" y="98"/>
                    <a:pt x="48" y="99"/>
                  </a:cubicBezTo>
                  <a:cubicBezTo>
                    <a:pt x="51" y="101"/>
                    <a:pt x="53" y="102"/>
                    <a:pt x="56" y="103"/>
                  </a:cubicBezTo>
                  <a:cubicBezTo>
                    <a:pt x="55" y="104"/>
                    <a:pt x="55" y="104"/>
                    <a:pt x="55" y="104"/>
                  </a:cubicBezTo>
                  <a:cubicBezTo>
                    <a:pt x="59" y="106"/>
                    <a:pt x="63" y="106"/>
                    <a:pt x="67" y="106"/>
                  </a:cubicBezTo>
                  <a:cubicBezTo>
                    <a:pt x="71" y="106"/>
                    <a:pt x="75" y="105"/>
                    <a:pt x="78" y="103"/>
                  </a:cubicBezTo>
                  <a:cubicBezTo>
                    <a:pt x="80" y="102"/>
                    <a:pt x="82" y="101"/>
                    <a:pt x="84" y="100"/>
                  </a:cubicBezTo>
                  <a:cubicBezTo>
                    <a:pt x="84" y="100"/>
                    <a:pt x="85" y="99"/>
                    <a:pt x="86" y="98"/>
                  </a:cubicBezTo>
                  <a:cubicBezTo>
                    <a:pt x="86" y="98"/>
                    <a:pt x="87" y="98"/>
                    <a:pt x="87" y="97"/>
                  </a:cubicBezTo>
                  <a:cubicBezTo>
                    <a:pt x="88" y="97"/>
                    <a:pt x="88" y="97"/>
                    <a:pt x="88" y="96"/>
                  </a:cubicBezTo>
                  <a:cubicBezTo>
                    <a:pt x="91" y="93"/>
                    <a:pt x="93" y="90"/>
                    <a:pt x="95" y="86"/>
                  </a:cubicBezTo>
                  <a:cubicBezTo>
                    <a:pt x="96" y="82"/>
                    <a:pt x="96" y="79"/>
                    <a:pt x="95" y="76"/>
                  </a:cubicBezTo>
                  <a:cubicBezTo>
                    <a:pt x="95" y="73"/>
                    <a:pt x="94" y="71"/>
                    <a:pt x="93" y="69"/>
                  </a:cubicBezTo>
                  <a:cubicBezTo>
                    <a:pt x="95" y="74"/>
                    <a:pt x="95" y="80"/>
                    <a:pt x="92" y="86"/>
                  </a:cubicBezTo>
                  <a:cubicBezTo>
                    <a:pt x="91" y="89"/>
                    <a:pt x="90" y="91"/>
                    <a:pt x="88" y="93"/>
                  </a:cubicBezTo>
                  <a:cubicBezTo>
                    <a:pt x="87" y="94"/>
                    <a:pt x="86" y="95"/>
                    <a:pt x="85" y="96"/>
                  </a:cubicBezTo>
                  <a:cubicBezTo>
                    <a:pt x="84" y="97"/>
                    <a:pt x="83" y="98"/>
                    <a:pt x="81" y="99"/>
                  </a:cubicBezTo>
                  <a:cubicBezTo>
                    <a:pt x="76" y="102"/>
                    <a:pt x="71" y="103"/>
                    <a:pt x="65" y="103"/>
                  </a:cubicBezTo>
                  <a:cubicBezTo>
                    <a:pt x="62" y="103"/>
                    <a:pt x="60" y="103"/>
                    <a:pt x="57" y="102"/>
                  </a:cubicBezTo>
                  <a:cubicBezTo>
                    <a:pt x="54" y="101"/>
                    <a:pt x="51" y="100"/>
                    <a:pt x="49" y="97"/>
                  </a:cubicBezTo>
                  <a:cubicBezTo>
                    <a:pt x="48" y="96"/>
                    <a:pt x="47" y="95"/>
                    <a:pt x="46" y="94"/>
                  </a:cubicBezTo>
                  <a:cubicBezTo>
                    <a:pt x="44" y="91"/>
                    <a:pt x="44" y="91"/>
                    <a:pt x="44" y="91"/>
                  </a:cubicBezTo>
                  <a:cubicBezTo>
                    <a:pt x="40" y="86"/>
                    <a:pt x="40" y="86"/>
                    <a:pt x="40" y="86"/>
                  </a:cubicBezTo>
                  <a:cubicBezTo>
                    <a:pt x="31" y="74"/>
                    <a:pt x="31" y="74"/>
                    <a:pt x="31" y="74"/>
                  </a:cubicBezTo>
                  <a:cubicBezTo>
                    <a:pt x="13" y="52"/>
                    <a:pt x="13" y="52"/>
                    <a:pt x="13" y="52"/>
                  </a:cubicBezTo>
                  <a:cubicBezTo>
                    <a:pt x="23" y="64"/>
                    <a:pt x="35" y="78"/>
                    <a:pt x="44" y="91"/>
                  </a:cubicBezTo>
                  <a:cubicBezTo>
                    <a:pt x="47" y="94"/>
                    <a:pt x="47" y="94"/>
                    <a:pt x="47" y="94"/>
                  </a:cubicBezTo>
                  <a:cubicBezTo>
                    <a:pt x="47" y="95"/>
                    <a:pt x="48" y="96"/>
                    <a:pt x="48" y="96"/>
                  </a:cubicBezTo>
                  <a:cubicBezTo>
                    <a:pt x="49" y="97"/>
                    <a:pt x="49" y="98"/>
                    <a:pt x="50" y="98"/>
                  </a:cubicBezTo>
                  <a:cubicBezTo>
                    <a:pt x="53" y="100"/>
                    <a:pt x="56" y="102"/>
                    <a:pt x="59" y="103"/>
                  </a:cubicBezTo>
                  <a:cubicBezTo>
                    <a:pt x="63" y="103"/>
                    <a:pt x="66" y="103"/>
                    <a:pt x="69" y="103"/>
                  </a:cubicBezTo>
                  <a:cubicBezTo>
                    <a:pt x="72" y="103"/>
                    <a:pt x="75" y="102"/>
                    <a:pt x="78" y="101"/>
                  </a:cubicBezTo>
                  <a:cubicBezTo>
                    <a:pt x="81" y="99"/>
                    <a:pt x="83" y="97"/>
                    <a:pt x="86" y="95"/>
                  </a:cubicBezTo>
                  <a:cubicBezTo>
                    <a:pt x="88" y="93"/>
                    <a:pt x="90" y="90"/>
                    <a:pt x="91" y="87"/>
                  </a:cubicBezTo>
                  <a:cubicBezTo>
                    <a:pt x="94" y="81"/>
                    <a:pt x="94" y="75"/>
                    <a:pt x="92" y="69"/>
                  </a:cubicBezTo>
                  <a:cubicBezTo>
                    <a:pt x="92" y="68"/>
                    <a:pt x="91" y="66"/>
                    <a:pt x="91" y="65"/>
                  </a:cubicBezTo>
                  <a:cubicBezTo>
                    <a:pt x="90" y="64"/>
                    <a:pt x="89" y="62"/>
                    <a:pt x="88" y="61"/>
                  </a:cubicBezTo>
                  <a:cubicBezTo>
                    <a:pt x="86" y="60"/>
                    <a:pt x="84" y="59"/>
                    <a:pt x="83" y="59"/>
                  </a:cubicBezTo>
                  <a:cubicBezTo>
                    <a:pt x="83" y="60"/>
                    <a:pt x="83" y="60"/>
                    <a:pt x="83" y="61"/>
                  </a:cubicBezTo>
                  <a:cubicBezTo>
                    <a:pt x="83" y="62"/>
                    <a:pt x="84" y="64"/>
                    <a:pt x="84" y="66"/>
                  </a:cubicBezTo>
                  <a:cubicBezTo>
                    <a:pt x="85" y="67"/>
                    <a:pt x="86" y="69"/>
                    <a:pt x="86" y="70"/>
                  </a:cubicBezTo>
                  <a:cubicBezTo>
                    <a:pt x="87" y="71"/>
                    <a:pt x="87" y="72"/>
                    <a:pt x="87" y="72"/>
                  </a:cubicBezTo>
                  <a:cubicBezTo>
                    <a:pt x="86" y="73"/>
                    <a:pt x="86" y="73"/>
                    <a:pt x="85" y="73"/>
                  </a:cubicBezTo>
                  <a:cubicBezTo>
                    <a:pt x="86" y="76"/>
                    <a:pt x="86" y="79"/>
                    <a:pt x="85" y="82"/>
                  </a:cubicBezTo>
                  <a:cubicBezTo>
                    <a:pt x="84" y="85"/>
                    <a:pt x="82" y="88"/>
                    <a:pt x="80" y="90"/>
                  </a:cubicBezTo>
                  <a:cubicBezTo>
                    <a:pt x="75" y="94"/>
                    <a:pt x="68" y="96"/>
                    <a:pt x="62" y="95"/>
                  </a:cubicBezTo>
                  <a:cubicBezTo>
                    <a:pt x="60" y="95"/>
                    <a:pt x="58" y="94"/>
                    <a:pt x="57" y="93"/>
                  </a:cubicBezTo>
                  <a:cubicBezTo>
                    <a:pt x="56" y="93"/>
                    <a:pt x="55" y="92"/>
                    <a:pt x="55" y="92"/>
                  </a:cubicBezTo>
                  <a:cubicBezTo>
                    <a:pt x="54" y="91"/>
                    <a:pt x="54" y="91"/>
                    <a:pt x="54" y="91"/>
                  </a:cubicBezTo>
                  <a:cubicBezTo>
                    <a:pt x="54" y="90"/>
                    <a:pt x="53" y="90"/>
                    <a:pt x="53" y="90"/>
                  </a:cubicBezTo>
                  <a:cubicBezTo>
                    <a:pt x="53" y="89"/>
                    <a:pt x="53" y="89"/>
                    <a:pt x="53" y="89"/>
                  </a:cubicBezTo>
                  <a:cubicBezTo>
                    <a:pt x="44" y="79"/>
                    <a:pt x="44" y="79"/>
                    <a:pt x="44" y="79"/>
                  </a:cubicBezTo>
                  <a:cubicBezTo>
                    <a:pt x="39" y="71"/>
                    <a:pt x="33" y="64"/>
                    <a:pt x="28" y="57"/>
                  </a:cubicBezTo>
                  <a:cubicBezTo>
                    <a:pt x="34" y="64"/>
                    <a:pt x="39" y="72"/>
                    <a:pt x="45" y="79"/>
                  </a:cubicBezTo>
                  <a:cubicBezTo>
                    <a:pt x="53" y="89"/>
                    <a:pt x="53" y="89"/>
                    <a:pt x="53" y="89"/>
                  </a:cubicBezTo>
                  <a:cubicBezTo>
                    <a:pt x="53" y="90"/>
                    <a:pt x="54" y="90"/>
                    <a:pt x="54" y="91"/>
                  </a:cubicBezTo>
                  <a:cubicBezTo>
                    <a:pt x="54" y="91"/>
                    <a:pt x="54" y="91"/>
                    <a:pt x="55" y="92"/>
                  </a:cubicBezTo>
                  <a:cubicBezTo>
                    <a:pt x="55" y="92"/>
                    <a:pt x="56" y="93"/>
                    <a:pt x="57" y="93"/>
                  </a:cubicBezTo>
                  <a:cubicBezTo>
                    <a:pt x="58" y="94"/>
                    <a:pt x="60" y="95"/>
                    <a:pt x="62" y="95"/>
                  </a:cubicBezTo>
                  <a:cubicBezTo>
                    <a:pt x="68" y="96"/>
                    <a:pt x="75" y="94"/>
                    <a:pt x="79" y="90"/>
                  </a:cubicBezTo>
                  <a:cubicBezTo>
                    <a:pt x="82" y="87"/>
                    <a:pt x="83" y="85"/>
                    <a:pt x="84" y="82"/>
                  </a:cubicBezTo>
                  <a:cubicBezTo>
                    <a:pt x="85" y="79"/>
                    <a:pt x="85" y="76"/>
                    <a:pt x="84" y="72"/>
                  </a:cubicBezTo>
                  <a:cubicBezTo>
                    <a:pt x="83" y="72"/>
                    <a:pt x="83" y="72"/>
                    <a:pt x="83" y="75"/>
                  </a:cubicBezTo>
                  <a:cubicBezTo>
                    <a:pt x="83" y="77"/>
                    <a:pt x="83" y="81"/>
                    <a:pt x="81" y="84"/>
                  </a:cubicBezTo>
                  <a:cubicBezTo>
                    <a:pt x="80" y="85"/>
                    <a:pt x="80" y="86"/>
                    <a:pt x="79" y="87"/>
                  </a:cubicBezTo>
                  <a:cubicBezTo>
                    <a:pt x="79" y="88"/>
                    <a:pt x="78" y="88"/>
                    <a:pt x="78" y="88"/>
                  </a:cubicBezTo>
                  <a:cubicBezTo>
                    <a:pt x="78" y="89"/>
                    <a:pt x="77" y="89"/>
                    <a:pt x="77" y="89"/>
                  </a:cubicBezTo>
                  <a:cubicBezTo>
                    <a:pt x="75" y="91"/>
                    <a:pt x="73" y="92"/>
                    <a:pt x="72" y="92"/>
                  </a:cubicBezTo>
                  <a:cubicBezTo>
                    <a:pt x="69" y="93"/>
                    <a:pt x="67" y="93"/>
                    <a:pt x="64" y="93"/>
                  </a:cubicBezTo>
                  <a:cubicBezTo>
                    <a:pt x="62" y="93"/>
                    <a:pt x="60" y="92"/>
                    <a:pt x="58" y="91"/>
                  </a:cubicBezTo>
                  <a:cubicBezTo>
                    <a:pt x="57" y="90"/>
                    <a:pt x="56" y="90"/>
                    <a:pt x="56" y="89"/>
                  </a:cubicBezTo>
                  <a:cubicBezTo>
                    <a:pt x="53" y="85"/>
                    <a:pt x="53" y="85"/>
                    <a:pt x="53" y="85"/>
                  </a:cubicBezTo>
                  <a:cubicBezTo>
                    <a:pt x="47" y="78"/>
                    <a:pt x="47" y="78"/>
                    <a:pt x="47" y="78"/>
                  </a:cubicBezTo>
                  <a:cubicBezTo>
                    <a:pt x="39" y="67"/>
                    <a:pt x="31" y="57"/>
                    <a:pt x="23" y="47"/>
                  </a:cubicBezTo>
                  <a:cubicBezTo>
                    <a:pt x="19" y="42"/>
                    <a:pt x="19" y="42"/>
                    <a:pt x="19" y="42"/>
                  </a:cubicBezTo>
                  <a:cubicBezTo>
                    <a:pt x="19" y="41"/>
                    <a:pt x="18" y="41"/>
                    <a:pt x="18" y="41"/>
                  </a:cubicBezTo>
                  <a:cubicBezTo>
                    <a:pt x="18" y="40"/>
                    <a:pt x="18" y="40"/>
                    <a:pt x="18" y="40"/>
                  </a:cubicBezTo>
                  <a:cubicBezTo>
                    <a:pt x="17" y="39"/>
                    <a:pt x="17" y="38"/>
                    <a:pt x="16" y="37"/>
                  </a:cubicBezTo>
                  <a:cubicBezTo>
                    <a:pt x="15" y="34"/>
                    <a:pt x="14" y="31"/>
                    <a:pt x="14" y="28"/>
                  </a:cubicBezTo>
                  <a:cubicBezTo>
                    <a:pt x="14" y="25"/>
                    <a:pt x="15" y="23"/>
                    <a:pt x="17" y="21"/>
                  </a:cubicBezTo>
                  <a:cubicBezTo>
                    <a:pt x="17" y="21"/>
                    <a:pt x="17" y="20"/>
                    <a:pt x="18" y="20"/>
                  </a:cubicBezTo>
                  <a:cubicBezTo>
                    <a:pt x="18" y="20"/>
                    <a:pt x="18" y="20"/>
                    <a:pt x="19" y="19"/>
                  </a:cubicBezTo>
                  <a:cubicBezTo>
                    <a:pt x="19" y="19"/>
                    <a:pt x="20" y="18"/>
                    <a:pt x="21" y="18"/>
                  </a:cubicBezTo>
                  <a:cubicBezTo>
                    <a:pt x="22" y="17"/>
                    <a:pt x="24" y="16"/>
                    <a:pt x="26" y="16"/>
                  </a:cubicBezTo>
                  <a:cubicBezTo>
                    <a:pt x="28" y="15"/>
                    <a:pt x="30" y="15"/>
                    <a:pt x="32" y="15"/>
                  </a:cubicBezTo>
                  <a:cubicBezTo>
                    <a:pt x="34" y="15"/>
                    <a:pt x="36" y="16"/>
                    <a:pt x="37" y="17"/>
                  </a:cubicBezTo>
                  <a:cubicBezTo>
                    <a:pt x="38" y="17"/>
                    <a:pt x="38" y="17"/>
                    <a:pt x="38" y="18"/>
                  </a:cubicBezTo>
                  <a:cubicBezTo>
                    <a:pt x="39" y="18"/>
                    <a:pt x="39" y="18"/>
                    <a:pt x="39" y="18"/>
                  </a:cubicBezTo>
                  <a:cubicBezTo>
                    <a:pt x="39" y="19"/>
                    <a:pt x="39" y="19"/>
                    <a:pt x="39" y="19"/>
                  </a:cubicBezTo>
                  <a:cubicBezTo>
                    <a:pt x="42" y="22"/>
                    <a:pt x="42" y="22"/>
                    <a:pt x="42" y="22"/>
                  </a:cubicBezTo>
                  <a:cubicBezTo>
                    <a:pt x="48" y="30"/>
                    <a:pt x="48" y="30"/>
                    <a:pt x="48" y="30"/>
                  </a:cubicBezTo>
                  <a:cubicBezTo>
                    <a:pt x="56" y="40"/>
                    <a:pt x="63" y="49"/>
                    <a:pt x="70" y="57"/>
                  </a:cubicBezTo>
                  <a:cubicBezTo>
                    <a:pt x="82" y="70"/>
                    <a:pt x="82" y="62"/>
                    <a:pt x="72" y="47"/>
                  </a:cubicBezTo>
                  <a:cubicBezTo>
                    <a:pt x="72" y="46"/>
                    <a:pt x="72" y="46"/>
                    <a:pt x="72" y="46"/>
                  </a:cubicBezTo>
                  <a:cubicBezTo>
                    <a:pt x="83" y="61"/>
                    <a:pt x="80" y="52"/>
                    <a:pt x="83" y="53"/>
                  </a:cubicBezTo>
                  <a:cubicBezTo>
                    <a:pt x="77" y="45"/>
                    <a:pt x="72" y="38"/>
                    <a:pt x="67" y="30"/>
                  </a:cubicBezTo>
                  <a:cubicBezTo>
                    <a:pt x="61" y="23"/>
                    <a:pt x="61" y="23"/>
                    <a:pt x="61" y="23"/>
                  </a:cubicBezTo>
                  <a:cubicBezTo>
                    <a:pt x="55" y="16"/>
                    <a:pt x="55" y="16"/>
                    <a:pt x="55" y="16"/>
                  </a:cubicBezTo>
                  <a:cubicBezTo>
                    <a:pt x="52" y="12"/>
                    <a:pt x="52" y="12"/>
                    <a:pt x="52" y="12"/>
                  </a:cubicBezTo>
                  <a:cubicBezTo>
                    <a:pt x="50" y="10"/>
                    <a:pt x="50" y="10"/>
                    <a:pt x="50" y="10"/>
                  </a:cubicBezTo>
                  <a:cubicBezTo>
                    <a:pt x="50" y="9"/>
                    <a:pt x="49" y="8"/>
                    <a:pt x="48" y="7"/>
                  </a:cubicBezTo>
                  <a:cubicBezTo>
                    <a:pt x="45" y="4"/>
                    <a:pt x="40" y="2"/>
                    <a:pt x="36" y="1"/>
                  </a:cubicBezTo>
                  <a:cubicBezTo>
                    <a:pt x="31" y="0"/>
                    <a:pt x="27" y="1"/>
                    <a:pt x="23" y="2"/>
                  </a:cubicBezTo>
                  <a:cubicBezTo>
                    <a:pt x="19" y="3"/>
                    <a:pt x="16" y="4"/>
                    <a:pt x="12" y="6"/>
                  </a:cubicBezTo>
                  <a:cubicBezTo>
                    <a:pt x="11" y="7"/>
                    <a:pt x="11" y="7"/>
                    <a:pt x="10" y="8"/>
                  </a:cubicBezTo>
                  <a:cubicBezTo>
                    <a:pt x="9" y="8"/>
                    <a:pt x="9" y="9"/>
                    <a:pt x="9" y="9"/>
                  </a:cubicBezTo>
                  <a:cubicBezTo>
                    <a:pt x="8" y="9"/>
                    <a:pt x="8" y="10"/>
                    <a:pt x="7" y="10"/>
                  </a:cubicBezTo>
                  <a:cubicBezTo>
                    <a:pt x="6" y="12"/>
                    <a:pt x="4" y="13"/>
                    <a:pt x="3" y="15"/>
                  </a:cubicBezTo>
                  <a:cubicBezTo>
                    <a:pt x="1" y="19"/>
                    <a:pt x="0" y="24"/>
                    <a:pt x="0" y="28"/>
                  </a:cubicBezTo>
                  <a:cubicBezTo>
                    <a:pt x="0" y="32"/>
                    <a:pt x="0" y="36"/>
                    <a:pt x="2" y="40"/>
                  </a:cubicBezTo>
                  <a:cubicBezTo>
                    <a:pt x="3" y="43"/>
                    <a:pt x="5" y="47"/>
                    <a:pt x="7" y="50"/>
                  </a:cubicBezTo>
                  <a:lnTo>
                    <a:pt x="14" y="58"/>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2" name="Freeform 34">
              <a:extLst>
                <a:ext uri="{FF2B5EF4-FFF2-40B4-BE49-F238E27FC236}">
                  <a16:creationId xmlns:a16="http://schemas.microsoft.com/office/drawing/2014/main" id="{C2ACA1AF-C0D3-7535-FAF5-A7308E77BBA5}"/>
                </a:ext>
              </a:extLst>
            </p:cNvPr>
            <p:cNvSpPr/>
            <p:nvPr/>
          </p:nvSpPr>
          <p:spPr bwMode="auto">
            <a:xfrm>
              <a:off x="5984876" y="954088"/>
              <a:ext cx="222250" cy="431800"/>
            </a:xfrm>
            <a:custGeom>
              <a:avLst/>
              <a:gdLst>
                <a:gd name="T0" fmla="*/ 0 w 59"/>
                <a:gd name="T1" fmla="*/ 87 h 115"/>
                <a:gd name="T2" fmla="*/ 17 w 59"/>
                <a:gd name="T3" fmla="*/ 113 h 115"/>
                <a:gd name="T4" fmla="*/ 47 w 59"/>
                <a:gd name="T5" fmla="*/ 110 h 115"/>
                <a:gd name="T6" fmla="*/ 48 w 59"/>
                <a:gd name="T7" fmla="*/ 108 h 115"/>
                <a:gd name="T8" fmla="*/ 51 w 59"/>
                <a:gd name="T9" fmla="*/ 106 h 115"/>
                <a:gd name="T10" fmla="*/ 58 w 59"/>
                <a:gd name="T11" fmla="*/ 87 h 115"/>
                <a:gd name="T12" fmla="*/ 58 w 59"/>
                <a:gd name="T13" fmla="*/ 73 h 115"/>
                <a:gd name="T14" fmla="*/ 58 w 59"/>
                <a:gd name="T15" fmla="*/ 85 h 115"/>
                <a:gd name="T16" fmla="*/ 57 w 59"/>
                <a:gd name="T17" fmla="*/ 92 h 115"/>
                <a:gd name="T18" fmla="*/ 48 w 59"/>
                <a:gd name="T19" fmla="*/ 108 h 115"/>
                <a:gd name="T20" fmla="*/ 47 w 59"/>
                <a:gd name="T21" fmla="*/ 108 h 115"/>
                <a:gd name="T22" fmla="*/ 29 w 59"/>
                <a:gd name="T23" fmla="*/ 115 h 115"/>
                <a:gd name="T24" fmla="*/ 1 w 59"/>
                <a:gd name="T25" fmla="*/ 92 h 115"/>
                <a:gd name="T26" fmla="*/ 37 w 59"/>
                <a:gd name="T27" fmla="*/ 113 h 115"/>
                <a:gd name="T28" fmla="*/ 48 w 59"/>
                <a:gd name="T29" fmla="*/ 106 h 115"/>
                <a:gd name="T30" fmla="*/ 57 w 59"/>
                <a:gd name="T31" fmla="*/ 87 h 115"/>
                <a:gd name="T32" fmla="*/ 57 w 59"/>
                <a:gd name="T33" fmla="*/ 53 h 115"/>
                <a:gd name="T34" fmla="*/ 59 w 59"/>
                <a:gd name="T35" fmla="*/ 30 h 115"/>
                <a:gd name="T36" fmla="*/ 43 w 59"/>
                <a:gd name="T37" fmla="*/ 2 h 115"/>
                <a:gd name="T38" fmla="*/ 57 w 59"/>
                <a:gd name="T39" fmla="*/ 25 h 115"/>
                <a:gd name="T40" fmla="*/ 57 w 59"/>
                <a:gd name="T41" fmla="*/ 31 h 115"/>
                <a:gd name="T42" fmla="*/ 56 w 59"/>
                <a:gd name="T43" fmla="*/ 81 h 115"/>
                <a:gd name="T44" fmla="*/ 56 w 59"/>
                <a:gd name="T45" fmla="*/ 88 h 115"/>
                <a:gd name="T46" fmla="*/ 47 w 59"/>
                <a:gd name="T47" fmla="*/ 105 h 115"/>
                <a:gd name="T48" fmla="*/ 46 w 59"/>
                <a:gd name="T49" fmla="*/ 107 h 115"/>
                <a:gd name="T50" fmla="*/ 41 w 59"/>
                <a:gd name="T51" fmla="*/ 110 h 115"/>
                <a:gd name="T52" fmla="*/ 46 w 59"/>
                <a:gd name="T53" fmla="*/ 106 h 115"/>
                <a:gd name="T54" fmla="*/ 55 w 59"/>
                <a:gd name="T55" fmla="*/ 93 h 115"/>
                <a:gd name="T56" fmla="*/ 55 w 59"/>
                <a:gd name="T57" fmla="*/ 79 h 115"/>
                <a:gd name="T58" fmla="*/ 56 w 59"/>
                <a:gd name="T59" fmla="*/ 26 h 115"/>
                <a:gd name="T60" fmla="*/ 39 w 59"/>
                <a:gd name="T61" fmla="*/ 1 h 115"/>
                <a:gd name="T62" fmla="*/ 31 w 59"/>
                <a:gd name="T63" fmla="*/ 4 h 115"/>
                <a:gd name="T64" fmla="*/ 41 w 59"/>
                <a:gd name="T65" fmla="*/ 9 h 115"/>
                <a:gd name="T66" fmla="*/ 48 w 59"/>
                <a:gd name="T67" fmla="*/ 49 h 115"/>
                <a:gd name="T68" fmla="*/ 47 w 59"/>
                <a:gd name="T69" fmla="*/ 86 h 115"/>
                <a:gd name="T70" fmla="*/ 47 w 59"/>
                <a:gd name="T71" fmla="*/ 89 h 115"/>
                <a:gd name="T72" fmla="*/ 47 w 59"/>
                <a:gd name="T73" fmla="*/ 76 h 115"/>
                <a:gd name="T74" fmla="*/ 39 w 59"/>
                <a:gd name="T75" fmla="*/ 11 h 115"/>
                <a:gd name="T76" fmla="*/ 46 w 59"/>
                <a:gd name="T77" fmla="*/ 25 h 115"/>
                <a:gd name="T78" fmla="*/ 46 w 59"/>
                <a:gd name="T79" fmla="*/ 37 h 115"/>
                <a:gd name="T80" fmla="*/ 45 w 59"/>
                <a:gd name="T81" fmla="*/ 86 h 115"/>
                <a:gd name="T82" fmla="*/ 44 w 59"/>
                <a:gd name="T83" fmla="*/ 92 h 115"/>
                <a:gd name="T84" fmla="*/ 39 w 59"/>
                <a:gd name="T85" fmla="*/ 98 h 115"/>
                <a:gd name="T86" fmla="*/ 34 w 59"/>
                <a:gd name="T87" fmla="*/ 101 h 115"/>
                <a:gd name="T88" fmla="*/ 18 w 59"/>
                <a:gd name="T89" fmla="*/ 96 h 115"/>
                <a:gd name="T90" fmla="*/ 14 w 59"/>
                <a:gd name="T91" fmla="*/ 85 h 115"/>
                <a:gd name="T92" fmla="*/ 14 w 59"/>
                <a:gd name="T93" fmla="*/ 36 h 115"/>
                <a:gd name="T94" fmla="*/ 14 w 59"/>
                <a:gd name="T95" fmla="*/ 26 h 115"/>
                <a:gd name="T96" fmla="*/ 22 w 59"/>
                <a:gd name="T97" fmla="*/ 13 h 115"/>
                <a:gd name="T98" fmla="*/ 30 w 59"/>
                <a:gd name="T99" fmla="*/ 9 h 115"/>
                <a:gd name="T100" fmla="*/ 13 w 59"/>
                <a:gd name="T101" fmla="*/ 10 h 115"/>
                <a:gd name="T102" fmla="*/ 23 w 59"/>
                <a:gd name="T103" fmla="*/ 2 h 115"/>
                <a:gd name="T104" fmla="*/ 0 w 59"/>
                <a:gd name="T105" fmla="*/ 24 h 115"/>
                <a:gd name="T106" fmla="*/ 0 w 59"/>
                <a:gd name="T107" fmla="*/ 34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9" h="115">
                  <a:moveTo>
                    <a:pt x="0" y="83"/>
                  </a:moveTo>
                  <a:cubicBezTo>
                    <a:pt x="0" y="85"/>
                    <a:pt x="0" y="85"/>
                    <a:pt x="0" y="85"/>
                  </a:cubicBezTo>
                  <a:cubicBezTo>
                    <a:pt x="0" y="87"/>
                    <a:pt x="0" y="87"/>
                    <a:pt x="0" y="87"/>
                  </a:cubicBezTo>
                  <a:cubicBezTo>
                    <a:pt x="0" y="87"/>
                    <a:pt x="0" y="88"/>
                    <a:pt x="0" y="88"/>
                  </a:cubicBezTo>
                  <a:cubicBezTo>
                    <a:pt x="0" y="90"/>
                    <a:pt x="0" y="92"/>
                    <a:pt x="1" y="94"/>
                  </a:cubicBezTo>
                  <a:cubicBezTo>
                    <a:pt x="3" y="103"/>
                    <a:pt x="9" y="109"/>
                    <a:pt x="17" y="113"/>
                  </a:cubicBezTo>
                  <a:cubicBezTo>
                    <a:pt x="21" y="115"/>
                    <a:pt x="25" y="115"/>
                    <a:pt x="29" y="115"/>
                  </a:cubicBezTo>
                  <a:cubicBezTo>
                    <a:pt x="33" y="115"/>
                    <a:pt x="37" y="115"/>
                    <a:pt x="41" y="113"/>
                  </a:cubicBezTo>
                  <a:cubicBezTo>
                    <a:pt x="43" y="112"/>
                    <a:pt x="45" y="111"/>
                    <a:pt x="47" y="110"/>
                  </a:cubicBezTo>
                  <a:cubicBezTo>
                    <a:pt x="47" y="109"/>
                    <a:pt x="48" y="109"/>
                    <a:pt x="48" y="109"/>
                  </a:cubicBezTo>
                  <a:cubicBezTo>
                    <a:pt x="48" y="108"/>
                    <a:pt x="48" y="108"/>
                    <a:pt x="48" y="108"/>
                  </a:cubicBezTo>
                  <a:cubicBezTo>
                    <a:pt x="48" y="108"/>
                    <a:pt x="48" y="108"/>
                    <a:pt x="48" y="108"/>
                  </a:cubicBezTo>
                  <a:cubicBezTo>
                    <a:pt x="48" y="108"/>
                    <a:pt x="48" y="108"/>
                    <a:pt x="48" y="108"/>
                  </a:cubicBezTo>
                  <a:cubicBezTo>
                    <a:pt x="49" y="108"/>
                    <a:pt x="49" y="108"/>
                    <a:pt x="49" y="108"/>
                  </a:cubicBezTo>
                  <a:cubicBezTo>
                    <a:pt x="50" y="107"/>
                    <a:pt x="50" y="106"/>
                    <a:pt x="51" y="106"/>
                  </a:cubicBezTo>
                  <a:cubicBezTo>
                    <a:pt x="54" y="103"/>
                    <a:pt x="56" y="99"/>
                    <a:pt x="57" y="94"/>
                  </a:cubicBezTo>
                  <a:cubicBezTo>
                    <a:pt x="58" y="92"/>
                    <a:pt x="58" y="90"/>
                    <a:pt x="58" y="88"/>
                  </a:cubicBezTo>
                  <a:cubicBezTo>
                    <a:pt x="58" y="88"/>
                    <a:pt x="58" y="87"/>
                    <a:pt x="58" y="87"/>
                  </a:cubicBezTo>
                  <a:cubicBezTo>
                    <a:pt x="58" y="86"/>
                    <a:pt x="58" y="86"/>
                    <a:pt x="58" y="86"/>
                  </a:cubicBezTo>
                  <a:cubicBezTo>
                    <a:pt x="58" y="83"/>
                    <a:pt x="58" y="83"/>
                    <a:pt x="58" y="83"/>
                  </a:cubicBezTo>
                  <a:cubicBezTo>
                    <a:pt x="58" y="73"/>
                    <a:pt x="58" y="73"/>
                    <a:pt x="58" y="73"/>
                  </a:cubicBezTo>
                  <a:cubicBezTo>
                    <a:pt x="59" y="54"/>
                    <a:pt x="59" y="54"/>
                    <a:pt x="59" y="54"/>
                  </a:cubicBezTo>
                  <a:cubicBezTo>
                    <a:pt x="58" y="79"/>
                    <a:pt x="58" y="79"/>
                    <a:pt x="58" y="79"/>
                  </a:cubicBezTo>
                  <a:cubicBezTo>
                    <a:pt x="58" y="85"/>
                    <a:pt x="58" y="85"/>
                    <a:pt x="58" y="85"/>
                  </a:cubicBezTo>
                  <a:cubicBezTo>
                    <a:pt x="58" y="86"/>
                    <a:pt x="58" y="86"/>
                    <a:pt x="58" y="86"/>
                  </a:cubicBezTo>
                  <a:cubicBezTo>
                    <a:pt x="58" y="87"/>
                    <a:pt x="58" y="88"/>
                    <a:pt x="58" y="88"/>
                  </a:cubicBezTo>
                  <a:cubicBezTo>
                    <a:pt x="58" y="90"/>
                    <a:pt x="58" y="91"/>
                    <a:pt x="57" y="92"/>
                  </a:cubicBezTo>
                  <a:cubicBezTo>
                    <a:pt x="57" y="97"/>
                    <a:pt x="54" y="102"/>
                    <a:pt x="50" y="106"/>
                  </a:cubicBezTo>
                  <a:cubicBezTo>
                    <a:pt x="50" y="107"/>
                    <a:pt x="49" y="107"/>
                    <a:pt x="49" y="108"/>
                  </a:cubicBezTo>
                  <a:cubicBezTo>
                    <a:pt x="48" y="108"/>
                    <a:pt x="48" y="108"/>
                    <a:pt x="48" y="108"/>
                  </a:cubicBezTo>
                  <a:cubicBezTo>
                    <a:pt x="48" y="108"/>
                    <a:pt x="48" y="108"/>
                    <a:pt x="48" y="108"/>
                  </a:cubicBezTo>
                  <a:cubicBezTo>
                    <a:pt x="48" y="108"/>
                    <a:pt x="48" y="108"/>
                    <a:pt x="48" y="108"/>
                  </a:cubicBezTo>
                  <a:cubicBezTo>
                    <a:pt x="47" y="108"/>
                    <a:pt x="47" y="108"/>
                    <a:pt x="47" y="108"/>
                  </a:cubicBezTo>
                  <a:cubicBezTo>
                    <a:pt x="46" y="109"/>
                    <a:pt x="45" y="110"/>
                    <a:pt x="44" y="111"/>
                  </a:cubicBezTo>
                  <a:cubicBezTo>
                    <a:pt x="42" y="112"/>
                    <a:pt x="39" y="113"/>
                    <a:pt x="37" y="114"/>
                  </a:cubicBezTo>
                  <a:cubicBezTo>
                    <a:pt x="34" y="115"/>
                    <a:pt x="32" y="115"/>
                    <a:pt x="29" y="115"/>
                  </a:cubicBezTo>
                  <a:cubicBezTo>
                    <a:pt x="27" y="115"/>
                    <a:pt x="24" y="115"/>
                    <a:pt x="21" y="114"/>
                  </a:cubicBezTo>
                  <a:cubicBezTo>
                    <a:pt x="11" y="111"/>
                    <a:pt x="3" y="103"/>
                    <a:pt x="1" y="92"/>
                  </a:cubicBezTo>
                  <a:cubicBezTo>
                    <a:pt x="1" y="92"/>
                    <a:pt x="1" y="93"/>
                    <a:pt x="1" y="92"/>
                  </a:cubicBezTo>
                  <a:cubicBezTo>
                    <a:pt x="4" y="102"/>
                    <a:pt x="12" y="110"/>
                    <a:pt x="22" y="113"/>
                  </a:cubicBezTo>
                  <a:cubicBezTo>
                    <a:pt x="24" y="114"/>
                    <a:pt x="27" y="114"/>
                    <a:pt x="30" y="114"/>
                  </a:cubicBezTo>
                  <a:cubicBezTo>
                    <a:pt x="32" y="114"/>
                    <a:pt x="35" y="114"/>
                    <a:pt x="37" y="113"/>
                  </a:cubicBezTo>
                  <a:cubicBezTo>
                    <a:pt x="40" y="112"/>
                    <a:pt x="42" y="111"/>
                    <a:pt x="44" y="110"/>
                  </a:cubicBezTo>
                  <a:cubicBezTo>
                    <a:pt x="45" y="109"/>
                    <a:pt x="46" y="108"/>
                    <a:pt x="47" y="107"/>
                  </a:cubicBezTo>
                  <a:cubicBezTo>
                    <a:pt x="47" y="107"/>
                    <a:pt x="48" y="107"/>
                    <a:pt x="48" y="106"/>
                  </a:cubicBezTo>
                  <a:cubicBezTo>
                    <a:pt x="49" y="106"/>
                    <a:pt x="49" y="106"/>
                    <a:pt x="50" y="105"/>
                  </a:cubicBezTo>
                  <a:cubicBezTo>
                    <a:pt x="54" y="101"/>
                    <a:pt x="56" y="96"/>
                    <a:pt x="57" y="91"/>
                  </a:cubicBezTo>
                  <a:cubicBezTo>
                    <a:pt x="57" y="90"/>
                    <a:pt x="57" y="89"/>
                    <a:pt x="57" y="87"/>
                  </a:cubicBezTo>
                  <a:cubicBezTo>
                    <a:pt x="57" y="84"/>
                    <a:pt x="57" y="84"/>
                    <a:pt x="57" y="84"/>
                  </a:cubicBezTo>
                  <a:cubicBezTo>
                    <a:pt x="57" y="78"/>
                    <a:pt x="57" y="78"/>
                    <a:pt x="57" y="78"/>
                  </a:cubicBezTo>
                  <a:cubicBezTo>
                    <a:pt x="58" y="70"/>
                    <a:pt x="58" y="61"/>
                    <a:pt x="57" y="53"/>
                  </a:cubicBezTo>
                  <a:cubicBezTo>
                    <a:pt x="59" y="53"/>
                    <a:pt x="59" y="53"/>
                    <a:pt x="59" y="53"/>
                  </a:cubicBezTo>
                  <a:cubicBezTo>
                    <a:pt x="59" y="35"/>
                    <a:pt x="59" y="35"/>
                    <a:pt x="59" y="35"/>
                  </a:cubicBezTo>
                  <a:cubicBezTo>
                    <a:pt x="59" y="30"/>
                    <a:pt x="59" y="30"/>
                    <a:pt x="59" y="30"/>
                  </a:cubicBezTo>
                  <a:cubicBezTo>
                    <a:pt x="59" y="28"/>
                    <a:pt x="59" y="27"/>
                    <a:pt x="59" y="25"/>
                  </a:cubicBezTo>
                  <a:cubicBezTo>
                    <a:pt x="59" y="21"/>
                    <a:pt x="58" y="17"/>
                    <a:pt x="56" y="13"/>
                  </a:cubicBezTo>
                  <a:cubicBezTo>
                    <a:pt x="53" y="7"/>
                    <a:pt x="48" y="4"/>
                    <a:pt x="43" y="2"/>
                  </a:cubicBezTo>
                  <a:cubicBezTo>
                    <a:pt x="48" y="5"/>
                    <a:pt x="52" y="10"/>
                    <a:pt x="54" y="15"/>
                  </a:cubicBezTo>
                  <a:cubicBezTo>
                    <a:pt x="55" y="17"/>
                    <a:pt x="56" y="20"/>
                    <a:pt x="57" y="23"/>
                  </a:cubicBezTo>
                  <a:cubicBezTo>
                    <a:pt x="57" y="24"/>
                    <a:pt x="57" y="25"/>
                    <a:pt x="57" y="25"/>
                  </a:cubicBezTo>
                  <a:cubicBezTo>
                    <a:pt x="57" y="26"/>
                    <a:pt x="57" y="26"/>
                    <a:pt x="57" y="26"/>
                  </a:cubicBezTo>
                  <a:cubicBezTo>
                    <a:pt x="57" y="27"/>
                    <a:pt x="57" y="27"/>
                    <a:pt x="57" y="27"/>
                  </a:cubicBezTo>
                  <a:cubicBezTo>
                    <a:pt x="57" y="31"/>
                    <a:pt x="57" y="31"/>
                    <a:pt x="57" y="31"/>
                  </a:cubicBezTo>
                  <a:cubicBezTo>
                    <a:pt x="56" y="40"/>
                    <a:pt x="56" y="50"/>
                    <a:pt x="56" y="59"/>
                  </a:cubicBezTo>
                  <a:cubicBezTo>
                    <a:pt x="56" y="74"/>
                    <a:pt x="56" y="74"/>
                    <a:pt x="56" y="74"/>
                  </a:cubicBezTo>
                  <a:cubicBezTo>
                    <a:pt x="56" y="81"/>
                    <a:pt x="56" y="81"/>
                    <a:pt x="56" y="81"/>
                  </a:cubicBezTo>
                  <a:cubicBezTo>
                    <a:pt x="56" y="85"/>
                    <a:pt x="56" y="85"/>
                    <a:pt x="56" y="85"/>
                  </a:cubicBezTo>
                  <a:cubicBezTo>
                    <a:pt x="56" y="86"/>
                    <a:pt x="56" y="86"/>
                    <a:pt x="56" y="86"/>
                  </a:cubicBezTo>
                  <a:cubicBezTo>
                    <a:pt x="56" y="87"/>
                    <a:pt x="56" y="88"/>
                    <a:pt x="56" y="88"/>
                  </a:cubicBezTo>
                  <a:cubicBezTo>
                    <a:pt x="55" y="91"/>
                    <a:pt x="55" y="94"/>
                    <a:pt x="54" y="97"/>
                  </a:cubicBezTo>
                  <a:cubicBezTo>
                    <a:pt x="53" y="99"/>
                    <a:pt x="51" y="102"/>
                    <a:pt x="49" y="104"/>
                  </a:cubicBezTo>
                  <a:cubicBezTo>
                    <a:pt x="48" y="104"/>
                    <a:pt x="48" y="105"/>
                    <a:pt x="47" y="105"/>
                  </a:cubicBezTo>
                  <a:cubicBezTo>
                    <a:pt x="47" y="106"/>
                    <a:pt x="47" y="106"/>
                    <a:pt x="47" y="106"/>
                  </a:cubicBezTo>
                  <a:cubicBezTo>
                    <a:pt x="46" y="106"/>
                    <a:pt x="46" y="106"/>
                    <a:pt x="46" y="106"/>
                  </a:cubicBezTo>
                  <a:cubicBezTo>
                    <a:pt x="46" y="107"/>
                    <a:pt x="46" y="107"/>
                    <a:pt x="46" y="107"/>
                  </a:cubicBezTo>
                  <a:cubicBezTo>
                    <a:pt x="45" y="107"/>
                    <a:pt x="44" y="108"/>
                    <a:pt x="43" y="109"/>
                  </a:cubicBezTo>
                  <a:cubicBezTo>
                    <a:pt x="40" y="110"/>
                    <a:pt x="37" y="111"/>
                    <a:pt x="35" y="112"/>
                  </a:cubicBezTo>
                  <a:cubicBezTo>
                    <a:pt x="37" y="111"/>
                    <a:pt x="39" y="111"/>
                    <a:pt x="41" y="110"/>
                  </a:cubicBezTo>
                  <a:cubicBezTo>
                    <a:pt x="42" y="109"/>
                    <a:pt x="44" y="108"/>
                    <a:pt x="45" y="108"/>
                  </a:cubicBezTo>
                  <a:cubicBezTo>
                    <a:pt x="45" y="107"/>
                    <a:pt x="46" y="107"/>
                    <a:pt x="46" y="106"/>
                  </a:cubicBezTo>
                  <a:cubicBezTo>
                    <a:pt x="46" y="106"/>
                    <a:pt x="46" y="106"/>
                    <a:pt x="46" y="106"/>
                  </a:cubicBezTo>
                  <a:cubicBezTo>
                    <a:pt x="46" y="106"/>
                    <a:pt x="46" y="106"/>
                    <a:pt x="46" y="106"/>
                  </a:cubicBezTo>
                  <a:cubicBezTo>
                    <a:pt x="47" y="105"/>
                    <a:pt x="47" y="105"/>
                    <a:pt x="47" y="105"/>
                  </a:cubicBezTo>
                  <a:cubicBezTo>
                    <a:pt x="51" y="102"/>
                    <a:pt x="54" y="97"/>
                    <a:pt x="55" y="93"/>
                  </a:cubicBezTo>
                  <a:cubicBezTo>
                    <a:pt x="55" y="91"/>
                    <a:pt x="55" y="90"/>
                    <a:pt x="55" y="89"/>
                  </a:cubicBezTo>
                  <a:cubicBezTo>
                    <a:pt x="55" y="88"/>
                    <a:pt x="55" y="86"/>
                    <a:pt x="55" y="85"/>
                  </a:cubicBezTo>
                  <a:cubicBezTo>
                    <a:pt x="55" y="79"/>
                    <a:pt x="55" y="79"/>
                    <a:pt x="55" y="79"/>
                  </a:cubicBezTo>
                  <a:cubicBezTo>
                    <a:pt x="55" y="75"/>
                    <a:pt x="55" y="71"/>
                    <a:pt x="56" y="67"/>
                  </a:cubicBezTo>
                  <a:cubicBezTo>
                    <a:pt x="56" y="55"/>
                    <a:pt x="56" y="45"/>
                    <a:pt x="56" y="34"/>
                  </a:cubicBezTo>
                  <a:cubicBezTo>
                    <a:pt x="56" y="26"/>
                    <a:pt x="56" y="26"/>
                    <a:pt x="56" y="26"/>
                  </a:cubicBezTo>
                  <a:cubicBezTo>
                    <a:pt x="56" y="23"/>
                    <a:pt x="56" y="20"/>
                    <a:pt x="54" y="17"/>
                  </a:cubicBezTo>
                  <a:cubicBezTo>
                    <a:pt x="52" y="11"/>
                    <a:pt x="48" y="6"/>
                    <a:pt x="43" y="3"/>
                  </a:cubicBezTo>
                  <a:cubicBezTo>
                    <a:pt x="41" y="2"/>
                    <a:pt x="40" y="1"/>
                    <a:pt x="39" y="1"/>
                  </a:cubicBezTo>
                  <a:cubicBezTo>
                    <a:pt x="37" y="0"/>
                    <a:pt x="35" y="0"/>
                    <a:pt x="34" y="0"/>
                  </a:cubicBezTo>
                  <a:cubicBezTo>
                    <a:pt x="31" y="1"/>
                    <a:pt x="29" y="2"/>
                    <a:pt x="29" y="3"/>
                  </a:cubicBezTo>
                  <a:cubicBezTo>
                    <a:pt x="29" y="3"/>
                    <a:pt x="30" y="4"/>
                    <a:pt x="31" y="4"/>
                  </a:cubicBezTo>
                  <a:cubicBezTo>
                    <a:pt x="32" y="5"/>
                    <a:pt x="33" y="5"/>
                    <a:pt x="35" y="6"/>
                  </a:cubicBezTo>
                  <a:cubicBezTo>
                    <a:pt x="36" y="6"/>
                    <a:pt x="38" y="7"/>
                    <a:pt x="39" y="8"/>
                  </a:cubicBezTo>
                  <a:cubicBezTo>
                    <a:pt x="40" y="8"/>
                    <a:pt x="41" y="9"/>
                    <a:pt x="41" y="9"/>
                  </a:cubicBezTo>
                  <a:cubicBezTo>
                    <a:pt x="41" y="10"/>
                    <a:pt x="41" y="10"/>
                    <a:pt x="40" y="10"/>
                  </a:cubicBezTo>
                  <a:cubicBezTo>
                    <a:pt x="45" y="14"/>
                    <a:pt x="49" y="21"/>
                    <a:pt x="48" y="27"/>
                  </a:cubicBezTo>
                  <a:cubicBezTo>
                    <a:pt x="48" y="49"/>
                    <a:pt x="48" y="49"/>
                    <a:pt x="48" y="49"/>
                  </a:cubicBezTo>
                  <a:cubicBezTo>
                    <a:pt x="48" y="58"/>
                    <a:pt x="48" y="67"/>
                    <a:pt x="48" y="76"/>
                  </a:cubicBezTo>
                  <a:cubicBezTo>
                    <a:pt x="47" y="83"/>
                    <a:pt x="47" y="83"/>
                    <a:pt x="47" y="83"/>
                  </a:cubicBezTo>
                  <a:cubicBezTo>
                    <a:pt x="47" y="86"/>
                    <a:pt x="47" y="86"/>
                    <a:pt x="47" y="86"/>
                  </a:cubicBezTo>
                  <a:cubicBezTo>
                    <a:pt x="47" y="87"/>
                    <a:pt x="47" y="88"/>
                    <a:pt x="47" y="89"/>
                  </a:cubicBezTo>
                  <a:cubicBezTo>
                    <a:pt x="46" y="93"/>
                    <a:pt x="45" y="96"/>
                    <a:pt x="42" y="98"/>
                  </a:cubicBezTo>
                  <a:cubicBezTo>
                    <a:pt x="45" y="96"/>
                    <a:pt x="46" y="93"/>
                    <a:pt x="47" y="89"/>
                  </a:cubicBezTo>
                  <a:cubicBezTo>
                    <a:pt x="47" y="88"/>
                    <a:pt x="47" y="87"/>
                    <a:pt x="47" y="86"/>
                  </a:cubicBezTo>
                  <a:cubicBezTo>
                    <a:pt x="47" y="83"/>
                    <a:pt x="47" y="83"/>
                    <a:pt x="47" y="83"/>
                  </a:cubicBezTo>
                  <a:cubicBezTo>
                    <a:pt x="47" y="76"/>
                    <a:pt x="47" y="76"/>
                    <a:pt x="47" y="76"/>
                  </a:cubicBezTo>
                  <a:cubicBezTo>
                    <a:pt x="48" y="49"/>
                    <a:pt x="48" y="49"/>
                    <a:pt x="48" y="49"/>
                  </a:cubicBezTo>
                  <a:cubicBezTo>
                    <a:pt x="48" y="27"/>
                    <a:pt x="48" y="27"/>
                    <a:pt x="48" y="27"/>
                  </a:cubicBezTo>
                  <a:cubicBezTo>
                    <a:pt x="48" y="20"/>
                    <a:pt x="45" y="14"/>
                    <a:pt x="39" y="11"/>
                  </a:cubicBezTo>
                  <a:cubicBezTo>
                    <a:pt x="38" y="11"/>
                    <a:pt x="38" y="12"/>
                    <a:pt x="40" y="14"/>
                  </a:cubicBezTo>
                  <a:cubicBezTo>
                    <a:pt x="41" y="15"/>
                    <a:pt x="44" y="18"/>
                    <a:pt x="45" y="22"/>
                  </a:cubicBezTo>
                  <a:cubicBezTo>
                    <a:pt x="46" y="23"/>
                    <a:pt x="46" y="24"/>
                    <a:pt x="46" y="25"/>
                  </a:cubicBezTo>
                  <a:cubicBezTo>
                    <a:pt x="46" y="26"/>
                    <a:pt x="46" y="26"/>
                    <a:pt x="46" y="27"/>
                  </a:cubicBezTo>
                  <a:cubicBezTo>
                    <a:pt x="46" y="29"/>
                    <a:pt x="46" y="29"/>
                    <a:pt x="46" y="29"/>
                  </a:cubicBezTo>
                  <a:cubicBezTo>
                    <a:pt x="46" y="32"/>
                    <a:pt x="46" y="35"/>
                    <a:pt x="46" y="37"/>
                  </a:cubicBezTo>
                  <a:cubicBezTo>
                    <a:pt x="45" y="49"/>
                    <a:pt x="45" y="62"/>
                    <a:pt x="45" y="75"/>
                  </a:cubicBezTo>
                  <a:cubicBezTo>
                    <a:pt x="45" y="85"/>
                    <a:pt x="45" y="85"/>
                    <a:pt x="45" y="85"/>
                  </a:cubicBezTo>
                  <a:cubicBezTo>
                    <a:pt x="45" y="86"/>
                    <a:pt x="45" y="86"/>
                    <a:pt x="45" y="86"/>
                  </a:cubicBezTo>
                  <a:cubicBezTo>
                    <a:pt x="45" y="87"/>
                    <a:pt x="45" y="87"/>
                    <a:pt x="45" y="87"/>
                  </a:cubicBezTo>
                  <a:cubicBezTo>
                    <a:pt x="45" y="88"/>
                    <a:pt x="45" y="89"/>
                    <a:pt x="45" y="89"/>
                  </a:cubicBezTo>
                  <a:cubicBezTo>
                    <a:pt x="44" y="90"/>
                    <a:pt x="44" y="91"/>
                    <a:pt x="44" y="92"/>
                  </a:cubicBezTo>
                  <a:cubicBezTo>
                    <a:pt x="43" y="94"/>
                    <a:pt x="42" y="96"/>
                    <a:pt x="40" y="97"/>
                  </a:cubicBezTo>
                  <a:cubicBezTo>
                    <a:pt x="40" y="97"/>
                    <a:pt x="40" y="97"/>
                    <a:pt x="40" y="97"/>
                  </a:cubicBezTo>
                  <a:cubicBezTo>
                    <a:pt x="40" y="98"/>
                    <a:pt x="39" y="98"/>
                    <a:pt x="39" y="98"/>
                  </a:cubicBezTo>
                  <a:cubicBezTo>
                    <a:pt x="39" y="98"/>
                    <a:pt x="39" y="98"/>
                    <a:pt x="38" y="99"/>
                  </a:cubicBezTo>
                  <a:cubicBezTo>
                    <a:pt x="38" y="99"/>
                    <a:pt x="38" y="99"/>
                    <a:pt x="37" y="99"/>
                  </a:cubicBezTo>
                  <a:cubicBezTo>
                    <a:pt x="36" y="100"/>
                    <a:pt x="35" y="100"/>
                    <a:pt x="34" y="101"/>
                  </a:cubicBezTo>
                  <a:cubicBezTo>
                    <a:pt x="33" y="101"/>
                    <a:pt x="31" y="101"/>
                    <a:pt x="30" y="101"/>
                  </a:cubicBezTo>
                  <a:cubicBezTo>
                    <a:pt x="28" y="101"/>
                    <a:pt x="27" y="101"/>
                    <a:pt x="25" y="101"/>
                  </a:cubicBezTo>
                  <a:cubicBezTo>
                    <a:pt x="22" y="100"/>
                    <a:pt x="20" y="98"/>
                    <a:pt x="18" y="96"/>
                  </a:cubicBezTo>
                  <a:cubicBezTo>
                    <a:pt x="16" y="93"/>
                    <a:pt x="14" y="90"/>
                    <a:pt x="14" y="87"/>
                  </a:cubicBezTo>
                  <a:cubicBezTo>
                    <a:pt x="14" y="87"/>
                    <a:pt x="14" y="87"/>
                    <a:pt x="14" y="86"/>
                  </a:cubicBezTo>
                  <a:cubicBezTo>
                    <a:pt x="14" y="85"/>
                    <a:pt x="14" y="85"/>
                    <a:pt x="14" y="85"/>
                  </a:cubicBezTo>
                  <a:cubicBezTo>
                    <a:pt x="14" y="81"/>
                    <a:pt x="14" y="81"/>
                    <a:pt x="14" y="81"/>
                  </a:cubicBezTo>
                  <a:cubicBezTo>
                    <a:pt x="14" y="75"/>
                    <a:pt x="14" y="75"/>
                    <a:pt x="14" y="75"/>
                  </a:cubicBezTo>
                  <a:cubicBezTo>
                    <a:pt x="14" y="62"/>
                    <a:pt x="14" y="49"/>
                    <a:pt x="14" y="36"/>
                  </a:cubicBezTo>
                  <a:cubicBezTo>
                    <a:pt x="14" y="27"/>
                    <a:pt x="14" y="27"/>
                    <a:pt x="14" y="27"/>
                  </a:cubicBezTo>
                  <a:cubicBezTo>
                    <a:pt x="14" y="26"/>
                    <a:pt x="14" y="26"/>
                    <a:pt x="14" y="26"/>
                  </a:cubicBezTo>
                  <a:cubicBezTo>
                    <a:pt x="14" y="26"/>
                    <a:pt x="14" y="26"/>
                    <a:pt x="14" y="26"/>
                  </a:cubicBezTo>
                  <a:cubicBezTo>
                    <a:pt x="14" y="25"/>
                    <a:pt x="14" y="25"/>
                    <a:pt x="14" y="24"/>
                  </a:cubicBezTo>
                  <a:cubicBezTo>
                    <a:pt x="14" y="23"/>
                    <a:pt x="14" y="22"/>
                    <a:pt x="15" y="21"/>
                  </a:cubicBezTo>
                  <a:cubicBezTo>
                    <a:pt x="16" y="18"/>
                    <a:pt x="19" y="15"/>
                    <a:pt x="22" y="13"/>
                  </a:cubicBezTo>
                  <a:cubicBezTo>
                    <a:pt x="25" y="11"/>
                    <a:pt x="27" y="10"/>
                    <a:pt x="28" y="10"/>
                  </a:cubicBezTo>
                  <a:cubicBezTo>
                    <a:pt x="29" y="10"/>
                    <a:pt x="29" y="9"/>
                    <a:pt x="29" y="9"/>
                  </a:cubicBezTo>
                  <a:cubicBezTo>
                    <a:pt x="29" y="9"/>
                    <a:pt x="30" y="9"/>
                    <a:pt x="30" y="9"/>
                  </a:cubicBezTo>
                  <a:cubicBezTo>
                    <a:pt x="30" y="8"/>
                    <a:pt x="30" y="8"/>
                    <a:pt x="29" y="8"/>
                  </a:cubicBezTo>
                  <a:cubicBezTo>
                    <a:pt x="28" y="7"/>
                    <a:pt x="27" y="6"/>
                    <a:pt x="24" y="6"/>
                  </a:cubicBezTo>
                  <a:cubicBezTo>
                    <a:pt x="21" y="6"/>
                    <a:pt x="17" y="7"/>
                    <a:pt x="13" y="10"/>
                  </a:cubicBezTo>
                  <a:cubicBezTo>
                    <a:pt x="13" y="9"/>
                    <a:pt x="13" y="9"/>
                    <a:pt x="13" y="9"/>
                  </a:cubicBezTo>
                  <a:cubicBezTo>
                    <a:pt x="16" y="6"/>
                    <a:pt x="19" y="5"/>
                    <a:pt x="21" y="4"/>
                  </a:cubicBezTo>
                  <a:cubicBezTo>
                    <a:pt x="22" y="3"/>
                    <a:pt x="23" y="3"/>
                    <a:pt x="23" y="2"/>
                  </a:cubicBezTo>
                  <a:cubicBezTo>
                    <a:pt x="23" y="1"/>
                    <a:pt x="21" y="1"/>
                    <a:pt x="22" y="0"/>
                  </a:cubicBezTo>
                  <a:cubicBezTo>
                    <a:pt x="17" y="1"/>
                    <a:pt x="12" y="4"/>
                    <a:pt x="8" y="8"/>
                  </a:cubicBezTo>
                  <a:cubicBezTo>
                    <a:pt x="4" y="12"/>
                    <a:pt x="1" y="18"/>
                    <a:pt x="0" y="24"/>
                  </a:cubicBezTo>
                  <a:cubicBezTo>
                    <a:pt x="0" y="25"/>
                    <a:pt x="0" y="26"/>
                    <a:pt x="0" y="27"/>
                  </a:cubicBezTo>
                  <a:cubicBezTo>
                    <a:pt x="0" y="29"/>
                    <a:pt x="0" y="29"/>
                    <a:pt x="0" y="29"/>
                  </a:cubicBezTo>
                  <a:cubicBezTo>
                    <a:pt x="0" y="34"/>
                    <a:pt x="0" y="34"/>
                    <a:pt x="0" y="34"/>
                  </a:cubicBezTo>
                  <a:cubicBezTo>
                    <a:pt x="0" y="73"/>
                    <a:pt x="0" y="73"/>
                    <a:pt x="0" y="73"/>
                  </a:cubicBezTo>
                  <a:lnTo>
                    <a:pt x="0" y="83"/>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3" name="Freeform 35">
              <a:extLst>
                <a:ext uri="{FF2B5EF4-FFF2-40B4-BE49-F238E27FC236}">
                  <a16:creationId xmlns:a16="http://schemas.microsoft.com/office/drawing/2014/main" id="{86EA66BF-2260-EF8E-2CC8-486DA6FD8DB4}"/>
                </a:ext>
              </a:extLst>
            </p:cNvPr>
            <p:cNvSpPr/>
            <p:nvPr/>
          </p:nvSpPr>
          <p:spPr bwMode="auto">
            <a:xfrm>
              <a:off x="6292851" y="2822576"/>
              <a:ext cx="49213" cy="33338"/>
            </a:xfrm>
            <a:custGeom>
              <a:avLst/>
              <a:gdLst>
                <a:gd name="T0" fmla="*/ 13 w 13"/>
                <a:gd name="T1" fmla="*/ 0 h 9"/>
                <a:gd name="T2" fmla="*/ 9 w 13"/>
                <a:gd name="T3" fmla="*/ 3 h 9"/>
                <a:gd name="T4" fmla="*/ 0 w 13"/>
                <a:gd name="T5" fmla="*/ 9 h 9"/>
                <a:gd name="T6" fmla="*/ 0 w 13"/>
                <a:gd name="T7" fmla="*/ 9 h 9"/>
                <a:gd name="T8" fmla="*/ 9 w 13"/>
                <a:gd name="T9" fmla="*/ 3 h 9"/>
                <a:gd name="T10" fmla="*/ 13 w 13"/>
                <a:gd name="T11" fmla="*/ 0 h 9"/>
              </a:gdLst>
              <a:ahLst/>
              <a:cxnLst>
                <a:cxn ang="0">
                  <a:pos x="T0" y="T1"/>
                </a:cxn>
                <a:cxn ang="0">
                  <a:pos x="T2" y="T3"/>
                </a:cxn>
                <a:cxn ang="0">
                  <a:pos x="T4" y="T5"/>
                </a:cxn>
                <a:cxn ang="0">
                  <a:pos x="T6" y="T7"/>
                </a:cxn>
                <a:cxn ang="0">
                  <a:pos x="T8" y="T9"/>
                </a:cxn>
                <a:cxn ang="0">
                  <a:pos x="T10" y="T11"/>
                </a:cxn>
              </a:cxnLst>
              <a:rect l="0" t="0" r="r" b="b"/>
              <a:pathLst>
                <a:path w="13" h="9">
                  <a:moveTo>
                    <a:pt x="13" y="0"/>
                  </a:moveTo>
                  <a:cubicBezTo>
                    <a:pt x="12" y="1"/>
                    <a:pt x="10" y="2"/>
                    <a:pt x="9" y="3"/>
                  </a:cubicBezTo>
                  <a:cubicBezTo>
                    <a:pt x="0" y="9"/>
                    <a:pt x="0" y="9"/>
                    <a:pt x="0" y="9"/>
                  </a:cubicBezTo>
                  <a:cubicBezTo>
                    <a:pt x="0" y="9"/>
                    <a:pt x="0" y="9"/>
                    <a:pt x="0" y="9"/>
                  </a:cubicBezTo>
                  <a:cubicBezTo>
                    <a:pt x="9" y="3"/>
                    <a:pt x="9" y="3"/>
                    <a:pt x="9" y="3"/>
                  </a:cubicBezTo>
                  <a:cubicBezTo>
                    <a:pt x="10" y="2"/>
                    <a:pt x="12" y="1"/>
                    <a:pt x="13"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4" name="Freeform 36">
              <a:extLst>
                <a:ext uri="{FF2B5EF4-FFF2-40B4-BE49-F238E27FC236}">
                  <a16:creationId xmlns:a16="http://schemas.microsoft.com/office/drawing/2014/main" id="{6409C775-37A1-381A-C788-8FDD16AEC039}"/>
                </a:ext>
              </a:extLst>
            </p:cNvPr>
            <p:cNvSpPr/>
            <p:nvPr/>
          </p:nvSpPr>
          <p:spPr bwMode="auto">
            <a:xfrm>
              <a:off x="6289676" y="2833688"/>
              <a:ext cx="3175" cy="22225"/>
            </a:xfrm>
            <a:custGeom>
              <a:avLst/>
              <a:gdLst>
                <a:gd name="T0" fmla="*/ 2 w 2"/>
                <a:gd name="T1" fmla="*/ 14 h 14"/>
                <a:gd name="T2" fmla="*/ 2 w 2"/>
                <a:gd name="T3" fmla="*/ 14 h 14"/>
                <a:gd name="T4" fmla="*/ 0 w 2"/>
                <a:gd name="T5" fmla="*/ 0 h 14"/>
                <a:gd name="T6" fmla="*/ 2 w 2"/>
                <a:gd name="T7" fmla="*/ 14 h 14"/>
              </a:gdLst>
              <a:ahLst/>
              <a:cxnLst>
                <a:cxn ang="0">
                  <a:pos x="T0" y="T1"/>
                </a:cxn>
                <a:cxn ang="0">
                  <a:pos x="T2" y="T3"/>
                </a:cxn>
                <a:cxn ang="0">
                  <a:pos x="T4" y="T5"/>
                </a:cxn>
                <a:cxn ang="0">
                  <a:pos x="T6" y="T7"/>
                </a:cxn>
              </a:cxnLst>
              <a:rect l="0" t="0" r="r" b="b"/>
              <a:pathLst>
                <a:path w="2" h="14">
                  <a:moveTo>
                    <a:pt x="2" y="14"/>
                  </a:moveTo>
                  <a:lnTo>
                    <a:pt x="2" y="14"/>
                  </a:lnTo>
                  <a:lnTo>
                    <a:pt x="0" y="0"/>
                  </a:lnTo>
                  <a:lnTo>
                    <a:pt x="2" y="14"/>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5" name="Freeform 37">
              <a:extLst>
                <a:ext uri="{FF2B5EF4-FFF2-40B4-BE49-F238E27FC236}">
                  <a16:creationId xmlns:a16="http://schemas.microsoft.com/office/drawing/2014/main" id="{C4208310-15FE-13E5-4973-B2874FDDBB89}"/>
                </a:ext>
              </a:extLst>
            </p:cNvPr>
            <p:cNvSpPr>
              <a:spLocks noEditPoints="1"/>
            </p:cNvSpPr>
            <p:nvPr/>
          </p:nvSpPr>
          <p:spPr bwMode="auto">
            <a:xfrm>
              <a:off x="6286501" y="2674938"/>
              <a:ext cx="120650" cy="177800"/>
            </a:xfrm>
            <a:custGeom>
              <a:avLst/>
              <a:gdLst>
                <a:gd name="T0" fmla="*/ 1 w 32"/>
                <a:gd name="T1" fmla="*/ 18 h 47"/>
                <a:gd name="T2" fmla="*/ 3 w 32"/>
                <a:gd name="T3" fmla="*/ 14 h 47"/>
                <a:gd name="T4" fmla="*/ 3 w 32"/>
                <a:gd name="T5" fmla="*/ 13 h 47"/>
                <a:gd name="T6" fmla="*/ 5 w 32"/>
                <a:gd name="T7" fmla="*/ 12 h 47"/>
                <a:gd name="T8" fmla="*/ 2 w 32"/>
                <a:gd name="T9" fmla="*/ 19 h 47"/>
                <a:gd name="T10" fmla="*/ 1 w 32"/>
                <a:gd name="T11" fmla="*/ 38 h 47"/>
                <a:gd name="T12" fmla="*/ 11 w 32"/>
                <a:gd name="T13" fmla="*/ 41 h 47"/>
                <a:gd name="T14" fmla="*/ 15 w 32"/>
                <a:gd name="T15" fmla="*/ 39 h 47"/>
                <a:gd name="T16" fmla="*/ 25 w 32"/>
                <a:gd name="T17" fmla="*/ 27 h 47"/>
                <a:gd name="T18" fmla="*/ 4 w 32"/>
                <a:gd name="T19" fmla="*/ 44 h 47"/>
                <a:gd name="T20" fmla="*/ 10 w 32"/>
                <a:gd name="T21" fmla="*/ 40 h 47"/>
                <a:gd name="T22" fmla="*/ 18 w 32"/>
                <a:gd name="T23" fmla="*/ 34 h 47"/>
                <a:gd name="T24" fmla="*/ 25 w 32"/>
                <a:gd name="T25" fmla="*/ 26 h 47"/>
                <a:gd name="T26" fmla="*/ 20 w 32"/>
                <a:gd name="T27" fmla="*/ 22 h 47"/>
                <a:gd name="T28" fmla="*/ 17 w 32"/>
                <a:gd name="T29" fmla="*/ 23 h 47"/>
                <a:gd name="T30" fmla="*/ 14 w 32"/>
                <a:gd name="T31" fmla="*/ 26 h 47"/>
                <a:gd name="T32" fmla="*/ 15 w 32"/>
                <a:gd name="T33" fmla="*/ 22 h 47"/>
                <a:gd name="T34" fmla="*/ 16 w 32"/>
                <a:gd name="T35" fmla="*/ 20 h 47"/>
                <a:gd name="T36" fmla="*/ 16 w 32"/>
                <a:gd name="T37" fmla="*/ 19 h 47"/>
                <a:gd name="T38" fmla="*/ 17 w 32"/>
                <a:gd name="T39" fmla="*/ 19 h 47"/>
                <a:gd name="T40" fmla="*/ 21 w 32"/>
                <a:gd name="T41" fmla="*/ 20 h 47"/>
                <a:gd name="T42" fmla="*/ 24 w 32"/>
                <a:gd name="T43" fmla="*/ 17 h 47"/>
                <a:gd name="T44" fmla="*/ 27 w 32"/>
                <a:gd name="T45" fmla="*/ 22 h 47"/>
                <a:gd name="T46" fmla="*/ 28 w 32"/>
                <a:gd name="T47" fmla="*/ 8 h 47"/>
                <a:gd name="T48" fmla="*/ 27 w 32"/>
                <a:gd name="T49" fmla="*/ 5 h 47"/>
                <a:gd name="T50" fmla="*/ 26 w 32"/>
                <a:gd name="T51" fmla="*/ 5 h 47"/>
                <a:gd name="T52" fmla="*/ 20 w 32"/>
                <a:gd name="T53" fmla="*/ 1 h 47"/>
                <a:gd name="T54" fmla="*/ 20 w 32"/>
                <a:gd name="T55" fmla="*/ 1 h 47"/>
                <a:gd name="T56" fmla="*/ 15 w 32"/>
                <a:gd name="T57" fmla="*/ 2 h 47"/>
                <a:gd name="T58" fmla="*/ 5 w 32"/>
                <a:gd name="T59" fmla="*/ 10 h 47"/>
                <a:gd name="T60" fmla="*/ 3 w 32"/>
                <a:gd name="T61" fmla="*/ 14 h 47"/>
                <a:gd name="T62" fmla="*/ 2 w 32"/>
                <a:gd name="T63" fmla="*/ 16 h 47"/>
                <a:gd name="T64" fmla="*/ 0 w 32"/>
                <a:gd name="T65" fmla="*/ 38 h 47"/>
                <a:gd name="T66" fmla="*/ 1 w 32"/>
                <a:gd name="T67" fmla="*/ 38 h 47"/>
                <a:gd name="T68" fmla="*/ 11 w 32"/>
                <a:gd name="T69" fmla="*/ 29 h 47"/>
                <a:gd name="T70" fmla="*/ 11 w 32"/>
                <a:gd name="T71" fmla="*/ 29 h 47"/>
                <a:gd name="T72" fmla="*/ 11 w 32"/>
                <a:gd name="T73" fmla="*/ 29 h 47"/>
                <a:gd name="T74" fmla="*/ 3 w 32"/>
                <a:gd name="T75" fmla="*/ 24 h 47"/>
                <a:gd name="T76" fmla="*/ 4 w 32"/>
                <a:gd name="T77" fmla="*/ 42 h 47"/>
                <a:gd name="T78" fmla="*/ 6 w 32"/>
                <a:gd name="T79" fmla="*/ 32 h 47"/>
                <a:gd name="T80" fmla="*/ 5 w 32"/>
                <a:gd name="T81" fmla="*/ 33 h 47"/>
                <a:gd name="T82" fmla="*/ 6 w 32"/>
                <a:gd name="T83" fmla="*/ 32 h 47"/>
                <a:gd name="T84" fmla="*/ 11 w 32"/>
                <a:gd name="T85" fmla="*/ 34 h 47"/>
                <a:gd name="T86" fmla="*/ 11 w 32"/>
                <a:gd name="T87" fmla="*/ 36 h 47"/>
                <a:gd name="T88" fmla="*/ 21 w 32"/>
                <a:gd name="T89" fmla="*/ 1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2" h="47">
                  <a:moveTo>
                    <a:pt x="0" y="25"/>
                  </a:moveTo>
                  <a:cubicBezTo>
                    <a:pt x="0" y="23"/>
                    <a:pt x="1" y="21"/>
                    <a:pt x="1" y="18"/>
                  </a:cubicBezTo>
                  <a:cubicBezTo>
                    <a:pt x="2" y="17"/>
                    <a:pt x="2" y="16"/>
                    <a:pt x="3" y="15"/>
                  </a:cubicBezTo>
                  <a:cubicBezTo>
                    <a:pt x="3" y="14"/>
                    <a:pt x="3" y="14"/>
                    <a:pt x="3" y="14"/>
                  </a:cubicBezTo>
                  <a:cubicBezTo>
                    <a:pt x="3" y="14"/>
                    <a:pt x="3" y="14"/>
                    <a:pt x="3" y="14"/>
                  </a:cubicBezTo>
                  <a:cubicBezTo>
                    <a:pt x="3" y="13"/>
                    <a:pt x="3" y="13"/>
                    <a:pt x="3" y="13"/>
                  </a:cubicBezTo>
                  <a:cubicBezTo>
                    <a:pt x="4" y="12"/>
                    <a:pt x="4" y="12"/>
                    <a:pt x="5" y="11"/>
                  </a:cubicBezTo>
                  <a:cubicBezTo>
                    <a:pt x="5" y="11"/>
                    <a:pt x="5" y="12"/>
                    <a:pt x="5" y="12"/>
                  </a:cubicBezTo>
                  <a:cubicBezTo>
                    <a:pt x="4" y="13"/>
                    <a:pt x="4" y="14"/>
                    <a:pt x="3" y="15"/>
                  </a:cubicBezTo>
                  <a:cubicBezTo>
                    <a:pt x="3" y="16"/>
                    <a:pt x="3" y="18"/>
                    <a:pt x="2" y="19"/>
                  </a:cubicBezTo>
                  <a:cubicBezTo>
                    <a:pt x="2" y="21"/>
                    <a:pt x="1" y="23"/>
                    <a:pt x="1" y="25"/>
                  </a:cubicBezTo>
                  <a:cubicBezTo>
                    <a:pt x="1" y="29"/>
                    <a:pt x="1" y="34"/>
                    <a:pt x="1" y="38"/>
                  </a:cubicBezTo>
                  <a:cubicBezTo>
                    <a:pt x="3" y="47"/>
                    <a:pt x="3" y="47"/>
                    <a:pt x="3" y="47"/>
                  </a:cubicBezTo>
                  <a:cubicBezTo>
                    <a:pt x="11" y="41"/>
                    <a:pt x="11" y="41"/>
                    <a:pt x="11" y="41"/>
                  </a:cubicBezTo>
                  <a:cubicBezTo>
                    <a:pt x="12" y="40"/>
                    <a:pt x="13" y="39"/>
                    <a:pt x="15" y="38"/>
                  </a:cubicBezTo>
                  <a:cubicBezTo>
                    <a:pt x="15" y="39"/>
                    <a:pt x="15" y="39"/>
                    <a:pt x="15" y="39"/>
                  </a:cubicBezTo>
                  <a:cubicBezTo>
                    <a:pt x="18" y="37"/>
                    <a:pt x="21" y="34"/>
                    <a:pt x="24" y="32"/>
                  </a:cubicBezTo>
                  <a:cubicBezTo>
                    <a:pt x="25" y="30"/>
                    <a:pt x="25" y="29"/>
                    <a:pt x="25" y="27"/>
                  </a:cubicBezTo>
                  <a:cubicBezTo>
                    <a:pt x="20" y="32"/>
                    <a:pt x="15" y="36"/>
                    <a:pt x="10" y="40"/>
                  </a:cubicBezTo>
                  <a:cubicBezTo>
                    <a:pt x="4" y="44"/>
                    <a:pt x="4" y="44"/>
                    <a:pt x="4" y="44"/>
                  </a:cubicBezTo>
                  <a:cubicBezTo>
                    <a:pt x="4" y="43"/>
                    <a:pt x="4" y="43"/>
                    <a:pt x="4" y="43"/>
                  </a:cubicBezTo>
                  <a:cubicBezTo>
                    <a:pt x="10" y="40"/>
                    <a:pt x="10" y="40"/>
                    <a:pt x="10" y="40"/>
                  </a:cubicBezTo>
                  <a:cubicBezTo>
                    <a:pt x="10" y="39"/>
                    <a:pt x="10" y="39"/>
                    <a:pt x="10" y="39"/>
                  </a:cubicBezTo>
                  <a:cubicBezTo>
                    <a:pt x="13" y="38"/>
                    <a:pt x="16" y="36"/>
                    <a:pt x="18" y="34"/>
                  </a:cubicBezTo>
                  <a:cubicBezTo>
                    <a:pt x="20" y="31"/>
                    <a:pt x="22" y="29"/>
                    <a:pt x="24" y="27"/>
                  </a:cubicBezTo>
                  <a:cubicBezTo>
                    <a:pt x="25" y="26"/>
                    <a:pt x="25" y="26"/>
                    <a:pt x="25" y="26"/>
                  </a:cubicBezTo>
                  <a:cubicBezTo>
                    <a:pt x="25" y="25"/>
                    <a:pt x="25" y="25"/>
                    <a:pt x="25" y="24"/>
                  </a:cubicBezTo>
                  <a:cubicBezTo>
                    <a:pt x="24" y="22"/>
                    <a:pt x="22" y="21"/>
                    <a:pt x="20" y="22"/>
                  </a:cubicBezTo>
                  <a:cubicBezTo>
                    <a:pt x="19" y="23"/>
                    <a:pt x="19" y="24"/>
                    <a:pt x="19" y="24"/>
                  </a:cubicBezTo>
                  <a:cubicBezTo>
                    <a:pt x="18" y="24"/>
                    <a:pt x="18" y="23"/>
                    <a:pt x="17" y="23"/>
                  </a:cubicBezTo>
                  <a:cubicBezTo>
                    <a:pt x="16" y="24"/>
                    <a:pt x="15" y="26"/>
                    <a:pt x="14" y="27"/>
                  </a:cubicBezTo>
                  <a:cubicBezTo>
                    <a:pt x="14" y="27"/>
                    <a:pt x="14" y="26"/>
                    <a:pt x="14" y="26"/>
                  </a:cubicBezTo>
                  <a:cubicBezTo>
                    <a:pt x="15" y="25"/>
                    <a:pt x="16" y="24"/>
                    <a:pt x="17" y="22"/>
                  </a:cubicBezTo>
                  <a:cubicBezTo>
                    <a:pt x="16" y="22"/>
                    <a:pt x="16" y="22"/>
                    <a:pt x="15" y="22"/>
                  </a:cubicBezTo>
                  <a:cubicBezTo>
                    <a:pt x="15" y="22"/>
                    <a:pt x="15" y="21"/>
                    <a:pt x="15" y="21"/>
                  </a:cubicBezTo>
                  <a:cubicBezTo>
                    <a:pt x="15" y="20"/>
                    <a:pt x="16" y="20"/>
                    <a:pt x="16" y="20"/>
                  </a:cubicBezTo>
                  <a:cubicBezTo>
                    <a:pt x="16" y="20"/>
                    <a:pt x="16" y="20"/>
                    <a:pt x="16" y="19"/>
                  </a:cubicBezTo>
                  <a:cubicBezTo>
                    <a:pt x="16" y="19"/>
                    <a:pt x="16" y="19"/>
                    <a:pt x="16" y="19"/>
                  </a:cubicBezTo>
                  <a:cubicBezTo>
                    <a:pt x="16" y="19"/>
                    <a:pt x="16" y="19"/>
                    <a:pt x="17" y="19"/>
                  </a:cubicBezTo>
                  <a:cubicBezTo>
                    <a:pt x="17" y="19"/>
                    <a:pt x="17" y="19"/>
                    <a:pt x="17" y="19"/>
                  </a:cubicBezTo>
                  <a:cubicBezTo>
                    <a:pt x="18" y="20"/>
                    <a:pt x="18" y="20"/>
                    <a:pt x="18" y="20"/>
                  </a:cubicBezTo>
                  <a:cubicBezTo>
                    <a:pt x="19" y="20"/>
                    <a:pt x="20" y="20"/>
                    <a:pt x="21" y="20"/>
                  </a:cubicBezTo>
                  <a:cubicBezTo>
                    <a:pt x="21" y="19"/>
                    <a:pt x="22" y="18"/>
                    <a:pt x="23" y="17"/>
                  </a:cubicBezTo>
                  <a:cubicBezTo>
                    <a:pt x="24" y="17"/>
                    <a:pt x="24" y="17"/>
                    <a:pt x="24" y="17"/>
                  </a:cubicBezTo>
                  <a:cubicBezTo>
                    <a:pt x="23" y="20"/>
                    <a:pt x="24" y="20"/>
                    <a:pt x="25" y="21"/>
                  </a:cubicBezTo>
                  <a:cubicBezTo>
                    <a:pt x="25" y="21"/>
                    <a:pt x="27" y="21"/>
                    <a:pt x="27" y="22"/>
                  </a:cubicBezTo>
                  <a:cubicBezTo>
                    <a:pt x="28" y="18"/>
                    <a:pt x="28" y="15"/>
                    <a:pt x="29" y="11"/>
                  </a:cubicBezTo>
                  <a:cubicBezTo>
                    <a:pt x="29" y="11"/>
                    <a:pt x="28" y="9"/>
                    <a:pt x="28" y="8"/>
                  </a:cubicBezTo>
                  <a:cubicBezTo>
                    <a:pt x="28" y="8"/>
                    <a:pt x="28" y="7"/>
                    <a:pt x="27" y="6"/>
                  </a:cubicBezTo>
                  <a:cubicBezTo>
                    <a:pt x="27" y="6"/>
                    <a:pt x="27" y="6"/>
                    <a:pt x="27" y="5"/>
                  </a:cubicBezTo>
                  <a:cubicBezTo>
                    <a:pt x="27" y="5"/>
                    <a:pt x="27" y="5"/>
                    <a:pt x="27" y="5"/>
                  </a:cubicBezTo>
                  <a:cubicBezTo>
                    <a:pt x="26" y="5"/>
                    <a:pt x="26" y="5"/>
                    <a:pt x="26" y="5"/>
                  </a:cubicBezTo>
                  <a:cubicBezTo>
                    <a:pt x="26" y="5"/>
                    <a:pt x="26" y="5"/>
                    <a:pt x="26" y="5"/>
                  </a:cubicBezTo>
                  <a:cubicBezTo>
                    <a:pt x="32" y="8"/>
                    <a:pt x="19" y="0"/>
                    <a:pt x="20" y="1"/>
                  </a:cubicBezTo>
                  <a:cubicBezTo>
                    <a:pt x="20" y="1"/>
                    <a:pt x="20" y="1"/>
                    <a:pt x="20" y="1"/>
                  </a:cubicBezTo>
                  <a:cubicBezTo>
                    <a:pt x="20" y="1"/>
                    <a:pt x="20" y="1"/>
                    <a:pt x="20" y="1"/>
                  </a:cubicBezTo>
                  <a:cubicBezTo>
                    <a:pt x="20" y="1"/>
                    <a:pt x="20" y="1"/>
                    <a:pt x="20" y="1"/>
                  </a:cubicBezTo>
                  <a:cubicBezTo>
                    <a:pt x="18" y="1"/>
                    <a:pt x="17" y="2"/>
                    <a:pt x="15" y="2"/>
                  </a:cubicBezTo>
                  <a:cubicBezTo>
                    <a:pt x="13" y="3"/>
                    <a:pt x="11" y="4"/>
                    <a:pt x="10" y="5"/>
                  </a:cubicBezTo>
                  <a:cubicBezTo>
                    <a:pt x="8" y="7"/>
                    <a:pt x="7" y="8"/>
                    <a:pt x="5" y="10"/>
                  </a:cubicBezTo>
                  <a:cubicBezTo>
                    <a:pt x="4" y="11"/>
                    <a:pt x="4" y="12"/>
                    <a:pt x="3" y="13"/>
                  </a:cubicBezTo>
                  <a:cubicBezTo>
                    <a:pt x="3" y="13"/>
                    <a:pt x="3" y="13"/>
                    <a:pt x="3" y="14"/>
                  </a:cubicBezTo>
                  <a:cubicBezTo>
                    <a:pt x="2" y="14"/>
                    <a:pt x="2" y="14"/>
                    <a:pt x="2" y="14"/>
                  </a:cubicBezTo>
                  <a:cubicBezTo>
                    <a:pt x="2" y="15"/>
                    <a:pt x="2" y="15"/>
                    <a:pt x="2" y="16"/>
                  </a:cubicBezTo>
                  <a:cubicBezTo>
                    <a:pt x="0" y="20"/>
                    <a:pt x="0" y="23"/>
                    <a:pt x="0" y="27"/>
                  </a:cubicBezTo>
                  <a:cubicBezTo>
                    <a:pt x="0" y="31"/>
                    <a:pt x="0" y="34"/>
                    <a:pt x="0" y="38"/>
                  </a:cubicBezTo>
                  <a:cubicBezTo>
                    <a:pt x="1" y="42"/>
                    <a:pt x="1" y="42"/>
                    <a:pt x="1" y="42"/>
                  </a:cubicBezTo>
                  <a:cubicBezTo>
                    <a:pt x="1" y="38"/>
                    <a:pt x="1" y="38"/>
                    <a:pt x="1" y="38"/>
                  </a:cubicBezTo>
                  <a:cubicBezTo>
                    <a:pt x="0" y="34"/>
                    <a:pt x="0" y="29"/>
                    <a:pt x="0" y="25"/>
                  </a:cubicBezTo>
                  <a:close/>
                  <a:moveTo>
                    <a:pt x="11" y="29"/>
                  </a:moveTo>
                  <a:cubicBezTo>
                    <a:pt x="11" y="29"/>
                    <a:pt x="11" y="29"/>
                    <a:pt x="11" y="29"/>
                  </a:cubicBezTo>
                  <a:cubicBezTo>
                    <a:pt x="11" y="29"/>
                    <a:pt x="11" y="29"/>
                    <a:pt x="11" y="29"/>
                  </a:cubicBezTo>
                  <a:cubicBezTo>
                    <a:pt x="11" y="29"/>
                    <a:pt x="11" y="29"/>
                    <a:pt x="11" y="29"/>
                  </a:cubicBezTo>
                  <a:cubicBezTo>
                    <a:pt x="11" y="29"/>
                    <a:pt x="11" y="29"/>
                    <a:pt x="11" y="29"/>
                  </a:cubicBezTo>
                  <a:close/>
                  <a:moveTo>
                    <a:pt x="3" y="37"/>
                  </a:moveTo>
                  <a:cubicBezTo>
                    <a:pt x="2" y="33"/>
                    <a:pt x="2" y="28"/>
                    <a:pt x="3" y="24"/>
                  </a:cubicBezTo>
                  <a:cubicBezTo>
                    <a:pt x="2" y="28"/>
                    <a:pt x="3" y="33"/>
                    <a:pt x="3" y="37"/>
                  </a:cubicBezTo>
                  <a:cubicBezTo>
                    <a:pt x="4" y="42"/>
                    <a:pt x="4" y="42"/>
                    <a:pt x="4" y="42"/>
                  </a:cubicBezTo>
                  <a:lnTo>
                    <a:pt x="3" y="37"/>
                  </a:lnTo>
                  <a:close/>
                  <a:moveTo>
                    <a:pt x="6" y="32"/>
                  </a:moveTo>
                  <a:cubicBezTo>
                    <a:pt x="6" y="32"/>
                    <a:pt x="6" y="32"/>
                    <a:pt x="6" y="32"/>
                  </a:cubicBezTo>
                  <a:cubicBezTo>
                    <a:pt x="6" y="33"/>
                    <a:pt x="5" y="33"/>
                    <a:pt x="5" y="33"/>
                  </a:cubicBezTo>
                  <a:cubicBezTo>
                    <a:pt x="5" y="33"/>
                    <a:pt x="5" y="33"/>
                    <a:pt x="5" y="33"/>
                  </a:cubicBezTo>
                  <a:cubicBezTo>
                    <a:pt x="5" y="33"/>
                    <a:pt x="6" y="33"/>
                    <a:pt x="6" y="32"/>
                  </a:cubicBezTo>
                  <a:close/>
                  <a:moveTo>
                    <a:pt x="11" y="36"/>
                  </a:moveTo>
                  <a:cubicBezTo>
                    <a:pt x="11" y="35"/>
                    <a:pt x="11" y="35"/>
                    <a:pt x="11" y="34"/>
                  </a:cubicBezTo>
                  <a:cubicBezTo>
                    <a:pt x="11" y="34"/>
                    <a:pt x="11" y="34"/>
                    <a:pt x="11" y="34"/>
                  </a:cubicBezTo>
                  <a:cubicBezTo>
                    <a:pt x="11" y="35"/>
                    <a:pt x="11" y="35"/>
                    <a:pt x="11" y="36"/>
                  </a:cubicBezTo>
                  <a:close/>
                  <a:moveTo>
                    <a:pt x="21" y="15"/>
                  </a:moveTo>
                  <a:cubicBezTo>
                    <a:pt x="21" y="15"/>
                    <a:pt x="21" y="15"/>
                    <a:pt x="21" y="15"/>
                  </a:cubicBezTo>
                  <a:cubicBezTo>
                    <a:pt x="21" y="15"/>
                    <a:pt x="21" y="15"/>
                    <a:pt x="21" y="15"/>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6" name="Freeform 38">
              <a:extLst>
                <a:ext uri="{FF2B5EF4-FFF2-40B4-BE49-F238E27FC236}">
                  <a16:creationId xmlns:a16="http://schemas.microsoft.com/office/drawing/2014/main" id="{EDD5FCDB-4DD2-E0C7-5DCB-4FB031FFCFD5}"/>
                </a:ext>
              </a:extLst>
            </p:cNvPr>
            <p:cNvSpPr/>
            <p:nvPr/>
          </p:nvSpPr>
          <p:spPr bwMode="auto">
            <a:xfrm>
              <a:off x="5940426" y="2652713"/>
              <a:ext cx="112713" cy="173038"/>
            </a:xfrm>
            <a:custGeom>
              <a:avLst/>
              <a:gdLst>
                <a:gd name="T0" fmla="*/ 15 w 30"/>
                <a:gd name="T1" fmla="*/ 42 h 46"/>
                <a:gd name="T2" fmla="*/ 16 w 30"/>
                <a:gd name="T3" fmla="*/ 41 h 46"/>
                <a:gd name="T4" fmla="*/ 17 w 30"/>
                <a:gd name="T5" fmla="*/ 36 h 46"/>
                <a:gd name="T6" fmla="*/ 14 w 30"/>
                <a:gd name="T7" fmla="*/ 36 h 46"/>
                <a:gd name="T8" fmla="*/ 10 w 30"/>
                <a:gd name="T9" fmla="*/ 40 h 46"/>
                <a:gd name="T10" fmla="*/ 7 w 30"/>
                <a:gd name="T11" fmla="*/ 43 h 46"/>
                <a:gd name="T12" fmla="*/ 6 w 30"/>
                <a:gd name="T13" fmla="*/ 41 h 46"/>
                <a:gd name="T14" fmla="*/ 5 w 30"/>
                <a:gd name="T15" fmla="*/ 36 h 46"/>
                <a:gd name="T16" fmla="*/ 4 w 30"/>
                <a:gd name="T17" fmla="*/ 37 h 46"/>
                <a:gd name="T18" fmla="*/ 3 w 30"/>
                <a:gd name="T19" fmla="*/ 31 h 46"/>
                <a:gd name="T20" fmla="*/ 4 w 30"/>
                <a:gd name="T21" fmla="*/ 36 h 46"/>
                <a:gd name="T22" fmla="*/ 4 w 30"/>
                <a:gd name="T23" fmla="*/ 36 h 46"/>
                <a:gd name="T24" fmla="*/ 5 w 30"/>
                <a:gd name="T25" fmla="*/ 36 h 46"/>
                <a:gd name="T26" fmla="*/ 5 w 30"/>
                <a:gd name="T27" fmla="*/ 37 h 46"/>
                <a:gd name="T28" fmla="*/ 7 w 30"/>
                <a:gd name="T29" fmla="*/ 43 h 46"/>
                <a:gd name="T30" fmla="*/ 12 w 30"/>
                <a:gd name="T31" fmla="*/ 38 h 46"/>
                <a:gd name="T32" fmla="*/ 14 w 30"/>
                <a:gd name="T33" fmla="*/ 36 h 46"/>
                <a:gd name="T34" fmla="*/ 15 w 30"/>
                <a:gd name="T35" fmla="*/ 38 h 46"/>
                <a:gd name="T36" fmla="*/ 15 w 30"/>
                <a:gd name="T37" fmla="*/ 38 h 46"/>
                <a:gd name="T38" fmla="*/ 25 w 30"/>
                <a:gd name="T39" fmla="*/ 26 h 46"/>
                <a:gd name="T40" fmla="*/ 24 w 30"/>
                <a:gd name="T41" fmla="*/ 20 h 46"/>
                <a:gd name="T42" fmla="*/ 19 w 30"/>
                <a:gd name="T43" fmla="*/ 20 h 46"/>
                <a:gd name="T44" fmla="*/ 12 w 30"/>
                <a:gd name="T45" fmla="*/ 27 h 46"/>
                <a:gd name="T46" fmla="*/ 12 w 30"/>
                <a:gd name="T47" fmla="*/ 27 h 46"/>
                <a:gd name="T48" fmla="*/ 12 w 30"/>
                <a:gd name="T49" fmla="*/ 27 h 46"/>
                <a:gd name="T50" fmla="*/ 13 w 30"/>
                <a:gd name="T51" fmla="*/ 26 h 46"/>
                <a:gd name="T52" fmla="*/ 17 w 30"/>
                <a:gd name="T53" fmla="*/ 18 h 46"/>
                <a:gd name="T54" fmla="*/ 15 w 30"/>
                <a:gd name="T55" fmla="*/ 20 h 46"/>
                <a:gd name="T56" fmla="*/ 14 w 30"/>
                <a:gd name="T57" fmla="*/ 19 h 46"/>
                <a:gd name="T58" fmla="*/ 15 w 30"/>
                <a:gd name="T59" fmla="*/ 16 h 46"/>
                <a:gd name="T60" fmla="*/ 16 w 30"/>
                <a:gd name="T61" fmla="*/ 15 h 46"/>
                <a:gd name="T62" fmla="*/ 18 w 30"/>
                <a:gd name="T63" fmla="*/ 16 h 46"/>
                <a:gd name="T64" fmla="*/ 20 w 30"/>
                <a:gd name="T65" fmla="*/ 17 h 46"/>
                <a:gd name="T66" fmla="*/ 25 w 30"/>
                <a:gd name="T67" fmla="*/ 13 h 46"/>
                <a:gd name="T68" fmla="*/ 29 w 30"/>
                <a:gd name="T69" fmla="*/ 18 h 46"/>
                <a:gd name="T70" fmla="*/ 28 w 30"/>
                <a:gd name="T71" fmla="*/ 2 h 46"/>
                <a:gd name="T72" fmla="*/ 18 w 30"/>
                <a:gd name="T73" fmla="*/ 0 h 46"/>
                <a:gd name="T74" fmla="*/ 0 w 30"/>
                <a:gd name="T75" fmla="*/ 28 h 46"/>
                <a:gd name="T76" fmla="*/ 2 w 30"/>
                <a:gd name="T77" fmla="*/ 40 h 46"/>
                <a:gd name="T78" fmla="*/ 2 w 30"/>
                <a:gd name="T79" fmla="*/ 40 h 46"/>
                <a:gd name="T80" fmla="*/ 3 w 30"/>
                <a:gd name="T81" fmla="*/ 39 h 46"/>
                <a:gd name="T82" fmla="*/ 6 w 30"/>
                <a:gd name="T83" fmla="*/ 44 h 46"/>
                <a:gd name="T84" fmla="*/ 11 w 30"/>
                <a:gd name="T85" fmla="*/ 41 h 46"/>
                <a:gd name="T86" fmla="*/ 6 w 30"/>
                <a:gd name="T87" fmla="*/ 45 h 46"/>
                <a:gd name="T88" fmla="*/ 4 w 30"/>
                <a:gd name="T89" fmla="*/ 40 h 46"/>
                <a:gd name="T90" fmla="*/ 4 w 30"/>
                <a:gd name="T91" fmla="*/ 38 h 46"/>
                <a:gd name="T92" fmla="*/ 2 w 30"/>
                <a:gd name="T93" fmla="*/ 40 h 46"/>
                <a:gd name="T94" fmla="*/ 2 w 30"/>
                <a:gd name="T95" fmla="*/ 38 h 46"/>
                <a:gd name="T96" fmla="*/ 3 w 30"/>
                <a:gd name="T97" fmla="*/ 17 h 46"/>
                <a:gd name="T98" fmla="*/ 4 w 30"/>
                <a:gd name="T99" fmla="*/ 38 h 46"/>
                <a:gd name="T100" fmla="*/ 4 w 30"/>
                <a:gd name="T101" fmla="*/ 38 h 46"/>
                <a:gd name="T102" fmla="*/ 6 w 30"/>
                <a:gd name="T103" fmla="*/ 44 h 46"/>
                <a:gd name="T104" fmla="*/ 7 w 30"/>
                <a:gd name="T105" fmla="*/ 44 h 46"/>
                <a:gd name="T106" fmla="*/ 11 w 30"/>
                <a:gd name="T107" fmla="*/ 41 h 46"/>
                <a:gd name="T108" fmla="*/ 14 w 30"/>
                <a:gd name="T109" fmla="*/ 38 h 46"/>
                <a:gd name="T110" fmla="*/ 15 w 30"/>
                <a:gd name="T111" fmla="*/ 4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0" h="46">
                  <a:moveTo>
                    <a:pt x="15" y="42"/>
                  </a:moveTo>
                  <a:cubicBezTo>
                    <a:pt x="15" y="42"/>
                    <a:pt x="15" y="42"/>
                    <a:pt x="15" y="42"/>
                  </a:cubicBezTo>
                  <a:cubicBezTo>
                    <a:pt x="15" y="42"/>
                    <a:pt x="15" y="42"/>
                    <a:pt x="15" y="42"/>
                  </a:cubicBezTo>
                  <a:cubicBezTo>
                    <a:pt x="15" y="42"/>
                    <a:pt x="15" y="42"/>
                    <a:pt x="15" y="42"/>
                  </a:cubicBezTo>
                  <a:cubicBezTo>
                    <a:pt x="15" y="42"/>
                    <a:pt x="15" y="42"/>
                    <a:pt x="15" y="42"/>
                  </a:cubicBezTo>
                  <a:cubicBezTo>
                    <a:pt x="16" y="41"/>
                    <a:pt x="16" y="41"/>
                    <a:pt x="16" y="41"/>
                  </a:cubicBezTo>
                  <a:cubicBezTo>
                    <a:pt x="18" y="39"/>
                    <a:pt x="20" y="36"/>
                    <a:pt x="22" y="34"/>
                  </a:cubicBezTo>
                  <a:cubicBezTo>
                    <a:pt x="24" y="32"/>
                    <a:pt x="25" y="29"/>
                    <a:pt x="25" y="27"/>
                  </a:cubicBezTo>
                  <a:cubicBezTo>
                    <a:pt x="22" y="30"/>
                    <a:pt x="20" y="33"/>
                    <a:pt x="17" y="36"/>
                  </a:cubicBezTo>
                  <a:cubicBezTo>
                    <a:pt x="16" y="37"/>
                    <a:pt x="16" y="38"/>
                    <a:pt x="15" y="38"/>
                  </a:cubicBezTo>
                  <a:cubicBezTo>
                    <a:pt x="15" y="37"/>
                    <a:pt x="15" y="37"/>
                    <a:pt x="15" y="37"/>
                  </a:cubicBezTo>
                  <a:cubicBezTo>
                    <a:pt x="15" y="36"/>
                    <a:pt x="15" y="36"/>
                    <a:pt x="14" y="36"/>
                  </a:cubicBezTo>
                  <a:cubicBezTo>
                    <a:pt x="14" y="36"/>
                    <a:pt x="14" y="36"/>
                    <a:pt x="14" y="36"/>
                  </a:cubicBezTo>
                  <a:cubicBezTo>
                    <a:pt x="13" y="37"/>
                    <a:pt x="13" y="37"/>
                    <a:pt x="13" y="37"/>
                  </a:cubicBezTo>
                  <a:cubicBezTo>
                    <a:pt x="12" y="38"/>
                    <a:pt x="11" y="39"/>
                    <a:pt x="10" y="40"/>
                  </a:cubicBezTo>
                  <a:cubicBezTo>
                    <a:pt x="9" y="41"/>
                    <a:pt x="8" y="42"/>
                    <a:pt x="7" y="43"/>
                  </a:cubicBezTo>
                  <a:cubicBezTo>
                    <a:pt x="7" y="43"/>
                    <a:pt x="7" y="43"/>
                    <a:pt x="7" y="43"/>
                  </a:cubicBezTo>
                  <a:cubicBezTo>
                    <a:pt x="7" y="43"/>
                    <a:pt x="7" y="43"/>
                    <a:pt x="7" y="43"/>
                  </a:cubicBezTo>
                  <a:cubicBezTo>
                    <a:pt x="7" y="43"/>
                    <a:pt x="7" y="43"/>
                    <a:pt x="7" y="43"/>
                  </a:cubicBezTo>
                  <a:cubicBezTo>
                    <a:pt x="7" y="42"/>
                    <a:pt x="7" y="42"/>
                    <a:pt x="7" y="42"/>
                  </a:cubicBezTo>
                  <a:cubicBezTo>
                    <a:pt x="6" y="41"/>
                    <a:pt x="6" y="41"/>
                    <a:pt x="6" y="41"/>
                  </a:cubicBezTo>
                  <a:cubicBezTo>
                    <a:pt x="6" y="40"/>
                    <a:pt x="6" y="40"/>
                    <a:pt x="5" y="39"/>
                  </a:cubicBezTo>
                  <a:cubicBezTo>
                    <a:pt x="5" y="38"/>
                    <a:pt x="5" y="37"/>
                    <a:pt x="5" y="36"/>
                  </a:cubicBezTo>
                  <a:cubicBezTo>
                    <a:pt x="5" y="36"/>
                    <a:pt x="5" y="36"/>
                    <a:pt x="5" y="36"/>
                  </a:cubicBezTo>
                  <a:cubicBezTo>
                    <a:pt x="5" y="36"/>
                    <a:pt x="4" y="36"/>
                    <a:pt x="4" y="36"/>
                  </a:cubicBezTo>
                  <a:cubicBezTo>
                    <a:pt x="4" y="37"/>
                    <a:pt x="4" y="37"/>
                    <a:pt x="4" y="37"/>
                  </a:cubicBezTo>
                  <a:cubicBezTo>
                    <a:pt x="4" y="37"/>
                    <a:pt x="4" y="37"/>
                    <a:pt x="4" y="37"/>
                  </a:cubicBezTo>
                  <a:cubicBezTo>
                    <a:pt x="4" y="37"/>
                    <a:pt x="4" y="37"/>
                    <a:pt x="4" y="37"/>
                  </a:cubicBezTo>
                  <a:cubicBezTo>
                    <a:pt x="4" y="36"/>
                    <a:pt x="3" y="36"/>
                    <a:pt x="3" y="36"/>
                  </a:cubicBezTo>
                  <a:cubicBezTo>
                    <a:pt x="3" y="34"/>
                    <a:pt x="3" y="32"/>
                    <a:pt x="3" y="31"/>
                  </a:cubicBezTo>
                  <a:cubicBezTo>
                    <a:pt x="3" y="32"/>
                    <a:pt x="3" y="33"/>
                    <a:pt x="3" y="35"/>
                  </a:cubicBezTo>
                  <a:cubicBezTo>
                    <a:pt x="4" y="36"/>
                    <a:pt x="4" y="36"/>
                    <a:pt x="4" y="36"/>
                  </a:cubicBezTo>
                  <a:cubicBezTo>
                    <a:pt x="4" y="36"/>
                    <a:pt x="4" y="36"/>
                    <a:pt x="4" y="36"/>
                  </a:cubicBezTo>
                  <a:cubicBezTo>
                    <a:pt x="4" y="36"/>
                    <a:pt x="4" y="36"/>
                    <a:pt x="4" y="36"/>
                  </a:cubicBezTo>
                  <a:cubicBezTo>
                    <a:pt x="4" y="36"/>
                    <a:pt x="4" y="37"/>
                    <a:pt x="4" y="37"/>
                  </a:cubicBezTo>
                  <a:cubicBezTo>
                    <a:pt x="4" y="36"/>
                    <a:pt x="4" y="36"/>
                    <a:pt x="4" y="36"/>
                  </a:cubicBezTo>
                  <a:cubicBezTo>
                    <a:pt x="5" y="36"/>
                    <a:pt x="5" y="36"/>
                    <a:pt x="5" y="36"/>
                  </a:cubicBezTo>
                  <a:cubicBezTo>
                    <a:pt x="5" y="36"/>
                    <a:pt x="5" y="36"/>
                    <a:pt x="5" y="36"/>
                  </a:cubicBezTo>
                  <a:cubicBezTo>
                    <a:pt x="5" y="36"/>
                    <a:pt x="5" y="36"/>
                    <a:pt x="5" y="36"/>
                  </a:cubicBezTo>
                  <a:cubicBezTo>
                    <a:pt x="5" y="36"/>
                    <a:pt x="5" y="36"/>
                    <a:pt x="5" y="36"/>
                  </a:cubicBezTo>
                  <a:cubicBezTo>
                    <a:pt x="5" y="36"/>
                    <a:pt x="5" y="36"/>
                    <a:pt x="5" y="36"/>
                  </a:cubicBezTo>
                  <a:cubicBezTo>
                    <a:pt x="5" y="37"/>
                    <a:pt x="5" y="37"/>
                    <a:pt x="5" y="37"/>
                  </a:cubicBezTo>
                  <a:cubicBezTo>
                    <a:pt x="6" y="39"/>
                    <a:pt x="6" y="40"/>
                    <a:pt x="7" y="41"/>
                  </a:cubicBezTo>
                  <a:cubicBezTo>
                    <a:pt x="7" y="42"/>
                    <a:pt x="7" y="42"/>
                    <a:pt x="7" y="42"/>
                  </a:cubicBezTo>
                  <a:cubicBezTo>
                    <a:pt x="7" y="43"/>
                    <a:pt x="7" y="43"/>
                    <a:pt x="7" y="43"/>
                  </a:cubicBezTo>
                  <a:cubicBezTo>
                    <a:pt x="7" y="43"/>
                    <a:pt x="7" y="42"/>
                    <a:pt x="8" y="42"/>
                  </a:cubicBezTo>
                  <a:cubicBezTo>
                    <a:pt x="8" y="42"/>
                    <a:pt x="8" y="42"/>
                    <a:pt x="9" y="41"/>
                  </a:cubicBezTo>
                  <a:cubicBezTo>
                    <a:pt x="12" y="38"/>
                    <a:pt x="12" y="38"/>
                    <a:pt x="12" y="38"/>
                  </a:cubicBezTo>
                  <a:cubicBezTo>
                    <a:pt x="14" y="36"/>
                    <a:pt x="14" y="36"/>
                    <a:pt x="14" y="36"/>
                  </a:cubicBezTo>
                  <a:cubicBezTo>
                    <a:pt x="14" y="36"/>
                    <a:pt x="14" y="36"/>
                    <a:pt x="14" y="36"/>
                  </a:cubicBezTo>
                  <a:cubicBezTo>
                    <a:pt x="14" y="36"/>
                    <a:pt x="14" y="36"/>
                    <a:pt x="14" y="36"/>
                  </a:cubicBezTo>
                  <a:cubicBezTo>
                    <a:pt x="15" y="36"/>
                    <a:pt x="15" y="36"/>
                    <a:pt x="15" y="36"/>
                  </a:cubicBezTo>
                  <a:cubicBezTo>
                    <a:pt x="15" y="38"/>
                    <a:pt x="15" y="38"/>
                    <a:pt x="15" y="38"/>
                  </a:cubicBezTo>
                  <a:cubicBezTo>
                    <a:pt x="15" y="38"/>
                    <a:pt x="15" y="38"/>
                    <a:pt x="15" y="38"/>
                  </a:cubicBezTo>
                  <a:cubicBezTo>
                    <a:pt x="15" y="38"/>
                    <a:pt x="15" y="38"/>
                    <a:pt x="15" y="38"/>
                  </a:cubicBezTo>
                  <a:cubicBezTo>
                    <a:pt x="15" y="38"/>
                    <a:pt x="15" y="38"/>
                    <a:pt x="15" y="38"/>
                  </a:cubicBezTo>
                  <a:cubicBezTo>
                    <a:pt x="15" y="38"/>
                    <a:pt x="15" y="38"/>
                    <a:pt x="15" y="38"/>
                  </a:cubicBezTo>
                  <a:cubicBezTo>
                    <a:pt x="16" y="37"/>
                    <a:pt x="16" y="37"/>
                    <a:pt x="16" y="37"/>
                  </a:cubicBezTo>
                  <a:cubicBezTo>
                    <a:pt x="16" y="37"/>
                    <a:pt x="16" y="37"/>
                    <a:pt x="16" y="37"/>
                  </a:cubicBezTo>
                  <a:cubicBezTo>
                    <a:pt x="19" y="33"/>
                    <a:pt x="22" y="30"/>
                    <a:pt x="25" y="26"/>
                  </a:cubicBezTo>
                  <a:cubicBezTo>
                    <a:pt x="26" y="25"/>
                    <a:pt x="26" y="25"/>
                    <a:pt x="26" y="25"/>
                  </a:cubicBezTo>
                  <a:cubicBezTo>
                    <a:pt x="26" y="24"/>
                    <a:pt x="26" y="23"/>
                    <a:pt x="26" y="22"/>
                  </a:cubicBezTo>
                  <a:cubicBezTo>
                    <a:pt x="26" y="21"/>
                    <a:pt x="25" y="20"/>
                    <a:pt x="24" y="20"/>
                  </a:cubicBezTo>
                  <a:cubicBezTo>
                    <a:pt x="23" y="19"/>
                    <a:pt x="22" y="19"/>
                    <a:pt x="21" y="20"/>
                  </a:cubicBezTo>
                  <a:cubicBezTo>
                    <a:pt x="21" y="20"/>
                    <a:pt x="20" y="22"/>
                    <a:pt x="20" y="22"/>
                  </a:cubicBezTo>
                  <a:cubicBezTo>
                    <a:pt x="20" y="21"/>
                    <a:pt x="19" y="20"/>
                    <a:pt x="19" y="20"/>
                  </a:cubicBezTo>
                  <a:cubicBezTo>
                    <a:pt x="17" y="22"/>
                    <a:pt x="16" y="24"/>
                    <a:pt x="14" y="25"/>
                  </a:cubicBezTo>
                  <a:cubicBezTo>
                    <a:pt x="14" y="25"/>
                    <a:pt x="13" y="26"/>
                    <a:pt x="13" y="26"/>
                  </a:cubicBezTo>
                  <a:cubicBezTo>
                    <a:pt x="13" y="27"/>
                    <a:pt x="13" y="27"/>
                    <a:pt x="12" y="27"/>
                  </a:cubicBezTo>
                  <a:cubicBezTo>
                    <a:pt x="12" y="27"/>
                    <a:pt x="12" y="27"/>
                    <a:pt x="12" y="27"/>
                  </a:cubicBezTo>
                  <a:cubicBezTo>
                    <a:pt x="12" y="27"/>
                    <a:pt x="12" y="27"/>
                    <a:pt x="12" y="27"/>
                  </a:cubicBezTo>
                  <a:cubicBezTo>
                    <a:pt x="12" y="27"/>
                    <a:pt x="12" y="27"/>
                    <a:pt x="12" y="27"/>
                  </a:cubicBezTo>
                  <a:cubicBezTo>
                    <a:pt x="12" y="25"/>
                    <a:pt x="12" y="23"/>
                    <a:pt x="12" y="21"/>
                  </a:cubicBezTo>
                  <a:cubicBezTo>
                    <a:pt x="12" y="23"/>
                    <a:pt x="12" y="24"/>
                    <a:pt x="12" y="26"/>
                  </a:cubicBezTo>
                  <a:cubicBezTo>
                    <a:pt x="12" y="27"/>
                    <a:pt x="12" y="27"/>
                    <a:pt x="12" y="27"/>
                  </a:cubicBezTo>
                  <a:cubicBezTo>
                    <a:pt x="12" y="27"/>
                    <a:pt x="12" y="27"/>
                    <a:pt x="12" y="27"/>
                  </a:cubicBezTo>
                  <a:cubicBezTo>
                    <a:pt x="12" y="26"/>
                    <a:pt x="12" y="26"/>
                    <a:pt x="12" y="26"/>
                  </a:cubicBezTo>
                  <a:cubicBezTo>
                    <a:pt x="13" y="26"/>
                    <a:pt x="13" y="26"/>
                    <a:pt x="13" y="26"/>
                  </a:cubicBezTo>
                  <a:cubicBezTo>
                    <a:pt x="13" y="26"/>
                    <a:pt x="14" y="25"/>
                    <a:pt x="14" y="25"/>
                  </a:cubicBezTo>
                  <a:cubicBezTo>
                    <a:pt x="16" y="23"/>
                    <a:pt x="17" y="21"/>
                    <a:pt x="19" y="19"/>
                  </a:cubicBezTo>
                  <a:cubicBezTo>
                    <a:pt x="18" y="19"/>
                    <a:pt x="18" y="18"/>
                    <a:pt x="17" y="18"/>
                  </a:cubicBezTo>
                  <a:cubicBezTo>
                    <a:pt x="17" y="18"/>
                    <a:pt x="17" y="18"/>
                    <a:pt x="16" y="19"/>
                  </a:cubicBezTo>
                  <a:cubicBezTo>
                    <a:pt x="16" y="19"/>
                    <a:pt x="16" y="20"/>
                    <a:pt x="15" y="20"/>
                  </a:cubicBezTo>
                  <a:cubicBezTo>
                    <a:pt x="15" y="20"/>
                    <a:pt x="15" y="20"/>
                    <a:pt x="15" y="20"/>
                  </a:cubicBezTo>
                  <a:cubicBezTo>
                    <a:pt x="15" y="20"/>
                    <a:pt x="15" y="20"/>
                    <a:pt x="14" y="19"/>
                  </a:cubicBezTo>
                  <a:cubicBezTo>
                    <a:pt x="14" y="19"/>
                    <a:pt x="14" y="19"/>
                    <a:pt x="14" y="19"/>
                  </a:cubicBezTo>
                  <a:cubicBezTo>
                    <a:pt x="14" y="19"/>
                    <a:pt x="14" y="19"/>
                    <a:pt x="14" y="19"/>
                  </a:cubicBezTo>
                  <a:cubicBezTo>
                    <a:pt x="14" y="19"/>
                    <a:pt x="14" y="19"/>
                    <a:pt x="14" y="19"/>
                  </a:cubicBezTo>
                  <a:cubicBezTo>
                    <a:pt x="14" y="19"/>
                    <a:pt x="14" y="19"/>
                    <a:pt x="14" y="19"/>
                  </a:cubicBezTo>
                  <a:cubicBezTo>
                    <a:pt x="14" y="18"/>
                    <a:pt x="14" y="17"/>
                    <a:pt x="15" y="16"/>
                  </a:cubicBezTo>
                  <a:cubicBezTo>
                    <a:pt x="15" y="16"/>
                    <a:pt x="15" y="16"/>
                    <a:pt x="15" y="16"/>
                  </a:cubicBezTo>
                  <a:cubicBezTo>
                    <a:pt x="15" y="16"/>
                    <a:pt x="15" y="15"/>
                    <a:pt x="15" y="15"/>
                  </a:cubicBezTo>
                  <a:cubicBezTo>
                    <a:pt x="15" y="15"/>
                    <a:pt x="16" y="15"/>
                    <a:pt x="16" y="15"/>
                  </a:cubicBezTo>
                  <a:cubicBezTo>
                    <a:pt x="16" y="15"/>
                    <a:pt x="16" y="15"/>
                    <a:pt x="16" y="15"/>
                  </a:cubicBezTo>
                  <a:cubicBezTo>
                    <a:pt x="16" y="15"/>
                    <a:pt x="16" y="15"/>
                    <a:pt x="17" y="16"/>
                  </a:cubicBezTo>
                  <a:cubicBezTo>
                    <a:pt x="17" y="16"/>
                    <a:pt x="17" y="16"/>
                    <a:pt x="18" y="16"/>
                  </a:cubicBezTo>
                  <a:cubicBezTo>
                    <a:pt x="18" y="17"/>
                    <a:pt x="18" y="17"/>
                    <a:pt x="18" y="17"/>
                  </a:cubicBezTo>
                  <a:cubicBezTo>
                    <a:pt x="18" y="17"/>
                    <a:pt x="19" y="17"/>
                    <a:pt x="19" y="17"/>
                  </a:cubicBezTo>
                  <a:cubicBezTo>
                    <a:pt x="19" y="17"/>
                    <a:pt x="19" y="17"/>
                    <a:pt x="20" y="17"/>
                  </a:cubicBezTo>
                  <a:cubicBezTo>
                    <a:pt x="20" y="18"/>
                    <a:pt x="21" y="17"/>
                    <a:pt x="22" y="17"/>
                  </a:cubicBezTo>
                  <a:cubicBezTo>
                    <a:pt x="23" y="16"/>
                    <a:pt x="24" y="15"/>
                    <a:pt x="24" y="14"/>
                  </a:cubicBezTo>
                  <a:cubicBezTo>
                    <a:pt x="25" y="13"/>
                    <a:pt x="25" y="13"/>
                    <a:pt x="25" y="13"/>
                  </a:cubicBezTo>
                  <a:cubicBezTo>
                    <a:pt x="25" y="15"/>
                    <a:pt x="25" y="16"/>
                    <a:pt x="25" y="17"/>
                  </a:cubicBezTo>
                  <a:cubicBezTo>
                    <a:pt x="25" y="17"/>
                    <a:pt x="26" y="18"/>
                    <a:pt x="26" y="18"/>
                  </a:cubicBezTo>
                  <a:cubicBezTo>
                    <a:pt x="27" y="18"/>
                    <a:pt x="28" y="18"/>
                    <a:pt x="29" y="18"/>
                  </a:cubicBezTo>
                  <a:cubicBezTo>
                    <a:pt x="29" y="16"/>
                    <a:pt x="30" y="14"/>
                    <a:pt x="30" y="11"/>
                  </a:cubicBezTo>
                  <a:cubicBezTo>
                    <a:pt x="30" y="9"/>
                    <a:pt x="30" y="6"/>
                    <a:pt x="29" y="4"/>
                  </a:cubicBezTo>
                  <a:cubicBezTo>
                    <a:pt x="29" y="4"/>
                    <a:pt x="29" y="3"/>
                    <a:pt x="28" y="2"/>
                  </a:cubicBezTo>
                  <a:cubicBezTo>
                    <a:pt x="28" y="2"/>
                    <a:pt x="27" y="1"/>
                    <a:pt x="27" y="1"/>
                  </a:cubicBezTo>
                  <a:cubicBezTo>
                    <a:pt x="26" y="0"/>
                    <a:pt x="24" y="0"/>
                    <a:pt x="23" y="0"/>
                  </a:cubicBezTo>
                  <a:cubicBezTo>
                    <a:pt x="21" y="0"/>
                    <a:pt x="20" y="0"/>
                    <a:pt x="18" y="0"/>
                  </a:cubicBezTo>
                  <a:cubicBezTo>
                    <a:pt x="15" y="1"/>
                    <a:pt x="11" y="3"/>
                    <a:pt x="8" y="7"/>
                  </a:cubicBezTo>
                  <a:cubicBezTo>
                    <a:pt x="4" y="10"/>
                    <a:pt x="2" y="15"/>
                    <a:pt x="1" y="18"/>
                  </a:cubicBezTo>
                  <a:cubicBezTo>
                    <a:pt x="0" y="22"/>
                    <a:pt x="0" y="25"/>
                    <a:pt x="0" y="28"/>
                  </a:cubicBezTo>
                  <a:cubicBezTo>
                    <a:pt x="0" y="31"/>
                    <a:pt x="0" y="33"/>
                    <a:pt x="0" y="36"/>
                  </a:cubicBezTo>
                  <a:cubicBezTo>
                    <a:pt x="1" y="37"/>
                    <a:pt x="1" y="38"/>
                    <a:pt x="1" y="39"/>
                  </a:cubicBezTo>
                  <a:cubicBezTo>
                    <a:pt x="2" y="40"/>
                    <a:pt x="2" y="40"/>
                    <a:pt x="2" y="40"/>
                  </a:cubicBezTo>
                  <a:cubicBezTo>
                    <a:pt x="2" y="40"/>
                    <a:pt x="2" y="40"/>
                    <a:pt x="2" y="40"/>
                  </a:cubicBezTo>
                  <a:cubicBezTo>
                    <a:pt x="2" y="40"/>
                    <a:pt x="2" y="40"/>
                    <a:pt x="2" y="40"/>
                  </a:cubicBezTo>
                  <a:cubicBezTo>
                    <a:pt x="2" y="40"/>
                    <a:pt x="2" y="40"/>
                    <a:pt x="2" y="40"/>
                  </a:cubicBezTo>
                  <a:cubicBezTo>
                    <a:pt x="2" y="40"/>
                    <a:pt x="2" y="40"/>
                    <a:pt x="2" y="40"/>
                  </a:cubicBezTo>
                  <a:cubicBezTo>
                    <a:pt x="3" y="39"/>
                    <a:pt x="3" y="39"/>
                    <a:pt x="3" y="39"/>
                  </a:cubicBezTo>
                  <a:cubicBezTo>
                    <a:pt x="3" y="39"/>
                    <a:pt x="3" y="39"/>
                    <a:pt x="3" y="39"/>
                  </a:cubicBezTo>
                  <a:cubicBezTo>
                    <a:pt x="4" y="40"/>
                    <a:pt x="4" y="40"/>
                    <a:pt x="4" y="40"/>
                  </a:cubicBezTo>
                  <a:cubicBezTo>
                    <a:pt x="4" y="41"/>
                    <a:pt x="5" y="42"/>
                    <a:pt x="5" y="43"/>
                  </a:cubicBezTo>
                  <a:cubicBezTo>
                    <a:pt x="5" y="43"/>
                    <a:pt x="5" y="44"/>
                    <a:pt x="6" y="44"/>
                  </a:cubicBezTo>
                  <a:cubicBezTo>
                    <a:pt x="6" y="45"/>
                    <a:pt x="6" y="45"/>
                    <a:pt x="6" y="45"/>
                  </a:cubicBezTo>
                  <a:cubicBezTo>
                    <a:pt x="6" y="45"/>
                    <a:pt x="6" y="46"/>
                    <a:pt x="7" y="45"/>
                  </a:cubicBezTo>
                  <a:cubicBezTo>
                    <a:pt x="8" y="44"/>
                    <a:pt x="9" y="42"/>
                    <a:pt x="11" y="41"/>
                  </a:cubicBezTo>
                  <a:cubicBezTo>
                    <a:pt x="10" y="42"/>
                    <a:pt x="9" y="43"/>
                    <a:pt x="8" y="44"/>
                  </a:cubicBezTo>
                  <a:cubicBezTo>
                    <a:pt x="7" y="45"/>
                    <a:pt x="7" y="45"/>
                    <a:pt x="7" y="45"/>
                  </a:cubicBezTo>
                  <a:cubicBezTo>
                    <a:pt x="6" y="45"/>
                    <a:pt x="6" y="45"/>
                    <a:pt x="6" y="45"/>
                  </a:cubicBezTo>
                  <a:cubicBezTo>
                    <a:pt x="6" y="45"/>
                    <a:pt x="6" y="45"/>
                    <a:pt x="6" y="45"/>
                  </a:cubicBezTo>
                  <a:cubicBezTo>
                    <a:pt x="6" y="44"/>
                    <a:pt x="6" y="44"/>
                    <a:pt x="6" y="44"/>
                  </a:cubicBezTo>
                  <a:cubicBezTo>
                    <a:pt x="5" y="43"/>
                    <a:pt x="5" y="41"/>
                    <a:pt x="4" y="40"/>
                  </a:cubicBezTo>
                  <a:cubicBezTo>
                    <a:pt x="4" y="39"/>
                    <a:pt x="4" y="39"/>
                    <a:pt x="4" y="39"/>
                  </a:cubicBezTo>
                  <a:cubicBezTo>
                    <a:pt x="4" y="38"/>
                    <a:pt x="4" y="38"/>
                    <a:pt x="4" y="38"/>
                  </a:cubicBezTo>
                  <a:cubicBezTo>
                    <a:pt x="4" y="38"/>
                    <a:pt x="4" y="38"/>
                    <a:pt x="4" y="38"/>
                  </a:cubicBezTo>
                  <a:cubicBezTo>
                    <a:pt x="3" y="39"/>
                    <a:pt x="3" y="39"/>
                    <a:pt x="3" y="39"/>
                  </a:cubicBezTo>
                  <a:cubicBezTo>
                    <a:pt x="2" y="39"/>
                    <a:pt x="2" y="39"/>
                    <a:pt x="2" y="39"/>
                  </a:cubicBezTo>
                  <a:cubicBezTo>
                    <a:pt x="2" y="40"/>
                    <a:pt x="2" y="40"/>
                    <a:pt x="2" y="40"/>
                  </a:cubicBezTo>
                  <a:cubicBezTo>
                    <a:pt x="2" y="40"/>
                    <a:pt x="2" y="40"/>
                    <a:pt x="2" y="40"/>
                  </a:cubicBezTo>
                  <a:cubicBezTo>
                    <a:pt x="2" y="39"/>
                    <a:pt x="2" y="39"/>
                    <a:pt x="2" y="39"/>
                  </a:cubicBezTo>
                  <a:cubicBezTo>
                    <a:pt x="2" y="38"/>
                    <a:pt x="2" y="38"/>
                    <a:pt x="2" y="38"/>
                  </a:cubicBezTo>
                  <a:cubicBezTo>
                    <a:pt x="1" y="35"/>
                    <a:pt x="0" y="33"/>
                    <a:pt x="0" y="29"/>
                  </a:cubicBezTo>
                  <a:cubicBezTo>
                    <a:pt x="0" y="26"/>
                    <a:pt x="0" y="22"/>
                    <a:pt x="2" y="17"/>
                  </a:cubicBezTo>
                  <a:cubicBezTo>
                    <a:pt x="2" y="17"/>
                    <a:pt x="2" y="18"/>
                    <a:pt x="3" y="17"/>
                  </a:cubicBezTo>
                  <a:cubicBezTo>
                    <a:pt x="2" y="22"/>
                    <a:pt x="1" y="25"/>
                    <a:pt x="1" y="28"/>
                  </a:cubicBezTo>
                  <a:cubicBezTo>
                    <a:pt x="1" y="32"/>
                    <a:pt x="2" y="35"/>
                    <a:pt x="2" y="37"/>
                  </a:cubicBezTo>
                  <a:cubicBezTo>
                    <a:pt x="2" y="38"/>
                    <a:pt x="2" y="40"/>
                    <a:pt x="4" y="38"/>
                  </a:cubicBezTo>
                  <a:cubicBezTo>
                    <a:pt x="4" y="38"/>
                    <a:pt x="4" y="38"/>
                    <a:pt x="4" y="38"/>
                  </a:cubicBezTo>
                  <a:cubicBezTo>
                    <a:pt x="4" y="38"/>
                    <a:pt x="4" y="38"/>
                    <a:pt x="4" y="38"/>
                  </a:cubicBezTo>
                  <a:cubicBezTo>
                    <a:pt x="4" y="38"/>
                    <a:pt x="4" y="38"/>
                    <a:pt x="4" y="38"/>
                  </a:cubicBezTo>
                  <a:cubicBezTo>
                    <a:pt x="4" y="39"/>
                    <a:pt x="4" y="39"/>
                    <a:pt x="4" y="39"/>
                  </a:cubicBezTo>
                  <a:cubicBezTo>
                    <a:pt x="4" y="40"/>
                    <a:pt x="4" y="40"/>
                    <a:pt x="4" y="40"/>
                  </a:cubicBezTo>
                  <a:cubicBezTo>
                    <a:pt x="5" y="41"/>
                    <a:pt x="5" y="42"/>
                    <a:pt x="6" y="44"/>
                  </a:cubicBezTo>
                  <a:cubicBezTo>
                    <a:pt x="7" y="44"/>
                    <a:pt x="7" y="44"/>
                    <a:pt x="7" y="44"/>
                  </a:cubicBezTo>
                  <a:cubicBezTo>
                    <a:pt x="7" y="45"/>
                    <a:pt x="7" y="44"/>
                    <a:pt x="7" y="44"/>
                  </a:cubicBezTo>
                  <a:cubicBezTo>
                    <a:pt x="7" y="44"/>
                    <a:pt x="7" y="44"/>
                    <a:pt x="7" y="44"/>
                  </a:cubicBezTo>
                  <a:cubicBezTo>
                    <a:pt x="9" y="43"/>
                    <a:pt x="9" y="43"/>
                    <a:pt x="9" y="43"/>
                  </a:cubicBezTo>
                  <a:cubicBezTo>
                    <a:pt x="10" y="42"/>
                    <a:pt x="11" y="41"/>
                    <a:pt x="12" y="40"/>
                  </a:cubicBezTo>
                  <a:cubicBezTo>
                    <a:pt x="11" y="41"/>
                    <a:pt x="11" y="41"/>
                    <a:pt x="11" y="41"/>
                  </a:cubicBezTo>
                  <a:cubicBezTo>
                    <a:pt x="14" y="39"/>
                    <a:pt x="14" y="39"/>
                    <a:pt x="14" y="39"/>
                  </a:cubicBezTo>
                  <a:cubicBezTo>
                    <a:pt x="14" y="38"/>
                    <a:pt x="14" y="38"/>
                    <a:pt x="14" y="38"/>
                  </a:cubicBezTo>
                  <a:cubicBezTo>
                    <a:pt x="14" y="38"/>
                    <a:pt x="14" y="38"/>
                    <a:pt x="14" y="38"/>
                  </a:cubicBezTo>
                  <a:cubicBezTo>
                    <a:pt x="14" y="38"/>
                    <a:pt x="14" y="38"/>
                    <a:pt x="14" y="38"/>
                  </a:cubicBezTo>
                  <a:cubicBezTo>
                    <a:pt x="14" y="39"/>
                    <a:pt x="14" y="39"/>
                    <a:pt x="14" y="39"/>
                  </a:cubicBezTo>
                  <a:cubicBezTo>
                    <a:pt x="15" y="40"/>
                    <a:pt x="15" y="40"/>
                    <a:pt x="15" y="40"/>
                  </a:cubicBezTo>
                  <a:cubicBezTo>
                    <a:pt x="15" y="42"/>
                    <a:pt x="15" y="42"/>
                    <a:pt x="15" y="42"/>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7" name="Freeform 39">
              <a:extLst>
                <a:ext uri="{FF2B5EF4-FFF2-40B4-BE49-F238E27FC236}">
                  <a16:creationId xmlns:a16="http://schemas.microsoft.com/office/drawing/2014/main" id="{7B8639D2-4036-4DBD-774B-534F9C9484CA}"/>
                </a:ext>
              </a:extLst>
            </p:cNvPr>
            <p:cNvSpPr>
              <a:spLocks noEditPoints="1"/>
            </p:cNvSpPr>
            <p:nvPr/>
          </p:nvSpPr>
          <p:spPr bwMode="auto">
            <a:xfrm>
              <a:off x="5534026" y="2908301"/>
              <a:ext cx="160338" cy="146050"/>
            </a:xfrm>
            <a:custGeom>
              <a:avLst/>
              <a:gdLst>
                <a:gd name="T0" fmla="*/ 42 w 43"/>
                <a:gd name="T1" fmla="*/ 30 h 39"/>
                <a:gd name="T2" fmla="*/ 38 w 43"/>
                <a:gd name="T3" fmla="*/ 23 h 39"/>
                <a:gd name="T4" fmla="*/ 43 w 43"/>
                <a:gd name="T5" fmla="*/ 33 h 39"/>
                <a:gd name="T6" fmla="*/ 42 w 43"/>
                <a:gd name="T7" fmla="*/ 36 h 39"/>
                <a:gd name="T8" fmla="*/ 40 w 43"/>
                <a:gd name="T9" fmla="*/ 37 h 39"/>
                <a:gd name="T10" fmla="*/ 23 w 43"/>
                <a:gd name="T11" fmla="*/ 35 h 39"/>
                <a:gd name="T12" fmla="*/ 39 w 43"/>
                <a:gd name="T13" fmla="*/ 36 h 39"/>
                <a:gd name="T14" fmla="*/ 40 w 43"/>
                <a:gd name="T15" fmla="*/ 36 h 39"/>
                <a:gd name="T16" fmla="*/ 41 w 43"/>
                <a:gd name="T17" fmla="*/ 35 h 39"/>
                <a:gd name="T18" fmla="*/ 42 w 43"/>
                <a:gd name="T19" fmla="*/ 34 h 39"/>
                <a:gd name="T20" fmla="*/ 41 w 43"/>
                <a:gd name="T21" fmla="*/ 32 h 39"/>
                <a:gd name="T22" fmla="*/ 39 w 43"/>
                <a:gd name="T23" fmla="*/ 27 h 39"/>
                <a:gd name="T24" fmla="*/ 34 w 43"/>
                <a:gd name="T25" fmla="*/ 14 h 39"/>
                <a:gd name="T26" fmla="*/ 27 w 43"/>
                <a:gd name="T27" fmla="*/ 7 h 39"/>
                <a:gd name="T28" fmla="*/ 36 w 43"/>
                <a:gd name="T29" fmla="*/ 23 h 39"/>
                <a:gd name="T30" fmla="*/ 38 w 43"/>
                <a:gd name="T31" fmla="*/ 29 h 39"/>
                <a:gd name="T32" fmla="*/ 39 w 43"/>
                <a:gd name="T33" fmla="*/ 32 h 39"/>
                <a:gd name="T34" fmla="*/ 39 w 43"/>
                <a:gd name="T35" fmla="*/ 33 h 39"/>
                <a:gd name="T36" fmla="*/ 38 w 43"/>
                <a:gd name="T37" fmla="*/ 35 h 39"/>
                <a:gd name="T38" fmla="*/ 39 w 43"/>
                <a:gd name="T39" fmla="*/ 33 h 39"/>
                <a:gd name="T40" fmla="*/ 39 w 43"/>
                <a:gd name="T41" fmla="*/ 32 h 39"/>
                <a:gd name="T42" fmla="*/ 38 w 43"/>
                <a:gd name="T43" fmla="*/ 28 h 39"/>
                <a:gd name="T44" fmla="*/ 31 w 43"/>
                <a:gd name="T45" fmla="*/ 14 h 39"/>
                <a:gd name="T46" fmla="*/ 17 w 43"/>
                <a:gd name="T47" fmla="*/ 2 h 39"/>
                <a:gd name="T48" fmla="*/ 18 w 43"/>
                <a:gd name="T49" fmla="*/ 8 h 39"/>
                <a:gd name="T50" fmla="*/ 23 w 43"/>
                <a:gd name="T51" fmla="*/ 19 h 39"/>
                <a:gd name="T52" fmla="*/ 22 w 43"/>
                <a:gd name="T53" fmla="*/ 21 h 39"/>
                <a:gd name="T54" fmla="*/ 22 w 43"/>
                <a:gd name="T55" fmla="*/ 21 h 39"/>
                <a:gd name="T56" fmla="*/ 22 w 43"/>
                <a:gd name="T57" fmla="*/ 20 h 39"/>
                <a:gd name="T58" fmla="*/ 17 w 43"/>
                <a:gd name="T59" fmla="*/ 10 h 39"/>
                <a:gd name="T60" fmla="*/ 17 w 43"/>
                <a:gd name="T61" fmla="*/ 14 h 39"/>
                <a:gd name="T62" fmla="*/ 16 w 43"/>
                <a:gd name="T63" fmla="*/ 16 h 39"/>
                <a:gd name="T64" fmla="*/ 14 w 43"/>
                <a:gd name="T65" fmla="*/ 14 h 39"/>
                <a:gd name="T66" fmla="*/ 13 w 43"/>
                <a:gd name="T67" fmla="*/ 13 h 39"/>
                <a:gd name="T68" fmla="*/ 13 w 43"/>
                <a:gd name="T69" fmla="*/ 13 h 39"/>
                <a:gd name="T70" fmla="*/ 13 w 43"/>
                <a:gd name="T71" fmla="*/ 13 h 39"/>
                <a:gd name="T72" fmla="*/ 13 w 43"/>
                <a:gd name="T73" fmla="*/ 13 h 39"/>
                <a:gd name="T74" fmla="*/ 15 w 43"/>
                <a:gd name="T75" fmla="*/ 9 h 39"/>
                <a:gd name="T76" fmla="*/ 9 w 43"/>
                <a:gd name="T77" fmla="*/ 6 h 39"/>
                <a:gd name="T78" fmla="*/ 12 w 43"/>
                <a:gd name="T79" fmla="*/ 0 h 39"/>
                <a:gd name="T80" fmla="*/ 1 w 43"/>
                <a:gd name="T81" fmla="*/ 9 h 39"/>
                <a:gd name="T82" fmla="*/ 7 w 43"/>
                <a:gd name="T83" fmla="*/ 27 h 39"/>
                <a:gd name="T84" fmla="*/ 35 w 43"/>
                <a:gd name="T85" fmla="*/ 39 h 39"/>
                <a:gd name="T86" fmla="*/ 40 w 43"/>
                <a:gd name="T87" fmla="*/ 37 h 39"/>
                <a:gd name="T88" fmla="*/ 43 w 43"/>
                <a:gd name="T89" fmla="*/ 36 h 39"/>
                <a:gd name="T90" fmla="*/ 43 w 43"/>
                <a:gd name="T91" fmla="*/ 34 h 39"/>
                <a:gd name="T92" fmla="*/ 12 w 43"/>
                <a:gd name="T93" fmla="*/ 1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3" h="39">
                  <a:moveTo>
                    <a:pt x="43" y="33"/>
                  </a:moveTo>
                  <a:cubicBezTo>
                    <a:pt x="42" y="31"/>
                    <a:pt x="42" y="31"/>
                    <a:pt x="42" y="31"/>
                  </a:cubicBezTo>
                  <a:cubicBezTo>
                    <a:pt x="42" y="31"/>
                    <a:pt x="42" y="31"/>
                    <a:pt x="42" y="30"/>
                  </a:cubicBezTo>
                  <a:cubicBezTo>
                    <a:pt x="41" y="29"/>
                    <a:pt x="41" y="29"/>
                    <a:pt x="41" y="29"/>
                  </a:cubicBezTo>
                  <a:cubicBezTo>
                    <a:pt x="40" y="27"/>
                    <a:pt x="40" y="27"/>
                    <a:pt x="40" y="27"/>
                  </a:cubicBezTo>
                  <a:cubicBezTo>
                    <a:pt x="38" y="23"/>
                    <a:pt x="38" y="23"/>
                    <a:pt x="38" y="23"/>
                  </a:cubicBezTo>
                  <a:cubicBezTo>
                    <a:pt x="39" y="24"/>
                    <a:pt x="40" y="26"/>
                    <a:pt x="41" y="28"/>
                  </a:cubicBezTo>
                  <a:cubicBezTo>
                    <a:pt x="42" y="31"/>
                    <a:pt x="42" y="31"/>
                    <a:pt x="42" y="31"/>
                  </a:cubicBezTo>
                  <a:cubicBezTo>
                    <a:pt x="43" y="33"/>
                    <a:pt x="43" y="33"/>
                    <a:pt x="43" y="33"/>
                  </a:cubicBezTo>
                  <a:cubicBezTo>
                    <a:pt x="43" y="33"/>
                    <a:pt x="43" y="34"/>
                    <a:pt x="43" y="34"/>
                  </a:cubicBezTo>
                  <a:cubicBezTo>
                    <a:pt x="43" y="35"/>
                    <a:pt x="43" y="35"/>
                    <a:pt x="43" y="35"/>
                  </a:cubicBezTo>
                  <a:cubicBezTo>
                    <a:pt x="42" y="36"/>
                    <a:pt x="42" y="36"/>
                    <a:pt x="42" y="36"/>
                  </a:cubicBezTo>
                  <a:cubicBezTo>
                    <a:pt x="41" y="36"/>
                    <a:pt x="41" y="36"/>
                    <a:pt x="41" y="36"/>
                  </a:cubicBezTo>
                  <a:cubicBezTo>
                    <a:pt x="40" y="36"/>
                    <a:pt x="40" y="36"/>
                    <a:pt x="40" y="36"/>
                  </a:cubicBezTo>
                  <a:cubicBezTo>
                    <a:pt x="40" y="37"/>
                    <a:pt x="40" y="37"/>
                    <a:pt x="40" y="37"/>
                  </a:cubicBezTo>
                  <a:cubicBezTo>
                    <a:pt x="39" y="39"/>
                    <a:pt x="35" y="38"/>
                    <a:pt x="32" y="38"/>
                  </a:cubicBezTo>
                  <a:cubicBezTo>
                    <a:pt x="30" y="38"/>
                    <a:pt x="26" y="37"/>
                    <a:pt x="23" y="36"/>
                  </a:cubicBezTo>
                  <a:cubicBezTo>
                    <a:pt x="23" y="36"/>
                    <a:pt x="23" y="36"/>
                    <a:pt x="23" y="35"/>
                  </a:cubicBezTo>
                  <a:cubicBezTo>
                    <a:pt x="26" y="36"/>
                    <a:pt x="29" y="37"/>
                    <a:pt x="32" y="37"/>
                  </a:cubicBezTo>
                  <a:cubicBezTo>
                    <a:pt x="33" y="37"/>
                    <a:pt x="35" y="37"/>
                    <a:pt x="36" y="37"/>
                  </a:cubicBezTo>
                  <a:cubicBezTo>
                    <a:pt x="37" y="37"/>
                    <a:pt x="39" y="37"/>
                    <a:pt x="39" y="36"/>
                  </a:cubicBezTo>
                  <a:cubicBezTo>
                    <a:pt x="39" y="36"/>
                    <a:pt x="39" y="36"/>
                    <a:pt x="39" y="36"/>
                  </a:cubicBezTo>
                  <a:cubicBezTo>
                    <a:pt x="40" y="36"/>
                    <a:pt x="40" y="36"/>
                    <a:pt x="40" y="36"/>
                  </a:cubicBezTo>
                  <a:cubicBezTo>
                    <a:pt x="40" y="36"/>
                    <a:pt x="40" y="36"/>
                    <a:pt x="40" y="36"/>
                  </a:cubicBezTo>
                  <a:cubicBezTo>
                    <a:pt x="41" y="35"/>
                    <a:pt x="41" y="35"/>
                    <a:pt x="41" y="35"/>
                  </a:cubicBezTo>
                  <a:cubicBezTo>
                    <a:pt x="41" y="35"/>
                    <a:pt x="41" y="35"/>
                    <a:pt x="41" y="35"/>
                  </a:cubicBezTo>
                  <a:cubicBezTo>
                    <a:pt x="41" y="35"/>
                    <a:pt x="41" y="35"/>
                    <a:pt x="41" y="35"/>
                  </a:cubicBezTo>
                  <a:cubicBezTo>
                    <a:pt x="41" y="35"/>
                    <a:pt x="41" y="35"/>
                    <a:pt x="41" y="35"/>
                  </a:cubicBezTo>
                  <a:cubicBezTo>
                    <a:pt x="42" y="34"/>
                    <a:pt x="42" y="34"/>
                    <a:pt x="42" y="34"/>
                  </a:cubicBezTo>
                  <a:cubicBezTo>
                    <a:pt x="42" y="34"/>
                    <a:pt x="42" y="34"/>
                    <a:pt x="42" y="34"/>
                  </a:cubicBezTo>
                  <a:cubicBezTo>
                    <a:pt x="42" y="33"/>
                    <a:pt x="42" y="33"/>
                    <a:pt x="42" y="33"/>
                  </a:cubicBezTo>
                  <a:cubicBezTo>
                    <a:pt x="42" y="33"/>
                    <a:pt x="42" y="33"/>
                    <a:pt x="42" y="33"/>
                  </a:cubicBezTo>
                  <a:cubicBezTo>
                    <a:pt x="41" y="32"/>
                    <a:pt x="41" y="32"/>
                    <a:pt x="41" y="32"/>
                  </a:cubicBezTo>
                  <a:cubicBezTo>
                    <a:pt x="41" y="31"/>
                    <a:pt x="41" y="31"/>
                    <a:pt x="41" y="31"/>
                  </a:cubicBezTo>
                  <a:cubicBezTo>
                    <a:pt x="41" y="31"/>
                    <a:pt x="41" y="30"/>
                    <a:pt x="41" y="30"/>
                  </a:cubicBezTo>
                  <a:cubicBezTo>
                    <a:pt x="39" y="27"/>
                    <a:pt x="39" y="27"/>
                    <a:pt x="39" y="27"/>
                  </a:cubicBezTo>
                  <a:cubicBezTo>
                    <a:pt x="39" y="25"/>
                    <a:pt x="37" y="23"/>
                    <a:pt x="36" y="21"/>
                  </a:cubicBezTo>
                  <a:cubicBezTo>
                    <a:pt x="38" y="22"/>
                    <a:pt x="38" y="22"/>
                    <a:pt x="38" y="22"/>
                  </a:cubicBezTo>
                  <a:cubicBezTo>
                    <a:pt x="37" y="19"/>
                    <a:pt x="36" y="17"/>
                    <a:pt x="34" y="14"/>
                  </a:cubicBezTo>
                  <a:cubicBezTo>
                    <a:pt x="33" y="11"/>
                    <a:pt x="31" y="8"/>
                    <a:pt x="29" y="6"/>
                  </a:cubicBezTo>
                  <a:cubicBezTo>
                    <a:pt x="27" y="3"/>
                    <a:pt x="24" y="2"/>
                    <a:pt x="22" y="2"/>
                  </a:cubicBezTo>
                  <a:cubicBezTo>
                    <a:pt x="24" y="3"/>
                    <a:pt x="26" y="5"/>
                    <a:pt x="27" y="7"/>
                  </a:cubicBezTo>
                  <a:cubicBezTo>
                    <a:pt x="28" y="9"/>
                    <a:pt x="30" y="11"/>
                    <a:pt x="31" y="12"/>
                  </a:cubicBezTo>
                  <a:cubicBezTo>
                    <a:pt x="32" y="14"/>
                    <a:pt x="33" y="16"/>
                    <a:pt x="33" y="18"/>
                  </a:cubicBezTo>
                  <a:cubicBezTo>
                    <a:pt x="36" y="23"/>
                    <a:pt x="36" y="23"/>
                    <a:pt x="36" y="23"/>
                  </a:cubicBezTo>
                  <a:cubicBezTo>
                    <a:pt x="37" y="26"/>
                    <a:pt x="37" y="26"/>
                    <a:pt x="37" y="26"/>
                  </a:cubicBezTo>
                  <a:cubicBezTo>
                    <a:pt x="38" y="28"/>
                    <a:pt x="38" y="28"/>
                    <a:pt x="38" y="28"/>
                  </a:cubicBezTo>
                  <a:cubicBezTo>
                    <a:pt x="38" y="28"/>
                    <a:pt x="38" y="29"/>
                    <a:pt x="38" y="29"/>
                  </a:cubicBezTo>
                  <a:cubicBezTo>
                    <a:pt x="39" y="31"/>
                    <a:pt x="39" y="31"/>
                    <a:pt x="39" y="31"/>
                  </a:cubicBezTo>
                  <a:cubicBezTo>
                    <a:pt x="39" y="31"/>
                    <a:pt x="39" y="32"/>
                    <a:pt x="39" y="32"/>
                  </a:cubicBezTo>
                  <a:cubicBezTo>
                    <a:pt x="39" y="32"/>
                    <a:pt x="39" y="32"/>
                    <a:pt x="39" y="32"/>
                  </a:cubicBezTo>
                  <a:cubicBezTo>
                    <a:pt x="39" y="32"/>
                    <a:pt x="39" y="32"/>
                    <a:pt x="39" y="32"/>
                  </a:cubicBezTo>
                  <a:cubicBezTo>
                    <a:pt x="39" y="33"/>
                    <a:pt x="39" y="33"/>
                    <a:pt x="39" y="33"/>
                  </a:cubicBezTo>
                  <a:cubicBezTo>
                    <a:pt x="39" y="33"/>
                    <a:pt x="39" y="33"/>
                    <a:pt x="39" y="33"/>
                  </a:cubicBezTo>
                  <a:cubicBezTo>
                    <a:pt x="39" y="34"/>
                    <a:pt x="39" y="34"/>
                    <a:pt x="39" y="34"/>
                  </a:cubicBezTo>
                  <a:cubicBezTo>
                    <a:pt x="39" y="34"/>
                    <a:pt x="39" y="34"/>
                    <a:pt x="39" y="34"/>
                  </a:cubicBezTo>
                  <a:cubicBezTo>
                    <a:pt x="39" y="35"/>
                    <a:pt x="39" y="35"/>
                    <a:pt x="38" y="35"/>
                  </a:cubicBezTo>
                  <a:cubicBezTo>
                    <a:pt x="37" y="36"/>
                    <a:pt x="35" y="36"/>
                    <a:pt x="34" y="36"/>
                  </a:cubicBezTo>
                  <a:cubicBezTo>
                    <a:pt x="35" y="36"/>
                    <a:pt x="36" y="36"/>
                    <a:pt x="37" y="35"/>
                  </a:cubicBezTo>
                  <a:cubicBezTo>
                    <a:pt x="38" y="35"/>
                    <a:pt x="38" y="34"/>
                    <a:pt x="39" y="33"/>
                  </a:cubicBezTo>
                  <a:cubicBezTo>
                    <a:pt x="39" y="33"/>
                    <a:pt x="39" y="33"/>
                    <a:pt x="39" y="33"/>
                  </a:cubicBezTo>
                  <a:cubicBezTo>
                    <a:pt x="39" y="33"/>
                    <a:pt x="39" y="33"/>
                    <a:pt x="39" y="33"/>
                  </a:cubicBezTo>
                  <a:cubicBezTo>
                    <a:pt x="39" y="32"/>
                    <a:pt x="39" y="32"/>
                    <a:pt x="39" y="32"/>
                  </a:cubicBezTo>
                  <a:cubicBezTo>
                    <a:pt x="39" y="31"/>
                    <a:pt x="39" y="31"/>
                    <a:pt x="39" y="31"/>
                  </a:cubicBezTo>
                  <a:cubicBezTo>
                    <a:pt x="39" y="31"/>
                    <a:pt x="38" y="31"/>
                    <a:pt x="38" y="30"/>
                  </a:cubicBezTo>
                  <a:cubicBezTo>
                    <a:pt x="38" y="30"/>
                    <a:pt x="38" y="29"/>
                    <a:pt x="38" y="28"/>
                  </a:cubicBezTo>
                  <a:cubicBezTo>
                    <a:pt x="37" y="26"/>
                    <a:pt x="37" y="26"/>
                    <a:pt x="37" y="26"/>
                  </a:cubicBezTo>
                  <a:cubicBezTo>
                    <a:pt x="36" y="24"/>
                    <a:pt x="35" y="22"/>
                    <a:pt x="34" y="20"/>
                  </a:cubicBezTo>
                  <a:cubicBezTo>
                    <a:pt x="33" y="18"/>
                    <a:pt x="32" y="16"/>
                    <a:pt x="31" y="14"/>
                  </a:cubicBezTo>
                  <a:cubicBezTo>
                    <a:pt x="28" y="10"/>
                    <a:pt x="26" y="6"/>
                    <a:pt x="21" y="3"/>
                  </a:cubicBezTo>
                  <a:cubicBezTo>
                    <a:pt x="21" y="2"/>
                    <a:pt x="20" y="2"/>
                    <a:pt x="20" y="2"/>
                  </a:cubicBezTo>
                  <a:cubicBezTo>
                    <a:pt x="19" y="2"/>
                    <a:pt x="18" y="2"/>
                    <a:pt x="17" y="2"/>
                  </a:cubicBezTo>
                  <a:cubicBezTo>
                    <a:pt x="16" y="2"/>
                    <a:pt x="15" y="3"/>
                    <a:pt x="15" y="4"/>
                  </a:cubicBezTo>
                  <a:cubicBezTo>
                    <a:pt x="15" y="5"/>
                    <a:pt x="15" y="6"/>
                    <a:pt x="16" y="7"/>
                  </a:cubicBezTo>
                  <a:cubicBezTo>
                    <a:pt x="17" y="7"/>
                    <a:pt x="18" y="8"/>
                    <a:pt x="18" y="8"/>
                  </a:cubicBezTo>
                  <a:cubicBezTo>
                    <a:pt x="18" y="9"/>
                    <a:pt x="17" y="9"/>
                    <a:pt x="17" y="9"/>
                  </a:cubicBezTo>
                  <a:cubicBezTo>
                    <a:pt x="19" y="11"/>
                    <a:pt x="21" y="14"/>
                    <a:pt x="21" y="16"/>
                  </a:cubicBezTo>
                  <a:cubicBezTo>
                    <a:pt x="22" y="17"/>
                    <a:pt x="23" y="18"/>
                    <a:pt x="23" y="19"/>
                  </a:cubicBezTo>
                  <a:cubicBezTo>
                    <a:pt x="23" y="20"/>
                    <a:pt x="23" y="20"/>
                    <a:pt x="23" y="21"/>
                  </a:cubicBezTo>
                  <a:cubicBezTo>
                    <a:pt x="23" y="21"/>
                    <a:pt x="22" y="21"/>
                    <a:pt x="22" y="21"/>
                  </a:cubicBezTo>
                  <a:cubicBezTo>
                    <a:pt x="22" y="21"/>
                    <a:pt x="22" y="21"/>
                    <a:pt x="22" y="21"/>
                  </a:cubicBezTo>
                  <a:cubicBezTo>
                    <a:pt x="22" y="21"/>
                    <a:pt x="22" y="21"/>
                    <a:pt x="22" y="21"/>
                  </a:cubicBezTo>
                  <a:cubicBezTo>
                    <a:pt x="21" y="21"/>
                    <a:pt x="21" y="21"/>
                    <a:pt x="21" y="21"/>
                  </a:cubicBezTo>
                  <a:cubicBezTo>
                    <a:pt x="22" y="21"/>
                    <a:pt x="22" y="21"/>
                    <a:pt x="22" y="21"/>
                  </a:cubicBezTo>
                  <a:cubicBezTo>
                    <a:pt x="22" y="21"/>
                    <a:pt x="22" y="21"/>
                    <a:pt x="22" y="21"/>
                  </a:cubicBezTo>
                  <a:cubicBezTo>
                    <a:pt x="22" y="21"/>
                    <a:pt x="22" y="21"/>
                    <a:pt x="22" y="21"/>
                  </a:cubicBezTo>
                  <a:cubicBezTo>
                    <a:pt x="22" y="21"/>
                    <a:pt x="22" y="20"/>
                    <a:pt x="22" y="20"/>
                  </a:cubicBezTo>
                  <a:cubicBezTo>
                    <a:pt x="22" y="20"/>
                    <a:pt x="22" y="20"/>
                    <a:pt x="22" y="19"/>
                  </a:cubicBezTo>
                  <a:cubicBezTo>
                    <a:pt x="22" y="18"/>
                    <a:pt x="22" y="17"/>
                    <a:pt x="21" y="16"/>
                  </a:cubicBezTo>
                  <a:cubicBezTo>
                    <a:pt x="20" y="14"/>
                    <a:pt x="19" y="11"/>
                    <a:pt x="17" y="10"/>
                  </a:cubicBezTo>
                  <a:cubicBezTo>
                    <a:pt x="16" y="10"/>
                    <a:pt x="16" y="11"/>
                    <a:pt x="16" y="12"/>
                  </a:cubicBezTo>
                  <a:cubicBezTo>
                    <a:pt x="16" y="12"/>
                    <a:pt x="16" y="12"/>
                    <a:pt x="16" y="13"/>
                  </a:cubicBezTo>
                  <a:cubicBezTo>
                    <a:pt x="17" y="13"/>
                    <a:pt x="17" y="13"/>
                    <a:pt x="17" y="14"/>
                  </a:cubicBezTo>
                  <a:cubicBezTo>
                    <a:pt x="17" y="15"/>
                    <a:pt x="17" y="15"/>
                    <a:pt x="17" y="16"/>
                  </a:cubicBezTo>
                  <a:cubicBezTo>
                    <a:pt x="17" y="16"/>
                    <a:pt x="17" y="16"/>
                    <a:pt x="16" y="16"/>
                  </a:cubicBezTo>
                  <a:cubicBezTo>
                    <a:pt x="16" y="16"/>
                    <a:pt x="16" y="16"/>
                    <a:pt x="16" y="16"/>
                  </a:cubicBezTo>
                  <a:cubicBezTo>
                    <a:pt x="16" y="16"/>
                    <a:pt x="16" y="16"/>
                    <a:pt x="16" y="15"/>
                  </a:cubicBezTo>
                  <a:cubicBezTo>
                    <a:pt x="16" y="15"/>
                    <a:pt x="15" y="15"/>
                    <a:pt x="15" y="15"/>
                  </a:cubicBezTo>
                  <a:cubicBezTo>
                    <a:pt x="14" y="14"/>
                    <a:pt x="14" y="14"/>
                    <a:pt x="14" y="14"/>
                  </a:cubicBezTo>
                  <a:cubicBezTo>
                    <a:pt x="14" y="14"/>
                    <a:pt x="14" y="14"/>
                    <a:pt x="14" y="14"/>
                  </a:cubicBezTo>
                  <a:cubicBezTo>
                    <a:pt x="14" y="15"/>
                    <a:pt x="13" y="14"/>
                    <a:pt x="13" y="14"/>
                  </a:cubicBezTo>
                  <a:cubicBezTo>
                    <a:pt x="13" y="14"/>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4" y="12"/>
                    <a:pt x="14" y="12"/>
                    <a:pt x="15" y="11"/>
                  </a:cubicBezTo>
                  <a:cubicBezTo>
                    <a:pt x="15" y="11"/>
                    <a:pt x="15" y="10"/>
                    <a:pt x="15" y="10"/>
                  </a:cubicBezTo>
                  <a:cubicBezTo>
                    <a:pt x="15" y="10"/>
                    <a:pt x="15" y="9"/>
                    <a:pt x="15" y="9"/>
                  </a:cubicBezTo>
                  <a:cubicBezTo>
                    <a:pt x="15" y="8"/>
                    <a:pt x="14" y="8"/>
                    <a:pt x="13" y="7"/>
                  </a:cubicBezTo>
                  <a:cubicBezTo>
                    <a:pt x="12" y="7"/>
                    <a:pt x="11" y="6"/>
                    <a:pt x="9" y="7"/>
                  </a:cubicBezTo>
                  <a:cubicBezTo>
                    <a:pt x="9" y="6"/>
                    <a:pt x="9" y="6"/>
                    <a:pt x="9" y="6"/>
                  </a:cubicBezTo>
                  <a:cubicBezTo>
                    <a:pt x="10" y="5"/>
                    <a:pt x="11" y="5"/>
                    <a:pt x="12" y="4"/>
                  </a:cubicBezTo>
                  <a:cubicBezTo>
                    <a:pt x="12" y="4"/>
                    <a:pt x="13" y="4"/>
                    <a:pt x="13" y="3"/>
                  </a:cubicBezTo>
                  <a:cubicBezTo>
                    <a:pt x="13" y="2"/>
                    <a:pt x="12" y="1"/>
                    <a:pt x="12" y="0"/>
                  </a:cubicBezTo>
                  <a:cubicBezTo>
                    <a:pt x="11" y="0"/>
                    <a:pt x="10" y="1"/>
                    <a:pt x="9" y="1"/>
                  </a:cubicBezTo>
                  <a:cubicBezTo>
                    <a:pt x="8" y="1"/>
                    <a:pt x="7" y="2"/>
                    <a:pt x="5" y="3"/>
                  </a:cubicBezTo>
                  <a:cubicBezTo>
                    <a:pt x="3" y="4"/>
                    <a:pt x="2" y="6"/>
                    <a:pt x="1" y="9"/>
                  </a:cubicBezTo>
                  <a:cubicBezTo>
                    <a:pt x="1" y="10"/>
                    <a:pt x="0" y="11"/>
                    <a:pt x="0" y="12"/>
                  </a:cubicBezTo>
                  <a:cubicBezTo>
                    <a:pt x="0" y="13"/>
                    <a:pt x="1" y="14"/>
                    <a:pt x="1" y="15"/>
                  </a:cubicBezTo>
                  <a:cubicBezTo>
                    <a:pt x="2" y="20"/>
                    <a:pt x="4" y="24"/>
                    <a:pt x="7" y="27"/>
                  </a:cubicBezTo>
                  <a:cubicBezTo>
                    <a:pt x="10" y="30"/>
                    <a:pt x="13" y="32"/>
                    <a:pt x="16" y="33"/>
                  </a:cubicBezTo>
                  <a:cubicBezTo>
                    <a:pt x="21" y="37"/>
                    <a:pt x="27" y="38"/>
                    <a:pt x="32" y="39"/>
                  </a:cubicBezTo>
                  <a:cubicBezTo>
                    <a:pt x="33" y="39"/>
                    <a:pt x="34" y="39"/>
                    <a:pt x="35" y="39"/>
                  </a:cubicBezTo>
                  <a:cubicBezTo>
                    <a:pt x="36" y="39"/>
                    <a:pt x="37" y="39"/>
                    <a:pt x="38" y="39"/>
                  </a:cubicBezTo>
                  <a:cubicBezTo>
                    <a:pt x="39" y="39"/>
                    <a:pt x="40" y="38"/>
                    <a:pt x="40" y="37"/>
                  </a:cubicBezTo>
                  <a:cubicBezTo>
                    <a:pt x="40" y="37"/>
                    <a:pt x="40" y="37"/>
                    <a:pt x="40" y="37"/>
                  </a:cubicBezTo>
                  <a:cubicBezTo>
                    <a:pt x="41" y="37"/>
                    <a:pt x="41" y="37"/>
                    <a:pt x="41" y="37"/>
                  </a:cubicBezTo>
                  <a:cubicBezTo>
                    <a:pt x="42" y="36"/>
                    <a:pt x="42" y="36"/>
                    <a:pt x="42" y="36"/>
                  </a:cubicBezTo>
                  <a:cubicBezTo>
                    <a:pt x="43" y="36"/>
                    <a:pt x="43" y="36"/>
                    <a:pt x="43" y="36"/>
                  </a:cubicBezTo>
                  <a:cubicBezTo>
                    <a:pt x="43" y="35"/>
                    <a:pt x="43" y="35"/>
                    <a:pt x="43" y="35"/>
                  </a:cubicBezTo>
                  <a:cubicBezTo>
                    <a:pt x="43" y="34"/>
                    <a:pt x="43" y="34"/>
                    <a:pt x="43" y="34"/>
                  </a:cubicBezTo>
                  <a:cubicBezTo>
                    <a:pt x="43" y="34"/>
                    <a:pt x="43" y="34"/>
                    <a:pt x="43" y="34"/>
                  </a:cubicBezTo>
                  <a:lnTo>
                    <a:pt x="43" y="33"/>
                  </a:lnTo>
                  <a:close/>
                  <a:moveTo>
                    <a:pt x="12" y="11"/>
                  </a:moveTo>
                  <a:cubicBezTo>
                    <a:pt x="12" y="11"/>
                    <a:pt x="12" y="11"/>
                    <a:pt x="12" y="11"/>
                  </a:cubicBezTo>
                  <a:cubicBezTo>
                    <a:pt x="12" y="11"/>
                    <a:pt x="12" y="11"/>
                    <a:pt x="12" y="11"/>
                  </a:cubicBezTo>
                  <a:cubicBezTo>
                    <a:pt x="11" y="11"/>
                    <a:pt x="11" y="11"/>
                    <a:pt x="12" y="1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8" name="Freeform 40">
              <a:extLst>
                <a:ext uri="{FF2B5EF4-FFF2-40B4-BE49-F238E27FC236}">
                  <a16:creationId xmlns:a16="http://schemas.microsoft.com/office/drawing/2014/main" id="{6AEDF1F9-550E-3BAA-8CA5-E816564107DF}"/>
                </a:ext>
              </a:extLst>
            </p:cNvPr>
            <p:cNvSpPr/>
            <p:nvPr/>
          </p:nvSpPr>
          <p:spPr bwMode="auto">
            <a:xfrm>
              <a:off x="6613526" y="2957513"/>
              <a:ext cx="0" cy="3175"/>
            </a:xfrm>
            <a:custGeom>
              <a:avLst/>
              <a:gdLst>
                <a:gd name="T0" fmla="*/ 1 h 1"/>
                <a:gd name="T1" fmla="*/ 1 h 1"/>
                <a:gd name="T2" fmla="*/ 0 h 1"/>
                <a:gd name="T3" fmla="*/ 1 h 1"/>
              </a:gdLst>
              <a:ahLst/>
              <a:cxnLst>
                <a:cxn ang="0">
                  <a:pos x="0" y="T0"/>
                </a:cxn>
                <a:cxn ang="0">
                  <a:pos x="0" y="T1"/>
                </a:cxn>
                <a:cxn ang="0">
                  <a:pos x="0" y="T2"/>
                </a:cxn>
                <a:cxn ang="0">
                  <a:pos x="0" y="T3"/>
                </a:cxn>
              </a:cxnLst>
              <a:rect l="0" t="0" r="r" b="b"/>
              <a:pathLst>
                <a:path h="1">
                  <a:moveTo>
                    <a:pt x="0" y="1"/>
                  </a:moveTo>
                  <a:cubicBezTo>
                    <a:pt x="0" y="1"/>
                    <a:pt x="0" y="1"/>
                    <a:pt x="0" y="1"/>
                  </a:cubicBezTo>
                  <a:cubicBezTo>
                    <a:pt x="0" y="1"/>
                    <a:pt x="0" y="1"/>
                    <a:pt x="0" y="0"/>
                  </a:cubicBezTo>
                  <a:cubicBezTo>
                    <a:pt x="0" y="0"/>
                    <a:pt x="0" y="1"/>
                    <a:pt x="0" y="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9" name="Freeform 41">
              <a:extLst>
                <a:ext uri="{FF2B5EF4-FFF2-40B4-BE49-F238E27FC236}">
                  <a16:creationId xmlns:a16="http://schemas.microsoft.com/office/drawing/2014/main" id="{C7919735-1002-DC63-B45A-42E361D6DF83}"/>
                </a:ext>
              </a:extLst>
            </p:cNvPr>
            <p:cNvSpPr/>
            <p:nvPr/>
          </p:nvSpPr>
          <p:spPr bwMode="auto">
            <a:xfrm>
              <a:off x="6613526" y="296068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50" name="Freeform 42">
              <a:extLst>
                <a:ext uri="{FF2B5EF4-FFF2-40B4-BE49-F238E27FC236}">
                  <a16:creationId xmlns:a16="http://schemas.microsoft.com/office/drawing/2014/main" id="{35CFB92A-6AF9-2BCC-C5F7-A180F9F47B50}"/>
                </a:ext>
              </a:extLst>
            </p:cNvPr>
            <p:cNvSpPr/>
            <p:nvPr/>
          </p:nvSpPr>
          <p:spPr bwMode="auto">
            <a:xfrm>
              <a:off x="6616701" y="296068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51" name="Freeform 43">
              <a:extLst>
                <a:ext uri="{FF2B5EF4-FFF2-40B4-BE49-F238E27FC236}">
                  <a16:creationId xmlns:a16="http://schemas.microsoft.com/office/drawing/2014/main" id="{82711CE8-2C95-BF63-4A16-80E04E1C8A67}"/>
                </a:ext>
              </a:extLst>
            </p:cNvPr>
            <p:cNvSpPr>
              <a:spLocks noEditPoints="1"/>
            </p:cNvSpPr>
            <p:nvPr/>
          </p:nvSpPr>
          <p:spPr bwMode="auto">
            <a:xfrm>
              <a:off x="6503988" y="2938463"/>
              <a:ext cx="150813" cy="153988"/>
            </a:xfrm>
            <a:custGeom>
              <a:avLst/>
              <a:gdLst>
                <a:gd name="T0" fmla="*/ 32 w 40"/>
                <a:gd name="T1" fmla="*/ 31 h 41"/>
                <a:gd name="T2" fmla="*/ 32 w 40"/>
                <a:gd name="T3" fmla="*/ 31 h 41"/>
                <a:gd name="T4" fmla="*/ 12 w 40"/>
                <a:gd name="T5" fmla="*/ 39 h 41"/>
                <a:gd name="T6" fmla="*/ 6 w 40"/>
                <a:gd name="T7" fmla="*/ 30 h 41"/>
                <a:gd name="T8" fmla="*/ 9 w 40"/>
                <a:gd name="T9" fmla="*/ 26 h 41"/>
                <a:gd name="T10" fmla="*/ 3 w 40"/>
                <a:gd name="T11" fmla="*/ 39 h 41"/>
                <a:gd name="T12" fmla="*/ 26 w 40"/>
                <a:gd name="T13" fmla="*/ 35 h 41"/>
                <a:gd name="T14" fmla="*/ 36 w 40"/>
                <a:gd name="T15" fmla="*/ 23 h 41"/>
                <a:gd name="T16" fmla="*/ 39 w 40"/>
                <a:gd name="T17" fmla="*/ 10 h 41"/>
                <a:gd name="T18" fmla="*/ 38 w 40"/>
                <a:gd name="T19" fmla="*/ 10 h 41"/>
                <a:gd name="T20" fmla="*/ 37 w 40"/>
                <a:gd name="T21" fmla="*/ 15 h 41"/>
                <a:gd name="T22" fmla="*/ 27 w 40"/>
                <a:gd name="T23" fmla="*/ 32 h 41"/>
                <a:gd name="T24" fmla="*/ 19 w 40"/>
                <a:gd name="T25" fmla="*/ 35 h 41"/>
                <a:gd name="T26" fmla="*/ 37 w 40"/>
                <a:gd name="T27" fmla="*/ 16 h 41"/>
                <a:gd name="T28" fmla="*/ 36 w 40"/>
                <a:gd name="T29" fmla="*/ 5 h 41"/>
                <a:gd name="T30" fmla="*/ 34 w 40"/>
                <a:gd name="T31" fmla="*/ 3 h 41"/>
                <a:gd name="T32" fmla="*/ 30 w 40"/>
                <a:gd name="T33" fmla="*/ 3 h 41"/>
                <a:gd name="T34" fmla="*/ 30 w 40"/>
                <a:gd name="T35" fmla="*/ 6 h 41"/>
                <a:gd name="T36" fmla="*/ 30 w 40"/>
                <a:gd name="T37" fmla="*/ 8 h 41"/>
                <a:gd name="T38" fmla="*/ 30 w 40"/>
                <a:gd name="T39" fmla="*/ 6 h 41"/>
                <a:gd name="T40" fmla="*/ 25 w 40"/>
                <a:gd name="T41" fmla="*/ 7 h 41"/>
                <a:gd name="T42" fmla="*/ 26 w 40"/>
                <a:gd name="T43" fmla="*/ 3 h 41"/>
                <a:gd name="T44" fmla="*/ 20 w 40"/>
                <a:gd name="T45" fmla="*/ 4 h 41"/>
                <a:gd name="T46" fmla="*/ 15 w 40"/>
                <a:gd name="T47" fmla="*/ 10 h 41"/>
                <a:gd name="T48" fmla="*/ 15 w 40"/>
                <a:gd name="T49" fmla="*/ 11 h 41"/>
                <a:gd name="T50" fmla="*/ 14 w 40"/>
                <a:gd name="T51" fmla="*/ 13 h 41"/>
                <a:gd name="T52" fmla="*/ 10 w 40"/>
                <a:gd name="T53" fmla="*/ 20 h 41"/>
                <a:gd name="T54" fmla="*/ 0 w 40"/>
                <a:gd name="T55" fmla="*/ 41 h 41"/>
                <a:gd name="T56" fmla="*/ 26 w 40"/>
                <a:gd name="T57" fmla="*/ 36 h 41"/>
                <a:gd name="T58" fmla="*/ 18 w 40"/>
                <a:gd name="T59" fmla="*/ 36 h 41"/>
                <a:gd name="T60" fmla="*/ 25 w 40"/>
                <a:gd name="T61" fmla="*/ 24 h 41"/>
                <a:gd name="T62" fmla="*/ 24 w 40"/>
                <a:gd name="T63" fmla="*/ 24 h 41"/>
                <a:gd name="T64" fmla="*/ 28 w 40"/>
                <a:gd name="T65" fmla="*/ 19 h 41"/>
                <a:gd name="T66" fmla="*/ 29 w 40"/>
                <a:gd name="T67" fmla="*/ 15 h 41"/>
                <a:gd name="T68" fmla="*/ 25 w 40"/>
                <a:gd name="T69" fmla="*/ 24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 h="41">
                  <a:moveTo>
                    <a:pt x="26" y="36"/>
                  </a:moveTo>
                  <a:cubicBezTo>
                    <a:pt x="28" y="35"/>
                    <a:pt x="30" y="33"/>
                    <a:pt x="32" y="31"/>
                  </a:cubicBezTo>
                  <a:cubicBezTo>
                    <a:pt x="34" y="29"/>
                    <a:pt x="36" y="27"/>
                    <a:pt x="37" y="24"/>
                  </a:cubicBezTo>
                  <a:cubicBezTo>
                    <a:pt x="36" y="27"/>
                    <a:pt x="34" y="29"/>
                    <a:pt x="32" y="31"/>
                  </a:cubicBezTo>
                  <a:cubicBezTo>
                    <a:pt x="30" y="33"/>
                    <a:pt x="28" y="34"/>
                    <a:pt x="26" y="35"/>
                  </a:cubicBezTo>
                  <a:cubicBezTo>
                    <a:pt x="21" y="38"/>
                    <a:pt x="17" y="39"/>
                    <a:pt x="12" y="39"/>
                  </a:cubicBezTo>
                  <a:cubicBezTo>
                    <a:pt x="1" y="40"/>
                    <a:pt x="1" y="40"/>
                    <a:pt x="1" y="40"/>
                  </a:cubicBezTo>
                  <a:cubicBezTo>
                    <a:pt x="6" y="30"/>
                    <a:pt x="6" y="30"/>
                    <a:pt x="6" y="30"/>
                  </a:cubicBezTo>
                  <a:cubicBezTo>
                    <a:pt x="8" y="25"/>
                    <a:pt x="8" y="25"/>
                    <a:pt x="8" y="25"/>
                  </a:cubicBezTo>
                  <a:cubicBezTo>
                    <a:pt x="8" y="25"/>
                    <a:pt x="9" y="26"/>
                    <a:pt x="9" y="26"/>
                  </a:cubicBezTo>
                  <a:cubicBezTo>
                    <a:pt x="8" y="27"/>
                    <a:pt x="8" y="29"/>
                    <a:pt x="7" y="31"/>
                  </a:cubicBezTo>
                  <a:cubicBezTo>
                    <a:pt x="3" y="39"/>
                    <a:pt x="3" y="39"/>
                    <a:pt x="3" y="39"/>
                  </a:cubicBezTo>
                  <a:cubicBezTo>
                    <a:pt x="12" y="38"/>
                    <a:pt x="12" y="38"/>
                    <a:pt x="12" y="38"/>
                  </a:cubicBezTo>
                  <a:cubicBezTo>
                    <a:pt x="17" y="37"/>
                    <a:pt x="21" y="37"/>
                    <a:pt x="26" y="35"/>
                  </a:cubicBezTo>
                  <a:cubicBezTo>
                    <a:pt x="28" y="34"/>
                    <a:pt x="30" y="32"/>
                    <a:pt x="32" y="30"/>
                  </a:cubicBezTo>
                  <a:cubicBezTo>
                    <a:pt x="34" y="28"/>
                    <a:pt x="36" y="26"/>
                    <a:pt x="36" y="23"/>
                  </a:cubicBezTo>
                  <a:cubicBezTo>
                    <a:pt x="38" y="24"/>
                    <a:pt x="38" y="24"/>
                    <a:pt x="38" y="24"/>
                  </a:cubicBezTo>
                  <a:cubicBezTo>
                    <a:pt x="40" y="19"/>
                    <a:pt x="40" y="14"/>
                    <a:pt x="39" y="10"/>
                  </a:cubicBezTo>
                  <a:cubicBezTo>
                    <a:pt x="39" y="8"/>
                    <a:pt x="38" y="6"/>
                    <a:pt x="37" y="5"/>
                  </a:cubicBezTo>
                  <a:cubicBezTo>
                    <a:pt x="37" y="7"/>
                    <a:pt x="37" y="9"/>
                    <a:pt x="38" y="10"/>
                  </a:cubicBezTo>
                  <a:cubicBezTo>
                    <a:pt x="38" y="11"/>
                    <a:pt x="37" y="12"/>
                    <a:pt x="37" y="13"/>
                  </a:cubicBezTo>
                  <a:cubicBezTo>
                    <a:pt x="37" y="13"/>
                    <a:pt x="37" y="14"/>
                    <a:pt x="37" y="15"/>
                  </a:cubicBezTo>
                  <a:cubicBezTo>
                    <a:pt x="37" y="18"/>
                    <a:pt x="36" y="22"/>
                    <a:pt x="34" y="25"/>
                  </a:cubicBezTo>
                  <a:cubicBezTo>
                    <a:pt x="32" y="28"/>
                    <a:pt x="30" y="31"/>
                    <a:pt x="27" y="32"/>
                  </a:cubicBezTo>
                  <a:cubicBezTo>
                    <a:pt x="24" y="34"/>
                    <a:pt x="22" y="35"/>
                    <a:pt x="19" y="35"/>
                  </a:cubicBezTo>
                  <a:cubicBezTo>
                    <a:pt x="19" y="35"/>
                    <a:pt x="19" y="35"/>
                    <a:pt x="19" y="35"/>
                  </a:cubicBezTo>
                  <a:cubicBezTo>
                    <a:pt x="24" y="34"/>
                    <a:pt x="29" y="31"/>
                    <a:pt x="32" y="27"/>
                  </a:cubicBezTo>
                  <a:cubicBezTo>
                    <a:pt x="35" y="24"/>
                    <a:pt x="36" y="20"/>
                    <a:pt x="37" y="16"/>
                  </a:cubicBezTo>
                  <a:cubicBezTo>
                    <a:pt x="37" y="14"/>
                    <a:pt x="37" y="12"/>
                    <a:pt x="37" y="11"/>
                  </a:cubicBezTo>
                  <a:cubicBezTo>
                    <a:pt x="37" y="9"/>
                    <a:pt x="37" y="7"/>
                    <a:pt x="36" y="5"/>
                  </a:cubicBezTo>
                  <a:cubicBezTo>
                    <a:pt x="36" y="5"/>
                    <a:pt x="36" y="4"/>
                    <a:pt x="36" y="4"/>
                  </a:cubicBezTo>
                  <a:cubicBezTo>
                    <a:pt x="35" y="3"/>
                    <a:pt x="35" y="3"/>
                    <a:pt x="34" y="3"/>
                  </a:cubicBezTo>
                  <a:cubicBezTo>
                    <a:pt x="33" y="2"/>
                    <a:pt x="32" y="2"/>
                    <a:pt x="32" y="2"/>
                  </a:cubicBezTo>
                  <a:cubicBezTo>
                    <a:pt x="31" y="2"/>
                    <a:pt x="30" y="2"/>
                    <a:pt x="30" y="3"/>
                  </a:cubicBezTo>
                  <a:cubicBezTo>
                    <a:pt x="30" y="3"/>
                    <a:pt x="30" y="4"/>
                    <a:pt x="30" y="4"/>
                  </a:cubicBezTo>
                  <a:cubicBezTo>
                    <a:pt x="30" y="5"/>
                    <a:pt x="30" y="5"/>
                    <a:pt x="30" y="6"/>
                  </a:cubicBezTo>
                  <a:cubicBezTo>
                    <a:pt x="30" y="7"/>
                    <a:pt x="31" y="8"/>
                    <a:pt x="31" y="8"/>
                  </a:cubicBezTo>
                  <a:cubicBezTo>
                    <a:pt x="30" y="8"/>
                    <a:pt x="30" y="8"/>
                    <a:pt x="30" y="8"/>
                  </a:cubicBezTo>
                  <a:cubicBezTo>
                    <a:pt x="30" y="7"/>
                    <a:pt x="30" y="7"/>
                    <a:pt x="30" y="6"/>
                  </a:cubicBezTo>
                  <a:cubicBezTo>
                    <a:pt x="30" y="6"/>
                    <a:pt x="30" y="6"/>
                    <a:pt x="30" y="6"/>
                  </a:cubicBezTo>
                  <a:cubicBezTo>
                    <a:pt x="29" y="6"/>
                    <a:pt x="29" y="6"/>
                    <a:pt x="29" y="6"/>
                  </a:cubicBezTo>
                  <a:cubicBezTo>
                    <a:pt x="28" y="6"/>
                    <a:pt x="26" y="6"/>
                    <a:pt x="25" y="7"/>
                  </a:cubicBezTo>
                  <a:cubicBezTo>
                    <a:pt x="24" y="6"/>
                    <a:pt x="24" y="6"/>
                    <a:pt x="24" y="6"/>
                  </a:cubicBezTo>
                  <a:cubicBezTo>
                    <a:pt x="26" y="4"/>
                    <a:pt x="27" y="3"/>
                    <a:pt x="26" y="3"/>
                  </a:cubicBezTo>
                  <a:cubicBezTo>
                    <a:pt x="26" y="2"/>
                    <a:pt x="24" y="1"/>
                    <a:pt x="24" y="0"/>
                  </a:cubicBezTo>
                  <a:cubicBezTo>
                    <a:pt x="23" y="2"/>
                    <a:pt x="22" y="3"/>
                    <a:pt x="20" y="4"/>
                  </a:cubicBezTo>
                  <a:cubicBezTo>
                    <a:pt x="19" y="5"/>
                    <a:pt x="18" y="6"/>
                    <a:pt x="17" y="7"/>
                  </a:cubicBezTo>
                  <a:cubicBezTo>
                    <a:pt x="17" y="8"/>
                    <a:pt x="16" y="9"/>
                    <a:pt x="15" y="10"/>
                  </a:cubicBezTo>
                  <a:cubicBezTo>
                    <a:pt x="15" y="10"/>
                    <a:pt x="15" y="10"/>
                    <a:pt x="15" y="10"/>
                  </a:cubicBezTo>
                  <a:cubicBezTo>
                    <a:pt x="15" y="10"/>
                    <a:pt x="15" y="10"/>
                    <a:pt x="15" y="11"/>
                  </a:cubicBezTo>
                  <a:cubicBezTo>
                    <a:pt x="15" y="11"/>
                    <a:pt x="15" y="11"/>
                    <a:pt x="15" y="11"/>
                  </a:cubicBezTo>
                  <a:cubicBezTo>
                    <a:pt x="14" y="13"/>
                    <a:pt x="14" y="13"/>
                    <a:pt x="14" y="13"/>
                  </a:cubicBezTo>
                  <a:cubicBezTo>
                    <a:pt x="13" y="15"/>
                    <a:pt x="13" y="15"/>
                    <a:pt x="13" y="15"/>
                  </a:cubicBezTo>
                  <a:cubicBezTo>
                    <a:pt x="10" y="20"/>
                    <a:pt x="10" y="20"/>
                    <a:pt x="10" y="20"/>
                  </a:cubicBezTo>
                  <a:cubicBezTo>
                    <a:pt x="6" y="30"/>
                    <a:pt x="6" y="30"/>
                    <a:pt x="6" y="30"/>
                  </a:cubicBezTo>
                  <a:cubicBezTo>
                    <a:pt x="0" y="41"/>
                    <a:pt x="0" y="41"/>
                    <a:pt x="0" y="41"/>
                  </a:cubicBezTo>
                  <a:cubicBezTo>
                    <a:pt x="12" y="40"/>
                    <a:pt x="12" y="40"/>
                    <a:pt x="12" y="40"/>
                  </a:cubicBezTo>
                  <a:cubicBezTo>
                    <a:pt x="17" y="39"/>
                    <a:pt x="22" y="38"/>
                    <a:pt x="26" y="36"/>
                  </a:cubicBezTo>
                  <a:close/>
                  <a:moveTo>
                    <a:pt x="18" y="36"/>
                  </a:moveTo>
                  <a:cubicBezTo>
                    <a:pt x="18" y="36"/>
                    <a:pt x="18" y="36"/>
                    <a:pt x="18" y="36"/>
                  </a:cubicBezTo>
                  <a:cubicBezTo>
                    <a:pt x="18" y="36"/>
                    <a:pt x="18" y="36"/>
                    <a:pt x="18" y="36"/>
                  </a:cubicBezTo>
                  <a:close/>
                  <a:moveTo>
                    <a:pt x="25" y="24"/>
                  </a:moveTo>
                  <a:cubicBezTo>
                    <a:pt x="24" y="24"/>
                    <a:pt x="24" y="24"/>
                    <a:pt x="24" y="24"/>
                  </a:cubicBezTo>
                  <a:cubicBezTo>
                    <a:pt x="24" y="24"/>
                    <a:pt x="24" y="24"/>
                    <a:pt x="24" y="24"/>
                  </a:cubicBezTo>
                  <a:cubicBezTo>
                    <a:pt x="24" y="24"/>
                    <a:pt x="24" y="24"/>
                    <a:pt x="24" y="24"/>
                  </a:cubicBezTo>
                  <a:cubicBezTo>
                    <a:pt x="26" y="22"/>
                    <a:pt x="27" y="21"/>
                    <a:pt x="28" y="19"/>
                  </a:cubicBezTo>
                  <a:cubicBezTo>
                    <a:pt x="28" y="18"/>
                    <a:pt x="29" y="17"/>
                    <a:pt x="29" y="15"/>
                  </a:cubicBezTo>
                  <a:cubicBezTo>
                    <a:pt x="29" y="15"/>
                    <a:pt x="29" y="15"/>
                    <a:pt x="29" y="15"/>
                  </a:cubicBezTo>
                  <a:cubicBezTo>
                    <a:pt x="29" y="16"/>
                    <a:pt x="29" y="18"/>
                    <a:pt x="28" y="19"/>
                  </a:cubicBezTo>
                  <a:cubicBezTo>
                    <a:pt x="27" y="21"/>
                    <a:pt x="26" y="23"/>
                    <a:pt x="25" y="2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52" name="Freeform 44">
              <a:extLst>
                <a:ext uri="{FF2B5EF4-FFF2-40B4-BE49-F238E27FC236}">
                  <a16:creationId xmlns:a16="http://schemas.microsoft.com/office/drawing/2014/main" id="{2F3197B0-A846-A7C1-0AC3-1AA2819690BD}"/>
                </a:ext>
              </a:extLst>
            </p:cNvPr>
            <p:cNvSpPr/>
            <p:nvPr/>
          </p:nvSpPr>
          <p:spPr bwMode="auto">
            <a:xfrm>
              <a:off x="6613526" y="29575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53" name="Freeform 45">
              <a:extLst>
                <a:ext uri="{FF2B5EF4-FFF2-40B4-BE49-F238E27FC236}">
                  <a16:creationId xmlns:a16="http://schemas.microsoft.com/office/drawing/2014/main" id="{ADE67620-2978-B423-9423-A5D1967F48D4}"/>
                </a:ext>
              </a:extLst>
            </p:cNvPr>
            <p:cNvSpPr/>
            <p:nvPr/>
          </p:nvSpPr>
          <p:spPr bwMode="auto">
            <a:xfrm>
              <a:off x="6613526" y="2960688"/>
              <a:ext cx="3175"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1" y="0"/>
                  </a:cubicBezTo>
                  <a:cubicBezTo>
                    <a:pt x="1" y="0"/>
                    <a:pt x="1" y="0"/>
                    <a:pt x="0" y="0"/>
                  </a:cubicBezTo>
                  <a:cubicBezTo>
                    <a:pt x="1" y="0"/>
                    <a:pt x="1" y="0"/>
                    <a:pt x="1"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54" name="Freeform 46">
              <a:extLst>
                <a:ext uri="{FF2B5EF4-FFF2-40B4-BE49-F238E27FC236}">
                  <a16:creationId xmlns:a16="http://schemas.microsoft.com/office/drawing/2014/main" id="{9969DD94-F8E6-67A4-2EC7-DAE7942D8549}"/>
                </a:ext>
              </a:extLst>
            </p:cNvPr>
            <p:cNvSpPr>
              <a:spLocks noEditPoints="1"/>
            </p:cNvSpPr>
            <p:nvPr/>
          </p:nvSpPr>
          <p:spPr bwMode="auto">
            <a:xfrm>
              <a:off x="4999038" y="1544638"/>
              <a:ext cx="2201863" cy="3138488"/>
            </a:xfrm>
            <a:custGeom>
              <a:avLst/>
              <a:gdLst>
                <a:gd name="T0" fmla="*/ 329 w 585"/>
                <a:gd name="T1" fmla="*/ 617 h 835"/>
                <a:gd name="T2" fmla="*/ 393 w 585"/>
                <a:gd name="T3" fmla="*/ 406 h 835"/>
                <a:gd name="T4" fmla="*/ 334 w 585"/>
                <a:gd name="T5" fmla="*/ 317 h 835"/>
                <a:gd name="T6" fmla="*/ 383 w 585"/>
                <a:gd name="T7" fmla="*/ 401 h 835"/>
                <a:gd name="T8" fmla="*/ 359 w 585"/>
                <a:gd name="T9" fmla="*/ 523 h 835"/>
                <a:gd name="T10" fmla="*/ 535 w 585"/>
                <a:gd name="T11" fmla="*/ 440 h 835"/>
                <a:gd name="T12" fmla="*/ 406 w 585"/>
                <a:gd name="T13" fmla="*/ 544 h 835"/>
                <a:gd name="T14" fmla="*/ 404 w 585"/>
                <a:gd name="T15" fmla="*/ 430 h 835"/>
                <a:gd name="T16" fmla="*/ 385 w 585"/>
                <a:gd name="T17" fmla="*/ 393 h 835"/>
                <a:gd name="T18" fmla="*/ 408 w 585"/>
                <a:gd name="T19" fmla="*/ 429 h 835"/>
                <a:gd name="T20" fmla="*/ 406 w 585"/>
                <a:gd name="T21" fmla="*/ 570 h 835"/>
                <a:gd name="T22" fmla="*/ 413 w 585"/>
                <a:gd name="T23" fmla="*/ 536 h 835"/>
                <a:gd name="T24" fmla="*/ 407 w 585"/>
                <a:gd name="T25" fmla="*/ 431 h 835"/>
                <a:gd name="T26" fmla="*/ 363 w 585"/>
                <a:gd name="T27" fmla="*/ 361 h 835"/>
                <a:gd name="T28" fmla="*/ 289 w 585"/>
                <a:gd name="T29" fmla="*/ 345 h 835"/>
                <a:gd name="T30" fmla="*/ 217 w 585"/>
                <a:gd name="T31" fmla="*/ 366 h 835"/>
                <a:gd name="T32" fmla="*/ 206 w 585"/>
                <a:gd name="T33" fmla="*/ 480 h 835"/>
                <a:gd name="T34" fmla="*/ 40 w 585"/>
                <a:gd name="T35" fmla="*/ 170 h 835"/>
                <a:gd name="T36" fmla="*/ 157 w 585"/>
                <a:gd name="T37" fmla="*/ 545 h 835"/>
                <a:gd name="T38" fmla="*/ 185 w 585"/>
                <a:gd name="T39" fmla="*/ 719 h 835"/>
                <a:gd name="T40" fmla="*/ 249 w 585"/>
                <a:gd name="T41" fmla="*/ 831 h 835"/>
                <a:gd name="T42" fmla="*/ 245 w 585"/>
                <a:gd name="T43" fmla="*/ 829 h 835"/>
                <a:gd name="T44" fmla="*/ 224 w 585"/>
                <a:gd name="T45" fmla="*/ 805 h 835"/>
                <a:gd name="T46" fmla="*/ 360 w 585"/>
                <a:gd name="T47" fmla="*/ 812 h 835"/>
                <a:gd name="T48" fmla="*/ 382 w 585"/>
                <a:gd name="T49" fmla="*/ 767 h 835"/>
                <a:gd name="T50" fmla="*/ 375 w 585"/>
                <a:gd name="T51" fmla="*/ 779 h 835"/>
                <a:gd name="T52" fmla="*/ 354 w 585"/>
                <a:gd name="T53" fmla="*/ 801 h 835"/>
                <a:gd name="T54" fmla="*/ 358 w 585"/>
                <a:gd name="T55" fmla="*/ 789 h 835"/>
                <a:gd name="T56" fmla="*/ 180 w 585"/>
                <a:gd name="T57" fmla="*/ 750 h 835"/>
                <a:gd name="T58" fmla="*/ 296 w 585"/>
                <a:gd name="T59" fmla="*/ 716 h 835"/>
                <a:gd name="T60" fmla="*/ 397 w 585"/>
                <a:gd name="T61" fmla="*/ 709 h 835"/>
                <a:gd name="T62" fmla="*/ 362 w 585"/>
                <a:gd name="T63" fmla="*/ 675 h 835"/>
                <a:gd name="T64" fmla="*/ 414 w 585"/>
                <a:gd name="T65" fmla="*/ 634 h 835"/>
                <a:gd name="T66" fmla="*/ 397 w 585"/>
                <a:gd name="T67" fmla="*/ 658 h 835"/>
                <a:gd name="T68" fmla="*/ 405 w 585"/>
                <a:gd name="T69" fmla="*/ 620 h 835"/>
                <a:gd name="T70" fmla="*/ 416 w 585"/>
                <a:gd name="T71" fmla="*/ 599 h 835"/>
                <a:gd name="T72" fmla="*/ 256 w 585"/>
                <a:gd name="T73" fmla="*/ 820 h 835"/>
                <a:gd name="T74" fmla="*/ 228 w 585"/>
                <a:gd name="T75" fmla="*/ 811 h 835"/>
                <a:gd name="T76" fmla="*/ 185 w 585"/>
                <a:gd name="T77" fmla="*/ 718 h 835"/>
                <a:gd name="T78" fmla="*/ 225 w 585"/>
                <a:gd name="T79" fmla="*/ 376 h 835"/>
                <a:gd name="T80" fmla="*/ 270 w 585"/>
                <a:gd name="T81" fmla="*/ 353 h 835"/>
                <a:gd name="T82" fmla="*/ 358 w 585"/>
                <a:gd name="T83" fmla="*/ 348 h 835"/>
                <a:gd name="T84" fmla="*/ 446 w 585"/>
                <a:gd name="T85" fmla="*/ 390 h 835"/>
                <a:gd name="T86" fmla="*/ 407 w 585"/>
                <a:gd name="T87" fmla="*/ 418 h 835"/>
                <a:gd name="T88" fmla="*/ 355 w 585"/>
                <a:gd name="T89" fmla="*/ 374 h 835"/>
                <a:gd name="T90" fmla="*/ 332 w 585"/>
                <a:gd name="T91" fmla="*/ 354 h 835"/>
                <a:gd name="T92" fmla="*/ 242 w 585"/>
                <a:gd name="T93" fmla="*/ 333 h 835"/>
                <a:gd name="T94" fmla="*/ 139 w 585"/>
                <a:gd name="T95" fmla="*/ 387 h 835"/>
                <a:gd name="T96" fmla="*/ 182 w 585"/>
                <a:gd name="T97" fmla="*/ 623 h 835"/>
                <a:gd name="T98" fmla="*/ 372 w 585"/>
                <a:gd name="T99" fmla="*/ 434 h 835"/>
                <a:gd name="T100" fmla="*/ 255 w 585"/>
                <a:gd name="T101" fmla="*/ 373 h 835"/>
                <a:gd name="T102" fmla="*/ 374 w 585"/>
                <a:gd name="T103" fmla="*/ 423 h 835"/>
                <a:gd name="T104" fmla="*/ 235 w 585"/>
                <a:gd name="T105" fmla="*/ 391 h 835"/>
                <a:gd name="T106" fmla="*/ 368 w 585"/>
                <a:gd name="T107" fmla="*/ 468 h 835"/>
                <a:gd name="T108" fmla="*/ 263 w 585"/>
                <a:gd name="T109" fmla="*/ 358 h 835"/>
                <a:gd name="T110" fmla="*/ 343 w 585"/>
                <a:gd name="T111" fmla="*/ 372 h 835"/>
                <a:gd name="T112" fmla="*/ 339 w 585"/>
                <a:gd name="T113" fmla="*/ 361 h 835"/>
                <a:gd name="T114" fmla="*/ 240 w 585"/>
                <a:gd name="T115" fmla="*/ 513 h 835"/>
                <a:gd name="T116" fmla="*/ 185 w 585"/>
                <a:gd name="T117" fmla="*/ 382 h 835"/>
                <a:gd name="T118" fmla="*/ 287 w 585"/>
                <a:gd name="T119" fmla="*/ 300 h 835"/>
                <a:gd name="T120" fmla="*/ 336 w 585"/>
                <a:gd name="T121" fmla="*/ 336 h 835"/>
                <a:gd name="T122" fmla="*/ 382 w 585"/>
                <a:gd name="T123" fmla="*/ 404 h 835"/>
                <a:gd name="T124" fmla="*/ 333 w 585"/>
                <a:gd name="T125" fmla="*/ 593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85" h="835">
                  <a:moveTo>
                    <a:pt x="542" y="139"/>
                  </a:moveTo>
                  <a:cubicBezTo>
                    <a:pt x="526" y="111"/>
                    <a:pt x="507" y="89"/>
                    <a:pt x="486" y="71"/>
                  </a:cubicBezTo>
                  <a:cubicBezTo>
                    <a:pt x="466" y="53"/>
                    <a:pt x="445" y="39"/>
                    <a:pt x="425" y="29"/>
                  </a:cubicBezTo>
                  <a:cubicBezTo>
                    <a:pt x="460" y="48"/>
                    <a:pt x="492" y="74"/>
                    <a:pt x="517" y="106"/>
                  </a:cubicBezTo>
                  <a:cubicBezTo>
                    <a:pt x="542" y="138"/>
                    <a:pt x="561" y="175"/>
                    <a:pt x="571" y="215"/>
                  </a:cubicBezTo>
                  <a:cubicBezTo>
                    <a:pt x="581" y="255"/>
                    <a:pt x="583" y="297"/>
                    <a:pt x="575" y="338"/>
                  </a:cubicBezTo>
                  <a:cubicBezTo>
                    <a:pt x="568" y="378"/>
                    <a:pt x="552" y="418"/>
                    <a:pt x="528" y="452"/>
                  </a:cubicBezTo>
                  <a:cubicBezTo>
                    <a:pt x="504" y="486"/>
                    <a:pt x="472" y="515"/>
                    <a:pt x="436" y="536"/>
                  </a:cubicBezTo>
                  <a:cubicBezTo>
                    <a:pt x="432" y="539"/>
                    <a:pt x="427" y="541"/>
                    <a:pt x="422" y="544"/>
                  </a:cubicBezTo>
                  <a:cubicBezTo>
                    <a:pt x="419" y="545"/>
                    <a:pt x="419" y="545"/>
                    <a:pt x="419" y="545"/>
                  </a:cubicBezTo>
                  <a:cubicBezTo>
                    <a:pt x="416" y="547"/>
                    <a:pt x="416" y="547"/>
                    <a:pt x="416" y="547"/>
                  </a:cubicBezTo>
                  <a:cubicBezTo>
                    <a:pt x="414" y="548"/>
                    <a:pt x="414" y="548"/>
                    <a:pt x="414" y="548"/>
                  </a:cubicBezTo>
                  <a:cubicBezTo>
                    <a:pt x="414" y="549"/>
                    <a:pt x="414" y="549"/>
                    <a:pt x="414" y="549"/>
                  </a:cubicBezTo>
                  <a:cubicBezTo>
                    <a:pt x="414" y="580"/>
                    <a:pt x="414" y="580"/>
                    <a:pt x="414" y="580"/>
                  </a:cubicBezTo>
                  <a:cubicBezTo>
                    <a:pt x="414" y="595"/>
                    <a:pt x="414" y="595"/>
                    <a:pt x="414" y="595"/>
                  </a:cubicBezTo>
                  <a:cubicBezTo>
                    <a:pt x="414" y="599"/>
                    <a:pt x="414" y="599"/>
                    <a:pt x="414" y="599"/>
                  </a:cubicBezTo>
                  <a:cubicBezTo>
                    <a:pt x="414" y="600"/>
                    <a:pt x="414" y="600"/>
                    <a:pt x="414" y="600"/>
                  </a:cubicBezTo>
                  <a:cubicBezTo>
                    <a:pt x="414" y="600"/>
                    <a:pt x="414" y="601"/>
                    <a:pt x="414" y="601"/>
                  </a:cubicBezTo>
                  <a:cubicBezTo>
                    <a:pt x="414" y="602"/>
                    <a:pt x="414" y="603"/>
                    <a:pt x="414" y="604"/>
                  </a:cubicBezTo>
                  <a:cubicBezTo>
                    <a:pt x="413" y="607"/>
                    <a:pt x="412" y="610"/>
                    <a:pt x="410" y="613"/>
                  </a:cubicBezTo>
                  <a:cubicBezTo>
                    <a:pt x="406" y="618"/>
                    <a:pt x="400" y="621"/>
                    <a:pt x="393" y="621"/>
                  </a:cubicBezTo>
                  <a:cubicBezTo>
                    <a:pt x="377" y="621"/>
                    <a:pt x="377" y="621"/>
                    <a:pt x="377" y="621"/>
                  </a:cubicBezTo>
                  <a:cubicBezTo>
                    <a:pt x="346" y="621"/>
                    <a:pt x="346" y="621"/>
                    <a:pt x="346" y="621"/>
                  </a:cubicBezTo>
                  <a:cubicBezTo>
                    <a:pt x="336" y="621"/>
                    <a:pt x="336" y="621"/>
                    <a:pt x="336" y="621"/>
                  </a:cubicBezTo>
                  <a:cubicBezTo>
                    <a:pt x="330" y="621"/>
                    <a:pt x="330" y="621"/>
                    <a:pt x="330" y="621"/>
                  </a:cubicBezTo>
                  <a:cubicBezTo>
                    <a:pt x="328" y="621"/>
                    <a:pt x="328" y="621"/>
                    <a:pt x="328" y="621"/>
                  </a:cubicBezTo>
                  <a:cubicBezTo>
                    <a:pt x="328" y="621"/>
                    <a:pt x="328" y="621"/>
                    <a:pt x="328" y="621"/>
                  </a:cubicBezTo>
                  <a:cubicBezTo>
                    <a:pt x="328" y="621"/>
                    <a:pt x="328" y="621"/>
                    <a:pt x="328" y="621"/>
                  </a:cubicBezTo>
                  <a:cubicBezTo>
                    <a:pt x="328" y="620"/>
                    <a:pt x="328" y="620"/>
                    <a:pt x="328" y="620"/>
                  </a:cubicBezTo>
                  <a:cubicBezTo>
                    <a:pt x="329" y="617"/>
                    <a:pt x="329" y="617"/>
                    <a:pt x="329" y="617"/>
                  </a:cubicBezTo>
                  <a:cubicBezTo>
                    <a:pt x="332" y="606"/>
                    <a:pt x="332" y="606"/>
                    <a:pt x="332" y="606"/>
                  </a:cubicBezTo>
                  <a:cubicBezTo>
                    <a:pt x="334" y="598"/>
                    <a:pt x="334" y="598"/>
                    <a:pt x="334" y="598"/>
                  </a:cubicBezTo>
                  <a:cubicBezTo>
                    <a:pt x="340" y="578"/>
                    <a:pt x="346" y="558"/>
                    <a:pt x="353" y="539"/>
                  </a:cubicBezTo>
                  <a:cubicBezTo>
                    <a:pt x="360" y="519"/>
                    <a:pt x="367" y="499"/>
                    <a:pt x="374" y="480"/>
                  </a:cubicBezTo>
                  <a:cubicBezTo>
                    <a:pt x="378" y="470"/>
                    <a:pt x="382" y="460"/>
                    <a:pt x="386" y="451"/>
                  </a:cubicBezTo>
                  <a:cubicBezTo>
                    <a:pt x="388" y="446"/>
                    <a:pt x="390" y="441"/>
                    <a:pt x="392" y="437"/>
                  </a:cubicBezTo>
                  <a:cubicBezTo>
                    <a:pt x="395" y="429"/>
                    <a:pt x="395" y="429"/>
                    <a:pt x="395" y="429"/>
                  </a:cubicBezTo>
                  <a:cubicBezTo>
                    <a:pt x="397" y="425"/>
                    <a:pt x="397" y="425"/>
                    <a:pt x="397" y="425"/>
                  </a:cubicBezTo>
                  <a:cubicBezTo>
                    <a:pt x="398" y="423"/>
                    <a:pt x="399" y="421"/>
                    <a:pt x="400" y="420"/>
                  </a:cubicBezTo>
                  <a:cubicBezTo>
                    <a:pt x="404" y="420"/>
                    <a:pt x="404" y="420"/>
                    <a:pt x="404" y="420"/>
                  </a:cubicBezTo>
                  <a:cubicBezTo>
                    <a:pt x="405" y="420"/>
                    <a:pt x="405" y="420"/>
                    <a:pt x="406" y="420"/>
                  </a:cubicBezTo>
                  <a:cubicBezTo>
                    <a:pt x="407" y="420"/>
                    <a:pt x="407" y="420"/>
                    <a:pt x="407" y="420"/>
                  </a:cubicBezTo>
                  <a:cubicBezTo>
                    <a:pt x="408" y="420"/>
                    <a:pt x="408" y="420"/>
                    <a:pt x="408" y="420"/>
                  </a:cubicBezTo>
                  <a:cubicBezTo>
                    <a:pt x="410" y="420"/>
                    <a:pt x="411" y="420"/>
                    <a:pt x="413" y="420"/>
                  </a:cubicBezTo>
                  <a:cubicBezTo>
                    <a:pt x="417" y="420"/>
                    <a:pt x="420" y="419"/>
                    <a:pt x="423" y="418"/>
                  </a:cubicBezTo>
                  <a:cubicBezTo>
                    <a:pt x="430" y="416"/>
                    <a:pt x="435" y="413"/>
                    <a:pt x="440" y="408"/>
                  </a:cubicBezTo>
                  <a:cubicBezTo>
                    <a:pt x="442" y="406"/>
                    <a:pt x="444" y="403"/>
                    <a:pt x="445" y="400"/>
                  </a:cubicBezTo>
                  <a:cubicBezTo>
                    <a:pt x="446" y="397"/>
                    <a:pt x="447" y="394"/>
                    <a:pt x="448" y="390"/>
                  </a:cubicBezTo>
                  <a:cubicBezTo>
                    <a:pt x="449" y="384"/>
                    <a:pt x="448" y="377"/>
                    <a:pt x="445" y="371"/>
                  </a:cubicBezTo>
                  <a:cubicBezTo>
                    <a:pt x="443" y="365"/>
                    <a:pt x="438" y="360"/>
                    <a:pt x="432" y="359"/>
                  </a:cubicBezTo>
                  <a:cubicBezTo>
                    <a:pt x="431" y="359"/>
                    <a:pt x="430" y="359"/>
                    <a:pt x="428" y="359"/>
                  </a:cubicBezTo>
                  <a:cubicBezTo>
                    <a:pt x="427" y="359"/>
                    <a:pt x="425" y="360"/>
                    <a:pt x="424" y="361"/>
                  </a:cubicBezTo>
                  <a:cubicBezTo>
                    <a:pt x="421" y="362"/>
                    <a:pt x="419" y="364"/>
                    <a:pt x="416" y="366"/>
                  </a:cubicBezTo>
                  <a:cubicBezTo>
                    <a:pt x="414" y="368"/>
                    <a:pt x="411" y="371"/>
                    <a:pt x="409" y="374"/>
                  </a:cubicBezTo>
                  <a:cubicBezTo>
                    <a:pt x="409" y="375"/>
                    <a:pt x="408" y="375"/>
                    <a:pt x="408" y="376"/>
                  </a:cubicBezTo>
                  <a:cubicBezTo>
                    <a:pt x="407" y="377"/>
                    <a:pt x="407" y="377"/>
                    <a:pt x="407" y="377"/>
                  </a:cubicBezTo>
                  <a:cubicBezTo>
                    <a:pt x="407" y="378"/>
                    <a:pt x="407" y="378"/>
                    <a:pt x="407" y="378"/>
                  </a:cubicBezTo>
                  <a:cubicBezTo>
                    <a:pt x="404" y="383"/>
                    <a:pt x="404" y="383"/>
                    <a:pt x="404" y="383"/>
                  </a:cubicBezTo>
                  <a:cubicBezTo>
                    <a:pt x="399" y="393"/>
                    <a:pt x="399" y="393"/>
                    <a:pt x="399" y="393"/>
                  </a:cubicBezTo>
                  <a:cubicBezTo>
                    <a:pt x="393" y="406"/>
                    <a:pt x="393" y="406"/>
                    <a:pt x="393" y="406"/>
                  </a:cubicBezTo>
                  <a:cubicBezTo>
                    <a:pt x="393" y="406"/>
                    <a:pt x="392" y="406"/>
                    <a:pt x="392" y="406"/>
                  </a:cubicBezTo>
                  <a:cubicBezTo>
                    <a:pt x="391" y="405"/>
                    <a:pt x="391" y="405"/>
                    <a:pt x="391" y="405"/>
                  </a:cubicBezTo>
                  <a:cubicBezTo>
                    <a:pt x="388" y="404"/>
                    <a:pt x="388" y="404"/>
                    <a:pt x="388" y="404"/>
                  </a:cubicBezTo>
                  <a:cubicBezTo>
                    <a:pt x="386" y="403"/>
                    <a:pt x="385" y="403"/>
                    <a:pt x="383" y="402"/>
                  </a:cubicBezTo>
                  <a:cubicBezTo>
                    <a:pt x="382" y="401"/>
                    <a:pt x="382" y="401"/>
                    <a:pt x="382" y="401"/>
                  </a:cubicBezTo>
                  <a:cubicBezTo>
                    <a:pt x="381" y="400"/>
                    <a:pt x="381" y="400"/>
                    <a:pt x="381" y="400"/>
                  </a:cubicBezTo>
                  <a:cubicBezTo>
                    <a:pt x="380" y="400"/>
                    <a:pt x="380" y="400"/>
                    <a:pt x="379" y="399"/>
                  </a:cubicBezTo>
                  <a:cubicBezTo>
                    <a:pt x="378" y="398"/>
                    <a:pt x="377" y="398"/>
                    <a:pt x="376" y="397"/>
                  </a:cubicBezTo>
                  <a:cubicBezTo>
                    <a:pt x="372" y="394"/>
                    <a:pt x="368" y="390"/>
                    <a:pt x="365" y="386"/>
                  </a:cubicBezTo>
                  <a:cubicBezTo>
                    <a:pt x="362" y="381"/>
                    <a:pt x="359" y="377"/>
                    <a:pt x="357" y="373"/>
                  </a:cubicBezTo>
                  <a:cubicBezTo>
                    <a:pt x="356" y="370"/>
                    <a:pt x="355" y="368"/>
                    <a:pt x="354" y="366"/>
                  </a:cubicBezTo>
                  <a:cubicBezTo>
                    <a:pt x="353" y="363"/>
                    <a:pt x="353" y="363"/>
                    <a:pt x="353" y="363"/>
                  </a:cubicBezTo>
                  <a:cubicBezTo>
                    <a:pt x="352" y="361"/>
                    <a:pt x="352" y="361"/>
                    <a:pt x="352" y="361"/>
                  </a:cubicBezTo>
                  <a:cubicBezTo>
                    <a:pt x="351" y="359"/>
                    <a:pt x="350" y="357"/>
                    <a:pt x="350" y="356"/>
                  </a:cubicBezTo>
                  <a:cubicBezTo>
                    <a:pt x="352" y="354"/>
                    <a:pt x="354" y="353"/>
                    <a:pt x="356" y="352"/>
                  </a:cubicBezTo>
                  <a:cubicBezTo>
                    <a:pt x="358" y="351"/>
                    <a:pt x="358" y="351"/>
                    <a:pt x="358" y="351"/>
                  </a:cubicBezTo>
                  <a:cubicBezTo>
                    <a:pt x="359" y="350"/>
                    <a:pt x="359" y="350"/>
                    <a:pt x="359" y="350"/>
                  </a:cubicBezTo>
                  <a:cubicBezTo>
                    <a:pt x="359" y="349"/>
                    <a:pt x="360" y="349"/>
                    <a:pt x="360" y="349"/>
                  </a:cubicBezTo>
                  <a:cubicBezTo>
                    <a:pt x="363" y="347"/>
                    <a:pt x="365" y="345"/>
                    <a:pt x="367" y="342"/>
                  </a:cubicBezTo>
                  <a:cubicBezTo>
                    <a:pt x="372" y="338"/>
                    <a:pt x="376" y="333"/>
                    <a:pt x="378" y="328"/>
                  </a:cubicBezTo>
                  <a:cubicBezTo>
                    <a:pt x="380" y="322"/>
                    <a:pt x="382" y="317"/>
                    <a:pt x="380" y="311"/>
                  </a:cubicBezTo>
                  <a:cubicBezTo>
                    <a:pt x="380" y="308"/>
                    <a:pt x="379" y="306"/>
                    <a:pt x="377" y="303"/>
                  </a:cubicBezTo>
                  <a:cubicBezTo>
                    <a:pt x="377" y="302"/>
                    <a:pt x="376" y="301"/>
                    <a:pt x="375" y="300"/>
                  </a:cubicBezTo>
                  <a:cubicBezTo>
                    <a:pt x="374" y="299"/>
                    <a:pt x="373" y="297"/>
                    <a:pt x="372" y="297"/>
                  </a:cubicBezTo>
                  <a:cubicBezTo>
                    <a:pt x="368" y="293"/>
                    <a:pt x="362" y="292"/>
                    <a:pt x="357" y="293"/>
                  </a:cubicBezTo>
                  <a:cubicBezTo>
                    <a:pt x="354" y="294"/>
                    <a:pt x="352" y="295"/>
                    <a:pt x="349" y="296"/>
                  </a:cubicBezTo>
                  <a:cubicBezTo>
                    <a:pt x="347" y="298"/>
                    <a:pt x="345" y="300"/>
                    <a:pt x="343" y="302"/>
                  </a:cubicBezTo>
                  <a:cubicBezTo>
                    <a:pt x="338" y="306"/>
                    <a:pt x="336" y="311"/>
                    <a:pt x="334" y="317"/>
                  </a:cubicBezTo>
                  <a:cubicBezTo>
                    <a:pt x="332" y="323"/>
                    <a:pt x="332" y="329"/>
                    <a:pt x="333" y="335"/>
                  </a:cubicBezTo>
                  <a:cubicBezTo>
                    <a:pt x="332" y="329"/>
                    <a:pt x="332" y="323"/>
                    <a:pt x="334" y="317"/>
                  </a:cubicBezTo>
                  <a:cubicBezTo>
                    <a:pt x="335" y="312"/>
                    <a:pt x="338" y="307"/>
                    <a:pt x="342" y="302"/>
                  </a:cubicBezTo>
                  <a:cubicBezTo>
                    <a:pt x="343" y="301"/>
                    <a:pt x="344" y="300"/>
                    <a:pt x="345" y="299"/>
                  </a:cubicBezTo>
                  <a:cubicBezTo>
                    <a:pt x="346" y="299"/>
                    <a:pt x="346" y="298"/>
                    <a:pt x="347" y="298"/>
                  </a:cubicBezTo>
                  <a:cubicBezTo>
                    <a:pt x="348" y="297"/>
                    <a:pt x="348" y="297"/>
                    <a:pt x="349" y="297"/>
                  </a:cubicBezTo>
                  <a:cubicBezTo>
                    <a:pt x="351" y="295"/>
                    <a:pt x="354" y="294"/>
                    <a:pt x="356" y="293"/>
                  </a:cubicBezTo>
                  <a:cubicBezTo>
                    <a:pt x="362" y="292"/>
                    <a:pt x="368" y="293"/>
                    <a:pt x="372" y="296"/>
                  </a:cubicBezTo>
                  <a:cubicBezTo>
                    <a:pt x="372" y="297"/>
                    <a:pt x="373" y="297"/>
                    <a:pt x="373" y="297"/>
                  </a:cubicBezTo>
                  <a:cubicBezTo>
                    <a:pt x="374" y="298"/>
                    <a:pt x="374" y="299"/>
                    <a:pt x="375" y="299"/>
                  </a:cubicBezTo>
                  <a:cubicBezTo>
                    <a:pt x="375" y="300"/>
                    <a:pt x="376" y="301"/>
                    <a:pt x="377" y="303"/>
                  </a:cubicBezTo>
                  <a:cubicBezTo>
                    <a:pt x="379" y="305"/>
                    <a:pt x="380" y="308"/>
                    <a:pt x="380" y="310"/>
                  </a:cubicBezTo>
                  <a:cubicBezTo>
                    <a:pt x="382" y="316"/>
                    <a:pt x="381" y="322"/>
                    <a:pt x="378" y="327"/>
                  </a:cubicBezTo>
                  <a:cubicBezTo>
                    <a:pt x="376" y="333"/>
                    <a:pt x="372" y="338"/>
                    <a:pt x="368" y="342"/>
                  </a:cubicBezTo>
                  <a:cubicBezTo>
                    <a:pt x="366" y="345"/>
                    <a:pt x="363" y="347"/>
                    <a:pt x="361" y="349"/>
                  </a:cubicBezTo>
                  <a:cubicBezTo>
                    <a:pt x="360" y="349"/>
                    <a:pt x="359" y="350"/>
                    <a:pt x="359" y="350"/>
                  </a:cubicBezTo>
                  <a:cubicBezTo>
                    <a:pt x="358" y="351"/>
                    <a:pt x="358" y="351"/>
                    <a:pt x="358" y="351"/>
                  </a:cubicBezTo>
                  <a:cubicBezTo>
                    <a:pt x="356" y="352"/>
                    <a:pt x="356" y="352"/>
                    <a:pt x="356" y="352"/>
                  </a:cubicBezTo>
                  <a:cubicBezTo>
                    <a:pt x="354" y="353"/>
                    <a:pt x="352" y="354"/>
                    <a:pt x="350" y="356"/>
                  </a:cubicBezTo>
                  <a:cubicBezTo>
                    <a:pt x="350" y="356"/>
                    <a:pt x="350" y="356"/>
                    <a:pt x="350" y="356"/>
                  </a:cubicBezTo>
                  <a:cubicBezTo>
                    <a:pt x="351" y="357"/>
                    <a:pt x="351" y="357"/>
                    <a:pt x="351" y="357"/>
                  </a:cubicBezTo>
                  <a:cubicBezTo>
                    <a:pt x="351" y="358"/>
                    <a:pt x="351" y="358"/>
                    <a:pt x="351" y="358"/>
                  </a:cubicBezTo>
                  <a:cubicBezTo>
                    <a:pt x="352" y="361"/>
                    <a:pt x="352" y="361"/>
                    <a:pt x="352" y="361"/>
                  </a:cubicBezTo>
                  <a:cubicBezTo>
                    <a:pt x="353" y="363"/>
                    <a:pt x="353" y="363"/>
                    <a:pt x="353" y="363"/>
                  </a:cubicBezTo>
                  <a:cubicBezTo>
                    <a:pt x="354" y="366"/>
                    <a:pt x="354" y="366"/>
                    <a:pt x="354" y="366"/>
                  </a:cubicBezTo>
                  <a:cubicBezTo>
                    <a:pt x="355" y="368"/>
                    <a:pt x="356" y="370"/>
                    <a:pt x="357" y="372"/>
                  </a:cubicBezTo>
                  <a:cubicBezTo>
                    <a:pt x="359" y="377"/>
                    <a:pt x="362" y="381"/>
                    <a:pt x="365" y="385"/>
                  </a:cubicBezTo>
                  <a:cubicBezTo>
                    <a:pt x="368" y="389"/>
                    <a:pt x="372" y="393"/>
                    <a:pt x="376" y="397"/>
                  </a:cubicBezTo>
                  <a:cubicBezTo>
                    <a:pt x="377" y="397"/>
                    <a:pt x="378" y="398"/>
                    <a:pt x="379" y="399"/>
                  </a:cubicBezTo>
                  <a:cubicBezTo>
                    <a:pt x="380" y="399"/>
                    <a:pt x="380" y="400"/>
                    <a:pt x="381" y="400"/>
                  </a:cubicBezTo>
                  <a:cubicBezTo>
                    <a:pt x="382" y="401"/>
                    <a:pt x="382" y="401"/>
                    <a:pt x="382" y="401"/>
                  </a:cubicBezTo>
                  <a:cubicBezTo>
                    <a:pt x="383" y="401"/>
                    <a:pt x="383" y="401"/>
                    <a:pt x="383" y="401"/>
                  </a:cubicBezTo>
                  <a:cubicBezTo>
                    <a:pt x="385" y="402"/>
                    <a:pt x="386" y="403"/>
                    <a:pt x="388" y="404"/>
                  </a:cubicBezTo>
                  <a:cubicBezTo>
                    <a:pt x="390" y="405"/>
                    <a:pt x="390" y="405"/>
                    <a:pt x="390" y="405"/>
                  </a:cubicBezTo>
                  <a:cubicBezTo>
                    <a:pt x="392" y="405"/>
                    <a:pt x="392" y="405"/>
                    <a:pt x="392" y="405"/>
                  </a:cubicBezTo>
                  <a:cubicBezTo>
                    <a:pt x="392" y="405"/>
                    <a:pt x="393" y="406"/>
                    <a:pt x="393" y="406"/>
                  </a:cubicBezTo>
                  <a:cubicBezTo>
                    <a:pt x="399" y="392"/>
                    <a:pt x="399" y="392"/>
                    <a:pt x="399" y="392"/>
                  </a:cubicBezTo>
                  <a:cubicBezTo>
                    <a:pt x="404" y="383"/>
                    <a:pt x="404" y="383"/>
                    <a:pt x="404" y="383"/>
                  </a:cubicBezTo>
                  <a:cubicBezTo>
                    <a:pt x="406" y="378"/>
                    <a:pt x="406" y="378"/>
                    <a:pt x="406" y="378"/>
                  </a:cubicBezTo>
                  <a:cubicBezTo>
                    <a:pt x="407" y="377"/>
                    <a:pt x="407" y="377"/>
                    <a:pt x="407" y="377"/>
                  </a:cubicBezTo>
                  <a:cubicBezTo>
                    <a:pt x="408" y="376"/>
                    <a:pt x="408" y="376"/>
                    <a:pt x="408" y="376"/>
                  </a:cubicBezTo>
                  <a:cubicBezTo>
                    <a:pt x="408" y="375"/>
                    <a:pt x="409" y="374"/>
                    <a:pt x="409" y="374"/>
                  </a:cubicBezTo>
                  <a:cubicBezTo>
                    <a:pt x="411" y="371"/>
                    <a:pt x="414" y="368"/>
                    <a:pt x="416" y="366"/>
                  </a:cubicBezTo>
                  <a:cubicBezTo>
                    <a:pt x="421" y="361"/>
                    <a:pt x="427" y="358"/>
                    <a:pt x="432" y="359"/>
                  </a:cubicBezTo>
                  <a:cubicBezTo>
                    <a:pt x="435" y="360"/>
                    <a:pt x="438" y="361"/>
                    <a:pt x="440" y="363"/>
                  </a:cubicBezTo>
                  <a:cubicBezTo>
                    <a:pt x="443" y="365"/>
                    <a:pt x="444" y="368"/>
                    <a:pt x="446" y="371"/>
                  </a:cubicBezTo>
                  <a:cubicBezTo>
                    <a:pt x="448" y="377"/>
                    <a:pt x="449" y="384"/>
                    <a:pt x="448" y="390"/>
                  </a:cubicBezTo>
                  <a:cubicBezTo>
                    <a:pt x="447" y="394"/>
                    <a:pt x="447" y="397"/>
                    <a:pt x="445" y="400"/>
                  </a:cubicBezTo>
                  <a:cubicBezTo>
                    <a:pt x="444" y="403"/>
                    <a:pt x="442" y="406"/>
                    <a:pt x="440" y="408"/>
                  </a:cubicBezTo>
                  <a:cubicBezTo>
                    <a:pt x="436" y="413"/>
                    <a:pt x="430" y="417"/>
                    <a:pt x="423" y="419"/>
                  </a:cubicBezTo>
                  <a:cubicBezTo>
                    <a:pt x="420" y="420"/>
                    <a:pt x="416" y="420"/>
                    <a:pt x="413" y="420"/>
                  </a:cubicBezTo>
                  <a:cubicBezTo>
                    <a:pt x="411" y="421"/>
                    <a:pt x="410" y="421"/>
                    <a:pt x="408" y="421"/>
                  </a:cubicBezTo>
                  <a:cubicBezTo>
                    <a:pt x="407" y="421"/>
                    <a:pt x="407" y="421"/>
                    <a:pt x="407" y="421"/>
                  </a:cubicBezTo>
                  <a:cubicBezTo>
                    <a:pt x="407" y="421"/>
                    <a:pt x="407" y="421"/>
                    <a:pt x="406" y="421"/>
                  </a:cubicBezTo>
                  <a:cubicBezTo>
                    <a:pt x="405" y="421"/>
                    <a:pt x="405" y="421"/>
                    <a:pt x="404" y="420"/>
                  </a:cubicBezTo>
                  <a:cubicBezTo>
                    <a:pt x="400" y="420"/>
                    <a:pt x="400" y="420"/>
                    <a:pt x="400" y="420"/>
                  </a:cubicBezTo>
                  <a:cubicBezTo>
                    <a:pt x="399" y="422"/>
                    <a:pt x="399" y="423"/>
                    <a:pt x="398" y="425"/>
                  </a:cubicBezTo>
                  <a:cubicBezTo>
                    <a:pt x="396" y="429"/>
                    <a:pt x="396" y="429"/>
                    <a:pt x="396" y="429"/>
                  </a:cubicBezTo>
                  <a:cubicBezTo>
                    <a:pt x="393" y="435"/>
                    <a:pt x="393" y="435"/>
                    <a:pt x="393" y="435"/>
                  </a:cubicBezTo>
                  <a:cubicBezTo>
                    <a:pt x="388" y="447"/>
                    <a:pt x="388" y="447"/>
                    <a:pt x="388" y="447"/>
                  </a:cubicBezTo>
                  <a:cubicBezTo>
                    <a:pt x="384" y="456"/>
                    <a:pt x="381" y="464"/>
                    <a:pt x="378" y="472"/>
                  </a:cubicBezTo>
                  <a:cubicBezTo>
                    <a:pt x="371" y="489"/>
                    <a:pt x="365" y="506"/>
                    <a:pt x="359" y="523"/>
                  </a:cubicBezTo>
                  <a:cubicBezTo>
                    <a:pt x="353" y="539"/>
                    <a:pt x="347" y="556"/>
                    <a:pt x="342" y="573"/>
                  </a:cubicBezTo>
                  <a:cubicBezTo>
                    <a:pt x="340" y="581"/>
                    <a:pt x="337" y="590"/>
                    <a:pt x="335" y="598"/>
                  </a:cubicBezTo>
                  <a:cubicBezTo>
                    <a:pt x="330" y="612"/>
                    <a:pt x="330" y="612"/>
                    <a:pt x="330" y="612"/>
                  </a:cubicBezTo>
                  <a:cubicBezTo>
                    <a:pt x="329" y="617"/>
                    <a:pt x="329" y="617"/>
                    <a:pt x="329" y="617"/>
                  </a:cubicBezTo>
                  <a:cubicBezTo>
                    <a:pt x="328" y="620"/>
                    <a:pt x="328" y="620"/>
                    <a:pt x="328" y="620"/>
                  </a:cubicBezTo>
                  <a:cubicBezTo>
                    <a:pt x="328" y="621"/>
                    <a:pt x="328" y="621"/>
                    <a:pt x="328" y="621"/>
                  </a:cubicBezTo>
                  <a:cubicBezTo>
                    <a:pt x="328" y="621"/>
                    <a:pt x="328" y="621"/>
                    <a:pt x="328" y="621"/>
                  </a:cubicBezTo>
                  <a:cubicBezTo>
                    <a:pt x="329" y="621"/>
                    <a:pt x="329" y="621"/>
                    <a:pt x="329" y="621"/>
                  </a:cubicBezTo>
                  <a:cubicBezTo>
                    <a:pt x="329" y="621"/>
                    <a:pt x="329" y="621"/>
                    <a:pt x="329" y="621"/>
                  </a:cubicBezTo>
                  <a:cubicBezTo>
                    <a:pt x="339" y="621"/>
                    <a:pt x="339" y="621"/>
                    <a:pt x="339" y="621"/>
                  </a:cubicBezTo>
                  <a:cubicBezTo>
                    <a:pt x="392" y="621"/>
                    <a:pt x="392" y="621"/>
                    <a:pt x="392" y="621"/>
                  </a:cubicBezTo>
                  <a:cubicBezTo>
                    <a:pt x="393" y="621"/>
                    <a:pt x="393" y="621"/>
                    <a:pt x="393" y="621"/>
                  </a:cubicBezTo>
                  <a:cubicBezTo>
                    <a:pt x="393" y="621"/>
                    <a:pt x="393" y="621"/>
                    <a:pt x="393" y="621"/>
                  </a:cubicBezTo>
                  <a:cubicBezTo>
                    <a:pt x="394" y="621"/>
                    <a:pt x="395" y="621"/>
                    <a:pt x="395" y="621"/>
                  </a:cubicBezTo>
                  <a:cubicBezTo>
                    <a:pt x="397" y="621"/>
                    <a:pt x="398" y="620"/>
                    <a:pt x="399" y="620"/>
                  </a:cubicBezTo>
                  <a:cubicBezTo>
                    <a:pt x="402" y="619"/>
                    <a:pt x="404" y="618"/>
                    <a:pt x="406" y="616"/>
                  </a:cubicBezTo>
                  <a:cubicBezTo>
                    <a:pt x="410" y="613"/>
                    <a:pt x="413" y="608"/>
                    <a:pt x="414" y="603"/>
                  </a:cubicBezTo>
                  <a:cubicBezTo>
                    <a:pt x="414" y="602"/>
                    <a:pt x="414" y="601"/>
                    <a:pt x="414" y="601"/>
                  </a:cubicBezTo>
                  <a:cubicBezTo>
                    <a:pt x="414" y="600"/>
                    <a:pt x="414" y="600"/>
                    <a:pt x="414" y="600"/>
                  </a:cubicBezTo>
                  <a:cubicBezTo>
                    <a:pt x="414" y="599"/>
                    <a:pt x="414" y="599"/>
                    <a:pt x="414" y="599"/>
                  </a:cubicBezTo>
                  <a:cubicBezTo>
                    <a:pt x="414" y="596"/>
                    <a:pt x="414" y="596"/>
                    <a:pt x="414" y="596"/>
                  </a:cubicBezTo>
                  <a:cubicBezTo>
                    <a:pt x="414" y="590"/>
                    <a:pt x="414" y="590"/>
                    <a:pt x="414" y="590"/>
                  </a:cubicBezTo>
                  <a:cubicBezTo>
                    <a:pt x="414" y="577"/>
                    <a:pt x="414" y="577"/>
                    <a:pt x="414" y="577"/>
                  </a:cubicBezTo>
                  <a:cubicBezTo>
                    <a:pt x="414" y="552"/>
                    <a:pt x="414" y="552"/>
                    <a:pt x="414" y="552"/>
                  </a:cubicBezTo>
                  <a:cubicBezTo>
                    <a:pt x="414" y="548"/>
                    <a:pt x="414" y="548"/>
                    <a:pt x="414" y="548"/>
                  </a:cubicBezTo>
                  <a:cubicBezTo>
                    <a:pt x="414" y="547"/>
                    <a:pt x="415" y="547"/>
                    <a:pt x="415" y="547"/>
                  </a:cubicBezTo>
                  <a:cubicBezTo>
                    <a:pt x="416" y="546"/>
                    <a:pt x="416" y="546"/>
                    <a:pt x="416" y="546"/>
                  </a:cubicBezTo>
                  <a:cubicBezTo>
                    <a:pt x="420" y="545"/>
                    <a:pt x="424" y="543"/>
                    <a:pt x="428" y="541"/>
                  </a:cubicBezTo>
                  <a:cubicBezTo>
                    <a:pt x="442" y="533"/>
                    <a:pt x="456" y="523"/>
                    <a:pt x="470" y="513"/>
                  </a:cubicBezTo>
                  <a:cubicBezTo>
                    <a:pt x="496" y="493"/>
                    <a:pt x="518" y="468"/>
                    <a:pt x="535" y="440"/>
                  </a:cubicBezTo>
                  <a:cubicBezTo>
                    <a:pt x="553" y="412"/>
                    <a:pt x="565" y="382"/>
                    <a:pt x="572" y="350"/>
                  </a:cubicBezTo>
                  <a:cubicBezTo>
                    <a:pt x="580" y="319"/>
                    <a:pt x="581" y="286"/>
                    <a:pt x="578" y="255"/>
                  </a:cubicBezTo>
                  <a:cubicBezTo>
                    <a:pt x="574" y="223"/>
                    <a:pt x="566" y="192"/>
                    <a:pt x="552" y="164"/>
                  </a:cubicBezTo>
                  <a:cubicBezTo>
                    <a:pt x="539" y="135"/>
                    <a:pt x="521" y="109"/>
                    <a:pt x="499" y="86"/>
                  </a:cubicBezTo>
                  <a:cubicBezTo>
                    <a:pt x="477" y="63"/>
                    <a:pt x="451" y="44"/>
                    <a:pt x="424" y="30"/>
                  </a:cubicBezTo>
                  <a:cubicBezTo>
                    <a:pt x="412" y="23"/>
                    <a:pt x="399" y="18"/>
                    <a:pt x="386" y="13"/>
                  </a:cubicBezTo>
                  <a:cubicBezTo>
                    <a:pt x="369" y="8"/>
                    <a:pt x="353" y="4"/>
                    <a:pt x="339" y="2"/>
                  </a:cubicBezTo>
                  <a:cubicBezTo>
                    <a:pt x="325" y="0"/>
                    <a:pt x="313" y="0"/>
                    <a:pt x="305" y="0"/>
                  </a:cubicBezTo>
                  <a:cubicBezTo>
                    <a:pt x="296" y="0"/>
                    <a:pt x="291" y="0"/>
                    <a:pt x="291" y="1"/>
                  </a:cubicBezTo>
                  <a:cubicBezTo>
                    <a:pt x="291" y="1"/>
                    <a:pt x="296" y="2"/>
                    <a:pt x="308" y="3"/>
                  </a:cubicBezTo>
                  <a:cubicBezTo>
                    <a:pt x="314" y="3"/>
                    <a:pt x="322" y="4"/>
                    <a:pt x="331" y="6"/>
                  </a:cubicBezTo>
                  <a:cubicBezTo>
                    <a:pt x="341" y="7"/>
                    <a:pt x="352" y="10"/>
                    <a:pt x="365" y="13"/>
                  </a:cubicBezTo>
                  <a:cubicBezTo>
                    <a:pt x="372" y="15"/>
                    <a:pt x="380" y="18"/>
                    <a:pt x="388" y="21"/>
                  </a:cubicBezTo>
                  <a:cubicBezTo>
                    <a:pt x="397" y="24"/>
                    <a:pt x="405" y="28"/>
                    <a:pt x="413" y="31"/>
                  </a:cubicBezTo>
                  <a:cubicBezTo>
                    <a:pt x="429" y="39"/>
                    <a:pt x="440" y="46"/>
                    <a:pt x="440" y="46"/>
                  </a:cubicBezTo>
                  <a:cubicBezTo>
                    <a:pt x="445" y="49"/>
                    <a:pt x="445" y="50"/>
                    <a:pt x="444" y="50"/>
                  </a:cubicBezTo>
                  <a:cubicBezTo>
                    <a:pt x="443" y="50"/>
                    <a:pt x="440" y="48"/>
                    <a:pt x="437" y="47"/>
                  </a:cubicBezTo>
                  <a:cubicBezTo>
                    <a:pt x="475" y="70"/>
                    <a:pt x="507" y="102"/>
                    <a:pt x="530" y="139"/>
                  </a:cubicBezTo>
                  <a:cubicBezTo>
                    <a:pt x="553" y="176"/>
                    <a:pt x="567" y="219"/>
                    <a:pt x="571" y="263"/>
                  </a:cubicBezTo>
                  <a:cubicBezTo>
                    <a:pt x="572" y="285"/>
                    <a:pt x="572" y="307"/>
                    <a:pt x="568" y="329"/>
                  </a:cubicBezTo>
                  <a:cubicBezTo>
                    <a:pt x="565" y="350"/>
                    <a:pt x="559" y="371"/>
                    <a:pt x="551" y="392"/>
                  </a:cubicBezTo>
                  <a:cubicBezTo>
                    <a:pt x="535" y="432"/>
                    <a:pt x="509" y="469"/>
                    <a:pt x="475" y="498"/>
                  </a:cubicBezTo>
                  <a:cubicBezTo>
                    <a:pt x="462" y="510"/>
                    <a:pt x="448" y="520"/>
                    <a:pt x="432" y="529"/>
                  </a:cubicBezTo>
                  <a:cubicBezTo>
                    <a:pt x="428" y="531"/>
                    <a:pt x="425" y="533"/>
                    <a:pt x="421" y="535"/>
                  </a:cubicBezTo>
                  <a:cubicBezTo>
                    <a:pt x="419" y="536"/>
                    <a:pt x="417" y="537"/>
                    <a:pt x="415" y="538"/>
                  </a:cubicBezTo>
                  <a:cubicBezTo>
                    <a:pt x="413" y="539"/>
                    <a:pt x="410" y="541"/>
                    <a:pt x="407" y="542"/>
                  </a:cubicBezTo>
                  <a:cubicBezTo>
                    <a:pt x="406" y="542"/>
                    <a:pt x="406" y="542"/>
                    <a:pt x="406" y="542"/>
                  </a:cubicBezTo>
                  <a:cubicBezTo>
                    <a:pt x="406" y="542"/>
                    <a:pt x="406" y="542"/>
                    <a:pt x="406" y="542"/>
                  </a:cubicBezTo>
                  <a:cubicBezTo>
                    <a:pt x="406" y="543"/>
                    <a:pt x="406" y="543"/>
                    <a:pt x="406" y="543"/>
                  </a:cubicBezTo>
                  <a:cubicBezTo>
                    <a:pt x="406" y="544"/>
                    <a:pt x="406" y="544"/>
                    <a:pt x="406" y="544"/>
                  </a:cubicBezTo>
                  <a:cubicBezTo>
                    <a:pt x="406" y="547"/>
                    <a:pt x="406" y="547"/>
                    <a:pt x="406" y="547"/>
                  </a:cubicBezTo>
                  <a:cubicBezTo>
                    <a:pt x="406" y="551"/>
                    <a:pt x="406" y="551"/>
                    <a:pt x="406" y="551"/>
                  </a:cubicBezTo>
                  <a:cubicBezTo>
                    <a:pt x="406" y="558"/>
                    <a:pt x="406" y="558"/>
                    <a:pt x="406" y="558"/>
                  </a:cubicBezTo>
                  <a:cubicBezTo>
                    <a:pt x="406" y="571"/>
                    <a:pt x="406" y="571"/>
                    <a:pt x="406" y="571"/>
                  </a:cubicBezTo>
                  <a:cubicBezTo>
                    <a:pt x="406" y="598"/>
                    <a:pt x="406" y="598"/>
                    <a:pt x="406" y="598"/>
                  </a:cubicBezTo>
                  <a:cubicBezTo>
                    <a:pt x="406" y="600"/>
                    <a:pt x="406" y="600"/>
                    <a:pt x="406" y="600"/>
                  </a:cubicBezTo>
                  <a:cubicBezTo>
                    <a:pt x="406" y="600"/>
                    <a:pt x="406" y="600"/>
                    <a:pt x="406" y="600"/>
                  </a:cubicBezTo>
                  <a:cubicBezTo>
                    <a:pt x="406" y="601"/>
                    <a:pt x="406" y="601"/>
                    <a:pt x="406" y="601"/>
                  </a:cubicBezTo>
                  <a:cubicBezTo>
                    <a:pt x="406" y="602"/>
                    <a:pt x="406" y="603"/>
                    <a:pt x="406" y="604"/>
                  </a:cubicBezTo>
                  <a:cubicBezTo>
                    <a:pt x="405" y="605"/>
                    <a:pt x="404" y="607"/>
                    <a:pt x="403" y="608"/>
                  </a:cubicBezTo>
                  <a:cubicBezTo>
                    <a:pt x="401" y="611"/>
                    <a:pt x="398" y="613"/>
                    <a:pt x="394" y="613"/>
                  </a:cubicBezTo>
                  <a:cubicBezTo>
                    <a:pt x="394" y="613"/>
                    <a:pt x="393" y="613"/>
                    <a:pt x="393" y="613"/>
                  </a:cubicBezTo>
                  <a:cubicBezTo>
                    <a:pt x="391" y="613"/>
                    <a:pt x="391" y="613"/>
                    <a:pt x="391" y="613"/>
                  </a:cubicBezTo>
                  <a:cubicBezTo>
                    <a:pt x="388" y="613"/>
                    <a:pt x="388" y="613"/>
                    <a:pt x="388" y="613"/>
                  </a:cubicBezTo>
                  <a:cubicBezTo>
                    <a:pt x="381" y="613"/>
                    <a:pt x="381" y="613"/>
                    <a:pt x="381" y="613"/>
                  </a:cubicBezTo>
                  <a:cubicBezTo>
                    <a:pt x="368" y="613"/>
                    <a:pt x="368" y="613"/>
                    <a:pt x="368" y="613"/>
                  </a:cubicBezTo>
                  <a:cubicBezTo>
                    <a:pt x="342" y="613"/>
                    <a:pt x="342" y="613"/>
                    <a:pt x="342" y="613"/>
                  </a:cubicBezTo>
                  <a:cubicBezTo>
                    <a:pt x="339" y="613"/>
                    <a:pt x="339" y="613"/>
                    <a:pt x="339" y="613"/>
                  </a:cubicBezTo>
                  <a:cubicBezTo>
                    <a:pt x="339" y="613"/>
                    <a:pt x="339" y="613"/>
                    <a:pt x="339" y="613"/>
                  </a:cubicBezTo>
                  <a:cubicBezTo>
                    <a:pt x="338" y="613"/>
                    <a:pt x="339" y="613"/>
                    <a:pt x="339" y="613"/>
                  </a:cubicBezTo>
                  <a:cubicBezTo>
                    <a:pt x="339" y="612"/>
                    <a:pt x="339" y="612"/>
                    <a:pt x="339" y="612"/>
                  </a:cubicBezTo>
                  <a:cubicBezTo>
                    <a:pt x="339" y="610"/>
                    <a:pt x="339" y="610"/>
                    <a:pt x="339" y="610"/>
                  </a:cubicBezTo>
                  <a:cubicBezTo>
                    <a:pt x="342" y="599"/>
                    <a:pt x="342" y="599"/>
                    <a:pt x="342" y="599"/>
                  </a:cubicBezTo>
                  <a:cubicBezTo>
                    <a:pt x="345" y="591"/>
                    <a:pt x="348" y="582"/>
                    <a:pt x="350" y="574"/>
                  </a:cubicBezTo>
                  <a:cubicBezTo>
                    <a:pt x="355" y="557"/>
                    <a:pt x="361" y="540"/>
                    <a:pt x="367" y="524"/>
                  </a:cubicBezTo>
                  <a:cubicBezTo>
                    <a:pt x="373" y="507"/>
                    <a:pt x="379" y="490"/>
                    <a:pt x="385" y="474"/>
                  </a:cubicBezTo>
                  <a:cubicBezTo>
                    <a:pt x="389" y="466"/>
                    <a:pt x="392" y="458"/>
                    <a:pt x="396" y="450"/>
                  </a:cubicBezTo>
                  <a:cubicBezTo>
                    <a:pt x="401" y="438"/>
                    <a:pt x="401" y="438"/>
                    <a:pt x="401" y="438"/>
                  </a:cubicBezTo>
                  <a:cubicBezTo>
                    <a:pt x="403" y="432"/>
                    <a:pt x="403" y="432"/>
                    <a:pt x="403" y="432"/>
                  </a:cubicBezTo>
                  <a:cubicBezTo>
                    <a:pt x="404" y="430"/>
                    <a:pt x="404" y="430"/>
                    <a:pt x="404" y="430"/>
                  </a:cubicBezTo>
                  <a:cubicBezTo>
                    <a:pt x="405" y="429"/>
                    <a:pt x="405" y="429"/>
                    <a:pt x="405" y="428"/>
                  </a:cubicBezTo>
                  <a:cubicBezTo>
                    <a:pt x="405" y="428"/>
                    <a:pt x="406" y="428"/>
                    <a:pt x="406" y="429"/>
                  </a:cubicBezTo>
                  <a:cubicBezTo>
                    <a:pt x="407" y="429"/>
                    <a:pt x="407" y="429"/>
                    <a:pt x="407" y="429"/>
                  </a:cubicBezTo>
                  <a:cubicBezTo>
                    <a:pt x="408" y="429"/>
                    <a:pt x="408" y="429"/>
                    <a:pt x="408" y="429"/>
                  </a:cubicBezTo>
                  <a:cubicBezTo>
                    <a:pt x="410" y="429"/>
                    <a:pt x="412" y="429"/>
                    <a:pt x="414" y="428"/>
                  </a:cubicBezTo>
                  <a:cubicBezTo>
                    <a:pt x="418" y="428"/>
                    <a:pt x="422" y="427"/>
                    <a:pt x="426" y="426"/>
                  </a:cubicBezTo>
                  <a:cubicBezTo>
                    <a:pt x="433" y="424"/>
                    <a:pt x="441" y="420"/>
                    <a:pt x="446" y="413"/>
                  </a:cubicBezTo>
                  <a:cubicBezTo>
                    <a:pt x="449" y="410"/>
                    <a:pt x="451" y="407"/>
                    <a:pt x="453" y="403"/>
                  </a:cubicBezTo>
                  <a:cubicBezTo>
                    <a:pt x="454" y="399"/>
                    <a:pt x="455" y="395"/>
                    <a:pt x="456" y="391"/>
                  </a:cubicBezTo>
                  <a:cubicBezTo>
                    <a:pt x="457" y="383"/>
                    <a:pt x="457" y="375"/>
                    <a:pt x="453" y="367"/>
                  </a:cubicBezTo>
                  <a:cubicBezTo>
                    <a:pt x="451" y="363"/>
                    <a:pt x="449" y="360"/>
                    <a:pt x="446" y="357"/>
                  </a:cubicBezTo>
                  <a:cubicBezTo>
                    <a:pt x="442" y="354"/>
                    <a:pt x="438" y="352"/>
                    <a:pt x="434" y="351"/>
                  </a:cubicBezTo>
                  <a:cubicBezTo>
                    <a:pt x="433" y="351"/>
                    <a:pt x="431" y="351"/>
                    <a:pt x="430" y="351"/>
                  </a:cubicBezTo>
                  <a:cubicBezTo>
                    <a:pt x="429" y="351"/>
                    <a:pt x="428" y="351"/>
                    <a:pt x="427" y="351"/>
                  </a:cubicBezTo>
                  <a:cubicBezTo>
                    <a:pt x="424" y="351"/>
                    <a:pt x="422" y="352"/>
                    <a:pt x="420" y="353"/>
                  </a:cubicBezTo>
                  <a:cubicBezTo>
                    <a:pt x="416" y="355"/>
                    <a:pt x="413" y="357"/>
                    <a:pt x="410" y="360"/>
                  </a:cubicBezTo>
                  <a:cubicBezTo>
                    <a:pt x="407" y="363"/>
                    <a:pt x="405" y="366"/>
                    <a:pt x="402" y="369"/>
                  </a:cubicBezTo>
                  <a:cubicBezTo>
                    <a:pt x="402" y="369"/>
                    <a:pt x="401" y="370"/>
                    <a:pt x="401" y="371"/>
                  </a:cubicBezTo>
                  <a:cubicBezTo>
                    <a:pt x="400" y="372"/>
                    <a:pt x="400" y="372"/>
                    <a:pt x="400" y="372"/>
                  </a:cubicBezTo>
                  <a:cubicBezTo>
                    <a:pt x="400" y="373"/>
                    <a:pt x="400" y="373"/>
                    <a:pt x="400" y="373"/>
                  </a:cubicBezTo>
                  <a:cubicBezTo>
                    <a:pt x="399" y="374"/>
                    <a:pt x="399" y="374"/>
                    <a:pt x="399" y="374"/>
                  </a:cubicBezTo>
                  <a:cubicBezTo>
                    <a:pt x="396" y="379"/>
                    <a:pt x="396" y="379"/>
                    <a:pt x="396" y="379"/>
                  </a:cubicBezTo>
                  <a:cubicBezTo>
                    <a:pt x="392" y="389"/>
                    <a:pt x="392" y="389"/>
                    <a:pt x="392" y="389"/>
                  </a:cubicBezTo>
                  <a:cubicBezTo>
                    <a:pt x="389" y="394"/>
                    <a:pt x="389" y="394"/>
                    <a:pt x="389" y="394"/>
                  </a:cubicBezTo>
                  <a:cubicBezTo>
                    <a:pt x="389" y="395"/>
                    <a:pt x="389" y="395"/>
                    <a:pt x="389" y="394"/>
                  </a:cubicBezTo>
                  <a:cubicBezTo>
                    <a:pt x="388" y="394"/>
                    <a:pt x="388" y="394"/>
                    <a:pt x="388" y="394"/>
                  </a:cubicBezTo>
                  <a:cubicBezTo>
                    <a:pt x="388" y="394"/>
                    <a:pt x="388" y="394"/>
                    <a:pt x="388" y="394"/>
                  </a:cubicBezTo>
                  <a:cubicBezTo>
                    <a:pt x="387" y="394"/>
                    <a:pt x="387" y="394"/>
                    <a:pt x="387" y="394"/>
                  </a:cubicBezTo>
                  <a:cubicBezTo>
                    <a:pt x="386" y="393"/>
                    <a:pt x="386" y="393"/>
                    <a:pt x="386" y="393"/>
                  </a:cubicBezTo>
                  <a:cubicBezTo>
                    <a:pt x="385" y="393"/>
                    <a:pt x="385" y="393"/>
                    <a:pt x="385" y="393"/>
                  </a:cubicBezTo>
                  <a:cubicBezTo>
                    <a:pt x="385" y="392"/>
                    <a:pt x="384" y="392"/>
                    <a:pt x="383" y="391"/>
                  </a:cubicBezTo>
                  <a:cubicBezTo>
                    <a:pt x="380" y="389"/>
                    <a:pt x="377" y="386"/>
                    <a:pt x="375" y="383"/>
                  </a:cubicBezTo>
                  <a:cubicBezTo>
                    <a:pt x="369" y="377"/>
                    <a:pt x="365" y="370"/>
                    <a:pt x="362" y="363"/>
                  </a:cubicBezTo>
                  <a:cubicBezTo>
                    <a:pt x="365" y="370"/>
                    <a:pt x="369" y="377"/>
                    <a:pt x="375" y="383"/>
                  </a:cubicBezTo>
                  <a:cubicBezTo>
                    <a:pt x="377" y="386"/>
                    <a:pt x="380" y="389"/>
                    <a:pt x="383" y="391"/>
                  </a:cubicBezTo>
                  <a:cubicBezTo>
                    <a:pt x="384" y="392"/>
                    <a:pt x="385" y="392"/>
                    <a:pt x="385" y="393"/>
                  </a:cubicBezTo>
                  <a:cubicBezTo>
                    <a:pt x="386" y="393"/>
                    <a:pt x="386" y="393"/>
                    <a:pt x="386" y="393"/>
                  </a:cubicBezTo>
                  <a:cubicBezTo>
                    <a:pt x="387" y="393"/>
                    <a:pt x="387" y="393"/>
                    <a:pt x="387" y="393"/>
                  </a:cubicBezTo>
                  <a:cubicBezTo>
                    <a:pt x="387" y="394"/>
                    <a:pt x="387" y="394"/>
                    <a:pt x="388" y="394"/>
                  </a:cubicBezTo>
                  <a:cubicBezTo>
                    <a:pt x="388" y="394"/>
                    <a:pt x="388" y="394"/>
                    <a:pt x="388" y="394"/>
                  </a:cubicBezTo>
                  <a:cubicBezTo>
                    <a:pt x="389" y="394"/>
                    <a:pt x="389" y="394"/>
                    <a:pt x="389" y="394"/>
                  </a:cubicBezTo>
                  <a:cubicBezTo>
                    <a:pt x="389" y="394"/>
                    <a:pt x="389" y="395"/>
                    <a:pt x="389" y="394"/>
                  </a:cubicBezTo>
                  <a:cubicBezTo>
                    <a:pt x="392" y="389"/>
                    <a:pt x="392" y="389"/>
                    <a:pt x="392" y="389"/>
                  </a:cubicBezTo>
                  <a:cubicBezTo>
                    <a:pt x="396" y="379"/>
                    <a:pt x="396" y="379"/>
                    <a:pt x="396" y="379"/>
                  </a:cubicBezTo>
                  <a:cubicBezTo>
                    <a:pt x="399" y="374"/>
                    <a:pt x="399" y="374"/>
                    <a:pt x="399" y="374"/>
                  </a:cubicBezTo>
                  <a:cubicBezTo>
                    <a:pt x="399" y="373"/>
                    <a:pt x="399" y="373"/>
                    <a:pt x="400" y="372"/>
                  </a:cubicBezTo>
                  <a:cubicBezTo>
                    <a:pt x="401" y="371"/>
                    <a:pt x="401" y="371"/>
                    <a:pt x="401" y="371"/>
                  </a:cubicBezTo>
                  <a:cubicBezTo>
                    <a:pt x="401" y="370"/>
                    <a:pt x="402" y="369"/>
                    <a:pt x="402" y="369"/>
                  </a:cubicBezTo>
                  <a:cubicBezTo>
                    <a:pt x="405" y="365"/>
                    <a:pt x="407" y="362"/>
                    <a:pt x="410" y="360"/>
                  </a:cubicBezTo>
                  <a:cubicBezTo>
                    <a:pt x="413" y="357"/>
                    <a:pt x="417" y="354"/>
                    <a:pt x="421" y="353"/>
                  </a:cubicBezTo>
                  <a:cubicBezTo>
                    <a:pt x="423" y="352"/>
                    <a:pt x="425" y="351"/>
                    <a:pt x="427" y="351"/>
                  </a:cubicBezTo>
                  <a:cubicBezTo>
                    <a:pt x="429" y="350"/>
                    <a:pt x="432" y="350"/>
                    <a:pt x="434" y="351"/>
                  </a:cubicBezTo>
                  <a:cubicBezTo>
                    <a:pt x="439" y="352"/>
                    <a:pt x="443" y="354"/>
                    <a:pt x="446" y="357"/>
                  </a:cubicBezTo>
                  <a:cubicBezTo>
                    <a:pt x="449" y="360"/>
                    <a:pt x="452" y="364"/>
                    <a:pt x="453" y="368"/>
                  </a:cubicBezTo>
                  <a:cubicBezTo>
                    <a:pt x="457" y="375"/>
                    <a:pt x="457" y="384"/>
                    <a:pt x="456" y="392"/>
                  </a:cubicBezTo>
                  <a:cubicBezTo>
                    <a:pt x="455" y="396"/>
                    <a:pt x="454" y="400"/>
                    <a:pt x="453" y="403"/>
                  </a:cubicBezTo>
                  <a:cubicBezTo>
                    <a:pt x="451" y="407"/>
                    <a:pt x="449" y="411"/>
                    <a:pt x="446" y="414"/>
                  </a:cubicBezTo>
                  <a:cubicBezTo>
                    <a:pt x="441" y="420"/>
                    <a:pt x="433" y="424"/>
                    <a:pt x="425" y="426"/>
                  </a:cubicBezTo>
                  <a:cubicBezTo>
                    <a:pt x="422" y="428"/>
                    <a:pt x="418" y="428"/>
                    <a:pt x="414" y="429"/>
                  </a:cubicBezTo>
                  <a:cubicBezTo>
                    <a:pt x="412" y="429"/>
                    <a:pt x="410" y="429"/>
                    <a:pt x="408" y="429"/>
                  </a:cubicBezTo>
                  <a:cubicBezTo>
                    <a:pt x="407" y="429"/>
                    <a:pt x="407" y="429"/>
                    <a:pt x="407" y="429"/>
                  </a:cubicBezTo>
                  <a:cubicBezTo>
                    <a:pt x="407" y="429"/>
                    <a:pt x="407" y="429"/>
                    <a:pt x="407" y="429"/>
                  </a:cubicBezTo>
                  <a:cubicBezTo>
                    <a:pt x="406" y="429"/>
                    <a:pt x="406" y="429"/>
                    <a:pt x="406" y="429"/>
                  </a:cubicBezTo>
                  <a:cubicBezTo>
                    <a:pt x="406" y="429"/>
                    <a:pt x="405" y="429"/>
                    <a:pt x="405" y="429"/>
                  </a:cubicBezTo>
                  <a:cubicBezTo>
                    <a:pt x="405" y="429"/>
                    <a:pt x="405" y="429"/>
                    <a:pt x="404" y="430"/>
                  </a:cubicBezTo>
                  <a:cubicBezTo>
                    <a:pt x="404" y="432"/>
                    <a:pt x="404" y="432"/>
                    <a:pt x="404" y="432"/>
                  </a:cubicBezTo>
                  <a:cubicBezTo>
                    <a:pt x="401" y="438"/>
                    <a:pt x="401" y="438"/>
                    <a:pt x="401" y="438"/>
                  </a:cubicBezTo>
                  <a:cubicBezTo>
                    <a:pt x="396" y="450"/>
                    <a:pt x="396" y="450"/>
                    <a:pt x="396" y="450"/>
                  </a:cubicBezTo>
                  <a:cubicBezTo>
                    <a:pt x="392" y="458"/>
                    <a:pt x="389" y="466"/>
                    <a:pt x="385" y="475"/>
                  </a:cubicBezTo>
                  <a:cubicBezTo>
                    <a:pt x="379" y="491"/>
                    <a:pt x="373" y="508"/>
                    <a:pt x="367" y="525"/>
                  </a:cubicBezTo>
                  <a:cubicBezTo>
                    <a:pt x="361" y="541"/>
                    <a:pt x="355" y="558"/>
                    <a:pt x="350" y="575"/>
                  </a:cubicBezTo>
                  <a:cubicBezTo>
                    <a:pt x="347" y="584"/>
                    <a:pt x="345" y="592"/>
                    <a:pt x="342" y="601"/>
                  </a:cubicBezTo>
                  <a:cubicBezTo>
                    <a:pt x="339" y="611"/>
                    <a:pt x="339" y="611"/>
                    <a:pt x="339" y="611"/>
                  </a:cubicBezTo>
                  <a:cubicBezTo>
                    <a:pt x="339" y="612"/>
                    <a:pt x="339" y="612"/>
                    <a:pt x="339" y="612"/>
                  </a:cubicBezTo>
                  <a:cubicBezTo>
                    <a:pt x="339" y="613"/>
                    <a:pt x="339" y="613"/>
                    <a:pt x="339" y="613"/>
                  </a:cubicBezTo>
                  <a:cubicBezTo>
                    <a:pt x="339" y="613"/>
                    <a:pt x="339" y="613"/>
                    <a:pt x="339" y="613"/>
                  </a:cubicBezTo>
                  <a:cubicBezTo>
                    <a:pt x="339" y="613"/>
                    <a:pt x="339" y="613"/>
                    <a:pt x="339" y="613"/>
                  </a:cubicBezTo>
                  <a:cubicBezTo>
                    <a:pt x="340" y="613"/>
                    <a:pt x="340" y="613"/>
                    <a:pt x="340" y="613"/>
                  </a:cubicBezTo>
                  <a:cubicBezTo>
                    <a:pt x="343" y="613"/>
                    <a:pt x="343" y="613"/>
                    <a:pt x="343" y="613"/>
                  </a:cubicBezTo>
                  <a:cubicBezTo>
                    <a:pt x="369" y="613"/>
                    <a:pt x="369" y="613"/>
                    <a:pt x="369" y="613"/>
                  </a:cubicBezTo>
                  <a:cubicBezTo>
                    <a:pt x="382" y="613"/>
                    <a:pt x="382" y="613"/>
                    <a:pt x="382" y="613"/>
                  </a:cubicBezTo>
                  <a:cubicBezTo>
                    <a:pt x="389" y="613"/>
                    <a:pt x="389" y="613"/>
                    <a:pt x="389" y="613"/>
                  </a:cubicBezTo>
                  <a:cubicBezTo>
                    <a:pt x="392" y="613"/>
                    <a:pt x="392" y="613"/>
                    <a:pt x="392" y="613"/>
                  </a:cubicBezTo>
                  <a:cubicBezTo>
                    <a:pt x="393" y="613"/>
                    <a:pt x="393" y="613"/>
                    <a:pt x="394" y="613"/>
                  </a:cubicBezTo>
                  <a:cubicBezTo>
                    <a:pt x="394" y="613"/>
                    <a:pt x="395" y="613"/>
                    <a:pt x="395" y="613"/>
                  </a:cubicBezTo>
                  <a:cubicBezTo>
                    <a:pt x="398" y="612"/>
                    <a:pt x="402" y="610"/>
                    <a:pt x="404" y="607"/>
                  </a:cubicBezTo>
                  <a:cubicBezTo>
                    <a:pt x="405" y="606"/>
                    <a:pt x="405" y="604"/>
                    <a:pt x="406" y="603"/>
                  </a:cubicBezTo>
                  <a:cubicBezTo>
                    <a:pt x="406" y="602"/>
                    <a:pt x="406" y="601"/>
                    <a:pt x="406" y="600"/>
                  </a:cubicBezTo>
                  <a:cubicBezTo>
                    <a:pt x="406" y="597"/>
                    <a:pt x="406" y="597"/>
                    <a:pt x="406" y="597"/>
                  </a:cubicBezTo>
                  <a:cubicBezTo>
                    <a:pt x="406" y="570"/>
                    <a:pt x="406" y="570"/>
                    <a:pt x="406" y="570"/>
                  </a:cubicBezTo>
                  <a:cubicBezTo>
                    <a:pt x="406" y="557"/>
                    <a:pt x="406" y="557"/>
                    <a:pt x="406" y="557"/>
                  </a:cubicBezTo>
                  <a:cubicBezTo>
                    <a:pt x="406" y="550"/>
                    <a:pt x="406" y="550"/>
                    <a:pt x="406" y="550"/>
                  </a:cubicBezTo>
                  <a:cubicBezTo>
                    <a:pt x="406" y="545"/>
                    <a:pt x="406" y="545"/>
                    <a:pt x="406" y="545"/>
                  </a:cubicBezTo>
                  <a:cubicBezTo>
                    <a:pt x="406" y="543"/>
                    <a:pt x="406" y="543"/>
                    <a:pt x="406" y="543"/>
                  </a:cubicBezTo>
                  <a:cubicBezTo>
                    <a:pt x="406" y="543"/>
                    <a:pt x="406" y="543"/>
                    <a:pt x="406" y="543"/>
                  </a:cubicBezTo>
                  <a:cubicBezTo>
                    <a:pt x="406" y="542"/>
                    <a:pt x="406" y="542"/>
                    <a:pt x="406" y="542"/>
                  </a:cubicBezTo>
                  <a:cubicBezTo>
                    <a:pt x="407" y="542"/>
                    <a:pt x="407" y="542"/>
                    <a:pt x="407" y="542"/>
                  </a:cubicBezTo>
                  <a:cubicBezTo>
                    <a:pt x="408" y="542"/>
                    <a:pt x="408" y="542"/>
                    <a:pt x="408" y="542"/>
                  </a:cubicBezTo>
                  <a:cubicBezTo>
                    <a:pt x="412" y="540"/>
                    <a:pt x="412" y="540"/>
                    <a:pt x="412" y="540"/>
                  </a:cubicBezTo>
                  <a:cubicBezTo>
                    <a:pt x="415" y="538"/>
                    <a:pt x="415" y="538"/>
                    <a:pt x="415" y="538"/>
                  </a:cubicBezTo>
                  <a:cubicBezTo>
                    <a:pt x="417" y="537"/>
                    <a:pt x="419" y="536"/>
                    <a:pt x="421" y="535"/>
                  </a:cubicBezTo>
                  <a:cubicBezTo>
                    <a:pt x="425" y="533"/>
                    <a:pt x="429" y="531"/>
                    <a:pt x="433" y="529"/>
                  </a:cubicBezTo>
                  <a:cubicBezTo>
                    <a:pt x="448" y="520"/>
                    <a:pt x="462" y="509"/>
                    <a:pt x="475" y="498"/>
                  </a:cubicBezTo>
                  <a:cubicBezTo>
                    <a:pt x="509" y="469"/>
                    <a:pt x="535" y="432"/>
                    <a:pt x="551" y="391"/>
                  </a:cubicBezTo>
                  <a:cubicBezTo>
                    <a:pt x="568" y="350"/>
                    <a:pt x="574" y="305"/>
                    <a:pt x="570" y="261"/>
                  </a:cubicBezTo>
                  <a:cubicBezTo>
                    <a:pt x="566" y="217"/>
                    <a:pt x="552" y="174"/>
                    <a:pt x="528" y="136"/>
                  </a:cubicBezTo>
                  <a:cubicBezTo>
                    <a:pt x="504" y="99"/>
                    <a:pt x="471" y="67"/>
                    <a:pt x="432" y="44"/>
                  </a:cubicBezTo>
                  <a:cubicBezTo>
                    <a:pt x="430" y="43"/>
                    <a:pt x="429" y="43"/>
                    <a:pt x="432" y="45"/>
                  </a:cubicBezTo>
                  <a:cubicBezTo>
                    <a:pt x="442" y="52"/>
                    <a:pt x="442" y="52"/>
                    <a:pt x="442" y="52"/>
                  </a:cubicBezTo>
                  <a:cubicBezTo>
                    <a:pt x="446" y="55"/>
                    <a:pt x="452" y="59"/>
                    <a:pt x="460" y="65"/>
                  </a:cubicBezTo>
                  <a:cubicBezTo>
                    <a:pt x="470" y="73"/>
                    <a:pt x="487" y="88"/>
                    <a:pt x="505" y="108"/>
                  </a:cubicBezTo>
                  <a:cubicBezTo>
                    <a:pt x="513" y="119"/>
                    <a:pt x="522" y="131"/>
                    <a:pt x="530" y="144"/>
                  </a:cubicBezTo>
                  <a:cubicBezTo>
                    <a:pt x="538" y="157"/>
                    <a:pt x="545" y="172"/>
                    <a:pt x="551" y="188"/>
                  </a:cubicBezTo>
                  <a:cubicBezTo>
                    <a:pt x="557" y="203"/>
                    <a:pt x="562" y="220"/>
                    <a:pt x="565" y="237"/>
                  </a:cubicBezTo>
                  <a:cubicBezTo>
                    <a:pt x="568" y="254"/>
                    <a:pt x="569" y="271"/>
                    <a:pt x="569" y="288"/>
                  </a:cubicBezTo>
                  <a:cubicBezTo>
                    <a:pt x="569" y="305"/>
                    <a:pt x="568" y="321"/>
                    <a:pt x="565" y="337"/>
                  </a:cubicBezTo>
                  <a:cubicBezTo>
                    <a:pt x="562" y="352"/>
                    <a:pt x="558" y="366"/>
                    <a:pt x="554" y="379"/>
                  </a:cubicBezTo>
                  <a:cubicBezTo>
                    <a:pt x="539" y="422"/>
                    <a:pt x="513" y="461"/>
                    <a:pt x="478" y="492"/>
                  </a:cubicBezTo>
                  <a:cubicBezTo>
                    <a:pt x="461" y="508"/>
                    <a:pt x="442" y="521"/>
                    <a:pt x="421" y="532"/>
                  </a:cubicBezTo>
                  <a:cubicBezTo>
                    <a:pt x="419" y="534"/>
                    <a:pt x="416" y="535"/>
                    <a:pt x="413" y="536"/>
                  </a:cubicBezTo>
                  <a:cubicBezTo>
                    <a:pt x="408" y="539"/>
                    <a:pt x="408" y="539"/>
                    <a:pt x="408" y="539"/>
                  </a:cubicBezTo>
                  <a:cubicBezTo>
                    <a:pt x="404" y="541"/>
                    <a:pt x="404" y="541"/>
                    <a:pt x="404" y="541"/>
                  </a:cubicBezTo>
                  <a:cubicBezTo>
                    <a:pt x="404" y="541"/>
                    <a:pt x="404" y="541"/>
                    <a:pt x="404" y="541"/>
                  </a:cubicBezTo>
                  <a:cubicBezTo>
                    <a:pt x="404" y="541"/>
                    <a:pt x="404" y="541"/>
                    <a:pt x="404" y="541"/>
                  </a:cubicBezTo>
                  <a:cubicBezTo>
                    <a:pt x="404" y="542"/>
                    <a:pt x="404" y="542"/>
                    <a:pt x="404" y="542"/>
                  </a:cubicBezTo>
                  <a:cubicBezTo>
                    <a:pt x="404" y="543"/>
                    <a:pt x="404" y="543"/>
                    <a:pt x="404" y="543"/>
                  </a:cubicBezTo>
                  <a:cubicBezTo>
                    <a:pt x="404" y="545"/>
                    <a:pt x="404" y="545"/>
                    <a:pt x="404" y="545"/>
                  </a:cubicBezTo>
                  <a:cubicBezTo>
                    <a:pt x="404" y="565"/>
                    <a:pt x="404" y="565"/>
                    <a:pt x="404" y="565"/>
                  </a:cubicBezTo>
                  <a:cubicBezTo>
                    <a:pt x="404" y="600"/>
                    <a:pt x="404" y="600"/>
                    <a:pt x="404" y="600"/>
                  </a:cubicBezTo>
                  <a:cubicBezTo>
                    <a:pt x="403" y="602"/>
                    <a:pt x="403" y="604"/>
                    <a:pt x="402" y="606"/>
                  </a:cubicBezTo>
                  <a:cubicBezTo>
                    <a:pt x="401" y="607"/>
                    <a:pt x="399" y="609"/>
                    <a:pt x="397" y="609"/>
                  </a:cubicBezTo>
                  <a:cubicBezTo>
                    <a:pt x="397" y="610"/>
                    <a:pt x="396" y="610"/>
                    <a:pt x="395" y="610"/>
                  </a:cubicBezTo>
                  <a:cubicBezTo>
                    <a:pt x="394" y="610"/>
                    <a:pt x="393" y="610"/>
                    <a:pt x="391" y="610"/>
                  </a:cubicBezTo>
                  <a:cubicBezTo>
                    <a:pt x="382" y="610"/>
                    <a:pt x="382" y="610"/>
                    <a:pt x="382" y="610"/>
                  </a:cubicBezTo>
                  <a:cubicBezTo>
                    <a:pt x="346" y="610"/>
                    <a:pt x="346" y="610"/>
                    <a:pt x="346" y="610"/>
                  </a:cubicBezTo>
                  <a:cubicBezTo>
                    <a:pt x="343" y="610"/>
                    <a:pt x="343" y="610"/>
                    <a:pt x="343" y="610"/>
                  </a:cubicBezTo>
                  <a:cubicBezTo>
                    <a:pt x="342" y="610"/>
                    <a:pt x="342" y="610"/>
                    <a:pt x="342" y="610"/>
                  </a:cubicBezTo>
                  <a:cubicBezTo>
                    <a:pt x="342" y="610"/>
                    <a:pt x="342" y="610"/>
                    <a:pt x="342" y="610"/>
                  </a:cubicBezTo>
                  <a:cubicBezTo>
                    <a:pt x="342" y="610"/>
                    <a:pt x="342" y="610"/>
                    <a:pt x="342" y="610"/>
                  </a:cubicBezTo>
                  <a:cubicBezTo>
                    <a:pt x="342" y="609"/>
                    <a:pt x="342" y="609"/>
                    <a:pt x="342" y="609"/>
                  </a:cubicBezTo>
                  <a:cubicBezTo>
                    <a:pt x="346" y="596"/>
                    <a:pt x="346" y="596"/>
                    <a:pt x="346" y="596"/>
                  </a:cubicBezTo>
                  <a:cubicBezTo>
                    <a:pt x="350" y="584"/>
                    <a:pt x="353" y="573"/>
                    <a:pt x="357" y="561"/>
                  </a:cubicBezTo>
                  <a:cubicBezTo>
                    <a:pt x="364" y="539"/>
                    <a:pt x="372" y="516"/>
                    <a:pt x="381" y="493"/>
                  </a:cubicBezTo>
                  <a:cubicBezTo>
                    <a:pt x="385" y="482"/>
                    <a:pt x="389" y="471"/>
                    <a:pt x="394" y="460"/>
                  </a:cubicBezTo>
                  <a:cubicBezTo>
                    <a:pt x="396" y="454"/>
                    <a:pt x="399" y="449"/>
                    <a:pt x="401" y="443"/>
                  </a:cubicBezTo>
                  <a:cubicBezTo>
                    <a:pt x="405" y="435"/>
                    <a:pt x="405" y="435"/>
                    <a:pt x="405" y="435"/>
                  </a:cubicBezTo>
                  <a:cubicBezTo>
                    <a:pt x="406" y="432"/>
                    <a:pt x="406" y="432"/>
                    <a:pt x="406" y="432"/>
                  </a:cubicBezTo>
                  <a:cubicBezTo>
                    <a:pt x="406" y="431"/>
                    <a:pt x="406" y="431"/>
                    <a:pt x="406" y="431"/>
                  </a:cubicBezTo>
                  <a:cubicBezTo>
                    <a:pt x="407" y="431"/>
                    <a:pt x="407" y="431"/>
                    <a:pt x="407" y="431"/>
                  </a:cubicBezTo>
                  <a:cubicBezTo>
                    <a:pt x="407" y="431"/>
                    <a:pt x="407" y="431"/>
                    <a:pt x="407" y="431"/>
                  </a:cubicBezTo>
                  <a:cubicBezTo>
                    <a:pt x="407" y="431"/>
                    <a:pt x="407" y="431"/>
                    <a:pt x="407" y="431"/>
                  </a:cubicBezTo>
                  <a:cubicBezTo>
                    <a:pt x="408" y="431"/>
                    <a:pt x="408" y="431"/>
                    <a:pt x="408" y="431"/>
                  </a:cubicBezTo>
                  <a:cubicBezTo>
                    <a:pt x="410" y="431"/>
                    <a:pt x="412" y="431"/>
                    <a:pt x="414" y="431"/>
                  </a:cubicBezTo>
                  <a:cubicBezTo>
                    <a:pt x="418" y="430"/>
                    <a:pt x="422" y="430"/>
                    <a:pt x="426" y="429"/>
                  </a:cubicBezTo>
                  <a:cubicBezTo>
                    <a:pt x="434" y="426"/>
                    <a:pt x="442" y="422"/>
                    <a:pt x="448" y="415"/>
                  </a:cubicBezTo>
                  <a:cubicBezTo>
                    <a:pt x="451" y="412"/>
                    <a:pt x="453" y="408"/>
                    <a:pt x="455" y="404"/>
                  </a:cubicBezTo>
                  <a:cubicBezTo>
                    <a:pt x="457" y="400"/>
                    <a:pt x="458" y="396"/>
                    <a:pt x="458" y="392"/>
                  </a:cubicBezTo>
                  <a:cubicBezTo>
                    <a:pt x="460" y="383"/>
                    <a:pt x="459" y="374"/>
                    <a:pt x="455" y="366"/>
                  </a:cubicBezTo>
                  <a:cubicBezTo>
                    <a:pt x="453" y="362"/>
                    <a:pt x="450" y="358"/>
                    <a:pt x="447" y="355"/>
                  </a:cubicBezTo>
                  <a:cubicBezTo>
                    <a:pt x="444" y="352"/>
                    <a:pt x="439" y="350"/>
                    <a:pt x="434" y="349"/>
                  </a:cubicBezTo>
                  <a:cubicBezTo>
                    <a:pt x="433" y="348"/>
                    <a:pt x="432" y="348"/>
                    <a:pt x="430" y="348"/>
                  </a:cubicBezTo>
                  <a:cubicBezTo>
                    <a:pt x="429" y="348"/>
                    <a:pt x="428" y="348"/>
                    <a:pt x="426" y="349"/>
                  </a:cubicBezTo>
                  <a:cubicBezTo>
                    <a:pt x="424" y="349"/>
                    <a:pt x="421" y="350"/>
                    <a:pt x="419" y="351"/>
                  </a:cubicBezTo>
                  <a:cubicBezTo>
                    <a:pt x="415" y="353"/>
                    <a:pt x="412" y="355"/>
                    <a:pt x="409" y="358"/>
                  </a:cubicBezTo>
                  <a:cubicBezTo>
                    <a:pt x="406" y="361"/>
                    <a:pt x="403" y="364"/>
                    <a:pt x="401" y="367"/>
                  </a:cubicBezTo>
                  <a:cubicBezTo>
                    <a:pt x="400" y="368"/>
                    <a:pt x="399" y="369"/>
                    <a:pt x="399" y="370"/>
                  </a:cubicBezTo>
                  <a:cubicBezTo>
                    <a:pt x="398" y="370"/>
                    <a:pt x="398" y="370"/>
                    <a:pt x="398" y="370"/>
                  </a:cubicBezTo>
                  <a:cubicBezTo>
                    <a:pt x="398" y="371"/>
                    <a:pt x="398" y="371"/>
                    <a:pt x="398" y="371"/>
                  </a:cubicBezTo>
                  <a:cubicBezTo>
                    <a:pt x="398" y="371"/>
                    <a:pt x="398" y="371"/>
                    <a:pt x="398" y="371"/>
                  </a:cubicBezTo>
                  <a:cubicBezTo>
                    <a:pt x="397" y="373"/>
                    <a:pt x="397" y="373"/>
                    <a:pt x="397" y="373"/>
                  </a:cubicBezTo>
                  <a:cubicBezTo>
                    <a:pt x="395" y="378"/>
                    <a:pt x="395" y="378"/>
                    <a:pt x="395" y="378"/>
                  </a:cubicBezTo>
                  <a:cubicBezTo>
                    <a:pt x="388" y="392"/>
                    <a:pt x="388" y="392"/>
                    <a:pt x="388" y="392"/>
                  </a:cubicBezTo>
                  <a:cubicBezTo>
                    <a:pt x="388" y="392"/>
                    <a:pt x="387" y="391"/>
                    <a:pt x="387" y="391"/>
                  </a:cubicBezTo>
                  <a:cubicBezTo>
                    <a:pt x="387" y="391"/>
                    <a:pt x="387" y="391"/>
                    <a:pt x="387" y="391"/>
                  </a:cubicBezTo>
                  <a:cubicBezTo>
                    <a:pt x="385" y="390"/>
                    <a:pt x="385" y="390"/>
                    <a:pt x="385" y="390"/>
                  </a:cubicBezTo>
                  <a:cubicBezTo>
                    <a:pt x="384" y="390"/>
                    <a:pt x="384" y="389"/>
                    <a:pt x="383" y="388"/>
                  </a:cubicBezTo>
                  <a:cubicBezTo>
                    <a:pt x="379" y="386"/>
                    <a:pt x="376" y="382"/>
                    <a:pt x="374" y="379"/>
                  </a:cubicBezTo>
                  <a:cubicBezTo>
                    <a:pt x="371" y="375"/>
                    <a:pt x="369" y="372"/>
                    <a:pt x="367" y="367"/>
                  </a:cubicBezTo>
                  <a:cubicBezTo>
                    <a:pt x="366" y="365"/>
                    <a:pt x="365" y="363"/>
                    <a:pt x="364" y="361"/>
                  </a:cubicBezTo>
                  <a:cubicBezTo>
                    <a:pt x="363" y="361"/>
                    <a:pt x="363" y="361"/>
                    <a:pt x="363" y="361"/>
                  </a:cubicBezTo>
                  <a:cubicBezTo>
                    <a:pt x="363" y="360"/>
                    <a:pt x="363" y="360"/>
                    <a:pt x="363" y="360"/>
                  </a:cubicBezTo>
                  <a:cubicBezTo>
                    <a:pt x="363" y="360"/>
                    <a:pt x="363" y="360"/>
                    <a:pt x="363" y="360"/>
                  </a:cubicBezTo>
                  <a:cubicBezTo>
                    <a:pt x="364" y="360"/>
                    <a:pt x="364" y="360"/>
                    <a:pt x="364" y="360"/>
                  </a:cubicBezTo>
                  <a:cubicBezTo>
                    <a:pt x="364" y="360"/>
                    <a:pt x="364" y="360"/>
                    <a:pt x="364" y="360"/>
                  </a:cubicBezTo>
                  <a:cubicBezTo>
                    <a:pt x="365" y="359"/>
                    <a:pt x="365" y="359"/>
                    <a:pt x="365" y="359"/>
                  </a:cubicBezTo>
                  <a:cubicBezTo>
                    <a:pt x="368" y="357"/>
                    <a:pt x="370" y="355"/>
                    <a:pt x="372" y="353"/>
                  </a:cubicBezTo>
                  <a:cubicBezTo>
                    <a:pt x="376" y="349"/>
                    <a:pt x="380" y="345"/>
                    <a:pt x="383" y="340"/>
                  </a:cubicBezTo>
                  <a:cubicBezTo>
                    <a:pt x="387" y="336"/>
                    <a:pt x="390" y="330"/>
                    <a:pt x="391" y="324"/>
                  </a:cubicBezTo>
                  <a:cubicBezTo>
                    <a:pt x="392" y="318"/>
                    <a:pt x="392" y="311"/>
                    <a:pt x="390" y="305"/>
                  </a:cubicBezTo>
                  <a:cubicBezTo>
                    <a:pt x="389" y="302"/>
                    <a:pt x="388" y="299"/>
                    <a:pt x="386" y="296"/>
                  </a:cubicBezTo>
                  <a:cubicBezTo>
                    <a:pt x="385" y="295"/>
                    <a:pt x="384" y="294"/>
                    <a:pt x="383" y="292"/>
                  </a:cubicBezTo>
                  <a:cubicBezTo>
                    <a:pt x="383" y="292"/>
                    <a:pt x="382" y="291"/>
                    <a:pt x="382" y="291"/>
                  </a:cubicBezTo>
                  <a:cubicBezTo>
                    <a:pt x="381" y="290"/>
                    <a:pt x="381" y="290"/>
                    <a:pt x="381" y="290"/>
                  </a:cubicBezTo>
                  <a:cubicBezTo>
                    <a:pt x="380" y="289"/>
                    <a:pt x="380" y="289"/>
                    <a:pt x="380" y="289"/>
                  </a:cubicBezTo>
                  <a:cubicBezTo>
                    <a:pt x="377" y="287"/>
                    <a:pt x="374" y="285"/>
                    <a:pt x="371" y="283"/>
                  </a:cubicBezTo>
                  <a:cubicBezTo>
                    <a:pt x="368" y="282"/>
                    <a:pt x="364" y="282"/>
                    <a:pt x="361" y="282"/>
                  </a:cubicBezTo>
                  <a:cubicBezTo>
                    <a:pt x="354" y="282"/>
                    <a:pt x="348" y="284"/>
                    <a:pt x="343" y="287"/>
                  </a:cubicBezTo>
                  <a:cubicBezTo>
                    <a:pt x="340" y="289"/>
                    <a:pt x="338" y="291"/>
                    <a:pt x="336" y="293"/>
                  </a:cubicBezTo>
                  <a:cubicBezTo>
                    <a:pt x="333" y="295"/>
                    <a:pt x="331" y="298"/>
                    <a:pt x="330" y="300"/>
                  </a:cubicBezTo>
                  <a:cubicBezTo>
                    <a:pt x="327" y="304"/>
                    <a:pt x="325" y="308"/>
                    <a:pt x="324" y="312"/>
                  </a:cubicBezTo>
                  <a:cubicBezTo>
                    <a:pt x="322" y="316"/>
                    <a:pt x="322" y="321"/>
                    <a:pt x="321" y="325"/>
                  </a:cubicBezTo>
                  <a:cubicBezTo>
                    <a:pt x="321" y="329"/>
                    <a:pt x="321" y="333"/>
                    <a:pt x="322" y="337"/>
                  </a:cubicBezTo>
                  <a:cubicBezTo>
                    <a:pt x="322" y="340"/>
                    <a:pt x="322" y="340"/>
                    <a:pt x="322" y="340"/>
                  </a:cubicBezTo>
                  <a:cubicBezTo>
                    <a:pt x="322" y="343"/>
                    <a:pt x="322" y="343"/>
                    <a:pt x="322" y="343"/>
                  </a:cubicBezTo>
                  <a:cubicBezTo>
                    <a:pt x="323" y="343"/>
                    <a:pt x="323" y="343"/>
                    <a:pt x="323" y="343"/>
                  </a:cubicBezTo>
                  <a:cubicBezTo>
                    <a:pt x="322" y="343"/>
                    <a:pt x="322" y="343"/>
                    <a:pt x="322" y="343"/>
                  </a:cubicBezTo>
                  <a:cubicBezTo>
                    <a:pt x="322" y="344"/>
                    <a:pt x="322" y="344"/>
                    <a:pt x="322" y="344"/>
                  </a:cubicBezTo>
                  <a:cubicBezTo>
                    <a:pt x="320" y="344"/>
                    <a:pt x="318" y="345"/>
                    <a:pt x="315" y="345"/>
                  </a:cubicBezTo>
                  <a:cubicBezTo>
                    <a:pt x="311" y="346"/>
                    <a:pt x="307" y="347"/>
                    <a:pt x="302" y="347"/>
                  </a:cubicBezTo>
                  <a:cubicBezTo>
                    <a:pt x="298" y="346"/>
                    <a:pt x="293" y="346"/>
                    <a:pt x="289" y="345"/>
                  </a:cubicBezTo>
                  <a:cubicBezTo>
                    <a:pt x="287" y="345"/>
                    <a:pt x="287" y="345"/>
                    <a:pt x="287" y="345"/>
                  </a:cubicBezTo>
                  <a:cubicBezTo>
                    <a:pt x="286" y="345"/>
                    <a:pt x="286" y="345"/>
                    <a:pt x="286" y="345"/>
                  </a:cubicBezTo>
                  <a:cubicBezTo>
                    <a:pt x="285" y="345"/>
                    <a:pt x="285" y="345"/>
                    <a:pt x="285" y="345"/>
                  </a:cubicBezTo>
                  <a:cubicBezTo>
                    <a:pt x="285" y="345"/>
                    <a:pt x="285" y="345"/>
                    <a:pt x="285" y="345"/>
                  </a:cubicBezTo>
                  <a:cubicBezTo>
                    <a:pt x="285" y="345"/>
                    <a:pt x="285" y="345"/>
                    <a:pt x="285" y="345"/>
                  </a:cubicBezTo>
                  <a:cubicBezTo>
                    <a:pt x="285" y="344"/>
                    <a:pt x="285" y="344"/>
                    <a:pt x="285" y="344"/>
                  </a:cubicBezTo>
                  <a:cubicBezTo>
                    <a:pt x="286" y="343"/>
                    <a:pt x="286" y="343"/>
                    <a:pt x="286" y="343"/>
                  </a:cubicBezTo>
                  <a:cubicBezTo>
                    <a:pt x="290" y="339"/>
                    <a:pt x="293" y="334"/>
                    <a:pt x="295" y="330"/>
                  </a:cubicBezTo>
                  <a:cubicBezTo>
                    <a:pt x="298" y="325"/>
                    <a:pt x="300" y="320"/>
                    <a:pt x="302" y="314"/>
                  </a:cubicBezTo>
                  <a:cubicBezTo>
                    <a:pt x="302" y="311"/>
                    <a:pt x="303" y="308"/>
                    <a:pt x="302" y="305"/>
                  </a:cubicBezTo>
                  <a:cubicBezTo>
                    <a:pt x="302" y="301"/>
                    <a:pt x="302" y="298"/>
                    <a:pt x="300" y="295"/>
                  </a:cubicBezTo>
                  <a:cubicBezTo>
                    <a:pt x="298" y="289"/>
                    <a:pt x="293" y="284"/>
                    <a:pt x="289" y="280"/>
                  </a:cubicBezTo>
                  <a:cubicBezTo>
                    <a:pt x="284" y="277"/>
                    <a:pt x="278" y="274"/>
                    <a:pt x="271" y="274"/>
                  </a:cubicBezTo>
                  <a:cubicBezTo>
                    <a:pt x="268" y="273"/>
                    <a:pt x="264" y="274"/>
                    <a:pt x="261" y="275"/>
                  </a:cubicBezTo>
                  <a:cubicBezTo>
                    <a:pt x="258" y="276"/>
                    <a:pt x="255" y="277"/>
                    <a:pt x="252" y="279"/>
                  </a:cubicBezTo>
                  <a:cubicBezTo>
                    <a:pt x="247" y="282"/>
                    <a:pt x="243" y="287"/>
                    <a:pt x="240" y="291"/>
                  </a:cubicBezTo>
                  <a:cubicBezTo>
                    <a:pt x="237" y="296"/>
                    <a:pt x="234" y="301"/>
                    <a:pt x="232" y="306"/>
                  </a:cubicBezTo>
                  <a:cubicBezTo>
                    <a:pt x="230" y="311"/>
                    <a:pt x="229" y="316"/>
                    <a:pt x="228" y="322"/>
                  </a:cubicBezTo>
                  <a:cubicBezTo>
                    <a:pt x="228" y="325"/>
                    <a:pt x="228" y="328"/>
                    <a:pt x="228" y="331"/>
                  </a:cubicBezTo>
                  <a:cubicBezTo>
                    <a:pt x="228" y="331"/>
                    <a:pt x="228" y="332"/>
                    <a:pt x="228" y="333"/>
                  </a:cubicBezTo>
                  <a:cubicBezTo>
                    <a:pt x="228" y="334"/>
                    <a:pt x="228" y="334"/>
                    <a:pt x="228" y="335"/>
                  </a:cubicBezTo>
                  <a:cubicBezTo>
                    <a:pt x="229" y="337"/>
                    <a:pt x="229" y="338"/>
                    <a:pt x="229" y="339"/>
                  </a:cubicBezTo>
                  <a:cubicBezTo>
                    <a:pt x="230" y="342"/>
                    <a:pt x="231" y="345"/>
                    <a:pt x="232" y="348"/>
                  </a:cubicBezTo>
                  <a:cubicBezTo>
                    <a:pt x="233" y="348"/>
                    <a:pt x="233" y="349"/>
                    <a:pt x="233" y="350"/>
                  </a:cubicBezTo>
                  <a:cubicBezTo>
                    <a:pt x="234" y="350"/>
                    <a:pt x="234" y="350"/>
                    <a:pt x="234" y="350"/>
                  </a:cubicBezTo>
                  <a:cubicBezTo>
                    <a:pt x="234" y="350"/>
                    <a:pt x="234" y="350"/>
                    <a:pt x="234" y="350"/>
                  </a:cubicBezTo>
                  <a:cubicBezTo>
                    <a:pt x="234" y="350"/>
                    <a:pt x="234" y="350"/>
                    <a:pt x="234" y="350"/>
                  </a:cubicBezTo>
                  <a:cubicBezTo>
                    <a:pt x="233" y="351"/>
                    <a:pt x="233" y="351"/>
                    <a:pt x="233" y="351"/>
                  </a:cubicBezTo>
                  <a:cubicBezTo>
                    <a:pt x="231" y="353"/>
                    <a:pt x="229" y="355"/>
                    <a:pt x="228" y="357"/>
                  </a:cubicBezTo>
                  <a:cubicBezTo>
                    <a:pt x="224" y="360"/>
                    <a:pt x="221" y="363"/>
                    <a:pt x="217" y="366"/>
                  </a:cubicBezTo>
                  <a:cubicBezTo>
                    <a:pt x="213" y="369"/>
                    <a:pt x="209" y="372"/>
                    <a:pt x="205" y="375"/>
                  </a:cubicBezTo>
                  <a:cubicBezTo>
                    <a:pt x="204" y="376"/>
                    <a:pt x="203" y="376"/>
                    <a:pt x="202" y="377"/>
                  </a:cubicBezTo>
                  <a:cubicBezTo>
                    <a:pt x="200" y="378"/>
                    <a:pt x="200" y="378"/>
                    <a:pt x="200" y="378"/>
                  </a:cubicBezTo>
                  <a:cubicBezTo>
                    <a:pt x="200" y="378"/>
                    <a:pt x="200" y="378"/>
                    <a:pt x="200" y="378"/>
                  </a:cubicBezTo>
                  <a:cubicBezTo>
                    <a:pt x="200" y="378"/>
                    <a:pt x="200" y="378"/>
                    <a:pt x="200" y="378"/>
                  </a:cubicBezTo>
                  <a:cubicBezTo>
                    <a:pt x="198" y="375"/>
                    <a:pt x="198" y="375"/>
                    <a:pt x="198" y="375"/>
                  </a:cubicBezTo>
                  <a:cubicBezTo>
                    <a:pt x="196" y="370"/>
                    <a:pt x="196" y="370"/>
                    <a:pt x="196" y="370"/>
                  </a:cubicBezTo>
                  <a:cubicBezTo>
                    <a:pt x="195" y="368"/>
                    <a:pt x="194" y="366"/>
                    <a:pt x="192" y="365"/>
                  </a:cubicBezTo>
                  <a:cubicBezTo>
                    <a:pt x="188" y="358"/>
                    <a:pt x="182" y="351"/>
                    <a:pt x="174" y="346"/>
                  </a:cubicBezTo>
                  <a:cubicBezTo>
                    <a:pt x="170" y="344"/>
                    <a:pt x="166" y="342"/>
                    <a:pt x="161" y="342"/>
                  </a:cubicBezTo>
                  <a:cubicBezTo>
                    <a:pt x="157" y="341"/>
                    <a:pt x="152" y="341"/>
                    <a:pt x="147" y="342"/>
                  </a:cubicBezTo>
                  <a:cubicBezTo>
                    <a:pt x="145" y="343"/>
                    <a:pt x="142" y="344"/>
                    <a:pt x="140" y="345"/>
                  </a:cubicBezTo>
                  <a:cubicBezTo>
                    <a:pt x="138" y="346"/>
                    <a:pt x="136" y="347"/>
                    <a:pt x="134" y="348"/>
                  </a:cubicBezTo>
                  <a:cubicBezTo>
                    <a:pt x="131" y="351"/>
                    <a:pt x="127" y="355"/>
                    <a:pt x="125" y="359"/>
                  </a:cubicBezTo>
                  <a:cubicBezTo>
                    <a:pt x="123" y="364"/>
                    <a:pt x="122" y="369"/>
                    <a:pt x="122" y="374"/>
                  </a:cubicBezTo>
                  <a:cubicBezTo>
                    <a:pt x="122" y="379"/>
                    <a:pt x="123" y="383"/>
                    <a:pt x="125" y="387"/>
                  </a:cubicBezTo>
                  <a:cubicBezTo>
                    <a:pt x="126" y="391"/>
                    <a:pt x="128" y="395"/>
                    <a:pt x="131" y="399"/>
                  </a:cubicBezTo>
                  <a:cubicBezTo>
                    <a:pt x="133" y="402"/>
                    <a:pt x="136" y="405"/>
                    <a:pt x="139" y="408"/>
                  </a:cubicBezTo>
                  <a:cubicBezTo>
                    <a:pt x="146" y="414"/>
                    <a:pt x="154" y="418"/>
                    <a:pt x="162" y="421"/>
                  </a:cubicBezTo>
                  <a:cubicBezTo>
                    <a:pt x="166" y="422"/>
                    <a:pt x="171" y="422"/>
                    <a:pt x="175" y="422"/>
                  </a:cubicBezTo>
                  <a:cubicBezTo>
                    <a:pt x="177" y="422"/>
                    <a:pt x="179" y="422"/>
                    <a:pt x="181" y="422"/>
                  </a:cubicBezTo>
                  <a:cubicBezTo>
                    <a:pt x="182" y="422"/>
                    <a:pt x="182" y="422"/>
                    <a:pt x="182" y="422"/>
                  </a:cubicBezTo>
                  <a:cubicBezTo>
                    <a:pt x="182" y="422"/>
                    <a:pt x="182" y="422"/>
                    <a:pt x="182" y="422"/>
                  </a:cubicBezTo>
                  <a:cubicBezTo>
                    <a:pt x="182" y="422"/>
                    <a:pt x="182" y="422"/>
                    <a:pt x="182" y="422"/>
                  </a:cubicBezTo>
                  <a:cubicBezTo>
                    <a:pt x="182" y="422"/>
                    <a:pt x="182" y="422"/>
                    <a:pt x="182" y="422"/>
                  </a:cubicBezTo>
                  <a:cubicBezTo>
                    <a:pt x="182" y="422"/>
                    <a:pt x="182" y="422"/>
                    <a:pt x="182" y="422"/>
                  </a:cubicBezTo>
                  <a:cubicBezTo>
                    <a:pt x="183" y="425"/>
                    <a:pt x="183" y="425"/>
                    <a:pt x="183" y="425"/>
                  </a:cubicBezTo>
                  <a:cubicBezTo>
                    <a:pt x="186" y="432"/>
                    <a:pt x="186" y="432"/>
                    <a:pt x="186" y="432"/>
                  </a:cubicBezTo>
                  <a:cubicBezTo>
                    <a:pt x="189" y="438"/>
                    <a:pt x="191" y="443"/>
                    <a:pt x="193" y="448"/>
                  </a:cubicBezTo>
                  <a:cubicBezTo>
                    <a:pt x="198" y="458"/>
                    <a:pt x="202" y="469"/>
                    <a:pt x="206" y="480"/>
                  </a:cubicBezTo>
                  <a:cubicBezTo>
                    <a:pt x="215" y="501"/>
                    <a:pt x="222" y="522"/>
                    <a:pt x="230" y="544"/>
                  </a:cubicBezTo>
                  <a:cubicBezTo>
                    <a:pt x="236" y="562"/>
                    <a:pt x="241" y="580"/>
                    <a:pt x="247" y="598"/>
                  </a:cubicBezTo>
                  <a:cubicBezTo>
                    <a:pt x="250" y="609"/>
                    <a:pt x="250" y="609"/>
                    <a:pt x="250" y="609"/>
                  </a:cubicBezTo>
                  <a:cubicBezTo>
                    <a:pt x="250" y="610"/>
                    <a:pt x="250" y="610"/>
                    <a:pt x="250" y="610"/>
                  </a:cubicBezTo>
                  <a:cubicBezTo>
                    <a:pt x="250" y="610"/>
                    <a:pt x="250" y="610"/>
                    <a:pt x="250" y="610"/>
                  </a:cubicBezTo>
                  <a:cubicBezTo>
                    <a:pt x="224" y="610"/>
                    <a:pt x="224" y="610"/>
                    <a:pt x="224" y="610"/>
                  </a:cubicBezTo>
                  <a:cubicBezTo>
                    <a:pt x="196" y="610"/>
                    <a:pt x="196" y="610"/>
                    <a:pt x="196" y="610"/>
                  </a:cubicBezTo>
                  <a:cubicBezTo>
                    <a:pt x="188" y="610"/>
                    <a:pt x="188" y="610"/>
                    <a:pt x="188" y="610"/>
                  </a:cubicBezTo>
                  <a:cubicBezTo>
                    <a:pt x="187" y="610"/>
                    <a:pt x="186" y="609"/>
                    <a:pt x="184" y="609"/>
                  </a:cubicBezTo>
                  <a:cubicBezTo>
                    <a:pt x="182" y="608"/>
                    <a:pt x="180" y="605"/>
                    <a:pt x="179" y="603"/>
                  </a:cubicBezTo>
                  <a:cubicBezTo>
                    <a:pt x="179" y="602"/>
                    <a:pt x="179" y="601"/>
                    <a:pt x="179" y="600"/>
                  </a:cubicBezTo>
                  <a:cubicBezTo>
                    <a:pt x="179" y="600"/>
                    <a:pt x="179" y="600"/>
                    <a:pt x="179" y="600"/>
                  </a:cubicBezTo>
                  <a:cubicBezTo>
                    <a:pt x="179" y="599"/>
                    <a:pt x="179" y="599"/>
                    <a:pt x="179" y="599"/>
                  </a:cubicBezTo>
                  <a:cubicBezTo>
                    <a:pt x="179" y="597"/>
                    <a:pt x="179" y="597"/>
                    <a:pt x="179" y="597"/>
                  </a:cubicBezTo>
                  <a:cubicBezTo>
                    <a:pt x="179" y="590"/>
                    <a:pt x="179" y="590"/>
                    <a:pt x="179" y="590"/>
                  </a:cubicBezTo>
                  <a:cubicBezTo>
                    <a:pt x="179" y="576"/>
                    <a:pt x="179" y="576"/>
                    <a:pt x="179" y="576"/>
                  </a:cubicBezTo>
                  <a:cubicBezTo>
                    <a:pt x="179" y="544"/>
                    <a:pt x="179" y="544"/>
                    <a:pt x="179" y="544"/>
                  </a:cubicBezTo>
                  <a:cubicBezTo>
                    <a:pt x="179" y="540"/>
                    <a:pt x="179" y="540"/>
                    <a:pt x="179" y="540"/>
                  </a:cubicBezTo>
                  <a:cubicBezTo>
                    <a:pt x="179" y="540"/>
                    <a:pt x="179" y="540"/>
                    <a:pt x="179" y="540"/>
                  </a:cubicBezTo>
                  <a:cubicBezTo>
                    <a:pt x="178" y="540"/>
                    <a:pt x="178" y="540"/>
                    <a:pt x="178" y="540"/>
                  </a:cubicBezTo>
                  <a:cubicBezTo>
                    <a:pt x="177" y="540"/>
                    <a:pt x="177" y="540"/>
                    <a:pt x="177" y="540"/>
                  </a:cubicBezTo>
                  <a:cubicBezTo>
                    <a:pt x="176" y="539"/>
                    <a:pt x="176" y="539"/>
                    <a:pt x="176" y="539"/>
                  </a:cubicBezTo>
                  <a:cubicBezTo>
                    <a:pt x="170" y="536"/>
                    <a:pt x="170" y="536"/>
                    <a:pt x="170" y="536"/>
                  </a:cubicBezTo>
                  <a:cubicBezTo>
                    <a:pt x="168" y="535"/>
                    <a:pt x="166" y="534"/>
                    <a:pt x="164" y="533"/>
                  </a:cubicBezTo>
                  <a:cubicBezTo>
                    <a:pt x="160" y="531"/>
                    <a:pt x="155" y="528"/>
                    <a:pt x="151" y="526"/>
                  </a:cubicBezTo>
                  <a:cubicBezTo>
                    <a:pt x="143" y="521"/>
                    <a:pt x="135" y="516"/>
                    <a:pt x="128" y="511"/>
                  </a:cubicBezTo>
                  <a:cubicBezTo>
                    <a:pt x="113" y="500"/>
                    <a:pt x="99" y="487"/>
                    <a:pt x="86" y="473"/>
                  </a:cubicBezTo>
                  <a:cubicBezTo>
                    <a:pt x="61" y="446"/>
                    <a:pt x="41" y="413"/>
                    <a:pt x="29" y="378"/>
                  </a:cubicBezTo>
                  <a:cubicBezTo>
                    <a:pt x="17" y="344"/>
                    <a:pt x="12" y="307"/>
                    <a:pt x="14" y="271"/>
                  </a:cubicBezTo>
                  <a:cubicBezTo>
                    <a:pt x="16" y="235"/>
                    <a:pt x="25" y="201"/>
                    <a:pt x="40" y="170"/>
                  </a:cubicBezTo>
                  <a:cubicBezTo>
                    <a:pt x="54" y="139"/>
                    <a:pt x="74" y="111"/>
                    <a:pt x="97" y="89"/>
                  </a:cubicBezTo>
                  <a:cubicBezTo>
                    <a:pt x="120" y="66"/>
                    <a:pt x="147" y="48"/>
                    <a:pt x="174" y="35"/>
                  </a:cubicBezTo>
                  <a:cubicBezTo>
                    <a:pt x="198" y="24"/>
                    <a:pt x="220" y="18"/>
                    <a:pt x="237" y="14"/>
                  </a:cubicBezTo>
                  <a:cubicBezTo>
                    <a:pt x="255" y="10"/>
                    <a:pt x="268" y="9"/>
                    <a:pt x="278" y="8"/>
                  </a:cubicBezTo>
                  <a:cubicBezTo>
                    <a:pt x="283" y="8"/>
                    <a:pt x="287" y="8"/>
                    <a:pt x="290" y="8"/>
                  </a:cubicBezTo>
                  <a:cubicBezTo>
                    <a:pt x="293" y="7"/>
                    <a:pt x="295" y="7"/>
                    <a:pt x="296" y="7"/>
                  </a:cubicBezTo>
                  <a:cubicBezTo>
                    <a:pt x="298" y="7"/>
                    <a:pt x="296" y="6"/>
                    <a:pt x="291" y="6"/>
                  </a:cubicBezTo>
                  <a:cubicBezTo>
                    <a:pt x="286" y="6"/>
                    <a:pt x="277" y="5"/>
                    <a:pt x="266" y="6"/>
                  </a:cubicBezTo>
                  <a:cubicBezTo>
                    <a:pt x="254" y="7"/>
                    <a:pt x="239" y="8"/>
                    <a:pt x="222" y="12"/>
                  </a:cubicBezTo>
                  <a:cubicBezTo>
                    <a:pt x="205" y="16"/>
                    <a:pt x="186" y="22"/>
                    <a:pt x="165" y="32"/>
                  </a:cubicBezTo>
                  <a:cubicBezTo>
                    <a:pt x="145" y="42"/>
                    <a:pt x="123" y="56"/>
                    <a:pt x="102" y="74"/>
                  </a:cubicBezTo>
                  <a:cubicBezTo>
                    <a:pt x="101" y="73"/>
                    <a:pt x="101" y="73"/>
                    <a:pt x="101" y="73"/>
                  </a:cubicBezTo>
                  <a:cubicBezTo>
                    <a:pt x="122" y="55"/>
                    <a:pt x="141" y="43"/>
                    <a:pt x="157" y="34"/>
                  </a:cubicBezTo>
                  <a:cubicBezTo>
                    <a:pt x="173" y="26"/>
                    <a:pt x="186" y="20"/>
                    <a:pt x="196" y="17"/>
                  </a:cubicBezTo>
                  <a:cubicBezTo>
                    <a:pt x="206" y="13"/>
                    <a:pt x="213" y="11"/>
                    <a:pt x="218" y="10"/>
                  </a:cubicBezTo>
                  <a:cubicBezTo>
                    <a:pt x="222" y="8"/>
                    <a:pt x="225" y="8"/>
                    <a:pt x="225" y="7"/>
                  </a:cubicBezTo>
                  <a:cubicBezTo>
                    <a:pt x="227" y="6"/>
                    <a:pt x="223" y="7"/>
                    <a:pt x="220" y="7"/>
                  </a:cubicBezTo>
                  <a:cubicBezTo>
                    <a:pt x="217" y="8"/>
                    <a:pt x="215" y="7"/>
                    <a:pt x="221" y="5"/>
                  </a:cubicBezTo>
                  <a:cubicBezTo>
                    <a:pt x="194" y="12"/>
                    <a:pt x="168" y="23"/>
                    <a:pt x="144" y="37"/>
                  </a:cubicBezTo>
                  <a:cubicBezTo>
                    <a:pt x="120" y="51"/>
                    <a:pt x="98" y="69"/>
                    <a:pt x="78" y="89"/>
                  </a:cubicBezTo>
                  <a:cubicBezTo>
                    <a:pt x="59" y="110"/>
                    <a:pt x="43" y="133"/>
                    <a:pt x="30" y="158"/>
                  </a:cubicBezTo>
                  <a:cubicBezTo>
                    <a:pt x="18" y="183"/>
                    <a:pt x="9" y="210"/>
                    <a:pt x="4" y="237"/>
                  </a:cubicBezTo>
                  <a:cubicBezTo>
                    <a:pt x="3" y="244"/>
                    <a:pt x="1" y="253"/>
                    <a:pt x="1" y="263"/>
                  </a:cubicBezTo>
                  <a:cubicBezTo>
                    <a:pt x="0" y="272"/>
                    <a:pt x="0" y="283"/>
                    <a:pt x="0" y="293"/>
                  </a:cubicBezTo>
                  <a:cubicBezTo>
                    <a:pt x="0" y="304"/>
                    <a:pt x="1" y="314"/>
                    <a:pt x="2" y="324"/>
                  </a:cubicBezTo>
                  <a:cubicBezTo>
                    <a:pt x="3" y="334"/>
                    <a:pt x="5" y="342"/>
                    <a:pt x="6" y="349"/>
                  </a:cubicBezTo>
                  <a:cubicBezTo>
                    <a:pt x="12" y="376"/>
                    <a:pt x="22" y="402"/>
                    <a:pt x="35" y="426"/>
                  </a:cubicBezTo>
                  <a:cubicBezTo>
                    <a:pt x="48" y="450"/>
                    <a:pt x="64" y="472"/>
                    <a:pt x="83" y="491"/>
                  </a:cubicBezTo>
                  <a:cubicBezTo>
                    <a:pt x="102" y="510"/>
                    <a:pt x="124" y="527"/>
                    <a:pt x="148" y="540"/>
                  </a:cubicBezTo>
                  <a:cubicBezTo>
                    <a:pt x="151" y="542"/>
                    <a:pt x="154" y="544"/>
                    <a:pt x="157" y="545"/>
                  </a:cubicBezTo>
                  <a:cubicBezTo>
                    <a:pt x="161" y="547"/>
                    <a:pt x="161" y="547"/>
                    <a:pt x="161" y="547"/>
                  </a:cubicBezTo>
                  <a:cubicBezTo>
                    <a:pt x="164" y="549"/>
                    <a:pt x="164" y="549"/>
                    <a:pt x="164" y="549"/>
                  </a:cubicBezTo>
                  <a:cubicBezTo>
                    <a:pt x="165" y="549"/>
                    <a:pt x="165" y="549"/>
                    <a:pt x="165" y="549"/>
                  </a:cubicBezTo>
                  <a:cubicBezTo>
                    <a:pt x="165" y="549"/>
                    <a:pt x="165" y="549"/>
                    <a:pt x="165" y="549"/>
                  </a:cubicBezTo>
                  <a:cubicBezTo>
                    <a:pt x="165" y="551"/>
                    <a:pt x="165" y="551"/>
                    <a:pt x="165" y="551"/>
                  </a:cubicBezTo>
                  <a:cubicBezTo>
                    <a:pt x="165" y="561"/>
                    <a:pt x="165" y="561"/>
                    <a:pt x="165" y="561"/>
                  </a:cubicBezTo>
                  <a:cubicBezTo>
                    <a:pt x="165" y="601"/>
                    <a:pt x="165" y="601"/>
                    <a:pt x="165" y="601"/>
                  </a:cubicBezTo>
                  <a:cubicBezTo>
                    <a:pt x="165" y="605"/>
                    <a:pt x="167" y="610"/>
                    <a:pt x="169" y="614"/>
                  </a:cubicBezTo>
                  <a:cubicBezTo>
                    <a:pt x="172" y="618"/>
                    <a:pt x="176" y="621"/>
                    <a:pt x="180" y="622"/>
                  </a:cubicBezTo>
                  <a:cubicBezTo>
                    <a:pt x="180" y="622"/>
                    <a:pt x="180" y="622"/>
                    <a:pt x="181" y="622"/>
                  </a:cubicBezTo>
                  <a:cubicBezTo>
                    <a:pt x="176" y="623"/>
                    <a:pt x="172" y="626"/>
                    <a:pt x="169" y="629"/>
                  </a:cubicBezTo>
                  <a:cubicBezTo>
                    <a:pt x="166" y="633"/>
                    <a:pt x="164" y="637"/>
                    <a:pt x="164" y="641"/>
                  </a:cubicBezTo>
                  <a:cubicBezTo>
                    <a:pt x="163" y="646"/>
                    <a:pt x="163" y="650"/>
                    <a:pt x="165" y="654"/>
                  </a:cubicBezTo>
                  <a:cubicBezTo>
                    <a:pt x="166" y="658"/>
                    <a:pt x="169" y="662"/>
                    <a:pt x="172" y="665"/>
                  </a:cubicBezTo>
                  <a:cubicBezTo>
                    <a:pt x="174" y="667"/>
                    <a:pt x="176" y="668"/>
                    <a:pt x="178" y="669"/>
                  </a:cubicBezTo>
                  <a:cubicBezTo>
                    <a:pt x="181" y="670"/>
                    <a:pt x="183" y="670"/>
                    <a:pt x="185" y="670"/>
                  </a:cubicBezTo>
                  <a:cubicBezTo>
                    <a:pt x="205" y="670"/>
                    <a:pt x="205" y="670"/>
                    <a:pt x="205" y="670"/>
                  </a:cubicBezTo>
                  <a:cubicBezTo>
                    <a:pt x="244" y="670"/>
                    <a:pt x="244" y="670"/>
                    <a:pt x="244" y="670"/>
                  </a:cubicBezTo>
                  <a:cubicBezTo>
                    <a:pt x="268" y="670"/>
                    <a:pt x="268" y="670"/>
                    <a:pt x="268" y="670"/>
                  </a:cubicBezTo>
                  <a:cubicBezTo>
                    <a:pt x="232" y="670"/>
                    <a:pt x="232" y="670"/>
                    <a:pt x="232" y="670"/>
                  </a:cubicBezTo>
                  <a:cubicBezTo>
                    <a:pt x="192" y="670"/>
                    <a:pt x="192" y="670"/>
                    <a:pt x="192" y="670"/>
                  </a:cubicBezTo>
                  <a:cubicBezTo>
                    <a:pt x="188" y="670"/>
                    <a:pt x="188" y="670"/>
                    <a:pt x="188" y="670"/>
                  </a:cubicBezTo>
                  <a:cubicBezTo>
                    <a:pt x="185" y="670"/>
                    <a:pt x="185" y="670"/>
                    <a:pt x="185" y="670"/>
                  </a:cubicBezTo>
                  <a:cubicBezTo>
                    <a:pt x="184" y="670"/>
                    <a:pt x="183" y="671"/>
                    <a:pt x="181" y="671"/>
                  </a:cubicBezTo>
                  <a:cubicBezTo>
                    <a:pt x="177" y="672"/>
                    <a:pt x="172" y="674"/>
                    <a:pt x="169" y="678"/>
                  </a:cubicBezTo>
                  <a:cubicBezTo>
                    <a:pt x="166" y="681"/>
                    <a:pt x="164" y="686"/>
                    <a:pt x="164" y="690"/>
                  </a:cubicBezTo>
                  <a:cubicBezTo>
                    <a:pt x="163" y="694"/>
                    <a:pt x="163" y="699"/>
                    <a:pt x="165" y="703"/>
                  </a:cubicBezTo>
                  <a:cubicBezTo>
                    <a:pt x="166" y="707"/>
                    <a:pt x="169" y="711"/>
                    <a:pt x="172" y="714"/>
                  </a:cubicBezTo>
                  <a:cubicBezTo>
                    <a:pt x="174" y="715"/>
                    <a:pt x="176" y="717"/>
                    <a:pt x="178" y="717"/>
                  </a:cubicBezTo>
                  <a:cubicBezTo>
                    <a:pt x="181" y="718"/>
                    <a:pt x="183" y="719"/>
                    <a:pt x="185" y="719"/>
                  </a:cubicBezTo>
                  <a:cubicBezTo>
                    <a:pt x="205" y="719"/>
                    <a:pt x="205" y="719"/>
                    <a:pt x="205" y="719"/>
                  </a:cubicBezTo>
                  <a:cubicBezTo>
                    <a:pt x="244" y="719"/>
                    <a:pt x="244" y="719"/>
                    <a:pt x="244" y="719"/>
                  </a:cubicBezTo>
                  <a:cubicBezTo>
                    <a:pt x="265" y="719"/>
                    <a:pt x="265" y="719"/>
                    <a:pt x="265" y="719"/>
                  </a:cubicBezTo>
                  <a:cubicBezTo>
                    <a:pt x="205" y="719"/>
                    <a:pt x="205" y="719"/>
                    <a:pt x="205" y="719"/>
                  </a:cubicBezTo>
                  <a:cubicBezTo>
                    <a:pt x="193" y="719"/>
                    <a:pt x="193" y="719"/>
                    <a:pt x="193" y="719"/>
                  </a:cubicBezTo>
                  <a:cubicBezTo>
                    <a:pt x="187" y="719"/>
                    <a:pt x="187" y="719"/>
                    <a:pt x="187" y="719"/>
                  </a:cubicBezTo>
                  <a:cubicBezTo>
                    <a:pt x="186" y="719"/>
                    <a:pt x="186" y="719"/>
                    <a:pt x="186" y="719"/>
                  </a:cubicBezTo>
                  <a:cubicBezTo>
                    <a:pt x="185" y="719"/>
                    <a:pt x="185" y="719"/>
                    <a:pt x="185" y="719"/>
                  </a:cubicBezTo>
                  <a:cubicBezTo>
                    <a:pt x="184" y="719"/>
                    <a:pt x="184" y="719"/>
                    <a:pt x="184" y="719"/>
                  </a:cubicBezTo>
                  <a:cubicBezTo>
                    <a:pt x="182" y="719"/>
                    <a:pt x="181" y="719"/>
                    <a:pt x="179" y="720"/>
                  </a:cubicBezTo>
                  <a:cubicBezTo>
                    <a:pt x="174" y="722"/>
                    <a:pt x="169" y="726"/>
                    <a:pt x="167" y="730"/>
                  </a:cubicBezTo>
                  <a:cubicBezTo>
                    <a:pt x="164" y="735"/>
                    <a:pt x="163" y="740"/>
                    <a:pt x="163" y="746"/>
                  </a:cubicBezTo>
                  <a:cubicBezTo>
                    <a:pt x="164" y="751"/>
                    <a:pt x="166" y="756"/>
                    <a:pt x="169" y="760"/>
                  </a:cubicBezTo>
                  <a:cubicBezTo>
                    <a:pt x="171" y="762"/>
                    <a:pt x="173" y="764"/>
                    <a:pt x="176" y="765"/>
                  </a:cubicBezTo>
                  <a:cubicBezTo>
                    <a:pt x="179" y="766"/>
                    <a:pt x="181" y="767"/>
                    <a:pt x="184" y="767"/>
                  </a:cubicBezTo>
                  <a:cubicBezTo>
                    <a:pt x="204" y="767"/>
                    <a:pt x="204" y="767"/>
                    <a:pt x="204" y="767"/>
                  </a:cubicBezTo>
                  <a:cubicBezTo>
                    <a:pt x="220" y="801"/>
                    <a:pt x="220" y="801"/>
                    <a:pt x="220" y="801"/>
                  </a:cubicBezTo>
                  <a:cubicBezTo>
                    <a:pt x="222" y="805"/>
                    <a:pt x="222" y="805"/>
                    <a:pt x="222" y="805"/>
                  </a:cubicBezTo>
                  <a:cubicBezTo>
                    <a:pt x="224" y="808"/>
                    <a:pt x="224" y="808"/>
                    <a:pt x="224" y="808"/>
                  </a:cubicBezTo>
                  <a:cubicBezTo>
                    <a:pt x="224" y="809"/>
                    <a:pt x="224" y="809"/>
                    <a:pt x="224" y="809"/>
                  </a:cubicBezTo>
                  <a:cubicBezTo>
                    <a:pt x="225" y="810"/>
                    <a:pt x="225" y="810"/>
                    <a:pt x="225" y="810"/>
                  </a:cubicBezTo>
                  <a:cubicBezTo>
                    <a:pt x="225" y="810"/>
                    <a:pt x="225" y="811"/>
                    <a:pt x="225" y="811"/>
                  </a:cubicBezTo>
                  <a:cubicBezTo>
                    <a:pt x="227" y="813"/>
                    <a:pt x="227" y="813"/>
                    <a:pt x="227" y="813"/>
                  </a:cubicBezTo>
                  <a:cubicBezTo>
                    <a:pt x="229" y="815"/>
                    <a:pt x="229" y="815"/>
                    <a:pt x="229" y="815"/>
                  </a:cubicBezTo>
                  <a:cubicBezTo>
                    <a:pt x="230" y="817"/>
                    <a:pt x="231" y="818"/>
                    <a:pt x="232" y="820"/>
                  </a:cubicBezTo>
                  <a:cubicBezTo>
                    <a:pt x="234" y="821"/>
                    <a:pt x="235" y="822"/>
                    <a:pt x="236" y="824"/>
                  </a:cubicBezTo>
                  <a:cubicBezTo>
                    <a:pt x="238" y="825"/>
                    <a:pt x="239" y="826"/>
                    <a:pt x="241" y="828"/>
                  </a:cubicBezTo>
                  <a:cubicBezTo>
                    <a:pt x="242" y="828"/>
                    <a:pt x="243" y="829"/>
                    <a:pt x="245" y="830"/>
                  </a:cubicBezTo>
                  <a:cubicBezTo>
                    <a:pt x="246" y="830"/>
                    <a:pt x="247" y="830"/>
                    <a:pt x="247" y="830"/>
                  </a:cubicBezTo>
                  <a:cubicBezTo>
                    <a:pt x="249" y="831"/>
                    <a:pt x="249" y="831"/>
                    <a:pt x="249" y="831"/>
                  </a:cubicBezTo>
                  <a:cubicBezTo>
                    <a:pt x="250" y="831"/>
                    <a:pt x="252" y="831"/>
                    <a:pt x="254" y="831"/>
                  </a:cubicBezTo>
                  <a:cubicBezTo>
                    <a:pt x="268" y="833"/>
                    <a:pt x="282" y="834"/>
                    <a:pt x="296" y="834"/>
                  </a:cubicBezTo>
                  <a:cubicBezTo>
                    <a:pt x="303" y="835"/>
                    <a:pt x="310" y="835"/>
                    <a:pt x="318" y="834"/>
                  </a:cubicBezTo>
                  <a:cubicBezTo>
                    <a:pt x="321" y="834"/>
                    <a:pt x="325" y="834"/>
                    <a:pt x="329" y="833"/>
                  </a:cubicBezTo>
                  <a:cubicBezTo>
                    <a:pt x="331" y="833"/>
                    <a:pt x="332" y="832"/>
                    <a:pt x="334" y="832"/>
                  </a:cubicBezTo>
                  <a:cubicBezTo>
                    <a:pt x="335" y="832"/>
                    <a:pt x="336" y="831"/>
                    <a:pt x="337" y="831"/>
                  </a:cubicBezTo>
                  <a:cubicBezTo>
                    <a:pt x="338" y="831"/>
                    <a:pt x="338" y="831"/>
                    <a:pt x="339" y="830"/>
                  </a:cubicBezTo>
                  <a:cubicBezTo>
                    <a:pt x="340" y="830"/>
                    <a:pt x="340" y="830"/>
                    <a:pt x="340" y="830"/>
                  </a:cubicBezTo>
                  <a:cubicBezTo>
                    <a:pt x="340" y="830"/>
                    <a:pt x="340" y="830"/>
                    <a:pt x="340" y="830"/>
                  </a:cubicBezTo>
                  <a:cubicBezTo>
                    <a:pt x="340" y="830"/>
                    <a:pt x="340" y="830"/>
                    <a:pt x="340" y="830"/>
                  </a:cubicBezTo>
                  <a:cubicBezTo>
                    <a:pt x="341" y="830"/>
                    <a:pt x="341" y="830"/>
                    <a:pt x="341" y="830"/>
                  </a:cubicBezTo>
                  <a:cubicBezTo>
                    <a:pt x="341" y="829"/>
                    <a:pt x="341" y="829"/>
                    <a:pt x="341" y="829"/>
                  </a:cubicBezTo>
                  <a:cubicBezTo>
                    <a:pt x="342" y="829"/>
                    <a:pt x="342" y="829"/>
                    <a:pt x="343" y="829"/>
                  </a:cubicBezTo>
                  <a:cubicBezTo>
                    <a:pt x="342" y="829"/>
                    <a:pt x="342" y="829"/>
                    <a:pt x="341" y="829"/>
                  </a:cubicBezTo>
                  <a:cubicBezTo>
                    <a:pt x="341" y="830"/>
                    <a:pt x="341" y="830"/>
                    <a:pt x="341" y="830"/>
                  </a:cubicBezTo>
                  <a:cubicBezTo>
                    <a:pt x="340" y="830"/>
                    <a:pt x="340" y="830"/>
                    <a:pt x="340" y="830"/>
                  </a:cubicBezTo>
                  <a:cubicBezTo>
                    <a:pt x="340" y="830"/>
                    <a:pt x="340" y="830"/>
                    <a:pt x="340" y="830"/>
                  </a:cubicBezTo>
                  <a:cubicBezTo>
                    <a:pt x="340" y="830"/>
                    <a:pt x="340" y="830"/>
                    <a:pt x="340" y="830"/>
                  </a:cubicBezTo>
                  <a:cubicBezTo>
                    <a:pt x="339" y="830"/>
                    <a:pt x="339" y="830"/>
                    <a:pt x="339" y="830"/>
                  </a:cubicBezTo>
                  <a:cubicBezTo>
                    <a:pt x="338" y="831"/>
                    <a:pt x="338" y="831"/>
                    <a:pt x="337" y="831"/>
                  </a:cubicBezTo>
                  <a:cubicBezTo>
                    <a:pt x="336" y="831"/>
                    <a:pt x="335" y="832"/>
                    <a:pt x="334" y="832"/>
                  </a:cubicBezTo>
                  <a:cubicBezTo>
                    <a:pt x="332" y="832"/>
                    <a:pt x="330" y="833"/>
                    <a:pt x="329" y="833"/>
                  </a:cubicBezTo>
                  <a:cubicBezTo>
                    <a:pt x="325" y="834"/>
                    <a:pt x="321" y="834"/>
                    <a:pt x="317" y="834"/>
                  </a:cubicBezTo>
                  <a:cubicBezTo>
                    <a:pt x="310" y="834"/>
                    <a:pt x="303" y="834"/>
                    <a:pt x="296" y="834"/>
                  </a:cubicBezTo>
                  <a:cubicBezTo>
                    <a:pt x="282" y="834"/>
                    <a:pt x="268" y="833"/>
                    <a:pt x="254" y="831"/>
                  </a:cubicBezTo>
                  <a:cubicBezTo>
                    <a:pt x="252" y="831"/>
                    <a:pt x="250" y="830"/>
                    <a:pt x="248" y="830"/>
                  </a:cubicBezTo>
                  <a:cubicBezTo>
                    <a:pt x="247" y="830"/>
                    <a:pt x="247" y="830"/>
                    <a:pt x="247" y="830"/>
                  </a:cubicBezTo>
                  <a:cubicBezTo>
                    <a:pt x="246" y="830"/>
                    <a:pt x="246" y="830"/>
                    <a:pt x="246" y="830"/>
                  </a:cubicBezTo>
                  <a:cubicBezTo>
                    <a:pt x="246" y="830"/>
                    <a:pt x="246" y="830"/>
                    <a:pt x="246" y="830"/>
                  </a:cubicBezTo>
                  <a:cubicBezTo>
                    <a:pt x="245" y="829"/>
                    <a:pt x="245" y="829"/>
                    <a:pt x="245" y="829"/>
                  </a:cubicBezTo>
                  <a:cubicBezTo>
                    <a:pt x="243" y="829"/>
                    <a:pt x="242" y="828"/>
                    <a:pt x="241" y="827"/>
                  </a:cubicBezTo>
                  <a:cubicBezTo>
                    <a:pt x="239" y="826"/>
                    <a:pt x="238" y="825"/>
                    <a:pt x="236" y="823"/>
                  </a:cubicBezTo>
                  <a:cubicBezTo>
                    <a:pt x="235" y="822"/>
                    <a:pt x="234" y="821"/>
                    <a:pt x="232" y="819"/>
                  </a:cubicBezTo>
                  <a:cubicBezTo>
                    <a:pt x="231" y="818"/>
                    <a:pt x="230" y="817"/>
                    <a:pt x="229" y="815"/>
                  </a:cubicBezTo>
                  <a:cubicBezTo>
                    <a:pt x="227" y="813"/>
                    <a:pt x="227" y="813"/>
                    <a:pt x="227" y="813"/>
                  </a:cubicBezTo>
                  <a:cubicBezTo>
                    <a:pt x="225" y="811"/>
                    <a:pt x="225" y="811"/>
                    <a:pt x="225" y="811"/>
                  </a:cubicBezTo>
                  <a:cubicBezTo>
                    <a:pt x="225" y="810"/>
                    <a:pt x="225" y="810"/>
                    <a:pt x="225" y="809"/>
                  </a:cubicBezTo>
                  <a:cubicBezTo>
                    <a:pt x="224" y="809"/>
                    <a:pt x="224" y="809"/>
                    <a:pt x="224" y="809"/>
                  </a:cubicBezTo>
                  <a:cubicBezTo>
                    <a:pt x="224" y="808"/>
                    <a:pt x="224" y="808"/>
                    <a:pt x="224" y="808"/>
                  </a:cubicBezTo>
                  <a:cubicBezTo>
                    <a:pt x="223" y="805"/>
                    <a:pt x="223" y="805"/>
                    <a:pt x="223" y="805"/>
                  </a:cubicBezTo>
                  <a:cubicBezTo>
                    <a:pt x="220" y="801"/>
                    <a:pt x="220" y="801"/>
                    <a:pt x="220" y="801"/>
                  </a:cubicBezTo>
                  <a:cubicBezTo>
                    <a:pt x="204" y="767"/>
                    <a:pt x="204" y="767"/>
                    <a:pt x="204" y="767"/>
                  </a:cubicBezTo>
                  <a:cubicBezTo>
                    <a:pt x="194" y="767"/>
                    <a:pt x="194" y="767"/>
                    <a:pt x="194" y="767"/>
                  </a:cubicBezTo>
                  <a:cubicBezTo>
                    <a:pt x="187" y="767"/>
                    <a:pt x="187" y="767"/>
                    <a:pt x="187" y="767"/>
                  </a:cubicBezTo>
                  <a:cubicBezTo>
                    <a:pt x="186" y="767"/>
                    <a:pt x="184" y="767"/>
                    <a:pt x="182" y="767"/>
                  </a:cubicBezTo>
                  <a:cubicBezTo>
                    <a:pt x="180" y="766"/>
                    <a:pt x="178" y="766"/>
                    <a:pt x="177" y="765"/>
                  </a:cubicBezTo>
                  <a:cubicBezTo>
                    <a:pt x="171" y="762"/>
                    <a:pt x="166" y="756"/>
                    <a:pt x="165" y="750"/>
                  </a:cubicBezTo>
                  <a:cubicBezTo>
                    <a:pt x="163" y="744"/>
                    <a:pt x="164" y="737"/>
                    <a:pt x="167" y="731"/>
                  </a:cubicBezTo>
                  <a:cubicBezTo>
                    <a:pt x="166" y="732"/>
                    <a:pt x="166" y="733"/>
                    <a:pt x="166" y="733"/>
                  </a:cubicBezTo>
                  <a:cubicBezTo>
                    <a:pt x="166" y="733"/>
                    <a:pt x="167" y="733"/>
                    <a:pt x="167" y="731"/>
                  </a:cubicBezTo>
                  <a:cubicBezTo>
                    <a:pt x="164" y="737"/>
                    <a:pt x="164" y="743"/>
                    <a:pt x="165" y="749"/>
                  </a:cubicBezTo>
                  <a:cubicBezTo>
                    <a:pt x="167" y="755"/>
                    <a:pt x="171" y="761"/>
                    <a:pt x="177" y="764"/>
                  </a:cubicBezTo>
                  <a:cubicBezTo>
                    <a:pt x="178" y="765"/>
                    <a:pt x="180" y="765"/>
                    <a:pt x="182" y="766"/>
                  </a:cubicBezTo>
                  <a:cubicBezTo>
                    <a:pt x="183" y="766"/>
                    <a:pt x="183" y="766"/>
                    <a:pt x="184" y="766"/>
                  </a:cubicBezTo>
                  <a:cubicBezTo>
                    <a:pt x="185" y="766"/>
                    <a:pt x="185" y="766"/>
                    <a:pt x="185" y="766"/>
                  </a:cubicBezTo>
                  <a:cubicBezTo>
                    <a:pt x="186" y="766"/>
                    <a:pt x="186" y="766"/>
                    <a:pt x="186" y="766"/>
                  </a:cubicBezTo>
                  <a:cubicBezTo>
                    <a:pt x="194" y="766"/>
                    <a:pt x="194" y="766"/>
                    <a:pt x="194" y="766"/>
                  </a:cubicBezTo>
                  <a:cubicBezTo>
                    <a:pt x="205" y="766"/>
                    <a:pt x="205" y="766"/>
                    <a:pt x="205" y="766"/>
                  </a:cubicBezTo>
                  <a:cubicBezTo>
                    <a:pt x="221" y="800"/>
                    <a:pt x="221" y="800"/>
                    <a:pt x="221" y="800"/>
                  </a:cubicBezTo>
                  <a:cubicBezTo>
                    <a:pt x="224" y="805"/>
                    <a:pt x="224" y="805"/>
                    <a:pt x="224" y="805"/>
                  </a:cubicBezTo>
                  <a:cubicBezTo>
                    <a:pt x="225" y="807"/>
                    <a:pt x="225" y="807"/>
                    <a:pt x="225" y="807"/>
                  </a:cubicBezTo>
                  <a:cubicBezTo>
                    <a:pt x="225" y="808"/>
                    <a:pt x="225" y="808"/>
                    <a:pt x="225" y="808"/>
                  </a:cubicBezTo>
                  <a:cubicBezTo>
                    <a:pt x="226" y="809"/>
                    <a:pt x="226" y="809"/>
                    <a:pt x="226" y="809"/>
                  </a:cubicBezTo>
                  <a:cubicBezTo>
                    <a:pt x="226" y="809"/>
                    <a:pt x="226" y="810"/>
                    <a:pt x="226" y="810"/>
                  </a:cubicBezTo>
                  <a:cubicBezTo>
                    <a:pt x="228" y="812"/>
                    <a:pt x="228" y="812"/>
                    <a:pt x="228" y="812"/>
                  </a:cubicBezTo>
                  <a:cubicBezTo>
                    <a:pt x="230" y="815"/>
                    <a:pt x="230" y="815"/>
                    <a:pt x="230" y="815"/>
                  </a:cubicBezTo>
                  <a:cubicBezTo>
                    <a:pt x="231" y="816"/>
                    <a:pt x="232" y="817"/>
                    <a:pt x="233" y="819"/>
                  </a:cubicBezTo>
                  <a:cubicBezTo>
                    <a:pt x="234" y="820"/>
                    <a:pt x="236" y="821"/>
                    <a:pt x="237" y="823"/>
                  </a:cubicBezTo>
                  <a:cubicBezTo>
                    <a:pt x="238" y="824"/>
                    <a:pt x="240" y="825"/>
                    <a:pt x="242" y="827"/>
                  </a:cubicBezTo>
                  <a:cubicBezTo>
                    <a:pt x="243" y="827"/>
                    <a:pt x="244" y="828"/>
                    <a:pt x="245" y="829"/>
                  </a:cubicBezTo>
                  <a:cubicBezTo>
                    <a:pt x="246" y="829"/>
                    <a:pt x="246" y="829"/>
                    <a:pt x="246" y="829"/>
                  </a:cubicBezTo>
                  <a:cubicBezTo>
                    <a:pt x="246" y="829"/>
                    <a:pt x="246" y="829"/>
                    <a:pt x="246" y="829"/>
                  </a:cubicBezTo>
                  <a:cubicBezTo>
                    <a:pt x="247" y="829"/>
                    <a:pt x="247" y="829"/>
                    <a:pt x="247" y="829"/>
                  </a:cubicBezTo>
                  <a:cubicBezTo>
                    <a:pt x="249" y="829"/>
                    <a:pt x="249" y="829"/>
                    <a:pt x="249" y="829"/>
                  </a:cubicBezTo>
                  <a:cubicBezTo>
                    <a:pt x="250" y="830"/>
                    <a:pt x="252" y="830"/>
                    <a:pt x="254" y="830"/>
                  </a:cubicBezTo>
                  <a:cubicBezTo>
                    <a:pt x="268" y="832"/>
                    <a:pt x="282" y="833"/>
                    <a:pt x="296" y="834"/>
                  </a:cubicBezTo>
                  <a:cubicBezTo>
                    <a:pt x="303" y="834"/>
                    <a:pt x="310" y="834"/>
                    <a:pt x="317" y="833"/>
                  </a:cubicBezTo>
                  <a:cubicBezTo>
                    <a:pt x="321" y="833"/>
                    <a:pt x="325" y="833"/>
                    <a:pt x="328" y="832"/>
                  </a:cubicBezTo>
                  <a:cubicBezTo>
                    <a:pt x="330" y="832"/>
                    <a:pt x="332" y="831"/>
                    <a:pt x="334" y="831"/>
                  </a:cubicBezTo>
                  <a:cubicBezTo>
                    <a:pt x="335" y="831"/>
                    <a:pt x="336" y="830"/>
                    <a:pt x="337" y="830"/>
                  </a:cubicBezTo>
                  <a:cubicBezTo>
                    <a:pt x="337" y="830"/>
                    <a:pt x="338" y="830"/>
                    <a:pt x="338" y="829"/>
                  </a:cubicBezTo>
                  <a:cubicBezTo>
                    <a:pt x="339" y="829"/>
                    <a:pt x="339" y="829"/>
                    <a:pt x="339" y="829"/>
                  </a:cubicBezTo>
                  <a:cubicBezTo>
                    <a:pt x="340" y="829"/>
                    <a:pt x="340" y="829"/>
                    <a:pt x="340" y="829"/>
                  </a:cubicBezTo>
                  <a:cubicBezTo>
                    <a:pt x="340" y="829"/>
                    <a:pt x="340" y="829"/>
                    <a:pt x="340" y="829"/>
                  </a:cubicBezTo>
                  <a:cubicBezTo>
                    <a:pt x="341" y="829"/>
                    <a:pt x="341" y="829"/>
                    <a:pt x="341" y="829"/>
                  </a:cubicBezTo>
                  <a:cubicBezTo>
                    <a:pt x="341" y="828"/>
                    <a:pt x="341" y="828"/>
                    <a:pt x="341" y="828"/>
                  </a:cubicBezTo>
                  <a:cubicBezTo>
                    <a:pt x="342" y="828"/>
                    <a:pt x="342" y="828"/>
                    <a:pt x="343" y="827"/>
                  </a:cubicBezTo>
                  <a:cubicBezTo>
                    <a:pt x="344" y="827"/>
                    <a:pt x="345" y="826"/>
                    <a:pt x="346" y="826"/>
                  </a:cubicBezTo>
                  <a:cubicBezTo>
                    <a:pt x="346" y="827"/>
                    <a:pt x="346" y="827"/>
                    <a:pt x="346" y="827"/>
                  </a:cubicBezTo>
                  <a:cubicBezTo>
                    <a:pt x="352" y="823"/>
                    <a:pt x="357" y="817"/>
                    <a:pt x="360" y="812"/>
                  </a:cubicBezTo>
                  <a:cubicBezTo>
                    <a:pt x="369" y="796"/>
                    <a:pt x="369" y="796"/>
                    <a:pt x="369" y="796"/>
                  </a:cubicBezTo>
                  <a:cubicBezTo>
                    <a:pt x="377" y="780"/>
                    <a:pt x="377" y="780"/>
                    <a:pt x="377" y="780"/>
                  </a:cubicBezTo>
                  <a:cubicBezTo>
                    <a:pt x="382" y="772"/>
                    <a:pt x="382" y="772"/>
                    <a:pt x="382" y="772"/>
                  </a:cubicBezTo>
                  <a:cubicBezTo>
                    <a:pt x="384" y="768"/>
                    <a:pt x="384" y="768"/>
                    <a:pt x="384" y="768"/>
                  </a:cubicBezTo>
                  <a:cubicBezTo>
                    <a:pt x="384" y="768"/>
                    <a:pt x="384" y="768"/>
                    <a:pt x="384" y="768"/>
                  </a:cubicBezTo>
                  <a:cubicBezTo>
                    <a:pt x="384" y="768"/>
                    <a:pt x="384" y="768"/>
                    <a:pt x="384" y="768"/>
                  </a:cubicBezTo>
                  <a:cubicBezTo>
                    <a:pt x="384" y="768"/>
                    <a:pt x="384" y="768"/>
                    <a:pt x="384" y="768"/>
                  </a:cubicBezTo>
                  <a:cubicBezTo>
                    <a:pt x="385" y="768"/>
                    <a:pt x="385" y="768"/>
                    <a:pt x="385" y="768"/>
                  </a:cubicBezTo>
                  <a:cubicBezTo>
                    <a:pt x="391" y="768"/>
                    <a:pt x="391" y="768"/>
                    <a:pt x="391" y="768"/>
                  </a:cubicBezTo>
                  <a:cubicBezTo>
                    <a:pt x="396" y="768"/>
                    <a:pt x="396" y="768"/>
                    <a:pt x="396" y="768"/>
                  </a:cubicBezTo>
                  <a:cubicBezTo>
                    <a:pt x="396" y="768"/>
                    <a:pt x="396" y="768"/>
                    <a:pt x="396" y="768"/>
                  </a:cubicBezTo>
                  <a:cubicBezTo>
                    <a:pt x="397" y="768"/>
                    <a:pt x="397" y="768"/>
                    <a:pt x="397" y="768"/>
                  </a:cubicBezTo>
                  <a:cubicBezTo>
                    <a:pt x="398" y="768"/>
                    <a:pt x="398" y="768"/>
                    <a:pt x="399" y="768"/>
                  </a:cubicBezTo>
                  <a:cubicBezTo>
                    <a:pt x="400" y="768"/>
                    <a:pt x="401" y="768"/>
                    <a:pt x="402" y="767"/>
                  </a:cubicBezTo>
                  <a:cubicBezTo>
                    <a:pt x="406" y="766"/>
                    <a:pt x="409" y="764"/>
                    <a:pt x="412" y="761"/>
                  </a:cubicBezTo>
                  <a:cubicBezTo>
                    <a:pt x="416" y="756"/>
                    <a:pt x="418" y="749"/>
                    <a:pt x="418" y="744"/>
                  </a:cubicBezTo>
                  <a:cubicBezTo>
                    <a:pt x="417" y="748"/>
                    <a:pt x="416" y="753"/>
                    <a:pt x="414" y="757"/>
                  </a:cubicBezTo>
                  <a:cubicBezTo>
                    <a:pt x="411" y="761"/>
                    <a:pt x="407" y="764"/>
                    <a:pt x="402" y="765"/>
                  </a:cubicBezTo>
                  <a:cubicBezTo>
                    <a:pt x="401" y="766"/>
                    <a:pt x="400" y="766"/>
                    <a:pt x="399" y="766"/>
                  </a:cubicBezTo>
                  <a:cubicBezTo>
                    <a:pt x="398" y="766"/>
                    <a:pt x="397" y="766"/>
                    <a:pt x="397" y="766"/>
                  </a:cubicBezTo>
                  <a:cubicBezTo>
                    <a:pt x="396" y="766"/>
                    <a:pt x="396" y="766"/>
                    <a:pt x="396" y="766"/>
                  </a:cubicBezTo>
                  <a:cubicBezTo>
                    <a:pt x="396" y="766"/>
                    <a:pt x="396" y="766"/>
                    <a:pt x="396" y="766"/>
                  </a:cubicBezTo>
                  <a:cubicBezTo>
                    <a:pt x="395" y="766"/>
                    <a:pt x="395" y="766"/>
                    <a:pt x="395" y="766"/>
                  </a:cubicBezTo>
                  <a:cubicBezTo>
                    <a:pt x="390" y="766"/>
                    <a:pt x="390" y="766"/>
                    <a:pt x="390" y="766"/>
                  </a:cubicBezTo>
                  <a:cubicBezTo>
                    <a:pt x="385" y="766"/>
                    <a:pt x="385" y="766"/>
                    <a:pt x="385" y="766"/>
                  </a:cubicBezTo>
                  <a:cubicBezTo>
                    <a:pt x="384" y="766"/>
                    <a:pt x="384" y="766"/>
                    <a:pt x="384" y="766"/>
                  </a:cubicBezTo>
                  <a:cubicBezTo>
                    <a:pt x="384" y="766"/>
                    <a:pt x="384" y="766"/>
                    <a:pt x="384" y="766"/>
                  </a:cubicBezTo>
                  <a:cubicBezTo>
                    <a:pt x="383" y="766"/>
                    <a:pt x="383" y="766"/>
                    <a:pt x="383" y="766"/>
                  </a:cubicBezTo>
                  <a:cubicBezTo>
                    <a:pt x="383" y="766"/>
                    <a:pt x="383" y="766"/>
                    <a:pt x="383" y="766"/>
                  </a:cubicBezTo>
                  <a:cubicBezTo>
                    <a:pt x="382" y="767"/>
                    <a:pt x="382" y="767"/>
                    <a:pt x="382" y="767"/>
                  </a:cubicBezTo>
                  <a:cubicBezTo>
                    <a:pt x="379" y="771"/>
                    <a:pt x="379" y="771"/>
                    <a:pt x="379" y="771"/>
                  </a:cubicBezTo>
                  <a:cubicBezTo>
                    <a:pt x="375" y="780"/>
                    <a:pt x="375" y="780"/>
                    <a:pt x="375" y="780"/>
                  </a:cubicBezTo>
                  <a:cubicBezTo>
                    <a:pt x="366" y="796"/>
                    <a:pt x="366" y="796"/>
                    <a:pt x="366" y="796"/>
                  </a:cubicBezTo>
                  <a:cubicBezTo>
                    <a:pt x="361" y="805"/>
                    <a:pt x="361" y="805"/>
                    <a:pt x="361" y="805"/>
                  </a:cubicBezTo>
                  <a:cubicBezTo>
                    <a:pt x="359" y="809"/>
                    <a:pt x="359" y="809"/>
                    <a:pt x="359" y="809"/>
                  </a:cubicBezTo>
                  <a:cubicBezTo>
                    <a:pt x="358" y="811"/>
                    <a:pt x="357" y="812"/>
                    <a:pt x="356" y="814"/>
                  </a:cubicBezTo>
                  <a:cubicBezTo>
                    <a:pt x="354" y="816"/>
                    <a:pt x="352" y="819"/>
                    <a:pt x="349" y="822"/>
                  </a:cubicBezTo>
                  <a:cubicBezTo>
                    <a:pt x="346" y="824"/>
                    <a:pt x="343" y="826"/>
                    <a:pt x="339" y="828"/>
                  </a:cubicBezTo>
                  <a:cubicBezTo>
                    <a:pt x="339" y="828"/>
                    <a:pt x="339" y="828"/>
                    <a:pt x="339" y="828"/>
                  </a:cubicBezTo>
                  <a:cubicBezTo>
                    <a:pt x="336" y="829"/>
                    <a:pt x="333" y="830"/>
                    <a:pt x="330" y="830"/>
                  </a:cubicBezTo>
                  <a:cubicBezTo>
                    <a:pt x="327" y="831"/>
                    <a:pt x="324" y="831"/>
                    <a:pt x="321" y="831"/>
                  </a:cubicBezTo>
                  <a:cubicBezTo>
                    <a:pt x="315" y="832"/>
                    <a:pt x="309" y="832"/>
                    <a:pt x="303" y="832"/>
                  </a:cubicBezTo>
                  <a:cubicBezTo>
                    <a:pt x="291" y="832"/>
                    <a:pt x="279" y="831"/>
                    <a:pt x="267" y="830"/>
                  </a:cubicBezTo>
                  <a:cubicBezTo>
                    <a:pt x="261" y="829"/>
                    <a:pt x="255" y="829"/>
                    <a:pt x="249" y="828"/>
                  </a:cubicBezTo>
                  <a:cubicBezTo>
                    <a:pt x="248" y="828"/>
                    <a:pt x="247" y="828"/>
                    <a:pt x="246" y="827"/>
                  </a:cubicBezTo>
                  <a:cubicBezTo>
                    <a:pt x="245" y="827"/>
                    <a:pt x="244" y="826"/>
                    <a:pt x="243" y="826"/>
                  </a:cubicBezTo>
                  <a:cubicBezTo>
                    <a:pt x="241" y="825"/>
                    <a:pt x="240" y="824"/>
                    <a:pt x="239" y="823"/>
                  </a:cubicBezTo>
                  <a:cubicBezTo>
                    <a:pt x="238" y="822"/>
                    <a:pt x="237" y="820"/>
                    <a:pt x="236" y="819"/>
                  </a:cubicBezTo>
                  <a:cubicBezTo>
                    <a:pt x="240" y="823"/>
                    <a:pt x="246" y="827"/>
                    <a:pt x="253" y="828"/>
                  </a:cubicBezTo>
                  <a:cubicBezTo>
                    <a:pt x="263" y="829"/>
                    <a:pt x="273" y="830"/>
                    <a:pt x="283" y="831"/>
                  </a:cubicBezTo>
                  <a:cubicBezTo>
                    <a:pt x="292" y="831"/>
                    <a:pt x="302" y="832"/>
                    <a:pt x="311" y="832"/>
                  </a:cubicBezTo>
                  <a:cubicBezTo>
                    <a:pt x="316" y="832"/>
                    <a:pt x="321" y="831"/>
                    <a:pt x="325" y="831"/>
                  </a:cubicBezTo>
                  <a:cubicBezTo>
                    <a:pt x="330" y="830"/>
                    <a:pt x="335" y="829"/>
                    <a:pt x="339" y="827"/>
                  </a:cubicBezTo>
                  <a:cubicBezTo>
                    <a:pt x="339" y="827"/>
                    <a:pt x="339" y="827"/>
                    <a:pt x="339" y="827"/>
                  </a:cubicBezTo>
                  <a:cubicBezTo>
                    <a:pt x="343" y="826"/>
                    <a:pt x="346" y="824"/>
                    <a:pt x="349" y="821"/>
                  </a:cubicBezTo>
                  <a:cubicBezTo>
                    <a:pt x="352" y="819"/>
                    <a:pt x="354" y="816"/>
                    <a:pt x="356" y="813"/>
                  </a:cubicBezTo>
                  <a:cubicBezTo>
                    <a:pt x="357" y="812"/>
                    <a:pt x="358" y="810"/>
                    <a:pt x="359" y="809"/>
                  </a:cubicBezTo>
                  <a:cubicBezTo>
                    <a:pt x="361" y="804"/>
                    <a:pt x="361" y="804"/>
                    <a:pt x="361" y="804"/>
                  </a:cubicBezTo>
                  <a:cubicBezTo>
                    <a:pt x="366" y="796"/>
                    <a:pt x="366" y="796"/>
                    <a:pt x="366" y="796"/>
                  </a:cubicBezTo>
                  <a:cubicBezTo>
                    <a:pt x="375" y="779"/>
                    <a:pt x="375" y="779"/>
                    <a:pt x="375" y="779"/>
                  </a:cubicBezTo>
                  <a:cubicBezTo>
                    <a:pt x="379" y="771"/>
                    <a:pt x="379" y="771"/>
                    <a:pt x="379" y="771"/>
                  </a:cubicBezTo>
                  <a:cubicBezTo>
                    <a:pt x="381" y="767"/>
                    <a:pt x="381" y="767"/>
                    <a:pt x="381" y="767"/>
                  </a:cubicBezTo>
                  <a:cubicBezTo>
                    <a:pt x="382" y="765"/>
                    <a:pt x="382" y="765"/>
                    <a:pt x="382" y="765"/>
                  </a:cubicBezTo>
                  <a:cubicBezTo>
                    <a:pt x="390" y="766"/>
                    <a:pt x="390" y="766"/>
                    <a:pt x="390" y="766"/>
                  </a:cubicBezTo>
                  <a:cubicBezTo>
                    <a:pt x="395" y="766"/>
                    <a:pt x="395" y="766"/>
                    <a:pt x="395" y="766"/>
                  </a:cubicBezTo>
                  <a:cubicBezTo>
                    <a:pt x="396" y="766"/>
                    <a:pt x="396" y="766"/>
                    <a:pt x="396" y="766"/>
                  </a:cubicBezTo>
                  <a:cubicBezTo>
                    <a:pt x="396" y="766"/>
                    <a:pt x="396" y="766"/>
                    <a:pt x="396" y="766"/>
                  </a:cubicBezTo>
                  <a:cubicBezTo>
                    <a:pt x="397" y="766"/>
                    <a:pt x="397" y="766"/>
                    <a:pt x="397" y="766"/>
                  </a:cubicBezTo>
                  <a:cubicBezTo>
                    <a:pt x="397" y="766"/>
                    <a:pt x="398" y="766"/>
                    <a:pt x="398" y="765"/>
                  </a:cubicBezTo>
                  <a:cubicBezTo>
                    <a:pt x="400" y="765"/>
                    <a:pt x="401" y="765"/>
                    <a:pt x="402" y="765"/>
                  </a:cubicBezTo>
                  <a:cubicBezTo>
                    <a:pt x="407" y="763"/>
                    <a:pt x="410" y="760"/>
                    <a:pt x="413" y="756"/>
                  </a:cubicBezTo>
                  <a:cubicBezTo>
                    <a:pt x="415" y="752"/>
                    <a:pt x="417" y="748"/>
                    <a:pt x="417" y="743"/>
                  </a:cubicBezTo>
                  <a:cubicBezTo>
                    <a:pt x="417" y="740"/>
                    <a:pt x="416" y="737"/>
                    <a:pt x="415" y="734"/>
                  </a:cubicBezTo>
                  <a:cubicBezTo>
                    <a:pt x="413" y="730"/>
                    <a:pt x="410" y="727"/>
                    <a:pt x="407" y="725"/>
                  </a:cubicBezTo>
                  <a:cubicBezTo>
                    <a:pt x="405" y="723"/>
                    <a:pt x="402" y="723"/>
                    <a:pt x="399" y="723"/>
                  </a:cubicBezTo>
                  <a:cubicBezTo>
                    <a:pt x="397" y="723"/>
                    <a:pt x="396" y="723"/>
                    <a:pt x="396" y="724"/>
                  </a:cubicBezTo>
                  <a:cubicBezTo>
                    <a:pt x="396" y="724"/>
                    <a:pt x="397" y="725"/>
                    <a:pt x="400" y="726"/>
                  </a:cubicBezTo>
                  <a:cubicBezTo>
                    <a:pt x="402" y="727"/>
                    <a:pt x="405" y="729"/>
                    <a:pt x="408" y="733"/>
                  </a:cubicBezTo>
                  <a:cubicBezTo>
                    <a:pt x="408" y="734"/>
                    <a:pt x="409" y="735"/>
                    <a:pt x="410" y="737"/>
                  </a:cubicBezTo>
                  <a:cubicBezTo>
                    <a:pt x="410" y="739"/>
                    <a:pt x="410" y="740"/>
                    <a:pt x="411" y="742"/>
                  </a:cubicBezTo>
                  <a:cubicBezTo>
                    <a:pt x="411" y="745"/>
                    <a:pt x="410" y="747"/>
                    <a:pt x="410" y="747"/>
                  </a:cubicBezTo>
                  <a:cubicBezTo>
                    <a:pt x="409" y="749"/>
                    <a:pt x="409" y="748"/>
                    <a:pt x="408" y="747"/>
                  </a:cubicBezTo>
                  <a:cubicBezTo>
                    <a:pt x="408" y="749"/>
                    <a:pt x="406" y="752"/>
                    <a:pt x="405" y="754"/>
                  </a:cubicBezTo>
                  <a:cubicBezTo>
                    <a:pt x="403" y="756"/>
                    <a:pt x="401" y="757"/>
                    <a:pt x="398" y="758"/>
                  </a:cubicBezTo>
                  <a:cubicBezTo>
                    <a:pt x="397" y="758"/>
                    <a:pt x="397" y="758"/>
                    <a:pt x="396" y="758"/>
                  </a:cubicBezTo>
                  <a:cubicBezTo>
                    <a:pt x="394" y="758"/>
                    <a:pt x="394" y="758"/>
                    <a:pt x="394" y="758"/>
                  </a:cubicBezTo>
                  <a:cubicBezTo>
                    <a:pt x="389" y="758"/>
                    <a:pt x="389" y="758"/>
                    <a:pt x="389" y="758"/>
                  </a:cubicBezTo>
                  <a:cubicBezTo>
                    <a:pt x="377" y="758"/>
                    <a:pt x="377" y="758"/>
                    <a:pt x="377" y="758"/>
                  </a:cubicBezTo>
                  <a:cubicBezTo>
                    <a:pt x="362" y="787"/>
                    <a:pt x="362" y="787"/>
                    <a:pt x="362" y="787"/>
                  </a:cubicBezTo>
                  <a:cubicBezTo>
                    <a:pt x="354" y="801"/>
                    <a:pt x="354" y="801"/>
                    <a:pt x="354" y="801"/>
                  </a:cubicBezTo>
                  <a:cubicBezTo>
                    <a:pt x="352" y="804"/>
                    <a:pt x="352" y="804"/>
                    <a:pt x="352" y="804"/>
                  </a:cubicBezTo>
                  <a:cubicBezTo>
                    <a:pt x="352" y="805"/>
                    <a:pt x="351" y="806"/>
                    <a:pt x="350" y="807"/>
                  </a:cubicBezTo>
                  <a:cubicBezTo>
                    <a:pt x="349" y="809"/>
                    <a:pt x="348" y="811"/>
                    <a:pt x="346" y="813"/>
                  </a:cubicBezTo>
                  <a:cubicBezTo>
                    <a:pt x="345" y="815"/>
                    <a:pt x="343" y="816"/>
                    <a:pt x="342" y="817"/>
                  </a:cubicBezTo>
                  <a:cubicBezTo>
                    <a:pt x="341" y="817"/>
                    <a:pt x="341" y="818"/>
                    <a:pt x="341" y="818"/>
                  </a:cubicBezTo>
                  <a:cubicBezTo>
                    <a:pt x="341" y="818"/>
                    <a:pt x="341" y="817"/>
                    <a:pt x="342" y="817"/>
                  </a:cubicBezTo>
                  <a:cubicBezTo>
                    <a:pt x="343" y="816"/>
                    <a:pt x="345" y="815"/>
                    <a:pt x="346" y="813"/>
                  </a:cubicBezTo>
                  <a:cubicBezTo>
                    <a:pt x="348" y="811"/>
                    <a:pt x="349" y="809"/>
                    <a:pt x="350" y="807"/>
                  </a:cubicBezTo>
                  <a:cubicBezTo>
                    <a:pt x="351" y="806"/>
                    <a:pt x="352" y="805"/>
                    <a:pt x="352" y="804"/>
                  </a:cubicBezTo>
                  <a:cubicBezTo>
                    <a:pt x="354" y="801"/>
                    <a:pt x="354" y="801"/>
                    <a:pt x="354" y="801"/>
                  </a:cubicBezTo>
                  <a:cubicBezTo>
                    <a:pt x="361" y="787"/>
                    <a:pt x="361" y="787"/>
                    <a:pt x="361" y="787"/>
                  </a:cubicBezTo>
                  <a:cubicBezTo>
                    <a:pt x="377" y="757"/>
                    <a:pt x="377" y="757"/>
                    <a:pt x="377" y="757"/>
                  </a:cubicBezTo>
                  <a:cubicBezTo>
                    <a:pt x="389" y="757"/>
                    <a:pt x="389" y="757"/>
                    <a:pt x="389" y="757"/>
                  </a:cubicBezTo>
                  <a:cubicBezTo>
                    <a:pt x="394" y="757"/>
                    <a:pt x="394" y="757"/>
                    <a:pt x="394" y="757"/>
                  </a:cubicBezTo>
                  <a:cubicBezTo>
                    <a:pt x="396" y="757"/>
                    <a:pt x="396" y="757"/>
                    <a:pt x="396" y="757"/>
                  </a:cubicBezTo>
                  <a:cubicBezTo>
                    <a:pt x="397" y="757"/>
                    <a:pt x="398" y="757"/>
                    <a:pt x="398" y="757"/>
                  </a:cubicBezTo>
                  <a:cubicBezTo>
                    <a:pt x="401" y="757"/>
                    <a:pt x="403" y="755"/>
                    <a:pt x="405" y="753"/>
                  </a:cubicBezTo>
                  <a:cubicBezTo>
                    <a:pt x="406" y="751"/>
                    <a:pt x="407" y="748"/>
                    <a:pt x="408" y="746"/>
                  </a:cubicBezTo>
                  <a:cubicBezTo>
                    <a:pt x="408" y="745"/>
                    <a:pt x="407" y="745"/>
                    <a:pt x="407" y="746"/>
                  </a:cubicBezTo>
                  <a:cubicBezTo>
                    <a:pt x="406" y="746"/>
                    <a:pt x="406" y="748"/>
                    <a:pt x="405" y="750"/>
                  </a:cubicBezTo>
                  <a:cubicBezTo>
                    <a:pt x="404" y="751"/>
                    <a:pt x="403" y="752"/>
                    <a:pt x="402" y="753"/>
                  </a:cubicBezTo>
                  <a:cubicBezTo>
                    <a:pt x="401" y="754"/>
                    <a:pt x="399" y="755"/>
                    <a:pt x="398" y="755"/>
                  </a:cubicBezTo>
                  <a:cubicBezTo>
                    <a:pt x="397" y="755"/>
                    <a:pt x="397" y="755"/>
                    <a:pt x="397" y="755"/>
                  </a:cubicBezTo>
                  <a:cubicBezTo>
                    <a:pt x="396" y="755"/>
                    <a:pt x="396" y="755"/>
                    <a:pt x="396" y="755"/>
                  </a:cubicBezTo>
                  <a:cubicBezTo>
                    <a:pt x="396" y="755"/>
                    <a:pt x="396" y="755"/>
                    <a:pt x="396" y="755"/>
                  </a:cubicBezTo>
                  <a:cubicBezTo>
                    <a:pt x="394" y="755"/>
                    <a:pt x="394" y="755"/>
                    <a:pt x="394" y="755"/>
                  </a:cubicBezTo>
                  <a:cubicBezTo>
                    <a:pt x="390" y="755"/>
                    <a:pt x="390" y="755"/>
                    <a:pt x="390" y="755"/>
                  </a:cubicBezTo>
                  <a:cubicBezTo>
                    <a:pt x="376" y="755"/>
                    <a:pt x="376" y="755"/>
                    <a:pt x="376" y="755"/>
                  </a:cubicBezTo>
                  <a:cubicBezTo>
                    <a:pt x="366" y="774"/>
                    <a:pt x="366" y="774"/>
                    <a:pt x="366" y="774"/>
                  </a:cubicBezTo>
                  <a:cubicBezTo>
                    <a:pt x="363" y="780"/>
                    <a:pt x="360" y="785"/>
                    <a:pt x="358" y="789"/>
                  </a:cubicBezTo>
                  <a:cubicBezTo>
                    <a:pt x="353" y="798"/>
                    <a:pt x="353" y="798"/>
                    <a:pt x="353" y="798"/>
                  </a:cubicBezTo>
                  <a:cubicBezTo>
                    <a:pt x="351" y="802"/>
                    <a:pt x="351" y="802"/>
                    <a:pt x="351" y="802"/>
                  </a:cubicBezTo>
                  <a:cubicBezTo>
                    <a:pt x="350" y="803"/>
                    <a:pt x="350" y="804"/>
                    <a:pt x="349" y="804"/>
                  </a:cubicBezTo>
                  <a:cubicBezTo>
                    <a:pt x="349" y="805"/>
                    <a:pt x="349" y="806"/>
                    <a:pt x="348" y="806"/>
                  </a:cubicBezTo>
                  <a:cubicBezTo>
                    <a:pt x="347" y="809"/>
                    <a:pt x="345" y="811"/>
                    <a:pt x="342" y="813"/>
                  </a:cubicBezTo>
                  <a:cubicBezTo>
                    <a:pt x="340" y="815"/>
                    <a:pt x="338" y="817"/>
                    <a:pt x="336" y="818"/>
                  </a:cubicBezTo>
                  <a:cubicBezTo>
                    <a:pt x="335" y="818"/>
                    <a:pt x="335" y="818"/>
                    <a:pt x="335" y="818"/>
                  </a:cubicBezTo>
                  <a:cubicBezTo>
                    <a:pt x="331" y="819"/>
                    <a:pt x="326" y="820"/>
                    <a:pt x="320" y="821"/>
                  </a:cubicBezTo>
                  <a:cubicBezTo>
                    <a:pt x="315" y="821"/>
                    <a:pt x="310" y="821"/>
                    <a:pt x="304" y="821"/>
                  </a:cubicBezTo>
                  <a:cubicBezTo>
                    <a:pt x="293" y="821"/>
                    <a:pt x="282" y="821"/>
                    <a:pt x="270" y="820"/>
                  </a:cubicBezTo>
                  <a:cubicBezTo>
                    <a:pt x="265" y="819"/>
                    <a:pt x="259" y="818"/>
                    <a:pt x="254" y="818"/>
                  </a:cubicBezTo>
                  <a:cubicBezTo>
                    <a:pt x="252" y="817"/>
                    <a:pt x="251" y="817"/>
                    <a:pt x="250" y="817"/>
                  </a:cubicBezTo>
                  <a:cubicBezTo>
                    <a:pt x="249" y="817"/>
                    <a:pt x="249" y="817"/>
                    <a:pt x="249" y="817"/>
                  </a:cubicBezTo>
                  <a:cubicBezTo>
                    <a:pt x="249" y="817"/>
                    <a:pt x="249" y="817"/>
                    <a:pt x="249" y="817"/>
                  </a:cubicBezTo>
                  <a:cubicBezTo>
                    <a:pt x="249" y="817"/>
                    <a:pt x="249" y="817"/>
                    <a:pt x="249" y="817"/>
                  </a:cubicBezTo>
                  <a:cubicBezTo>
                    <a:pt x="249" y="817"/>
                    <a:pt x="249" y="817"/>
                    <a:pt x="249" y="817"/>
                  </a:cubicBezTo>
                  <a:cubicBezTo>
                    <a:pt x="249" y="817"/>
                    <a:pt x="249" y="817"/>
                    <a:pt x="249" y="817"/>
                  </a:cubicBezTo>
                  <a:cubicBezTo>
                    <a:pt x="249" y="817"/>
                    <a:pt x="249" y="817"/>
                    <a:pt x="249" y="816"/>
                  </a:cubicBezTo>
                  <a:cubicBezTo>
                    <a:pt x="247" y="815"/>
                    <a:pt x="245" y="814"/>
                    <a:pt x="244" y="812"/>
                  </a:cubicBezTo>
                  <a:cubicBezTo>
                    <a:pt x="242" y="810"/>
                    <a:pt x="240" y="808"/>
                    <a:pt x="239" y="806"/>
                  </a:cubicBezTo>
                  <a:cubicBezTo>
                    <a:pt x="237" y="804"/>
                    <a:pt x="237" y="804"/>
                    <a:pt x="237" y="804"/>
                  </a:cubicBezTo>
                  <a:cubicBezTo>
                    <a:pt x="237" y="803"/>
                    <a:pt x="237" y="803"/>
                    <a:pt x="237" y="803"/>
                  </a:cubicBezTo>
                  <a:cubicBezTo>
                    <a:pt x="237" y="803"/>
                    <a:pt x="237" y="803"/>
                    <a:pt x="237" y="803"/>
                  </a:cubicBezTo>
                  <a:cubicBezTo>
                    <a:pt x="237" y="803"/>
                    <a:pt x="237" y="803"/>
                    <a:pt x="237" y="803"/>
                  </a:cubicBezTo>
                  <a:cubicBezTo>
                    <a:pt x="235" y="800"/>
                    <a:pt x="235" y="800"/>
                    <a:pt x="235" y="800"/>
                  </a:cubicBezTo>
                  <a:cubicBezTo>
                    <a:pt x="228" y="785"/>
                    <a:pt x="228" y="785"/>
                    <a:pt x="228" y="785"/>
                  </a:cubicBezTo>
                  <a:cubicBezTo>
                    <a:pt x="221" y="771"/>
                    <a:pt x="221" y="771"/>
                    <a:pt x="221" y="771"/>
                  </a:cubicBezTo>
                  <a:cubicBezTo>
                    <a:pt x="213" y="753"/>
                    <a:pt x="213" y="753"/>
                    <a:pt x="213" y="753"/>
                  </a:cubicBezTo>
                  <a:cubicBezTo>
                    <a:pt x="185" y="753"/>
                    <a:pt x="185" y="753"/>
                    <a:pt x="185" y="753"/>
                  </a:cubicBezTo>
                  <a:cubicBezTo>
                    <a:pt x="183" y="753"/>
                    <a:pt x="182" y="752"/>
                    <a:pt x="180" y="750"/>
                  </a:cubicBezTo>
                  <a:cubicBezTo>
                    <a:pt x="179" y="749"/>
                    <a:pt x="178" y="746"/>
                    <a:pt x="178" y="744"/>
                  </a:cubicBezTo>
                  <a:cubicBezTo>
                    <a:pt x="178" y="741"/>
                    <a:pt x="178" y="739"/>
                    <a:pt x="179" y="737"/>
                  </a:cubicBezTo>
                  <a:cubicBezTo>
                    <a:pt x="181" y="735"/>
                    <a:pt x="182" y="734"/>
                    <a:pt x="184" y="733"/>
                  </a:cubicBezTo>
                  <a:cubicBezTo>
                    <a:pt x="184" y="733"/>
                    <a:pt x="185" y="733"/>
                    <a:pt x="185" y="733"/>
                  </a:cubicBezTo>
                  <a:cubicBezTo>
                    <a:pt x="188" y="733"/>
                    <a:pt x="188" y="733"/>
                    <a:pt x="188" y="733"/>
                  </a:cubicBezTo>
                  <a:cubicBezTo>
                    <a:pt x="194" y="733"/>
                    <a:pt x="194" y="733"/>
                    <a:pt x="194" y="733"/>
                  </a:cubicBezTo>
                  <a:cubicBezTo>
                    <a:pt x="206" y="733"/>
                    <a:pt x="206" y="733"/>
                    <a:pt x="206" y="733"/>
                  </a:cubicBezTo>
                  <a:cubicBezTo>
                    <a:pt x="263" y="732"/>
                    <a:pt x="326" y="734"/>
                    <a:pt x="373" y="732"/>
                  </a:cubicBezTo>
                  <a:cubicBezTo>
                    <a:pt x="414" y="731"/>
                    <a:pt x="399" y="727"/>
                    <a:pt x="357" y="725"/>
                  </a:cubicBezTo>
                  <a:cubicBezTo>
                    <a:pt x="357" y="724"/>
                    <a:pt x="357" y="724"/>
                    <a:pt x="357" y="724"/>
                  </a:cubicBezTo>
                  <a:cubicBezTo>
                    <a:pt x="399" y="725"/>
                    <a:pt x="378" y="722"/>
                    <a:pt x="383" y="720"/>
                  </a:cubicBezTo>
                  <a:cubicBezTo>
                    <a:pt x="364" y="720"/>
                    <a:pt x="346" y="720"/>
                    <a:pt x="327" y="719"/>
                  </a:cubicBezTo>
                  <a:cubicBezTo>
                    <a:pt x="361" y="719"/>
                    <a:pt x="361" y="719"/>
                    <a:pt x="361" y="719"/>
                  </a:cubicBezTo>
                  <a:cubicBezTo>
                    <a:pt x="380" y="719"/>
                    <a:pt x="380" y="719"/>
                    <a:pt x="380" y="719"/>
                  </a:cubicBezTo>
                  <a:cubicBezTo>
                    <a:pt x="389" y="720"/>
                    <a:pt x="389" y="720"/>
                    <a:pt x="389" y="720"/>
                  </a:cubicBezTo>
                  <a:cubicBezTo>
                    <a:pt x="393" y="720"/>
                    <a:pt x="393" y="720"/>
                    <a:pt x="393" y="720"/>
                  </a:cubicBezTo>
                  <a:cubicBezTo>
                    <a:pt x="396" y="720"/>
                    <a:pt x="396" y="720"/>
                    <a:pt x="396" y="720"/>
                  </a:cubicBezTo>
                  <a:cubicBezTo>
                    <a:pt x="396" y="720"/>
                    <a:pt x="396" y="720"/>
                    <a:pt x="396" y="720"/>
                  </a:cubicBezTo>
                  <a:cubicBezTo>
                    <a:pt x="397" y="720"/>
                    <a:pt x="397" y="720"/>
                    <a:pt x="397" y="720"/>
                  </a:cubicBezTo>
                  <a:cubicBezTo>
                    <a:pt x="398" y="720"/>
                    <a:pt x="398" y="720"/>
                    <a:pt x="399" y="719"/>
                  </a:cubicBezTo>
                  <a:cubicBezTo>
                    <a:pt x="403" y="719"/>
                    <a:pt x="407" y="717"/>
                    <a:pt x="409" y="715"/>
                  </a:cubicBezTo>
                  <a:cubicBezTo>
                    <a:pt x="412" y="713"/>
                    <a:pt x="414" y="710"/>
                    <a:pt x="416" y="707"/>
                  </a:cubicBezTo>
                  <a:cubicBezTo>
                    <a:pt x="418" y="701"/>
                    <a:pt x="418" y="696"/>
                    <a:pt x="417" y="691"/>
                  </a:cubicBezTo>
                  <a:cubicBezTo>
                    <a:pt x="418" y="697"/>
                    <a:pt x="417" y="703"/>
                    <a:pt x="413" y="708"/>
                  </a:cubicBezTo>
                  <a:cubicBezTo>
                    <a:pt x="412" y="711"/>
                    <a:pt x="409" y="713"/>
                    <a:pt x="406" y="715"/>
                  </a:cubicBezTo>
                  <a:cubicBezTo>
                    <a:pt x="404" y="716"/>
                    <a:pt x="400" y="717"/>
                    <a:pt x="397" y="718"/>
                  </a:cubicBezTo>
                  <a:cubicBezTo>
                    <a:pt x="369" y="717"/>
                    <a:pt x="369" y="717"/>
                    <a:pt x="369" y="717"/>
                  </a:cubicBezTo>
                  <a:cubicBezTo>
                    <a:pt x="350" y="717"/>
                    <a:pt x="330" y="717"/>
                    <a:pt x="311" y="716"/>
                  </a:cubicBezTo>
                  <a:cubicBezTo>
                    <a:pt x="195" y="716"/>
                    <a:pt x="195" y="716"/>
                    <a:pt x="195" y="716"/>
                  </a:cubicBezTo>
                  <a:cubicBezTo>
                    <a:pt x="227" y="716"/>
                    <a:pt x="264" y="715"/>
                    <a:pt x="296" y="716"/>
                  </a:cubicBezTo>
                  <a:cubicBezTo>
                    <a:pt x="319" y="716"/>
                    <a:pt x="341" y="717"/>
                    <a:pt x="362" y="717"/>
                  </a:cubicBezTo>
                  <a:cubicBezTo>
                    <a:pt x="394" y="717"/>
                    <a:pt x="394" y="717"/>
                    <a:pt x="394" y="717"/>
                  </a:cubicBezTo>
                  <a:cubicBezTo>
                    <a:pt x="395" y="717"/>
                    <a:pt x="396" y="717"/>
                    <a:pt x="398" y="717"/>
                  </a:cubicBezTo>
                  <a:cubicBezTo>
                    <a:pt x="400" y="717"/>
                    <a:pt x="402" y="716"/>
                    <a:pt x="403" y="716"/>
                  </a:cubicBezTo>
                  <a:cubicBezTo>
                    <a:pt x="406" y="714"/>
                    <a:pt x="409" y="712"/>
                    <a:pt x="411" y="709"/>
                  </a:cubicBezTo>
                  <a:cubicBezTo>
                    <a:pt x="416" y="704"/>
                    <a:pt x="417" y="697"/>
                    <a:pt x="416" y="691"/>
                  </a:cubicBezTo>
                  <a:cubicBezTo>
                    <a:pt x="416" y="688"/>
                    <a:pt x="415" y="685"/>
                    <a:pt x="414" y="683"/>
                  </a:cubicBezTo>
                  <a:cubicBezTo>
                    <a:pt x="412" y="679"/>
                    <a:pt x="409" y="677"/>
                    <a:pt x="406" y="676"/>
                  </a:cubicBezTo>
                  <a:cubicBezTo>
                    <a:pt x="404" y="674"/>
                    <a:pt x="401" y="674"/>
                    <a:pt x="399" y="674"/>
                  </a:cubicBezTo>
                  <a:cubicBezTo>
                    <a:pt x="397" y="674"/>
                    <a:pt x="396" y="675"/>
                    <a:pt x="396" y="675"/>
                  </a:cubicBezTo>
                  <a:cubicBezTo>
                    <a:pt x="396" y="676"/>
                    <a:pt x="397" y="676"/>
                    <a:pt x="399" y="677"/>
                  </a:cubicBezTo>
                  <a:cubicBezTo>
                    <a:pt x="401" y="678"/>
                    <a:pt x="404" y="679"/>
                    <a:pt x="407" y="683"/>
                  </a:cubicBezTo>
                  <a:cubicBezTo>
                    <a:pt x="408" y="685"/>
                    <a:pt x="410" y="688"/>
                    <a:pt x="410" y="690"/>
                  </a:cubicBezTo>
                  <a:cubicBezTo>
                    <a:pt x="411" y="693"/>
                    <a:pt x="411" y="695"/>
                    <a:pt x="411" y="695"/>
                  </a:cubicBezTo>
                  <a:cubicBezTo>
                    <a:pt x="410" y="697"/>
                    <a:pt x="409" y="696"/>
                    <a:pt x="409" y="695"/>
                  </a:cubicBezTo>
                  <a:cubicBezTo>
                    <a:pt x="409" y="698"/>
                    <a:pt x="408" y="701"/>
                    <a:pt x="406" y="704"/>
                  </a:cubicBezTo>
                  <a:cubicBezTo>
                    <a:pt x="404" y="706"/>
                    <a:pt x="401" y="708"/>
                    <a:pt x="398" y="709"/>
                  </a:cubicBezTo>
                  <a:cubicBezTo>
                    <a:pt x="398" y="709"/>
                    <a:pt x="397" y="709"/>
                    <a:pt x="396" y="709"/>
                  </a:cubicBezTo>
                  <a:cubicBezTo>
                    <a:pt x="393" y="709"/>
                    <a:pt x="393" y="709"/>
                    <a:pt x="393" y="709"/>
                  </a:cubicBezTo>
                  <a:cubicBezTo>
                    <a:pt x="388" y="709"/>
                    <a:pt x="388" y="709"/>
                    <a:pt x="388" y="709"/>
                  </a:cubicBezTo>
                  <a:cubicBezTo>
                    <a:pt x="377" y="709"/>
                    <a:pt x="377" y="709"/>
                    <a:pt x="377" y="709"/>
                  </a:cubicBezTo>
                  <a:cubicBezTo>
                    <a:pt x="332" y="708"/>
                    <a:pt x="332" y="708"/>
                    <a:pt x="332" y="708"/>
                  </a:cubicBezTo>
                  <a:cubicBezTo>
                    <a:pt x="295" y="708"/>
                    <a:pt x="259" y="708"/>
                    <a:pt x="223" y="707"/>
                  </a:cubicBezTo>
                  <a:cubicBezTo>
                    <a:pt x="259" y="708"/>
                    <a:pt x="296" y="708"/>
                    <a:pt x="332" y="708"/>
                  </a:cubicBezTo>
                  <a:cubicBezTo>
                    <a:pt x="377" y="709"/>
                    <a:pt x="377" y="709"/>
                    <a:pt x="377" y="709"/>
                  </a:cubicBezTo>
                  <a:cubicBezTo>
                    <a:pt x="388" y="709"/>
                    <a:pt x="388" y="709"/>
                    <a:pt x="388" y="709"/>
                  </a:cubicBezTo>
                  <a:cubicBezTo>
                    <a:pt x="394" y="709"/>
                    <a:pt x="394" y="709"/>
                    <a:pt x="394" y="709"/>
                  </a:cubicBezTo>
                  <a:cubicBezTo>
                    <a:pt x="395" y="709"/>
                    <a:pt x="395" y="709"/>
                    <a:pt x="395" y="709"/>
                  </a:cubicBezTo>
                  <a:cubicBezTo>
                    <a:pt x="396" y="709"/>
                    <a:pt x="396" y="709"/>
                    <a:pt x="396" y="709"/>
                  </a:cubicBezTo>
                  <a:cubicBezTo>
                    <a:pt x="397" y="709"/>
                    <a:pt x="397" y="709"/>
                    <a:pt x="397" y="709"/>
                  </a:cubicBezTo>
                  <a:cubicBezTo>
                    <a:pt x="397" y="709"/>
                    <a:pt x="398" y="708"/>
                    <a:pt x="399" y="708"/>
                  </a:cubicBezTo>
                  <a:cubicBezTo>
                    <a:pt x="401" y="708"/>
                    <a:pt x="404" y="706"/>
                    <a:pt x="406" y="703"/>
                  </a:cubicBezTo>
                  <a:cubicBezTo>
                    <a:pt x="407" y="701"/>
                    <a:pt x="408" y="697"/>
                    <a:pt x="408" y="694"/>
                  </a:cubicBezTo>
                  <a:cubicBezTo>
                    <a:pt x="408" y="694"/>
                    <a:pt x="407" y="694"/>
                    <a:pt x="407" y="694"/>
                  </a:cubicBezTo>
                  <a:cubicBezTo>
                    <a:pt x="407" y="695"/>
                    <a:pt x="407" y="696"/>
                    <a:pt x="406" y="699"/>
                  </a:cubicBezTo>
                  <a:cubicBezTo>
                    <a:pt x="405" y="700"/>
                    <a:pt x="404" y="703"/>
                    <a:pt x="402" y="704"/>
                  </a:cubicBezTo>
                  <a:cubicBezTo>
                    <a:pt x="400" y="705"/>
                    <a:pt x="399" y="706"/>
                    <a:pt x="397" y="706"/>
                  </a:cubicBezTo>
                  <a:cubicBezTo>
                    <a:pt x="397" y="706"/>
                    <a:pt x="397" y="706"/>
                    <a:pt x="396" y="706"/>
                  </a:cubicBezTo>
                  <a:cubicBezTo>
                    <a:pt x="394" y="706"/>
                    <a:pt x="394" y="706"/>
                    <a:pt x="394" y="706"/>
                  </a:cubicBezTo>
                  <a:cubicBezTo>
                    <a:pt x="390" y="706"/>
                    <a:pt x="390" y="706"/>
                    <a:pt x="390" y="706"/>
                  </a:cubicBezTo>
                  <a:cubicBezTo>
                    <a:pt x="379" y="707"/>
                    <a:pt x="366" y="707"/>
                    <a:pt x="357" y="707"/>
                  </a:cubicBezTo>
                  <a:cubicBezTo>
                    <a:pt x="306" y="705"/>
                    <a:pt x="251" y="706"/>
                    <a:pt x="201" y="705"/>
                  </a:cubicBezTo>
                  <a:cubicBezTo>
                    <a:pt x="187" y="705"/>
                    <a:pt x="187" y="705"/>
                    <a:pt x="187" y="705"/>
                  </a:cubicBezTo>
                  <a:cubicBezTo>
                    <a:pt x="185" y="704"/>
                    <a:pt x="185" y="704"/>
                    <a:pt x="185" y="704"/>
                  </a:cubicBezTo>
                  <a:cubicBezTo>
                    <a:pt x="185" y="704"/>
                    <a:pt x="185" y="704"/>
                    <a:pt x="185" y="704"/>
                  </a:cubicBezTo>
                  <a:cubicBezTo>
                    <a:pt x="184" y="704"/>
                    <a:pt x="184" y="704"/>
                    <a:pt x="183" y="704"/>
                  </a:cubicBezTo>
                  <a:cubicBezTo>
                    <a:pt x="182" y="704"/>
                    <a:pt x="181" y="703"/>
                    <a:pt x="180" y="702"/>
                  </a:cubicBezTo>
                  <a:cubicBezTo>
                    <a:pt x="179" y="700"/>
                    <a:pt x="178" y="697"/>
                    <a:pt x="178" y="694"/>
                  </a:cubicBezTo>
                  <a:cubicBezTo>
                    <a:pt x="178" y="692"/>
                    <a:pt x="179" y="689"/>
                    <a:pt x="181" y="687"/>
                  </a:cubicBezTo>
                  <a:cubicBezTo>
                    <a:pt x="181" y="686"/>
                    <a:pt x="182" y="686"/>
                    <a:pt x="183" y="685"/>
                  </a:cubicBezTo>
                  <a:cubicBezTo>
                    <a:pt x="184" y="685"/>
                    <a:pt x="184" y="685"/>
                    <a:pt x="185" y="685"/>
                  </a:cubicBezTo>
                  <a:cubicBezTo>
                    <a:pt x="185" y="685"/>
                    <a:pt x="185" y="685"/>
                    <a:pt x="185" y="685"/>
                  </a:cubicBezTo>
                  <a:cubicBezTo>
                    <a:pt x="185" y="685"/>
                    <a:pt x="185" y="685"/>
                    <a:pt x="185" y="685"/>
                  </a:cubicBezTo>
                  <a:cubicBezTo>
                    <a:pt x="186" y="685"/>
                    <a:pt x="186" y="685"/>
                    <a:pt x="186" y="685"/>
                  </a:cubicBezTo>
                  <a:cubicBezTo>
                    <a:pt x="187" y="685"/>
                    <a:pt x="187" y="685"/>
                    <a:pt x="187" y="685"/>
                  </a:cubicBezTo>
                  <a:cubicBezTo>
                    <a:pt x="201" y="685"/>
                    <a:pt x="201" y="685"/>
                    <a:pt x="201" y="685"/>
                  </a:cubicBezTo>
                  <a:cubicBezTo>
                    <a:pt x="229" y="685"/>
                    <a:pt x="229" y="685"/>
                    <a:pt x="229" y="685"/>
                  </a:cubicBezTo>
                  <a:cubicBezTo>
                    <a:pt x="279" y="684"/>
                    <a:pt x="334" y="685"/>
                    <a:pt x="376" y="684"/>
                  </a:cubicBezTo>
                  <a:cubicBezTo>
                    <a:pt x="412" y="683"/>
                    <a:pt x="398" y="678"/>
                    <a:pt x="362" y="677"/>
                  </a:cubicBezTo>
                  <a:cubicBezTo>
                    <a:pt x="362" y="675"/>
                    <a:pt x="362" y="675"/>
                    <a:pt x="362" y="675"/>
                  </a:cubicBezTo>
                  <a:cubicBezTo>
                    <a:pt x="398" y="676"/>
                    <a:pt x="380" y="673"/>
                    <a:pt x="385" y="671"/>
                  </a:cubicBezTo>
                  <a:cubicBezTo>
                    <a:pt x="369" y="671"/>
                    <a:pt x="353" y="671"/>
                    <a:pt x="337" y="671"/>
                  </a:cubicBezTo>
                  <a:cubicBezTo>
                    <a:pt x="361" y="671"/>
                    <a:pt x="361" y="671"/>
                    <a:pt x="361" y="671"/>
                  </a:cubicBezTo>
                  <a:cubicBezTo>
                    <a:pt x="380" y="671"/>
                    <a:pt x="380" y="671"/>
                    <a:pt x="380" y="671"/>
                  </a:cubicBezTo>
                  <a:cubicBezTo>
                    <a:pt x="389" y="671"/>
                    <a:pt x="389" y="671"/>
                    <a:pt x="389" y="671"/>
                  </a:cubicBezTo>
                  <a:cubicBezTo>
                    <a:pt x="393" y="671"/>
                    <a:pt x="393" y="671"/>
                    <a:pt x="393" y="671"/>
                  </a:cubicBezTo>
                  <a:cubicBezTo>
                    <a:pt x="396" y="671"/>
                    <a:pt x="396" y="671"/>
                    <a:pt x="396" y="671"/>
                  </a:cubicBezTo>
                  <a:cubicBezTo>
                    <a:pt x="396" y="671"/>
                    <a:pt x="396" y="671"/>
                    <a:pt x="396" y="671"/>
                  </a:cubicBezTo>
                  <a:cubicBezTo>
                    <a:pt x="397" y="671"/>
                    <a:pt x="397" y="671"/>
                    <a:pt x="397" y="671"/>
                  </a:cubicBezTo>
                  <a:cubicBezTo>
                    <a:pt x="398" y="671"/>
                    <a:pt x="399" y="671"/>
                    <a:pt x="399" y="671"/>
                  </a:cubicBezTo>
                  <a:cubicBezTo>
                    <a:pt x="403" y="670"/>
                    <a:pt x="407" y="668"/>
                    <a:pt x="409" y="666"/>
                  </a:cubicBezTo>
                  <a:cubicBezTo>
                    <a:pt x="412" y="664"/>
                    <a:pt x="414" y="661"/>
                    <a:pt x="416" y="658"/>
                  </a:cubicBezTo>
                  <a:cubicBezTo>
                    <a:pt x="418" y="653"/>
                    <a:pt x="418" y="647"/>
                    <a:pt x="417" y="642"/>
                  </a:cubicBezTo>
                  <a:cubicBezTo>
                    <a:pt x="418" y="648"/>
                    <a:pt x="417" y="655"/>
                    <a:pt x="413" y="660"/>
                  </a:cubicBezTo>
                  <a:cubicBezTo>
                    <a:pt x="412" y="662"/>
                    <a:pt x="409" y="665"/>
                    <a:pt x="407" y="666"/>
                  </a:cubicBezTo>
                  <a:cubicBezTo>
                    <a:pt x="404" y="668"/>
                    <a:pt x="400" y="669"/>
                    <a:pt x="397" y="669"/>
                  </a:cubicBezTo>
                  <a:cubicBezTo>
                    <a:pt x="369" y="669"/>
                    <a:pt x="369" y="669"/>
                    <a:pt x="369" y="669"/>
                  </a:cubicBezTo>
                  <a:cubicBezTo>
                    <a:pt x="350" y="668"/>
                    <a:pt x="330" y="668"/>
                    <a:pt x="311" y="668"/>
                  </a:cubicBezTo>
                  <a:cubicBezTo>
                    <a:pt x="195" y="667"/>
                    <a:pt x="195" y="667"/>
                    <a:pt x="195" y="667"/>
                  </a:cubicBezTo>
                  <a:cubicBezTo>
                    <a:pt x="227" y="667"/>
                    <a:pt x="264" y="667"/>
                    <a:pt x="296" y="668"/>
                  </a:cubicBezTo>
                  <a:cubicBezTo>
                    <a:pt x="319" y="668"/>
                    <a:pt x="341" y="668"/>
                    <a:pt x="362" y="668"/>
                  </a:cubicBezTo>
                  <a:cubicBezTo>
                    <a:pt x="394" y="668"/>
                    <a:pt x="394" y="668"/>
                    <a:pt x="394" y="668"/>
                  </a:cubicBezTo>
                  <a:cubicBezTo>
                    <a:pt x="396" y="668"/>
                    <a:pt x="396" y="668"/>
                    <a:pt x="396" y="668"/>
                  </a:cubicBezTo>
                  <a:cubicBezTo>
                    <a:pt x="396" y="668"/>
                    <a:pt x="396" y="668"/>
                    <a:pt x="396" y="668"/>
                  </a:cubicBezTo>
                  <a:cubicBezTo>
                    <a:pt x="397" y="668"/>
                    <a:pt x="397" y="668"/>
                    <a:pt x="397" y="668"/>
                  </a:cubicBezTo>
                  <a:cubicBezTo>
                    <a:pt x="397" y="668"/>
                    <a:pt x="398" y="668"/>
                    <a:pt x="398" y="668"/>
                  </a:cubicBezTo>
                  <a:cubicBezTo>
                    <a:pt x="400" y="668"/>
                    <a:pt x="402" y="668"/>
                    <a:pt x="403" y="667"/>
                  </a:cubicBezTo>
                  <a:cubicBezTo>
                    <a:pt x="407" y="666"/>
                    <a:pt x="409" y="663"/>
                    <a:pt x="411" y="661"/>
                  </a:cubicBezTo>
                  <a:cubicBezTo>
                    <a:pt x="416" y="656"/>
                    <a:pt x="417" y="649"/>
                    <a:pt x="416" y="642"/>
                  </a:cubicBezTo>
                  <a:cubicBezTo>
                    <a:pt x="416" y="639"/>
                    <a:pt x="415" y="637"/>
                    <a:pt x="414" y="634"/>
                  </a:cubicBezTo>
                  <a:cubicBezTo>
                    <a:pt x="412" y="631"/>
                    <a:pt x="409" y="629"/>
                    <a:pt x="406" y="627"/>
                  </a:cubicBezTo>
                  <a:cubicBezTo>
                    <a:pt x="404" y="626"/>
                    <a:pt x="401" y="625"/>
                    <a:pt x="399" y="626"/>
                  </a:cubicBezTo>
                  <a:cubicBezTo>
                    <a:pt x="397" y="626"/>
                    <a:pt x="396" y="626"/>
                    <a:pt x="396" y="627"/>
                  </a:cubicBezTo>
                  <a:cubicBezTo>
                    <a:pt x="396" y="627"/>
                    <a:pt x="397" y="628"/>
                    <a:pt x="399" y="628"/>
                  </a:cubicBezTo>
                  <a:cubicBezTo>
                    <a:pt x="401" y="629"/>
                    <a:pt x="404" y="631"/>
                    <a:pt x="407" y="634"/>
                  </a:cubicBezTo>
                  <a:cubicBezTo>
                    <a:pt x="408" y="636"/>
                    <a:pt x="410" y="639"/>
                    <a:pt x="410" y="642"/>
                  </a:cubicBezTo>
                  <a:cubicBezTo>
                    <a:pt x="411" y="645"/>
                    <a:pt x="411" y="647"/>
                    <a:pt x="411" y="647"/>
                  </a:cubicBezTo>
                  <a:cubicBezTo>
                    <a:pt x="410" y="648"/>
                    <a:pt x="409" y="647"/>
                    <a:pt x="409" y="646"/>
                  </a:cubicBezTo>
                  <a:cubicBezTo>
                    <a:pt x="409" y="650"/>
                    <a:pt x="408" y="653"/>
                    <a:pt x="406" y="655"/>
                  </a:cubicBezTo>
                  <a:cubicBezTo>
                    <a:pt x="404" y="658"/>
                    <a:pt x="401" y="660"/>
                    <a:pt x="398" y="660"/>
                  </a:cubicBezTo>
                  <a:cubicBezTo>
                    <a:pt x="398" y="660"/>
                    <a:pt x="397" y="660"/>
                    <a:pt x="396" y="660"/>
                  </a:cubicBezTo>
                  <a:cubicBezTo>
                    <a:pt x="394" y="660"/>
                    <a:pt x="394" y="660"/>
                    <a:pt x="394" y="660"/>
                  </a:cubicBezTo>
                  <a:cubicBezTo>
                    <a:pt x="388" y="660"/>
                    <a:pt x="388" y="660"/>
                    <a:pt x="388" y="660"/>
                  </a:cubicBezTo>
                  <a:cubicBezTo>
                    <a:pt x="377" y="660"/>
                    <a:pt x="377" y="660"/>
                    <a:pt x="377" y="660"/>
                  </a:cubicBezTo>
                  <a:cubicBezTo>
                    <a:pt x="332" y="660"/>
                    <a:pt x="332" y="660"/>
                    <a:pt x="332" y="660"/>
                  </a:cubicBezTo>
                  <a:cubicBezTo>
                    <a:pt x="295" y="660"/>
                    <a:pt x="259" y="659"/>
                    <a:pt x="223" y="658"/>
                  </a:cubicBezTo>
                  <a:cubicBezTo>
                    <a:pt x="259" y="659"/>
                    <a:pt x="296" y="660"/>
                    <a:pt x="332" y="660"/>
                  </a:cubicBezTo>
                  <a:cubicBezTo>
                    <a:pt x="377" y="660"/>
                    <a:pt x="377" y="660"/>
                    <a:pt x="377" y="660"/>
                  </a:cubicBezTo>
                  <a:cubicBezTo>
                    <a:pt x="388" y="660"/>
                    <a:pt x="388" y="660"/>
                    <a:pt x="388" y="660"/>
                  </a:cubicBezTo>
                  <a:cubicBezTo>
                    <a:pt x="394" y="660"/>
                    <a:pt x="394" y="660"/>
                    <a:pt x="394" y="660"/>
                  </a:cubicBezTo>
                  <a:cubicBezTo>
                    <a:pt x="395" y="660"/>
                    <a:pt x="395" y="660"/>
                    <a:pt x="395" y="660"/>
                  </a:cubicBezTo>
                  <a:cubicBezTo>
                    <a:pt x="396" y="660"/>
                    <a:pt x="396" y="660"/>
                    <a:pt x="396" y="660"/>
                  </a:cubicBezTo>
                  <a:cubicBezTo>
                    <a:pt x="397" y="660"/>
                    <a:pt x="397" y="660"/>
                    <a:pt x="397" y="660"/>
                  </a:cubicBezTo>
                  <a:cubicBezTo>
                    <a:pt x="397" y="660"/>
                    <a:pt x="398" y="660"/>
                    <a:pt x="399" y="660"/>
                  </a:cubicBezTo>
                  <a:cubicBezTo>
                    <a:pt x="402" y="659"/>
                    <a:pt x="404" y="657"/>
                    <a:pt x="406" y="654"/>
                  </a:cubicBezTo>
                  <a:cubicBezTo>
                    <a:pt x="407" y="652"/>
                    <a:pt x="408" y="649"/>
                    <a:pt x="408" y="646"/>
                  </a:cubicBezTo>
                  <a:cubicBezTo>
                    <a:pt x="408" y="645"/>
                    <a:pt x="407" y="645"/>
                    <a:pt x="407" y="646"/>
                  </a:cubicBezTo>
                  <a:cubicBezTo>
                    <a:pt x="407" y="646"/>
                    <a:pt x="407" y="648"/>
                    <a:pt x="406" y="650"/>
                  </a:cubicBezTo>
                  <a:cubicBezTo>
                    <a:pt x="405" y="651"/>
                    <a:pt x="404" y="654"/>
                    <a:pt x="402" y="656"/>
                  </a:cubicBezTo>
                  <a:cubicBezTo>
                    <a:pt x="400" y="657"/>
                    <a:pt x="399" y="658"/>
                    <a:pt x="397" y="658"/>
                  </a:cubicBezTo>
                  <a:cubicBezTo>
                    <a:pt x="397" y="658"/>
                    <a:pt x="397" y="658"/>
                    <a:pt x="396" y="658"/>
                  </a:cubicBezTo>
                  <a:cubicBezTo>
                    <a:pt x="394" y="658"/>
                    <a:pt x="394" y="658"/>
                    <a:pt x="394" y="658"/>
                  </a:cubicBezTo>
                  <a:cubicBezTo>
                    <a:pt x="390" y="658"/>
                    <a:pt x="390" y="658"/>
                    <a:pt x="390" y="658"/>
                  </a:cubicBezTo>
                  <a:cubicBezTo>
                    <a:pt x="379" y="658"/>
                    <a:pt x="366" y="658"/>
                    <a:pt x="357" y="658"/>
                  </a:cubicBezTo>
                  <a:cubicBezTo>
                    <a:pt x="306" y="657"/>
                    <a:pt x="251" y="657"/>
                    <a:pt x="201" y="656"/>
                  </a:cubicBezTo>
                  <a:cubicBezTo>
                    <a:pt x="187" y="656"/>
                    <a:pt x="187" y="656"/>
                    <a:pt x="187" y="656"/>
                  </a:cubicBezTo>
                  <a:cubicBezTo>
                    <a:pt x="185" y="656"/>
                    <a:pt x="185" y="656"/>
                    <a:pt x="185" y="656"/>
                  </a:cubicBezTo>
                  <a:cubicBezTo>
                    <a:pt x="185" y="656"/>
                    <a:pt x="185" y="656"/>
                    <a:pt x="185" y="656"/>
                  </a:cubicBezTo>
                  <a:cubicBezTo>
                    <a:pt x="184" y="656"/>
                    <a:pt x="184" y="656"/>
                    <a:pt x="183" y="655"/>
                  </a:cubicBezTo>
                  <a:cubicBezTo>
                    <a:pt x="182" y="655"/>
                    <a:pt x="181" y="654"/>
                    <a:pt x="180" y="653"/>
                  </a:cubicBezTo>
                  <a:cubicBezTo>
                    <a:pt x="179" y="652"/>
                    <a:pt x="178" y="649"/>
                    <a:pt x="178" y="646"/>
                  </a:cubicBezTo>
                  <a:cubicBezTo>
                    <a:pt x="178" y="643"/>
                    <a:pt x="179" y="640"/>
                    <a:pt x="181" y="638"/>
                  </a:cubicBezTo>
                  <a:cubicBezTo>
                    <a:pt x="181" y="638"/>
                    <a:pt x="182" y="637"/>
                    <a:pt x="183" y="637"/>
                  </a:cubicBezTo>
                  <a:cubicBezTo>
                    <a:pt x="184" y="636"/>
                    <a:pt x="184" y="636"/>
                    <a:pt x="185" y="636"/>
                  </a:cubicBezTo>
                  <a:cubicBezTo>
                    <a:pt x="185" y="636"/>
                    <a:pt x="185" y="636"/>
                    <a:pt x="185" y="636"/>
                  </a:cubicBezTo>
                  <a:cubicBezTo>
                    <a:pt x="185" y="636"/>
                    <a:pt x="185" y="636"/>
                    <a:pt x="185" y="636"/>
                  </a:cubicBezTo>
                  <a:cubicBezTo>
                    <a:pt x="186" y="636"/>
                    <a:pt x="186" y="636"/>
                    <a:pt x="186" y="636"/>
                  </a:cubicBezTo>
                  <a:cubicBezTo>
                    <a:pt x="187" y="636"/>
                    <a:pt x="187" y="636"/>
                    <a:pt x="187" y="636"/>
                  </a:cubicBezTo>
                  <a:cubicBezTo>
                    <a:pt x="201" y="636"/>
                    <a:pt x="201" y="636"/>
                    <a:pt x="201" y="636"/>
                  </a:cubicBezTo>
                  <a:cubicBezTo>
                    <a:pt x="229" y="636"/>
                    <a:pt x="229" y="636"/>
                    <a:pt x="229" y="636"/>
                  </a:cubicBezTo>
                  <a:cubicBezTo>
                    <a:pt x="279" y="635"/>
                    <a:pt x="334" y="636"/>
                    <a:pt x="376" y="635"/>
                  </a:cubicBezTo>
                  <a:cubicBezTo>
                    <a:pt x="412" y="634"/>
                    <a:pt x="398" y="630"/>
                    <a:pt x="362" y="628"/>
                  </a:cubicBezTo>
                  <a:cubicBezTo>
                    <a:pt x="362" y="627"/>
                    <a:pt x="362" y="627"/>
                    <a:pt x="362" y="627"/>
                  </a:cubicBezTo>
                  <a:cubicBezTo>
                    <a:pt x="393" y="627"/>
                    <a:pt x="385" y="625"/>
                    <a:pt x="384" y="624"/>
                  </a:cubicBezTo>
                  <a:cubicBezTo>
                    <a:pt x="391" y="624"/>
                    <a:pt x="391" y="624"/>
                    <a:pt x="391" y="624"/>
                  </a:cubicBezTo>
                  <a:cubicBezTo>
                    <a:pt x="392" y="624"/>
                    <a:pt x="392" y="624"/>
                    <a:pt x="392" y="624"/>
                  </a:cubicBezTo>
                  <a:cubicBezTo>
                    <a:pt x="393" y="624"/>
                    <a:pt x="393" y="624"/>
                    <a:pt x="393" y="624"/>
                  </a:cubicBezTo>
                  <a:cubicBezTo>
                    <a:pt x="394" y="624"/>
                    <a:pt x="394" y="624"/>
                    <a:pt x="394" y="624"/>
                  </a:cubicBezTo>
                  <a:cubicBezTo>
                    <a:pt x="395" y="624"/>
                    <a:pt x="397" y="623"/>
                    <a:pt x="398" y="623"/>
                  </a:cubicBezTo>
                  <a:cubicBezTo>
                    <a:pt x="400" y="623"/>
                    <a:pt x="403" y="622"/>
                    <a:pt x="405" y="620"/>
                  </a:cubicBezTo>
                  <a:cubicBezTo>
                    <a:pt x="410" y="617"/>
                    <a:pt x="414" y="613"/>
                    <a:pt x="415" y="608"/>
                  </a:cubicBezTo>
                  <a:cubicBezTo>
                    <a:pt x="416" y="605"/>
                    <a:pt x="417" y="603"/>
                    <a:pt x="417" y="600"/>
                  </a:cubicBezTo>
                  <a:cubicBezTo>
                    <a:pt x="417" y="594"/>
                    <a:pt x="417" y="594"/>
                    <a:pt x="417" y="594"/>
                  </a:cubicBezTo>
                  <a:cubicBezTo>
                    <a:pt x="417" y="571"/>
                    <a:pt x="417" y="571"/>
                    <a:pt x="417" y="571"/>
                  </a:cubicBezTo>
                  <a:cubicBezTo>
                    <a:pt x="417" y="550"/>
                    <a:pt x="417" y="550"/>
                    <a:pt x="417" y="550"/>
                  </a:cubicBezTo>
                  <a:cubicBezTo>
                    <a:pt x="417" y="549"/>
                    <a:pt x="417" y="549"/>
                    <a:pt x="417" y="549"/>
                  </a:cubicBezTo>
                  <a:cubicBezTo>
                    <a:pt x="420" y="548"/>
                    <a:pt x="420" y="548"/>
                    <a:pt x="420" y="548"/>
                  </a:cubicBezTo>
                  <a:cubicBezTo>
                    <a:pt x="423" y="546"/>
                    <a:pt x="427" y="544"/>
                    <a:pt x="430" y="542"/>
                  </a:cubicBezTo>
                  <a:cubicBezTo>
                    <a:pt x="427" y="544"/>
                    <a:pt x="423" y="546"/>
                    <a:pt x="420" y="548"/>
                  </a:cubicBezTo>
                  <a:cubicBezTo>
                    <a:pt x="417" y="549"/>
                    <a:pt x="417" y="549"/>
                    <a:pt x="417" y="549"/>
                  </a:cubicBezTo>
                  <a:cubicBezTo>
                    <a:pt x="417" y="549"/>
                    <a:pt x="417" y="549"/>
                    <a:pt x="417" y="550"/>
                  </a:cubicBezTo>
                  <a:cubicBezTo>
                    <a:pt x="417" y="572"/>
                    <a:pt x="417" y="572"/>
                    <a:pt x="417" y="572"/>
                  </a:cubicBezTo>
                  <a:cubicBezTo>
                    <a:pt x="417" y="595"/>
                    <a:pt x="417" y="595"/>
                    <a:pt x="417" y="595"/>
                  </a:cubicBezTo>
                  <a:cubicBezTo>
                    <a:pt x="417" y="601"/>
                    <a:pt x="417" y="601"/>
                    <a:pt x="417" y="601"/>
                  </a:cubicBezTo>
                  <a:cubicBezTo>
                    <a:pt x="417" y="603"/>
                    <a:pt x="416" y="606"/>
                    <a:pt x="415" y="609"/>
                  </a:cubicBezTo>
                  <a:cubicBezTo>
                    <a:pt x="413" y="614"/>
                    <a:pt x="409" y="618"/>
                    <a:pt x="405" y="621"/>
                  </a:cubicBezTo>
                  <a:cubicBezTo>
                    <a:pt x="402" y="622"/>
                    <a:pt x="400" y="623"/>
                    <a:pt x="397" y="623"/>
                  </a:cubicBezTo>
                  <a:cubicBezTo>
                    <a:pt x="396" y="623"/>
                    <a:pt x="394" y="624"/>
                    <a:pt x="393" y="624"/>
                  </a:cubicBezTo>
                  <a:cubicBezTo>
                    <a:pt x="390" y="624"/>
                    <a:pt x="390" y="624"/>
                    <a:pt x="390" y="624"/>
                  </a:cubicBezTo>
                  <a:cubicBezTo>
                    <a:pt x="384" y="624"/>
                    <a:pt x="384" y="624"/>
                    <a:pt x="384" y="624"/>
                  </a:cubicBezTo>
                  <a:cubicBezTo>
                    <a:pt x="384" y="623"/>
                    <a:pt x="384" y="623"/>
                    <a:pt x="385" y="623"/>
                  </a:cubicBezTo>
                  <a:cubicBezTo>
                    <a:pt x="379" y="623"/>
                    <a:pt x="374" y="623"/>
                    <a:pt x="369" y="623"/>
                  </a:cubicBezTo>
                  <a:cubicBezTo>
                    <a:pt x="390" y="623"/>
                    <a:pt x="390" y="623"/>
                    <a:pt x="390" y="623"/>
                  </a:cubicBezTo>
                  <a:cubicBezTo>
                    <a:pt x="393" y="623"/>
                    <a:pt x="393" y="623"/>
                    <a:pt x="393" y="623"/>
                  </a:cubicBezTo>
                  <a:cubicBezTo>
                    <a:pt x="394" y="623"/>
                    <a:pt x="395" y="623"/>
                    <a:pt x="397" y="622"/>
                  </a:cubicBezTo>
                  <a:cubicBezTo>
                    <a:pt x="399" y="622"/>
                    <a:pt x="402" y="621"/>
                    <a:pt x="404" y="620"/>
                  </a:cubicBezTo>
                  <a:cubicBezTo>
                    <a:pt x="409" y="617"/>
                    <a:pt x="413" y="612"/>
                    <a:pt x="414" y="607"/>
                  </a:cubicBezTo>
                  <a:cubicBezTo>
                    <a:pt x="415" y="606"/>
                    <a:pt x="415" y="605"/>
                    <a:pt x="415" y="603"/>
                  </a:cubicBezTo>
                  <a:cubicBezTo>
                    <a:pt x="416" y="603"/>
                    <a:pt x="416" y="602"/>
                    <a:pt x="416" y="601"/>
                  </a:cubicBezTo>
                  <a:cubicBezTo>
                    <a:pt x="416" y="601"/>
                    <a:pt x="416" y="600"/>
                    <a:pt x="416" y="599"/>
                  </a:cubicBezTo>
                  <a:cubicBezTo>
                    <a:pt x="416" y="593"/>
                    <a:pt x="416" y="593"/>
                    <a:pt x="416" y="593"/>
                  </a:cubicBezTo>
                  <a:cubicBezTo>
                    <a:pt x="416" y="581"/>
                    <a:pt x="416" y="581"/>
                    <a:pt x="416" y="581"/>
                  </a:cubicBezTo>
                  <a:cubicBezTo>
                    <a:pt x="416" y="557"/>
                    <a:pt x="416" y="557"/>
                    <a:pt x="416" y="557"/>
                  </a:cubicBezTo>
                  <a:cubicBezTo>
                    <a:pt x="416" y="549"/>
                    <a:pt x="416" y="549"/>
                    <a:pt x="416" y="549"/>
                  </a:cubicBezTo>
                  <a:cubicBezTo>
                    <a:pt x="416" y="548"/>
                    <a:pt x="416" y="548"/>
                    <a:pt x="416" y="548"/>
                  </a:cubicBezTo>
                  <a:cubicBezTo>
                    <a:pt x="416" y="548"/>
                    <a:pt x="416" y="548"/>
                    <a:pt x="416" y="548"/>
                  </a:cubicBezTo>
                  <a:cubicBezTo>
                    <a:pt x="417" y="548"/>
                    <a:pt x="417" y="548"/>
                    <a:pt x="417" y="548"/>
                  </a:cubicBezTo>
                  <a:cubicBezTo>
                    <a:pt x="419" y="547"/>
                    <a:pt x="421" y="546"/>
                    <a:pt x="423" y="545"/>
                  </a:cubicBezTo>
                  <a:cubicBezTo>
                    <a:pt x="430" y="541"/>
                    <a:pt x="437" y="537"/>
                    <a:pt x="444" y="533"/>
                  </a:cubicBezTo>
                  <a:cubicBezTo>
                    <a:pt x="445" y="534"/>
                    <a:pt x="445" y="534"/>
                    <a:pt x="445" y="534"/>
                  </a:cubicBezTo>
                  <a:cubicBezTo>
                    <a:pt x="476" y="514"/>
                    <a:pt x="504" y="488"/>
                    <a:pt x="526" y="458"/>
                  </a:cubicBezTo>
                  <a:cubicBezTo>
                    <a:pt x="548" y="428"/>
                    <a:pt x="564" y="394"/>
                    <a:pt x="574" y="357"/>
                  </a:cubicBezTo>
                  <a:cubicBezTo>
                    <a:pt x="583" y="321"/>
                    <a:pt x="585" y="283"/>
                    <a:pt x="579" y="245"/>
                  </a:cubicBezTo>
                  <a:cubicBezTo>
                    <a:pt x="574" y="208"/>
                    <a:pt x="561" y="171"/>
                    <a:pt x="542" y="139"/>
                  </a:cubicBezTo>
                  <a:close/>
                  <a:moveTo>
                    <a:pt x="338" y="819"/>
                  </a:moveTo>
                  <a:cubicBezTo>
                    <a:pt x="339" y="819"/>
                    <a:pt x="340" y="819"/>
                    <a:pt x="340" y="818"/>
                  </a:cubicBezTo>
                  <a:cubicBezTo>
                    <a:pt x="340" y="819"/>
                    <a:pt x="339" y="819"/>
                    <a:pt x="338" y="819"/>
                  </a:cubicBezTo>
                  <a:close/>
                  <a:moveTo>
                    <a:pt x="256" y="820"/>
                  </a:moveTo>
                  <a:cubicBezTo>
                    <a:pt x="265" y="821"/>
                    <a:pt x="274" y="822"/>
                    <a:pt x="283" y="823"/>
                  </a:cubicBezTo>
                  <a:cubicBezTo>
                    <a:pt x="292" y="823"/>
                    <a:pt x="301" y="824"/>
                    <a:pt x="310" y="824"/>
                  </a:cubicBezTo>
                  <a:cubicBezTo>
                    <a:pt x="315" y="824"/>
                    <a:pt x="319" y="823"/>
                    <a:pt x="324" y="823"/>
                  </a:cubicBezTo>
                  <a:cubicBezTo>
                    <a:pt x="328" y="822"/>
                    <a:pt x="333" y="822"/>
                    <a:pt x="336" y="820"/>
                  </a:cubicBezTo>
                  <a:cubicBezTo>
                    <a:pt x="337" y="820"/>
                    <a:pt x="337" y="820"/>
                    <a:pt x="337" y="820"/>
                  </a:cubicBezTo>
                  <a:cubicBezTo>
                    <a:pt x="337" y="820"/>
                    <a:pt x="337" y="820"/>
                    <a:pt x="338" y="819"/>
                  </a:cubicBezTo>
                  <a:cubicBezTo>
                    <a:pt x="337" y="820"/>
                    <a:pt x="337" y="820"/>
                    <a:pt x="337" y="820"/>
                  </a:cubicBezTo>
                  <a:cubicBezTo>
                    <a:pt x="336" y="820"/>
                    <a:pt x="336" y="820"/>
                    <a:pt x="336" y="820"/>
                  </a:cubicBezTo>
                  <a:cubicBezTo>
                    <a:pt x="332" y="822"/>
                    <a:pt x="328" y="822"/>
                    <a:pt x="324" y="823"/>
                  </a:cubicBezTo>
                  <a:cubicBezTo>
                    <a:pt x="319" y="823"/>
                    <a:pt x="315" y="824"/>
                    <a:pt x="310" y="824"/>
                  </a:cubicBezTo>
                  <a:cubicBezTo>
                    <a:pt x="301" y="824"/>
                    <a:pt x="292" y="824"/>
                    <a:pt x="283" y="823"/>
                  </a:cubicBezTo>
                  <a:cubicBezTo>
                    <a:pt x="274" y="822"/>
                    <a:pt x="264" y="821"/>
                    <a:pt x="256" y="820"/>
                  </a:cubicBezTo>
                  <a:cubicBezTo>
                    <a:pt x="253" y="820"/>
                    <a:pt x="251" y="820"/>
                    <a:pt x="249" y="819"/>
                  </a:cubicBezTo>
                  <a:cubicBezTo>
                    <a:pt x="249" y="819"/>
                    <a:pt x="249" y="819"/>
                    <a:pt x="248" y="819"/>
                  </a:cubicBezTo>
                  <a:cubicBezTo>
                    <a:pt x="248" y="819"/>
                    <a:pt x="248" y="819"/>
                    <a:pt x="248" y="819"/>
                  </a:cubicBezTo>
                  <a:cubicBezTo>
                    <a:pt x="249" y="819"/>
                    <a:pt x="249" y="819"/>
                    <a:pt x="249" y="819"/>
                  </a:cubicBezTo>
                  <a:cubicBezTo>
                    <a:pt x="249" y="819"/>
                    <a:pt x="249" y="819"/>
                    <a:pt x="249" y="819"/>
                  </a:cubicBezTo>
                  <a:cubicBezTo>
                    <a:pt x="249" y="819"/>
                    <a:pt x="249" y="819"/>
                    <a:pt x="249" y="819"/>
                  </a:cubicBezTo>
                  <a:cubicBezTo>
                    <a:pt x="251" y="820"/>
                    <a:pt x="254" y="820"/>
                    <a:pt x="256" y="820"/>
                  </a:cubicBezTo>
                  <a:close/>
                  <a:moveTo>
                    <a:pt x="249" y="817"/>
                  </a:moveTo>
                  <a:cubicBezTo>
                    <a:pt x="249" y="817"/>
                    <a:pt x="249" y="817"/>
                    <a:pt x="249" y="817"/>
                  </a:cubicBezTo>
                  <a:cubicBezTo>
                    <a:pt x="249" y="817"/>
                    <a:pt x="249" y="817"/>
                    <a:pt x="249" y="817"/>
                  </a:cubicBezTo>
                  <a:cubicBezTo>
                    <a:pt x="249" y="817"/>
                    <a:pt x="249" y="817"/>
                    <a:pt x="249" y="817"/>
                  </a:cubicBezTo>
                  <a:close/>
                  <a:moveTo>
                    <a:pt x="249" y="819"/>
                  </a:moveTo>
                  <a:cubicBezTo>
                    <a:pt x="249" y="819"/>
                    <a:pt x="249" y="819"/>
                    <a:pt x="249" y="819"/>
                  </a:cubicBezTo>
                  <a:cubicBezTo>
                    <a:pt x="248" y="819"/>
                    <a:pt x="248" y="819"/>
                    <a:pt x="248" y="819"/>
                  </a:cubicBezTo>
                  <a:cubicBezTo>
                    <a:pt x="248" y="819"/>
                    <a:pt x="248" y="819"/>
                    <a:pt x="248" y="819"/>
                  </a:cubicBezTo>
                  <a:cubicBezTo>
                    <a:pt x="249" y="819"/>
                    <a:pt x="249" y="819"/>
                    <a:pt x="249" y="819"/>
                  </a:cubicBezTo>
                  <a:close/>
                  <a:moveTo>
                    <a:pt x="246" y="817"/>
                  </a:moveTo>
                  <a:cubicBezTo>
                    <a:pt x="246" y="818"/>
                    <a:pt x="247" y="818"/>
                    <a:pt x="248" y="818"/>
                  </a:cubicBezTo>
                  <a:cubicBezTo>
                    <a:pt x="248" y="819"/>
                    <a:pt x="248" y="819"/>
                    <a:pt x="248" y="819"/>
                  </a:cubicBezTo>
                  <a:cubicBezTo>
                    <a:pt x="248" y="819"/>
                    <a:pt x="248" y="819"/>
                    <a:pt x="248" y="819"/>
                  </a:cubicBezTo>
                  <a:cubicBezTo>
                    <a:pt x="248" y="819"/>
                    <a:pt x="248" y="819"/>
                    <a:pt x="248" y="819"/>
                  </a:cubicBezTo>
                  <a:cubicBezTo>
                    <a:pt x="248" y="819"/>
                    <a:pt x="248" y="819"/>
                    <a:pt x="248" y="819"/>
                  </a:cubicBezTo>
                  <a:cubicBezTo>
                    <a:pt x="248" y="819"/>
                    <a:pt x="248" y="819"/>
                    <a:pt x="248" y="819"/>
                  </a:cubicBezTo>
                  <a:cubicBezTo>
                    <a:pt x="248" y="819"/>
                    <a:pt x="248" y="819"/>
                    <a:pt x="248" y="818"/>
                  </a:cubicBezTo>
                  <a:cubicBezTo>
                    <a:pt x="247" y="818"/>
                    <a:pt x="246" y="817"/>
                    <a:pt x="245" y="817"/>
                  </a:cubicBezTo>
                  <a:cubicBezTo>
                    <a:pt x="243" y="814"/>
                    <a:pt x="240" y="811"/>
                    <a:pt x="237" y="807"/>
                  </a:cubicBezTo>
                  <a:cubicBezTo>
                    <a:pt x="240" y="811"/>
                    <a:pt x="243" y="814"/>
                    <a:pt x="246" y="817"/>
                  </a:cubicBezTo>
                  <a:close/>
                  <a:moveTo>
                    <a:pt x="230" y="813"/>
                  </a:moveTo>
                  <a:cubicBezTo>
                    <a:pt x="230" y="812"/>
                    <a:pt x="230" y="812"/>
                    <a:pt x="230" y="812"/>
                  </a:cubicBezTo>
                  <a:cubicBezTo>
                    <a:pt x="228" y="811"/>
                    <a:pt x="228" y="811"/>
                    <a:pt x="228" y="811"/>
                  </a:cubicBezTo>
                  <a:cubicBezTo>
                    <a:pt x="228" y="810"/>
                    <a:pt x="228" y="810"/>
                    <a:pt x="228" y="810"/>
                  </a:cubicBezTo>
                  <a:cubicBezTo>
                    <a:pt x="227" y="809"/>
                    <a:pt x="227" y="809"/>
                    <a:pt x="227" y="809"/>
                  </a:cubicBezTo>
                  <a:cubicBezTo>
                    <a:pt x="227" y="808"/>
                    <a:pt x="227" y="808"/>
                    <a:pt x="227" y="808"/>
                  </a:cubicBezTo>
                  <a:cubicBezTo>
                    <a:pt x="223" y="800"/>
                    <a:pt x="223" y="800"/>
                    <a:pt x="223" y="800"/>
                  </a:cubicBezTo>
                  <a:cubicBezTo>
                    <a:pt x="215" y="784"/>
                    <a:pt x="215" y="784"/>
                    <a:pt x="215" y="784"/>
                  </a:cubicBezTo>
                  <a:cubicBezTo>
                    <a:pt x="220" y="793"/>
                    <a:pt x="224" y="804"/>
                    <a:pt x="230" y="813"/>
                  </a:cubicBezTo>
                  <a:close/>
                  <a:moveTo>
                    <a:pt x="190" y="672"/>
                  </a:moveTo>
                  <a:cubicBezTo>
                    <a:pt x="187" y="672"/>
                    <a:pt x="187" y="672"/>
                    <a:pt x="187" y="672"/>
                  </a:cubicBezTo>
                  <a:cubicBezTo>
                    <a:pt x="185" y="672"/>
                    <a:pt x="185" y="672"/>
                    <a:pt x="185" y="672"/>
                  </a:cubicBezTo>
                  <a:cubicBezTo>
                    <a:pt x="185" y="672"/>
                    <a:pt x="184" y="672"/>
                    <a:pt x="183" y="672"/>
                  </a:cubicBezTo>
                  <a:cubicBezTo>
                    <a:pt x="180" y="672"/>
                    <a:pt x="177" y="673"/>
                    <a:pt x="175" y="675"/>
                  </a:cubicBezTo>
                  <a:cubicBezTo>
                    <a:pt x="172" y="677"/>
                    <a:pt x="170" y="679"/>
                    <a:pt x="169" y="681"/>
                  </a:cubicBezTo>
                  <a:cubicBezTo>
                    <a:pt x="166" y="686"/>
                    <a:pt x="165" y="691"/>
                    <a:pt x="165" y="696"/>
                  </a:cubicBezTo>
                  <a:cubicBezTo>
                    <a:pt x="165" y="702"/>
                    <a:pt x="167" y="707"/>
                    <a:pt x="171" y="711"/>
                  </a:cubicBezTo>
                  <a:cubicBezTo>
                    <a:pt x="173" y="713"/>
                    <a:pt x="175" y="715"/>
                    <a:pt x="178" y="716"/>
                  </a:cubicBezTo>
                  <a:cubicBezTo>
                    <a:pt x="179" y="716"/>
                    <a:pt x="181" y="717"/>
                    <a:pt x="182" y="717"/>
                  </a:cubicBezTo>
                  <a:cubicBezTo>
                    <a:pt x="183" y="717"/>
                    <a:pt x="184" y="717"/>
                    <a:pt x="184" y="717"/>
                  </a:cubicBezTo>
                  <a:cubicBezTo>
                    <a:pt x="185" y="717"/>
                    <a:pt x="185" y="717"/>
                    <a:pt x="185" y="717"/>
                  </a:cubicBezTo>
                  <a:cubicBezTo>
                    <a:pt x="186" y="717"/>
                    <a:pt x="186" y="717"/>
                    <a:pt x="186" y="717"/>
                  </a:cubicBezTo>
                  <a:cubicBezTo>
                    <a:pt x="199" y="717"/>
                    <a:pt x="199" y="717"/>
                    <a:pt x="199" y="717"/>
                  </a:cubicBezTo>
                  <a:cubicBezTo>
                    <a:pt x="224" y="718"/>
                    <a:pt x="224" y="718"/>
                    <a:pt x="224" y="718"/>
                  </a:cubicBezTo>
                  <a:cubicBezTo>
                    <a:pt x="257" y="718"/>
                    <a:pt x="290" y="718"/>
                    <a:pt x="325" y="718"/>
                  </a:cubicBezTo>
                  <a:cubicBezTo>
                    <a:pt x="325" y="719"/>
                    <a:pt x="325" y="719"/>
                    <a:pt x="325" y="719"/>
                  </a:cubicBezTo>
                  <a:cubicBezTo>
                    <a:pt x="323" y="719"/>
                    <a:pt x="322" y="719"/>
                    <a:pt x="321" y="719"/>
                  </a:cubicBezTo>
                  <a:cubicBezTo>
                    <a:pt x="300" y="719"/>
                    <a:pt x="300" y="719"/>
                    <a:pt x="300" y="719"/>
                  </a:cubicBezTo>
                  <a:cubicBezTo>
                    <a:pt x="297" y="719"/>
                    <a:pt x="297" y="719"/>
                    <a:pt x="297" y="719"/>
                  </a:cubicBezTo>
                  <a:cubicBezTo>
                    <a:pt x="272" y="719"/>
                    <a:pt x="247" y="718"/>
                    <a:pt x="223" y="718"/>
                  </a:cubicBezTo>
                  <a:cubicBezTo>
                    <a:pt x="198" y="718"/>
                    <a:pt x="198" y="718"/>
                    <a:pt x="198" y="718"/>
                  </a:cubicBezTo>
                  <a:cubicBezTo>
                    <a:pt x="186" y="718"/>
                    <a:pt x="186" y="718"/>
                    <a:pt x="186" y="718"/>
                  </a:cubicBezTo>
                  <a:cubicBezTo>
                    <a:pt x="185" y="718"/>
                    <a:pt x="185" y="718"/>
                    <a:pt x="185" y="718"/>
                  </a:cubicBezTo>
                  <a:cubicBezTo>
                    <a:pt x="184" y="718"/>
                    <a:pt x="184" y="718"/>
                    <a:pt x="184" y="718"/>
                  </a:cubicBezTo>
                  <a:cubicBezTo>
                    <a:pt x="183" y="718"/>
                    <a:pt x="182" y="718"/>
                    <a:pt x="181" y="718"/>
                  </a:cubicBezTo>
                  <a:cubicBezTo>
                    <a:pt x="180" y="718"/>
                    <a:pt x="178" y="717"/>
                    <a:pt x="177" y="716"/>
                  </a:cubicBezTo>
                  <a:cubicBezTo>
                    <a:pt x="174" y="715"/>
                    <a:pt x="172" y="713"/>
                    <a:pt x="170" y="711"/>
                  </a:cubicBezTo>
                  <a:cubicBezTo>
                    <a:pt x="166" y="707"/>
                    <a:pt x="164" y="702"/>
                    <a:pt x="164" y="696"/>
                  </a:cubicBezTo>
                  <a:cubicBezTo>
                    <a:pt x="164" y="691"/>
                    <a:pt x="165" y="685"/>
                    <a:pt x="168" y="680"/>
                  </a:cubicBezTo>
                  <a:cubicBezTo>
                    <a:pt x="170" y="678"/>
                    <a:pt x="172" y="676"/>
                    <a:pt x="174" y="674"/>
                  </a:cubicBezTo>
                  <a:cubicBezTo>
                    <a:pt x="177" y="673"/>
                    <a:pt x="180" y="671"/>
                    <a:pt x="183" y="671"/>
                  </a:cubicBezTo>
                  <a:cubicBezTo>
                    <a:pt x="183" y="671"/>
                    <a:pt x="184" y="671"/>
                    <a:pt x="185" y="671"/>
                  </a:cubicBezTo>
                  <a:cubicBezTo>
                    <a:pt x="187" y="671"/>
                    <a:pt x="187" y="671"/>
                    <a:pt x="187" y="671"/>
                  </a:cubicBezTo>
                  <a:cubicBezTo>
                    <a:pt x="190" y="671"/>
                    <a:pt x="190" y="671"/>
                    <a:pt x="190" y="671"/>
                  </a:cubicBezTo>
                  <a:cubicBezTo>
                    <a:pt x="196" y="671"/>
                    <a:pt x="196" y="671"/>
                    <a:pt x="196" y="671"/>
                  </a:cubicBezTo>
                  <a:cubicBezTo>
                    <a:pt x="196" y="671"/>
                    <a:pt x="194" y="671"/>
                    <a:pt x="197" y="671"/>
                  </a:cubicBezTo>
                  <a:lnTo>
                    <a:pt x="190" y="672"/>
                  </a:lnTo>
                  <a:close/>
                  <a:moveTo>
                    <a:pt x="136" y="380"/>
                  </a:moveTo>
                  <a:cubicBezTo>
                    <a:pt x="135" y="376"/>
                    <a:pt x="135" y="371"/>
                    <a:pt x="136" y="368"/>
                  </a:cubicBezTo>
                  <a:cubicBezTo>
                    <a:pt x="137" y="364"/>
                    <a:pt x="139" y="361"/>
                    <a:pt x="143" y="359"/>
                  </a:cubicBezTo>
                  <a:cubicBezTo>
                    <a:pt x="146" y="356"/>
                    <a:pt x="150" y="355"/>
                    <a:pt x="154" y="354"/>
                  </a:cubicBezTo>
                  <a:cubicBezTo>
                    <a:pt x="158" y="354"/>
                    <a:pt x="162" y="355"/>
                    <a:pt x="166" y="357"/>
                  </a:cubicBezTo>
                  <a:cubicBezTo>
                    <a:pt x="170" y="359"/>
                    <a:pt x="174" y="362"/>
                    <a:pt x="177" y="366"/>
                  </a:cubicBezTo>
                  <a:cubicBezTo>
                    <a:pt x="180" y="369"/>
                    <a:pt x="183" y="373"/>
                    <a:pt x="185" y="377"/>
                  </a:cubicBezTo>
                  <a:cubicBezTo>
                    <a:pt x="188" y="384"/>
                    <a:pt x="188" y="384"/>
                    <a:pt x="188" y="384"/>
                  </a:cubicBezTo>
                  <a:cubicBezTo>
                    <a:pt x="194" y="396"/>
                    <a:pt x="194" y="396"/>
                    <a:pt x="194" y="396"/>
                  </a:cubicBezTo>
                  <a:cubicBezTo>
                    <a:pt x="196" y="395"/>
                    <a:pt x="198" y="394"/>
                    <a:pt x="200" y="393"/>
                  </a:cubicBezTo>
                  <a:cubicBezTo>
                    <a:pt x="201" y="393"/>
                    <a:pt x="201" y="392"/>
                    <a:pt x="202" y="392"/>
                  </a:cubicBezTo>
                  <a:cubicBezTo>
                    <a:pt x="203" y="391"/>
                    <a:pt x="204" y="391"/>
                    <a:pt x="205" y="390"/>
                  </a:cubicBezTo>
                  <a:cubicBezTo>
                    <a:pt x="207" y="389"/>
                    <a:pt x="207" y="389"/>
                    <a:pt x="207" y="389"/>
                  </a:cubicBezTo>
                  <a:cubicBezTo>
                    <a:pt x="209" y="388"/>
                    <a:pt x="209" y="388"/>
                    <a:pt x="209" y="388"/>
                  </a:cubicBezTo>
                  <a:cubicBezTo>
                    <a:pt x="210" y="387"/>
                    <a:pt x="211" y="386"/>
                    <a:pt x="213" y="386"/>
                  </a:cubicBezTo>
                  <a:cubicBezTo>
                    <a:pt x="217" y="383"/>
                    <a:pt x="221" y="380"/>
                    <a:pt x="225" y="376"/>
                  </a:cubicBezTo>
                  <a:cubicBezTo>
                    <a:pt x="229" y="373"/>
                    <a:pt x="233" y="369"/>
                    <a:pt x="237" y="366"/>
                  </a:cubicBezTo>
                  <a:cubicBezTo>
                    <a:pt x="239" y="364"/>
                    <a:pt x="240" y="362"/>
                    <a:pt x="242" y="360"/>
                  </a:cubicBezTo>
                  <a:cubicBezTo>
                    <a:pt x="244" y="358"/>
                    <a:pt x="244" y="358"/>
                    <a:pt x="244" y="358"/>
                  </a:cubicBezTo>
                  <a:cubicBezTo>
                    <a:pt x="246" y="356"/>
                    <a:pt x="246" y="356"/>
                    <a:pt x="246" y="356"/>
                  </a:cubicBezTo>
                  <a:cubicBezTo>
                    <a:pt x="247" y="354"/>
                    <a:pt x="249" y="353"/>
                    <a:pt x="250" y="351"/>
                  </a:cubicBezTo>
                  <a:cubicBezTo>
                    <a:pt x="249" y="349"/>
                    <a:pt x="247" y="348"/>
                    <a:pt x="246" y="346"/>
                  </a:cubicBezTo>
                  <a:cubicBezTo>
                    <a:pt x="245" y="345"/>
                    <a:pt x="245" y="345"/>
                    <a:pt x="245" y="345"/>
                  </a:cubicBezTo>
                  <a:cubicBezTo>
                    <a:pt x="245" y="344"/>
                    <a:pt x="245" y="344"/>
                    <a:pt x="245" y="344"/>
                  </a:cubicBezTo>
                  <a:cubicBezTo>
                    <a:pt x="245" y="343"/>
                    <a:pt x="244" y="343"/>
                    <a:pt x="244" y="342"/>
                  </a:cubicBezTo>
                  <a:cubicBezTo>
                    <a:pt x="243" y="340"/>
                    <a:pt x="242" y="338"/>
                    <a:pt x="242" y="336"/>
                  </a:cubicBezTo>
                  <a:cubicBezTo>
                    <a:pt x="242" y="335"/>
                    <a:pt x="241" y="334"/>
                    <a:pt x="241" y="333"/>
                  </a:cubicBezTo>
                  <a:cubicBezTo>
                    <a:pt x="241" y="332"/>
                    <a:pt x="241" y="332"/>
                    <a:pt x="241" y="331"/>
                  </a:cubicBezTo>
                  <a:cubicBezTo>
                    <a:pt x="241" y="331"/>
                    <a:pt x="241" y="330"/>
                    <a:pt x="241" y="330"/>
                  </a:cubicBezTo>
                  <a:cubicBezTo>
                    <a:pt x="241" y="328"/>
                    <a:pt x="241" y="325"/>
                    <a:pt x="241" y="323"/>
                  </a:cubicBezTo>
                  <a:cubicBezTo>
                    <a:pt x="242" y="314"/>
                    <a:pt x="246" y="306"/>
                    <a:pt x="251" y="298"/>
                  </a:cubicBezTo>
                  <a:cubicBezTo>
                    <a:pt x="253" y="295"/>
                    <a:pt x="256" y="291"/>
                    <a:pt x="260" y="289"/>
                  </a:cubicBezTo>
                  <a:cubicBezTo>
                    <a:pt x="263" y="287"/>
                    <a:pt x="267" y="286"/>
                    <a:pt x="271" y="286"/>
                  </a:cubicBezTo>
                  <a:cubicBezTo>
                    <a:pt x="274" y="287"/>
                    <a:pt x="278" y="288"/>
                    <a:pt x="281" y="291"/>
                  </a:cubicBezTo>
                  <a:cubicBezTo>
                    <a:pt x="285" y="293"/>
                    <a:pt x="287" y="297"/>
                    <a:pt x="288" y="300"/>
                  </a:cubicBezTo>
                  <a:cubicBezTo>
                    <a:pt x="291" y="307"/>
                    <a:pt x="288" y="316"/>
                    <a:pt x="284" y="324"/>
                  </a:cubicBezTo>
                  <a:cubicBezTo>
                    <a:pt x="282" y="328"/>
                    <a:pt x="279" y="332"/>
                    <a:pt x="276" y="335"/>
                  </a:cubicBezTo>
                  <a:cubicBezTo>
                    <a:pt x="275" y="337"/>
                    <a:pt x="275" y="337"/>
                    <a:pt x="275" y="337"/>
                  </a:cubicBezTo>
                  <a:cubicBezTo>
                    <a:pt x="273" y="339"/>
                    <a:pt x="273" y="339"/>
                    <a:pt x="273" y="339"/>
                  </a:cubicBezTo>
                  <a:cubicBezTo>
                    <a:pt x="269" y="344"/>
                    <a:pt x="269" y="344"/>
                    <a:pt x="269" y="344"/>
                  </a:cubicBezTo>
                  <a:cubicBezTo>
                    <a:pt x="268" y="346"/>
                    <a:pt x="267" y="347"/>
                    <a:pt x="267" y="349"/>
                  </a:cubicBezTo>
                  <a:cubicBezTo>
                    <a:pt x="267" y="349"/>
                    <a:pt x="267" y="350"/>
                    <a:pt x="267" y="350"/>
                  </a:cubicBezTo>
                  <a:cubicBezTo>
                    <a:pt x="267" y="351"/>
                    <a:pt x="267" y="351"/>
                    <a:pt x="267" y="351"/>
                  </a:cubicBezTo>
                  <a:cubicBezTo>
                    <a:pt x="267" y="351"/>
                    <a:pt x="267" y="351"/>
                    <a:pt x="268" y="351"/>
                  </a:cubicBezTo>
                  <a:cubicBezTo>
                    <a:pt x="268" y="352"/>
                    <a:pt x="268" y="352"/>
                    <a:pt x="268" y="352"/>
                  </a:cubicBezTo>
                  <a:cubicBezTo>
                    <a:pt x="268" y="352"/>
                    <a:pt x="269" y="353"/>
                    <a:pt x="270" y="353"/>
                  </a:cubicBezTo>
                  <a:cubicBezTo>
                    <a:pt x="270" y="354"/>
                    <a:pt x="271" y="354"/>
                    <a:pt x="272" y="354"/>
                  </a:cubicBezTo>
                  <a:cubicBezTo>
                    <a:pt x="274" y="355"/>
                    <a:pt x="276" y="356"/>
                    <a:pt x="277" y="356"/>
                  </a:cubicBezTo>
                  <a:cubicBezTo>
                    <a:pt x="278" y="356"/>
                    <a:pt x="279" y="357"/>
                    <a:pt x="280" y="357"/>
                  </a:cubicBezTo>
                  <a:cubicBezTo>
                    <a:pt x="283" y="357"/>
                    <a:pt x="283" y="357"/>
                    <a:pt x="283" y="357"/>
                  </a:cubicBezTo>
                  <a:cubicBezTo>
                    <a:pt x="285" y="358"/>
                    <a:pt x="286" y="358"/>
                    <a:pt x="287" y="358"/>
                  </a:cubicBezTo>
                  <a:cubicBezTo>
                    <a:pt x="292" y="359"/>
                    <a:pt x="297" y="359"/>
                    <a:pt x="303" y="359"/>
                  </a:cubicBezTo>
                  <a:cubicBezTo>
                    <a:pt x="308" y="359"/>
                    <a:pt x="313" y="359"/>
                    <a:pt x="318" y="358"/>
                  </a:cubicBezTo>
                  <a:cubicBezTo>
                    <a:pt x="321" y="357"/>
                    <a:pt x="323" y="356"/>
                    <a:pt x="326" y="355"/>
                  </a:cubicBezTo>
                  <a:cubicBezTo>
                    <a:pt x="327" y="355"/>
                    <a:pt x="327" y="355"/>
                    <a:pt x="327" y="355"/>
                  </a:cubicBezTo>
                  <a:cubicBezTo>
                    <a:pt x="328" y="355"/>
                    <a:pt x="328" y="355"/>
                    <a:pt x="328" y="355"/>
                  </a:cubicBezTo>
                  <a:cubicBezTo>
                    <a:pt x="331" y="353"/>
                    <a:pt x="331" y="353"/>
                    <a:pt x="331" y="353"/>
                  </a:cubicBezTo>
                  <a:cubicBezTo>
                    <a:pt x="333" y="353"/>
                    <a:pt x="335" y="352"/>
                    <a:pt x="337" y="351"/>
                  </a:cubicBezTo>
                  <a:cubicBezTo>
                    <a:pt x="336" y="348"/>
                    <a:pt x="336" y="345"/>
                    <a:pt x="335" y="342"/>
                  </a:cubicBezTo>
                  <a:cubicBezTo>
                    <a:pt x="335" y="340"/>
                    <a:pt x="335" y="340"/>
                    <a:pt x="335" y="340"/>
                  </a:cubicBezTo>
                  <a:cubicBezTo>
                    <a:pt x="335" y="339"/>
                    <a:pt x="335" y="339"/>
                    <a:pt x="335" y="339"/>
                  </a:cubicBezTo>
                  <a:cubicBezTo>
                    <a:pt x="334" y="337"/>
                    <a:pt x="334" y="337"/>
                    <a:pt x="334" y="337"/>
                  </a:cubicBezTo>
                  <a:cubicBezTo>
                    <a:pt x="334" y="333"/>
                    <a:pt x="334" y="330"/>
                    <a:pt x="334" y="327"/>
                  </a:cubicBezTo>
                  <a:cubicBezTo>
                    <a:pt x="334" y="320"/>
                    <a:pt x="336" y="314"/>
                    <a:pt x="339" y="309"/>
                  </a:cubicBezTo>
                  <a:cubicBezTo>
                    <a:pt x="340" y="307"/>
                    <a:pt x="342" y="304"/>
                    <a:pt x="345" y="302"/>
                  </a:cubicBezTo>
                  <a:cubicBezTo>
                    <a:pt x="346" y="301"/>
                    <a:pt x="347" y="300"/>
                    <a:pt x="348" y="299"/>
                  </a:cubicBezTo>
                  <a:cubicBezTo>
                    <a:pt x="349" y="298"/>
                    <a:pt x="350" y="297"/>
                    <a:pt x="352" y="297"/>
                  </a:cubicBezTo>
                  <a:cubicBezTo>
                    <a:pt x="357" y="294"/>
                    <a:pt x="363" y="294"/>
                    <a:pt x="367" y="296"/>
                  </a:cubicBezTo>
                  <a:cubicBezTo>
                    <a:pt x="369" y="296"/>
                    <a:pt x="370" y="297"/>
                    <a:pt x="371" y="297"/>
                  </a:cubicBezTo>
                  <a:cubicBezTo>
                    <a:pt x="371" y="298"/>
                    <a:pt x="372" y="298"/>
                    <a:pt x="372" y="299"/>
                  </a:cubicBezTo>
                  <a:cubicBezTo>
                    <a:pt x="373" y="299"/>
                    <a:pt x="373" y="300"/>
                    <a:pt x="374" y="300"/>
                  </a:cubicBezTo>
                  <a:cubicBezTo>
                    <a:pt x="375" y="303"/>
                    <a:pt x="377" y="305"/>
                    <a:pt x="378" y="308"/>
                  </a:cubicBezTo>
                  <a:cubicBezTo>
                    <a:pt x="380" y="313"/>
                    <a:pt x="380" y="319"/>
                    <a:pt x="378" y="325"/>
                  </a:cubicBezTo>
                  <a:cubicBezTo>
                    <a:pt x="376" y="330"/>
                    <a:pt x="372" y="336"/>
                    <a:pt x="367" y="340"/>
                  </a:cubicBezTo>
                  <a:cubicBezTo>
                    <a:pt x="365" y="343"/>
                    <a:pt x="363" y="345"/>
                    <a:pt x="360" y="347"/>
                  </a:cubicBezTo>
                  <a:cubicBezTo>
                    <a:pt x="359" y="347"/>
                    <a:pt x="359" y="348"/>
                    <a:pt x="358" y="348"/>
                  </a:cubicBezTo>
                  <a:cubicBezTo>
                    <a:pt x="357" y="349"/>
                    <a:pt x="357" y="349"/>
                    <a:pt x="357" y="349"/>
                  </a:cubicBezTo>
                  <a:cubicBezTo>
                    <a:pt x="356" y="350"/>
                    <a:pt x="356" y="350"/>
                    <a:pt x="356" y="350"/>
                  </a:cubicBezTo>
                  <a:cubicBezTo>
                    <a:pt x="353" y="352"/>
                    <a:pt x="351" y="353"/>
                    <a:pt x="348" y="355"/>
                  </a:cubicBezTo>
                  <a:cubicBezTo>
                    <a:pt x="349" y="357"/>
                    <a:pt x="349" y="359"/>
                    <a:pt x="350" y="361"/>
                  </a:cubicBezTo>
                  <a:cubicBezTo>
                    <a:pt x="350" y="362"/>
                    <a:pt x="351" y="363"/>
                    <a:pt x="351" y="364"/>
                  </a:cubicBezTo>
                  <a:cubicBezTo>
                    <a:pt x="352" y="366"/>
                    <a:pt x="352" y="366"/>
                    <a:pt x="352" y="366"/>
                  </a:cubicBezTo>
                  <a:cubicBezTo>
                    <a:pt x="353" y="369"/>
                    <a:pt x="354" y="371"/>
                    <a:pt x="356" y="373"/>
                  </a:cubicBezTo>
                  <a:cubicBezTo>
                    <a:pt x="358" y="378"/>
                    <a:pt x="361" y="382"/>
                    <a:pt x="364" y="387"/>
                  </a:cubicBezTo>
                  <a:cubicBezTo>
                    <a:pt x="367" y="391"/>
                    <a:pt x="371" y="395"/>
                    <a:pt x="375" y="398"/>
                  </a:cubicBezTo>
                  <a:cubicBezTo>
                    <a:pt x="376" y="399"/>
                    <a:pt x="377" y="400"/>
                    <a:pt x="378" y="400"/>
                  </a:cubicBezTo>
                  <a:cubicBezTo>
                    <a:pt x="379" y="401"/>
                    <a:pt x="379" y="401"/>
                    <a:pt x="380" y="402"/>
                  </a:cubicBezTo>
                  <a:cubicBezTo>
                    <a:pt x="381" y="402"/>
                    <a:pt x="381" y="402"/>
                    <a:pt x="381" y="402"/>
                  </a:cubicBezTo>
                  <a:cubicBezTo>
                    <a:pt x="381" y="402"/>
                    <a:pt x="381" y="402"/>
                    <a:pt x="381" y="402"/>
                  </a:cubicBezTo>
                  <a:cubicBezTo>
                    <a:pt x="383" y="403"/>
                    <a:pt x="383" y="403"/>
                    <a:pt x="383" y="403"/>
                  </a:cubicBezTo>
                  <a:cubicBezTo>
                    <a:pt x="384" y="404"/>
                    <a:pt x="386" y="405"/>
                    <a:pt x="388" y="406"/>
                  </a:cubicBezTo>
                  <a:cubicBezTo>
                    <a:pt x="391" y="407"/>
                    <a:pt x="391" y="407"/>
                    <a:pt x="391" y="407"/>
                  </a:cubicBezTo>
                  <a:cubicBezTo>
                    <a:pt x="392" y="408"/>
                    <a:pt x="392" y="408"/>
                    <a:pt x="392" y="408"/>
                  </a:cubicBezTo>
                  <a:cubicBezTo>
                    <a:pt x="393" y="408"/>
                    <a:pt x="393" y="408"/>
                    <a:pt x="394" y="408"/>
                  </a:cubicBezTo>
                  <a:cubicBezTo>
                    <a:pt x="401" y="393"/>
                    <a:pt x="401" y="393"/>
                    <a:pt x="401" y="393"/>
                  </a:cubicBezTo>
                  <a:cubicBezTo>
                    <a:pt x="406" y="383"/>
                    <a:pt x="406" y="383"/>
                    <a:pt x="406" y="383"/>
                  </a:cubicBezTo>
                  <a:cubicBezTo>
                    <a:pt x="408" y="379"/>
                    <a:pt x="408" y="379"/>
                    <a:pt x="408" y="379"/>
                  </a:cubicBezTo>
                  <a:cubicBezTo>
                    <a:pt x="409" y="378"/>
                    <a:pt x="409" y="378"/>
                    <a:pt x="409" y="378"/>
                  </a:cubicBezTo>
                  <a:cubicBezTo>
                    <a:pt x="409" y="377"/>
                    <a:pt x="409" y="377"/>
                    <a:pt x="409" y="377"/>
                  </a:cubicBezTo>
                  <a:cubicBezTo>
                    <a:pt x="410" y="376"/>
                    <a:pt x="410" y="375"/>
                    <a:pt x="411" y="375"/>
                  </a:cubicBezTo>
                  <a:cubicBezTo>
                    <a:pt x="413" y="372"/>
                    <a:pt x="415" y="370"/>
                    <a:pt x="417" y="367"/>
                  </a:cubicBezTo>
                  <a:cubicBezTo>
                    <a:pt x="420" y="365"/>
                    <a:pt x="422" y="363"/>
                    <a:pt x="425" y="362"/>
                  </a:cubicBezTo>
                  <a:cubicBezTo>
                    <a:pt x="426" y="361"/>
                    <a:pt x="427" y="361"/>
                    <a:pt x="429" y="361"/>
                  </a:cubicBezTo>
                  <a:cubicBezTo>
                    <a:pt x="430" y="361"/>
                    <a:pt x="431" y="361"/>
                    <a:pt x="432" y="361"/>
                  </a:cubicBezTo>
                  <a:cubicBezTo>
                    <a:pt x="437" y="362"/>
                    <a:pt x="441" y="366"/>
                    <a:pt x="444" y="372"/>
                  </a:cubicBezTo>
                  <a:cubicBezTo>
                    <a:pt x="446" y="377"/>
                    <a:pt x="447" y="384"/>
                    <a:pt x="446" y="390"/>
                  </a:cubicBezTo>
                  <a:cubicBezTo>
                    <a:pt x="445" y="393"/>
                    <a:pt x="445" y="396"/>
                    <a:pt x="443" y="399"/>
                  </a:cubicBezTo>
                  <a:cubicBezTo>
                    <a:pt x="442" y="402"/>
                    <a:pt x="440" y="405"/>
                    <a:pt x="438" y="407"/>
                  </a:cubicBezTo>
                  <a:cubicBezTo>
                    <a:pt x="434" y="411"/>
                    <a:pt x="429" y="415"/>
                    <a:pt x="423" y="417"/>
                  </a:cubicBezTo>
                  <a:cubicBezTo>
                    <a:pt x="420" y="418"/>
                    <a:pt x="416" y="418"/>
                    <a:pt x="413" y="418"/>
                  </a:cubicBezTo>
                  <a:cubicBezTo>
                    <a:pt x="411" y="418"/>
                    <a:pt x="410" y="419"/>
                    <a:pt x="408" y="419"/>
                  </a:cubicBezTo>
                  <a:cubicBezTo>
                    <a:pt x="407" y="418"/>
                    <a:pt x="407" y="418"/>
                    <a:pt x="407" y="418"/>
                  </a:cubicBezTo>
                  <a:cubicBezTo>
                    <a:pt x="407" y="418"/>
                    <a:pt x="406" y="418"/>
                    <a:pt x="406" y="418"/>
                  </a:cubicBezTo>
                  <a:cubicBezTo>
                    <a:pt x="405" y="418"/>
                    <a:pt x="404" y="418"/>
                    <a:pt x="404" y="418"/>
                  </a:cubicBezTo>
                  <a:cubicBezTo>
                    <a:pt x="399" y="418"/>
                    <a:pt x="399" y="418"/>
                    <a:pt x="399" y="418"/>
                  </a:cubicBezTo>
                  <a:cubicBezTo>
                    <a:pt x="398" y="419"/>
                    <a:pt x="397" y="421"/>
                    <a:pt x="397" y="423"/>
                  </a:cubicBezTo>
                  <a:cubicBezTo>
                    <a:pt x="395" y="427"/>
                    <a:pt x="395" y="427"/>
                    <a:pt x="395" y="427"/>
                  </a:cubicBezTo>
                  <a:cubicBezTo>
                    <a:pt x="392" y="432"/>
                    <a:pt x="392" y="432"/>
                    <a:pt x="392" y="432"/>
                  </a:cubicBezTo>
                  <a:cubicBezTo>
                    <a:pt x="387" y="443"/>
                    <a:pt x="387" y="443"/>
                    <a:pt x="387" y="443"/>
                  </a:cubicBezTo>
                  <a:cubicBezTo>
                    <a:pt x="384" y="451"/>
                    <a:pt x="381" y="458"/>
                    <a:pt x="378" y="465"/>
                  </a:cubicBezTo>
                  <a:cubicBezTo>
                    <a:pt x="372" y="480"/>
                    <a:pt x="367" y="495"/>
                    <a:pt x="361" y="510"/>
                  </a:cubicBezTo>
                  <a:cubicBezTo>
                    <a:pt x="351" y="539"/>
                    <a:pt x="341" y="570"/>
                    <a:pt x="332" y="600"/>
                  </a:cubicBezTo>
                  <a:cubicBezTo>
                    <a:pt x="327" y="617"/>
                    <a:pt x="327" y="617"/>
                    <a:pt x="327" y="617"/>
                  </a:cubicBezTo>
                  <a:cubicBezTo>
                    <a:pt x="326" y="622"/>
                    <a:pt x="326" y="622"/>
                    <a:pt x="326" y="622"/>
                  </a:cubicBezTo>
                  <a:cubicBezTo>
                    <a:pt x="325" y="622"/>
                    <a:pt x="325" y="622"/>
                    <a:pt x="325" y="622"/>
                  </a:cubicBezTo>
                  <a:cubicBezTo>
                    <a:pt x="330" y="603"/>
                    <a:pt x="330" y="603"/>
                    <a:pt x="330" y="603"/>
                  </a:cubicBezTo>
                  <a:cubicBezTo>
                    <a:pt x="334" y="592"/>
                    <a:pt x="334" y="592"/>
                    <a:pt x="334" y="592"/>
                  </a:cubicBezTo>
                  <a:cubicBezTo>
                    <a:pt x="342" y="563"/>
                    <a:pt x="352" y="534"/>
                    <a:pt x="362" y="506"/>
                  </a:cubicBezTo>
                  <a:cubicBezTo>
                    <a:pt x="367" y="491"/>
                    <a:pt x="373" y="477"/>
                    <a:pt x="378" y="463"/>
                  </a:cubicBezTo>
                  <a:cubicBezTo>
                    <a:pt x="381" y="456"/>
                    <a:pt x="384" y="449"/>
                    <a:pt x="387" y="442"/>
                  </a:cubicBezTo>
                  <a:cubicBezTo>
                    <a:pt x="392" y="432"/>
                    <a:pt x="392" y="432"/>
                    <a:pt x="392" y="432"/>
                  </a:cubicBezTo>
                  <a:cubicBezTo>
                    <a:pt x="394" y="426"/>
                    <a:pt x="394" y="426"/>
                    <a:pt x="394" y="426"/>
                  </a:cubicBezTo>
                  <a:cubicBezTo>
                    <a:pt x="398" y="417"/>
                    <a:pt x="398" y="417"/>
                    <a:pt x="398" y="417"/>
                  </a:cubicBezTo>
                  <a:cubicBezTo>
                    <a:pt x="403" y="418"/>
                    <a:pt x="403" y="418"/>
                    <a:pt x="403" y="418"/>
                  </a:cubicBezTo>
                  <a:cubicBezTo>
                    <a:pt x="404" y="418"/>
                    <a:pt x="405" y="418"/>
                    <a:pt x="406" y="418"/>
                  </a:cubicBezTo>
                  <a:cubicBezTo>
                    <a:pt x="406" y="418"/>
                    <a:pt x="407" y="418"/>
                    <a:pt x="407" y="418"/>
                  </a:cubicBezTo>
                  <a:cubicBezTo>
                    <a:pt x="408" y="418"/>
                    <a:pt x="408" y="418"/>
                    <a:pt x="408" y="418"/>
                  </a:cubicBezTo>
                  <a:cubicBezTo>
                    <a:pt x="410" y="418"/>
                    <a:pt x="411" y="418"/>
                    <a:pt x="413" y="418"/>
                  </a:cubicBezTo>
                  <a:cubicBezTo>
                    <a:pt x="416" y="417"/>
                    <a:pt x="419" y="417"/>
                    <a:pt x="422" y="416"/>
                  </a:cubicBezTo>
                  <a:cubicBezTo>
                    <a:pt x="428" y="414"/>
                    <a:pt x="434" y="411"/>
                    <a:pt x="438" y="406"/>
                  </a:cubicBezTo>
                  <a:cubicBezTo>
                    <a:pt x="440" y="404"/>
                    <a:pt x="442" y="402"/>
                    <a:pt x="443" y="399"/>
                  </a:cubicBezTo>
                  <a:cubicBezTo>
                    <a:pt x="444" y="396"/>
                    <a:pt x="445" y="393"/>
                    <a:pt x="445" y="390"/>
                  </a:cubicBezTo>
                  <a:cubicBezTo>
                    <a:pt x="446" y="384"/>
                    <a:pt x="446" y="377"/>
                    <a:pt x="443" y="372"/>
                  </a:cubicBezTo>
                  <a:cubicBezTo>
                    <a:pt x="441" y="367"/>
                    <a:pt x="436" y="362"/>
                    <a:pt x="432" y="362"/>
                  </a:cubicBezTo>
                  <a:cubicBezTo>
                    <a:pt x="431" y="362"/>
                    <a:pt x="431" y="362"/>
                    <a:pt x="430" y="361"/>
                  </a:cubicBezTo>
                  <a:cubicBezTo>
                    <a:pt x="430" y="361"/>
                    <a:pt x="429" y="362"/>
                    <a:pt x="429" y="362"/>
                  </a:cubicBezTo>
                  <a:cubicBezTo>
                    <a:pt x="428" y="362"/>
                    <a:pt x="426" y="362"/>
                    <a:pt x="425" y="363"/>
                  </a:cubicBezTo>
                  <a:cubicBezTo>
                    <a:pt x="423" y="364"/>
                    <a:pt x="420" y="366"/>
                    <a:pt x="418" y="368"/>
                  </a:cubicBezTo>
                  <a:cubicBezTo>
                    <a:pt x="415" y="370"/>
                    <a:pt x="413" y="373"/>
                    <a:pt x="411" y="375"/>
                  </a:cubicBezTo>
                  <a:cubicBezTo>
                    <a:pt x="411" y="376"/>
                    <a:pt x="410" y="377"/>
                    <a:pt x="410" y="377"/>
                  </a:cubicBezTo>
                  <a:cubicBezTo>
                    <a:pt x="409" y="378"/>
                    <a:pt x="409" y="378"/>
                    <a:pt x="409" y="378"/>
                  </a:cubicBezTo>
                  <a:cubicBezTo>
                    <a:pt x="409" y="379"/>
                    <a:pt x="409" y="379"/>
                    <a:pt x="409" y="379"/>
                  </a:cubicBezTo>
                  <a:cubicBezTo>
                    <a:pt x="406" y="384"/>
                    <a:pt x="406" y="384"/>
                    <a:pt x="406" y="384"/>
                  </a:cubicBezTo>
                  <a:cubicBezTo>
                    <a:pt x="402" y="394"/>
                    <a:pt x="402" y="394"/>
                    <a:pt x="402" y="394"/>
                  </a:cubicBezTo>
                  <a:cubicBezTo>
                    <a:pt x="394" y="409"/>
                    <a:pt x="394" y="409"/>
                    <a:pt x="394" y="409"/>
                  </a:cubicBezTo>
                  <a:cubicBezTo>
                    <a:pt x="394" y="409"/>
                    <a:pt x="393" y="409"/>
                    <a:pt x="393" y="409"/>
                  </a:cubicBezTo>
                  <a:cubicBezTo>
                    <a:pt x="391" y="408"/>
                    <a:pt x="391" y="408"/>
                    <a:pt x="391" y="408"/>
                  </a:cubicBezTo>
                  <a:cubicBezTo>
                    <a:pt x="388" y="407"/>
                    <a:pt x="388" y="407"/>
                    <a:pt x="388" y="407"/>
                  </a:cubicBezTo>
                  <a:cubicBezTo>
                    <a:pt x="386" y="406"/>
                    <a:pt x="384" y="405"/>
                    <a:pt x="382" y="404"/>
                  </a:cubicBezTo>
                  <a:cubicBezTo>
                    <a:pt x="381" y="403"/>
                    <a:pt x="381" y="403"/>
                    <a:pt x="381" y="403"/>
                  </a:cubicBezTo>
                  <a:cubicBezTo>
                    <a:pt x="380" y="403"/>
                    <a:pt x="380" y="403"/>
                    <a:pt x="380" y="403"/>
                  </a:cubicBezTo>
                  <a:cubicBezTo>
                    <a:pt x="380" y="402"/>
                    <a:pt x="380" y="402"/>
                    <a:pt x="380" y="402"/>
                  </a:cubicBezTo>
                  <a:cubicBezTo>
                    <a:pt x="379" y="402"/>
                    <a:pt x="378" y="402"/>
                    <a:pt x="378" y="401"/>
                  </a:cubicBezTo>
                  <a:cubicBezTo>
                    <a:pt x="377" y="400"/>
                    <a:pt x="376" y="400"/>
                    <a:pt x="375" y="399"/>
                  </a:cubicBezTo>
                  <a:cubicBezTo>
                    <a:pt x="370" y="395"/>
                    <a:pt x="367" y="391"/>
                    <a:pt x="363" y="387"/>
                  </a:cubicBezTo>
                  <a:cubicBezTo>
                    <a:pt x="360" y="383"/>
                    <a:pt x="357" y="378"/>
                    <a:pt x="355" y="374"/>
                  </a:cubicBezTo>
                  <a:cubicBezTo>
                    <a:pt x="354" y="371"/>
                    <a:pt x="352" y="369"/>
                    <a:pt x="351" y="367"/>
                  </a:cubicBezTo>
                  <a:cubicBezTo>
                    <a:pt x="351" y="366"/>
                    <a:pt x="351" y="366"/>
                    <a:pt x="351" y="366"/>
                  </a:cubicBezTo>
                  <a:cubicBezTo>
                    <a:pt x="350" y="364"/>
                    <a:pt x="350" y="364"/>
                    <a:pt x="350" y="364"/>
                  </a:cubicBezTo>
                  <a:cubicBezTo>
                    <a:pt x="350" y="363"/>
                    <a:pt x="350" y="362"/>
                    <a:pt x="349" y="361"/>
                  </a:cubicBezTo>
                  <a:cubicBezTo>
                    <a:pt x="348" y="359"/>
                    <a:pt x="348" y="357"/>
                    <a:pt x="347" y="355"/>
                  </a:cubicBezTo>
                  <a:cubicBezTo>
                    <a:pt x="350" y="353"/>
                    <a:pt x="352" y="351"/>
                    <a:pt x="355" y="349"/>
                  </a:cubicBezTo>
                  <a:cubicBezTo>
                    <a:pt x="357" y="348"/>
                    <a:pt x="357" y="348"/>
                    <a:pt x="357" y="348"/>
                  </a:cubicBezTo>
                  <a:cubicBezTo>
                    <a:pt x="358" y="348"/>
                    <a:pt x="358" y="348"/>
                    <a:pt x="358" y="348"/>
                  </a:cubicBezTo>
                  <a:cubicBezTo>
                    <a:pt x="358" y="347"/>
                    <a:pt x="359" y="347"/>
                    <a:pt x="359" y="346"/>
                  </a:cubicBezTo>
                  <a:cubicBezTo>
                    <a:pt x="362" y="344"/>
                    <a:pt x="364" y="342"/>
                    <a:pt x="367" y="340"/>
                  </a:cubicBezTo>
                  <a:cubicBezTo>
                    <a:pt x="371" y="335"/>
                    <a:pt x="375" y="330"/>
                    <a:pt x="377" y="325"/>
                  </a:cubicBezTo>
                  <a:cubicBezTo>
                    <a:pt x="379" y="319"/>
                    <a:pt x="379" y="313"/>
                    <a:pt x="377" y="308"/>
                  </a:cubicBezTo>
                  <a:cubicBezTo>
                    <a:pt x="376" y="306"/>
                    <a:pt x="375" y="303"/>
                    <a:pt x="373" y="301"/>
                  </a:cubicBezTo>
                  <a:cubicBezTo>
                    <a:pt x="372" y="301"/>
                    <a:pt x="372" y="300"/>
                    <a:pt x="371" y="299"/>
                  </a:cubicBezTo>
                  <a:cubicBezTo>
                    <a:pt x="371" y="299"/>
                    <a:pt x="371" y="299"/>
                    <a:pt x="370" y="298"/>
                  </a:cubicBezTo>
                  <a:cubicBezTo>
                    <a:pt x="369" y="297"/>
                    <a:pt x="368" y="297"/>
                    <a:pt x="367" y="296"/>
                  </a:cubicBezTo>
                  <a:cubicBezTo>
                    <a:pt x="363" y="295"/>
                    <a:pt x="357" y="295"/>
                    <a:pt x="352" y="298"/>
                  </a:cubicBezTo>
                  <a:cubicBezTo>
                    <a:pt x="351" y="298"/>
                    <a:pt x="350" y="299"/>
                    <a:pt x="349" y="300"/>
                  </a:cubicBezTo>
                  <a:cubicBezTo>
                    <a:pt x="347" y="301"/>
                    <a:pt x="346" y="302"/>
                    <a:pt x="345" y="303"/>
                  </a:cubicBezTo>
                  <a:cubicBezTo>
                    <a:pt x="343" y="305"/>
                    <a:pt x="341" y="307"/>
                    <a:pt x="340" y="310"/>
                  </a:cubicBezTo>
                  <a:cubicBezTo>
                    <a:pt x="337" y="315"/>
                    <a:pt x="335" y="321"/>
                    <a:pt x="335" y="327"/>
                  </a:cubicBezTo>
                  <a:cubicBezTo>
                    <a:pt x="335" y="330"/>
                    <a:pt x="335" y="333"/>
                    <a:pt x="335" y="337"/>
                  </a:cubicBezTo>
                  <a:cubicBezTo>
                    <a:pt x="336" y="339"/>
                    <a:pt x="336" y="339"/>
                    <a:pt x="336" y="339"/>
                  </a:cubicBezTo>
                  <a:cubicBezTo>
                    <a:pt x="336" y="340"/>
                    <a:pt x="336" y="340"/>
                    <a:pt x="336" y="340"/>
                  </a:cubicBezTo>
                  <a:cubicBezTo>
                    <a:pt x="336" y="342"/>
                    <a:pt x="336" y="342"/>
                    <a:pt x="336" y="342"/>
                  </a:cubicBezTo>
                  <a:cubicBezTo>
                    <a:pt x="336" y="343"/>
                    <a:pt x="336" y="343"/>
                    <a:pt x="336" y="343"/>
                  </a:cubicBezTo>
                  <a:cubicBezTo>
                    <a:pt x="337" y="344"/>
                    <a:pt x="337" y="344"/>
                    <a:pt x="337" y="344"/>
                  </a:cubicBezTo>
                  <a:cubicBezTo>
                    <a:pt x="337" y="347"/>
                    <a:pt x="337" y="347"/>
                    <a:pt x="337" y="347"/>
                  </a:cubicBezTo>
                  <a:cubicBezTo>
                    <a:pt x="338" y="351"/>
                    <a:pt x="338" y="351"/>
                    <a:pt x="338" y="351"/>
                  </a:cubicBezTo>
                  <a:cubicBezTo>
                    <a:pt x="336" y="352"/>
                    <a:pt x="334" y="353"/>
                    <a:pt x="332" y="354"/>
                  </a:cubicBezTo>
                  <a:cubicBezTo>
                    <a:pt x="331" y="355"/>
                    <a:pt x="330" y="355"/>
                    <a:pt x="329" y="355"/>
                  </a:cubicBezTo>
                  <a:cubicBezTo>
                    <a:pt x="328" y="356"/>
                    <a:pt x="328" y="356"/>
                    <a:pt x="328" y="356"/>
                  </a:cubicBezTo>
                  <a:cubicBezTo>
                    <a:pt x="326" y="356"/>
                    <a:pt x="326" y="356"/>
                    <a:pt x="326" y="356"/>
                  </a:cubicBezTo>
                  <a:cubicBezTo>
                    <a:pt x="324" y="357"/>
                    <a:pt x="321" y="358"/>
                    <a:pt x="318" y="359"/>
                  </a:cubicBezTo>
                  <a:cubicBezTo>
                    <a:pt x="313" y="360"/>
                    <a:pt x="308" y="360"/>
                    <a:pt x="303" y="360"/>
                  </a:cubicBezTo>
                  <a:cubicBezTo>
                    <a:pt x="297" y="360"/>
                    <a:pt x="292" y="360"/>
                    <a:pt x="287" y="359"/>
                  </a:cubicBezTo>
                  <a:cubicBezTo>
                    <a:pt x="286" y="359"/>
                    <a:pt x="284" y="359"/>
                    <a:pt x="283" y="358"/>
                  </a:cubicBezTo>
                  <a:cubicBezTo>
                    <a:pt x="282" y="358"/>
                    <a:pt x="281" y="358"/>
                    <a:pt x="280" y="358"/>
                  </a:cubicBezTo>
                  <a:cubicBezTo>
                    <a:pt x="279" y="358"/>
                    <a:pt x="278" y="357"/>
                    <a:pt x="277" y="357"/>
                  </a:cubicBezTo>
                  <a:cubicBezTo>
                    <a:pt x="275" y="357"/>
                    <a:pt x="273" y="356"/>
                    <a:pt x="271" y="355"/>
                  </a:cubicBezTo>
                  <a:cubicBezTo>
                    <a:pt x="270" y="355"/>
                    <a:pt x="269" y="354"/>
                    <a:pt x="268" y="354"/>
                  </a:cubicBezTo>
                  <a:cubicBezTo>
                    <a:pt x="268" y="353"/>
                    <a:pt x="267" y="353"/>
                    <a:pt x="267" y="352"/>
                  </a:cubicBezTo>
                  <a:cubicBezTo>
                    <a:pt x="266" y="352"/>
                    <a:pt x="266" y="351"/>
                    <a:pt x="266" y="351"/>
                  </a:cubicBezTo>
                  <a:cubicBezTo>
                    <a:pt x="266" y="350"/>
                    <a:pt x="266" y="350"/>
                    <a:pt x="266" y="350"/>
                  </a:cubicBezTo>
                  <a:cubicBezTo>
                    <a:pt x="266" y="350"/>
                    <a:pt x="266" y="349"/>
                    <a:pt x="265" y="349"/>
                  </a:cubicBezTo>
                  <a:cubicBezTo>
                    <a:pt x="265" y="348"/>
                    <a:pt x="266" y="346"/>
                    <a:pt x="268" y="344"/>
                  </a:cubicBezTo>
                  <a:cubicBezTo>
                    <a:pt x="272" y="339"/>
                    <a:pt x="272" y="339"/>
                    <a:pt x="272" y="339"/>
                  </a:cubicBezTo>
                  <a:cubicBezTo>
                    <a:pt x="274" y="336"/>
                    <a:pt x="274" y="336"/>
                    <a:pt x="274" y="336"/>
                  </a:cubicBezTo>
                  <a:cubicBezTo>
                    <a:pt x="275" y="335"/>
                    <a:pt x="275" y="335"/>
                    <a:pt x="275" y="335"/>
                  </a:cubicBezTo>
                  <a:cubicBezTo>
                    <a:pt x="278" y="331"/>
                    <a:pt x="281" y="327"/>
                    <a:pt x="283" y="323"/>
                  </a:cubicBezTo>
                  <a:cubicBezTo>
                    <a:pt x="285" y="319"/>
                    <a:pt x="287" y="315"/>
                    <a:pt x="288" y="311"/>
                  </a:cubicBezTo>
                  <a:cubicBezTo>
                    <a:pt x="289" y="307"/>
                    <a:pt x="289" y="304"/>
                    <a:pt x="288" y="300"/>
                  </a:cubicBezTo>
                  <a:cubicBezTo>
                    <a:pt x="286" y="297"/>
                    <a:pt x="284" y="294"/>
                    <a:pt x="281" y="292"/>
                  </a:cubicBezTo>
                  <a:cubicBezTo>
                    <a:pt x="277" y="289"/>
                    <a:pt x="274" y="288"/>
                    <a:pt x="270" y="287"/>
                  </a:cubicBezTo>
                  <a:cubicBezTo>
                    <a:pt x="267" y="287"/>
                    <a:pt x="264" y="288"/>
                    <a:pt x="260" y="290"/>
                  </a:cubicBezTo>
                  <a:cubicBezTo>
                    <a:pt x="257" y="292"/>
                    <a:pt x="254" y="295"/>
                    <a:pt x="252" y="299"/>
                  </a:cubicBezTo>
                  <a:cubicBezTo>
                    <a:pt x="247" y="306"/>
                    <a:pt x="243" y="315"/>
                    <a:pt x="242" y="323"/>
                  </a:cubicBezTo>
                  <a:cubicBezTo>
                    <a:pt x="242" y="326"/>
                    <a:pt x="242" y="328"/>
                    <a:pt x="242" y="330"/>
                  </a:cubicBezTo>
                  <a:cubicBezTo>
                    <a:pt x="242" y="330"/>
                    <a:pt x="242" y="331"/>
                    <a:pt x="242" y="331"/>
                  </a:cubicBezTo>
                  <a:cubicBezTo>
                    <a:pt x="242" y="332"/>
                    <a:pt x="242" y="332"/>
                    <a:pt x="242" y="333"/>
                  </a:cubicBezTo>
                  <a:cubicBezTo>
                    <a:pt x="242" y="334"/>
                    <a:pt x="243" y="335"/>
                    <a:pt x="243" y="336"/>
                  </a:cubicBezTo>
                  <a:cubicBezTo>
                    <a:pt x="243" y="338"/>
                    <a:pt x="244" y="340"/>
                    <a:pt x="245" y="342"/>
                  </a:cubicBezTo>
                  <a:cubicBezTo>
                    <a:pt x="245" y="342"/>
                    <a:pt x="245" y="343"/>
                    <a:pt x="246" y="343"/>
                  </a:cubicBezTo>
                  <a:cubicBezTo>
                    <a:pt x="246" y="343"/>
                    <a:pt x="246" y="343"/>
                    <a:pt x="246" y="344"/>
                  </a:cubicBezTo>
                  <a:cubicBezTo>
                    <a:pt x="247" y="346"/>
                    <a:pt x="247" y="346"/>
                    <a:pt x="247" y="346"/>
                  </a:cubicBezTo>
                  <a:cubicBezTo>
                    <a:pt x="248" y="347"/>
                    <a:pt x="250" y="349"/>
                    <a:pt x="251" y="351"/>
                  </a:cubicBezTo>
                  <a:cubicBezTo>
                    <a:pt x="250" y="353"/>
                    <a:pt x="248" y="355"/>
                    <a:pt x="247" y="356"/>
                  </a:cubicBezTo>
                  <a:cubicBezTo>
                    <a:pt x="246" y="357"/>
                    <a:pt x="245" y="358"/>
                    <a:pt x="244" y="359"/>
                  </a:cubicBezTo>
                  <a:cubicBezTo>
                    <a:pt x="243" y="361"/>
                    <a:pt x="243" y="361"/>
                    <a:pt x="243" y="361"/>
                  </a:cubicBezTo>
                  <a:cubicBezTo>
                    <a:pt x="241" y="363"/>
                    <a:pt x="239" y="365"/>
                    <a:pt x="237" y="366"/>
                  </a:cubicBezTo>
                  <a:cubicBezTo>
                    <a:pt x="234" y="370"/>
                    <a:pt x="230" y="374"/>
                    <a:pt x="226" y="377"/>
                  </a:cubicBezTo>
                  <a:cubicBezTo>
                    <a:pt x="222" y="380"/>
                    <a:pt x="217" y="384"/>
                    <a:pt x="213" y="387"/>
                  </a:cubicBezTo>
                  <a:cubicBezTo>
                    <a:pt x="212" y="387"/>
                    <a:pt x="211" y="388"/>
                    <a:pt x="210" y="389"/>
                  </a:cubicBezTo>
                  <a:cubicBezTo>
                    <a:pt x="208" y="390"/>
                    <a:pt x="208" y="390"/>
                    <a:pt x="208" y="390"/>
                  </a:cubicBezTo>
                  <a:cubicBezTo>
                    <a:pt x="207" y="390"/>
                    <a:pt x="207" y="390"/>
                    <a:pt x="207" y="390"/>
                  </a:cubicBezTo>
                  <a:cubicBezTo>
                    <a:pt x="206" y="391"/>
                    <a:pt x="206" y="391"/>
                    <a:pt x="206" y="391"/>
                  </a:cubicBezTo>
                  <a:cubicBezTo>
                    <a:pt x="205" y="392"/>
                    <a:pt x="204" y="392"/>
                    <a:pt x="203" y="393"/>
                  </a:cubicBezTo>
                  <a:cubicBezTo>
                    <a:pt x="202" y="393"/>
                    <a:pt x="201" y="394"/>
                    <a:pt x="200" y="394"/>
                  </a:cubicBezTo>
                  <a:cubicBezTo>
                    <a:pt x="198" y="395"/>
                    <a:pt x="196" y="396"/>
                    <a:pt x="194" y="397"/>
                  </a:cubicBezTo>
                  <a:cubicBezTo>
                    <a:pt x="187" y="385"/>
                    <a:pt x="187" y="385"/>
                    <a:pt x="187" y="385"/>
                  </a:cubicBezTo>
                  <a:cubicBezTo>
                    <a:pt x="184" y="378"/>
                    <a:pt x="184" y="378"/>
                    <a:pt x="184" y="378"/>
                  </a:cubicBezTo>
                  <a:cubicBezTo>
                    <a:pt x="182" y="374"/>
                    <a:pt x="179" y="370"/>
                    <a:pt x="177" y="367"/>
                  </a:cubicBezTo>
                  <a:cubicBezTo>
                    <a:pt x="174" y="363"/>
                    <a:pt x="170" y="360"/>
                    <a:pt x="167" y="358"/>
                  </a:cubicBezTo>
                  <a:cubicBezTo>
                    <a:pt x="163" y="356"/>
                    <a:pt x="159" y="355"/>
                    <a:pt x="155" y="355"/>
                  </a:cubicBezTo>
                  <a:cubicBezTo>
                    <a:pt x="152" y="355"/>
                    <a:pt x="148" y="356"/>
                    <a:pt x="144" y="358"/>
                  </a:cubicBezTo>
                  <a:cubicBezTo>
                    <a:pt x="141" y="361"/>
                    <a:pt x="138" y="363"/>
                    <a:pt x="137" y="367"/>
                  </a:cubicBezTo>
                  <a:cubicBezTo>
                    <a:pt x="136" y="370"/>
                    <a:pt x="135" y="374"/>
                    <a:pt x="136" y="378"/>
                  </a:cubicBezTo>
                  <a:cubicBezTo>
                    <a:pt x="137" y="382"/>
                    <a:pt x="139" y="386"/>
                    <a:pt x="141" y="389"/>
                  </a:cubicBezTo>
                  <a:cubicBezTo>
                    <a:pt x="141" y="388"/>
                    <a:pt x="139" y="386"/>
                    <a:pt x="139" y="386"/>
                  </a:cubicBezTo>
                  <a:cubicBezTo>
                    <a:pt x="139" y="385"/>
                    <a:pt x="139" y="386"/>
                    <a:pt x="139" y="387"/>
                  </a:cubicBezTo>
                  <a:cubicBezTo>
                    <a:pt x="140" y="388"/>
                    <a:pt x="141" y="389"/>
                    <a:pt x="142" y="392"/>
                  </a:cubicBezTo>
                  <a:cubicBezTo>
                    <a:pt x="140" y="388"/>
                    <a:pt x="137" y="384"/>
                    <a:pt x="136" y="380"/>
                  </a:cubicBezTo>
                  <a:close/>
                  <a:moveTo>
                    <a:pt x="183" y="623"/>
                  </a:moveTo>
                  <a:cubicBezTo>
                    <a:pt x="180" y="624"/>
                    <a:pt x="177" y="625"/>
                    <a:pt x="175" y="626"/>
                  </a:cubicBezTo>
                  <a:cubicBezTo>
                    <a:pt x="172" y="628"/>
                    <a:pt x="170" y="630"/>
                    <a:pt x="169" y="632"/>
                  </a:cubicBezTo>
                  <a:cubicBezTo>
                    <a:pt x="166" y="637"/>
                    <a:pt x="165" y="642"/>
                    <a:pt x="165" y="648"/>
                  </a:cubicBezTo>
                  <a:cubicBezTo>
                    <a:pt x="165" y="653"/>
                    <a:pt x="167" y="658"/>
                    <a:pt x="171" y="662"/>
                  </a:cubicBezTo>
                  <a:cubicBezTo>
                    <a:pt x="173" y="664"/>
                    <a:pt x="175" y="666"/>
                    <a:pt x="178" y="667"/>
                  </a:cubicBezTo>
                  <a:cubicBezTo>
                    <a:pt x="179" y="668"/>
                    <a:pt x="181" y="668"/>
                    <a:pt x="182" y="668"/>
                  </a:cubicBezTo>
                  <a:cubicBezTo>
                    <a:pt x="183" y="669"/>
                    <a:pt x="184" y="669"/>
                    <a:pt x="184" y="669"/>
                  </a:cubicBezTo>
                  <a:cubicBezTo>
                    <a:pt x="185" y="669"/>
                    <a:pt x="185" y="669"/>
                    <a:pt x="185" y="669"/>
                  </a:cubicBezTo>
                  <a:cubicBezTo>
                    <a:pt x="186" y="669"/>
                    <a:pt x="186" y="669"/>
                    <a:pt x="186" y="669"/>
                  </a:cubicBezTo>
                  <a:cubicBezTo>
                    <a:pt x="199" y="669"/>
                    <a:pt x="199" y="669"/>
                    <a:pt x="199" y="669"/>
                  </a:cubicBezTo>
                  <a:cubicBezTo>
                    <a:pt x="224" y="669"/>
                    <a:pt x="224" y="669"/>
                    <a:pt x="224" y="669"/>
                  </a:cubicBezTo>
                  <a:cubicBezTo>
                    <a:pt x="257" y="669"/>
                    <a:pt x="290" y="670"/>
                    <a:pt x="325" y="669"/>
                  </a:cubicBezTo>
                  <a:cubicBezTo>
                    <a:pt x="325" y="670"/>
                    <a:pt x="325" y="670"/>
                    <a:pt x="325" y="670"/>
                  </a:cubicBezTo>
                  <a:cubicBezTo>
                    <a:pt x="311" y="670"/>
                    <a:pt x="311" y="670"/>
                    <a:pt x="311" y="670"/>
                  </a:cubicBezTo>
                  <a:cubicBezTo>
                    <a:pt x="298" y="670"/>
                    <a:pt x="298" y="670"/>
                    <a:pt x="298" y="670"/>
                  </a:cubicBezTo>
                  <a:cubicBezTo>
                    <a:pt x="273" y="670"/>
                    <a:pt x="248" y="670"/>
                    <a:pt x="223" y="670"/>
                  </a:cubicBezTo>
                  <a:cubicBezTo>
                    <a:pt x="198" y="670"/>
                    <a:pt x="198" y="670"/>
                    <a:pt x="198" y="670"/>
                  </a:cubicBezTo>
                  <a:cubicBezTo>
                    <a:pt x="186" y="670"/>
                    <a:pt x="186" y="670"/>
                    <a:pt x="186" y="670"/>
                  </a:cubicBezTo>
                  <a:cubicBezTo>
                    <a:pt x="185" y="670"/>
                    <a:pt x="185" y="670"/>
                    <a:pt x="185" y="670"/>
                  </a:cubicBezTo>
                  <a:cubicBezTo>
                    <a:pt x="184" y="670"/>
                    <a:pt x="184" y="670"/>
                    <a:pt x="184" y="670"/>
                  </a:cubicBezTo>
                  <a:cubicBezTo>
                    <a:pt x="183" y="670"/>
                    <a:pt x="182" y="669"/>
                    <a:pt x="181" y="669"/>
                  </a:cubicBezTo>
                  <a:cubicBezTo>
                    <a:pt x="180" y="669"/>
                    <a:pt x="178" y="669"/>
                    <a:pt x="177" y="668"/>
                  </a:cubicBezTo>
                  <a:cubicBezTo>
                    <a:pt x="174" y="667"/>
                    <a:pt x="172" y="665"/>
                    <a:pt x="170" y="663"/>
                  </a:cubicBezTo>
                  <a:cubicBezTo>
                    <a:pt x="166" y="658"/>
                    <a:pt x="164" y="653"/>
                    <a:pt x="164" y="648"/>
                  </a:cubicBezTo>
                  <a:cubicBezTo>
                    <a:pt x="164" y="642"/>
                    <a:pt x="165" y="637"/>
                    <a:pt x="168" y="632"/>
                  </a:cubicBezTo>
                  <a:cubicBezTo>
                    <a:pt x="170" y="630"/>
                    <a:pt x="172" y="627"/>
                    <a:pt x="174" y="626"/>
                  </a:cubicBezTo>
                  <a:cubicBezTo>
                    <a:pt x="176" y="624"/>
                    <a:pt x="179" y="623"/>
                    <a:pt x="182" y="623"/>
                  </a:cubicBezTo>
                  <a:cubicBezTo>
                    <a:pt x="182" y="623"/>
                    <a:pt x="183" y="623"/>
                    <a:pt x="183" y="623"/>
                  </a:cubicBezTo>
                  <a:cubicBezTo>
                    <a:pt x="183" y="623"/>
                    <a:pt x="183" y="623"/>
                    <a:pt x="183" y="623"/>
                  </a:cubicBezTo>
                  <a:close/>
                  <a:moveTo>
                    <a:pt x="248" y="379"/>
                  </a:moveTo>
                  <a:cubicBezTo>
                    <a:pt x="251" y="377"/>
                    <a:pt x="253" y="375"/>
                    <a:pt x="255" y="372"/>
                  </a:cubicBezTo>
                  <a:cubicBezTo>
                    <a:pt x="259" y="368"/>
                    <a:pt x="259" y="368"/>
                    <a:pt x="259" y="368"/>
                  </a:cubicBezTo>
                  <a:cubicBezTo>
                    <a:pt x="260" y="368"/>
                    <a:pt x="261" y="369"/>
                    <a:pt x="262" y="369"/>
                  </a:cubicBezTo>
                  <a:cubicBezTo>
                    <a:pt x="262" y="369"/>
                    <a:pt x="262" y="369"/>
                    <a:pt x="262" y="369"/>
                  </a:cubicBezTo>
                  <a:cubicBezTo>
                    <a:pt x="263" y="370"/>
                    <a:pt x="263" y="370"/>
                    <a:pt x="263" y="370"/>
                  </a:cubicBezTo>
                  <a:cubicBezTo>
                    <a:pt x="264" y="370"/>
                    <a:pt x="264" y="370"/>
                    <a:pt x="264" y="370"/>
                  </a:cubicBezTo>
                  <a:cubicBezTo>
                    <a:pt x="266" y="371"/>
                    <a:pt x="266" y="371"/>
                    <a:pt x="266" y="371"/>
                  </a:cubicBezTo>
                  <a:cubicBezTo>
                    <a:pt x="270" y="372"/>
                    <a:pt x="273" y="373"/>
                    <a:pt x="276" y="374"/>
                  </a:cubicBezTo>
                  <a:cubicBezTo>
                    <a:pt x="283" y="376"/>
                    <a:pt x="290" y="377"/>
                    <a:pt x="297" y="377"/>
                  </a:cubicBezTo>
                  <a:cubicBezTo>
                    <a:pt x="304" y="377"/>
                    <a:pt x="311" y="377"/>
                    <a:pt x="318" y="376"/>
                  </a:cubicBezTo>
                  <a:cubicBezTo>
                    <a:pt x="321" y="375"/>
                    <a:pt x="324" y="375"/>
                    <a:pt x="328" y="374"/>
                  </a:cubicBezTo>
                  <a:cubicBezTo>
                    <a:pt x="330" y="373"/>
                    <a:pt x="330" y="373"/>
                    <a:pt x="330" y="373"/>
                  </a:cubicBezTo>
                  <a:cubicBezTo>
                    <a:pt x="332" y="372"/>
                    <a:pt x="332" y="372"/>
                    <a:pt x="332" y="372"/>
                  </a:cubicBezTo>
                  <a:cubicBezTo>
                    <a:pt x="333" y="372"/>
                    <a:pt x="334" y="372"/>
                    <a:pt x="334" y="371"/>
                  </a:cubicBezTo>
                  <a:cubicBezTo>
                    <a:pt x="334" y="372"/>
                    <a:pt x="334" y="372"/>
                    <a:pt x="335" y="372"/>
                  </a:cubicBezTo>
                  <a:cubicBezTo>
                    <a:pt x="335" y="373"/>
                    <a:pt x="335" y="373"/>
                    <a:pt x="335" y="374"/>
                  </a:cubicBezTo>
                  <a:cubicBezTo>
                    <a:pt x="336" y="375"/>
                    <a:pt x="336" y="375"/>
                    <a:pt x="336" y="375"/>
                  </a:cubicBezTo>
                  <a:cubicBezTo>
                    <a:pt x="336" y="376"/>
                    <a:pt x="336" y="376"/>
                    <a:pt x="336" y="376"/>
                  </a:cubicBezTo>
                  <a:cubicBezTo>
                    <a:pt x="336" y="376"/>
                    <a:pt x="337" y="377"/>
                    <a:pt x="337" y="378"/>
                  </a:cubicBezTo>
                  <a:cubicBezTo>
                    <a:pt x="338" y="380"/>
                    <a:pt x="340" y="383"/>
                    <a:pt x="341" y="386"/>
                  </a:cubicBezTo>
                  <a:cubicBezTo>
                    <a:pt x="345" y="391"/>
                    <a:pt x="348" y="396"/>
                    <a:pt x="352" y="400"/>
                  </a:cubicBezTo>
                  <a:cubicBezTo>
                    <a:pt x="356" y="405"/>
                    <a:pt x="361" y="409"/>
                    <a:pt x="365" y="413"/>
                  </a:cubicBezTo>
                  <a:cubicBezTo>
                    <a:pt x="368" y="415"/>
                    <a:pt x="370" y="416"/>
                    <a:pt x="373" y="418"/>
                  </a:cubicBezTo>
                  <a:cubicBezTo>
                    <a:pt x="375" y="419"/>
                    <a:pt x="375" y="419"/>
                    <a:pt x="375" y="419"/>
                  </a:cubicBezTo>
                  <a:cubicBezTo>
                    <a:pt x="376" y="420"/>
                    <a:pt x="376" y="420"/>
                    <a:pt x="376" y="420"/>
                  </a:cubicBezTo>
                  <a:cubicBezTo>
                    <a:pt x="376" y="420"/>
                    <a:pt x="377" y="420"/>
                    <a:pt x="378" y="421"/>
                  </a:cubicBezTo>
                  <a:cubicBezTo>
                    <a:pt x="372" y="434"/>
                    <a:pt x="372" y="434"/>
                    <a:pt x="372" y="434"/>
                  </a:cubicBezTo>
                  <a:cubicBezTo>
                    <a:pt x="369" y="440"/>
                    <a:pt x="367" y="445"/>
                    <a:pt x="364" y="451"/>
                  </a:cubicBezTo>
                  <a:cubicBezTo>
                    <a:pt x="359" y="462"/>
                    <a:pt x="355" y="473"/>
                    <a:pt x="350" y="484"/>
                  </a:cubicBezTo>
                  <a:cubicBezTo>
                    <a:pt x="355" y="473"/>
                    <a:pt x="359" y="462"/>
                    <a:pt x="364" y="451"/>
                  </a:cubicBezTo>
                  <a:cubicBezTo>
                    <a:pt x="367" y="445"/>
                    <a:pt x="369" y="439"/>
                    <a:pt x="371" y="434"/>
                  </a:cubicBezTo>
                  <a:cubicBezTo>
                    <a:pt x="377" y="421"/>
                    <a:pt x="377" y="421"/>
                    <a:pt x="377" y="421"/>
                  </a:cubicBezTo>
                  <a:cubicBezTo>
                    <a:pt x="377" y="420"/>
                    <a:pt x="376" y="420"/>
                    <a:pt x="376" y="420"/>
                  </a:cubicBezTo>
                  <a:cubicBezTo>
                    <a:pt x="375" y="419"/>
                    <a:pt x="375" y="419"/>
                    <a:pt x="375" y="419"/>
                  </a:cubicBezTo>
                  <a:cubicBezTo>
                    <a:pt x="373" y="418"/>
                    <a:pt x="373" y="418"/>
                    <a:pt x="373" y="418"/>
                  </a:cubicBezTo>
                  <a:cubicBezTo>
                    <a:pt x="370" y="417"/>
                    <a:pt x="368" y="415"/>
                    <a:pt x="365" y="413"/>
                  </a:cubicBezTo>
                  <a:cubicBezTo>
                    <a:pt x="360" y="409"/>
                    <a:pt x="356" y="405"/>
                    <a:pt x="352" y="400"/>
                  </a:cubicBezTo>
                  <a:cubicBezTo>
                    <a:pt x="348" y="396"/>
                    <a:pt x="344" y="391"/>
                    <a:pt x="341" y="386"/>
                  </a:cubicBezTo>
                  <a:cubicBezTo>
                    <a:pt x="340" y="383"/>
                    <a:pt x="338" y="380"/>
                    <a:pt x="337" y="378"/>
                  </a:cubicBezTo>
                  <a:cubicBezTo>
                    <a:pt x="336" y="376"/>
                    <a:pt x="336" y="376"/>
                    <a:pt x="336" y="376"/>
                  </a:cubicBezTo>
                  <a:cubicBezTo>
                    <a:pt x="336" y="375"/>
                    <a:pt x="336" y="375"/>
                    <a:pt x="336" y="375"/>
                  </a:cubicBezTo>
                  <a:cubicBezTo>
                    <a:pt x="335" y="374"/>
                    <a:pt x="335" y="374"/>
                    <a:pt x="335" y="374"/>
                  </a:cubicBezTo>
                  <a:cubicBezTo>
                    <a:pt x="335" y="373"/>
                    <a:pt x="335" y="373"/>
                    <a:pt x="335" y="372"/>
                  </a:cubicBezTo>
                  <a:cubicBezTo>
                    <a:pt x="334" y="372"/>
                    <a:pt x="334" y="372"/>
                    <a:pt x="334" y="371"/>
                  </a:cubicBezTo>
                  <a:cubicBezTo>
                    <a:pt x="334" y="372"/>
                    <a:pt x="333" y="372"/>
                    <a:pt x="332" y="372"/>
                  </a:cubicBezTo>
                  <a:cubicBezTo>
                    <a:pt x="330" y="373"/>
                    <a:pt x="330" y="373"/>
                    <a:pt x="330" y="373"/>
                  </a:cubicBezTo>
                  <a:cubicBezTo>
                    <a:pt x="328" y="374"/>
                    <a:pt x="328" y="374"/>
                    <a:pt x="328" y="374"/>
                  </a:cubicBezTo>
                  <a:cubicBezTo>
                    <a:pt x="324" y="375"/>
                    <a:pt x="321" y="375"/>
                    <a:pt x="318" y="376"/>
                  </a:cubicBezTo>
                  <a:cubicBezTo>
                    <a:pt x="311" y="377"/>
                    <a:pt x="304" y="378"/>
                    <a:pt x="297" y="377"/>
                  </a:cubicBezTo>
                  <a:cubicBezTo>
                    <a:pt x="290" y="377"/>
                    <a:pt x="283" y="376"/>
                    <a:pt x="276" y="374"/>
                  </a:cubicBezTo>
                  <a:cubicBezTo>
                    <a:pt x="273" y="374"/>
                    <a:pt x="270" y="373"/>
                    <a:pt x="266" y="371"/>
                  </a:cubicBezTo>
                  <a:cubicBezTo>
                    <a:pt x="265" y="371"/>
                    <a:pt x="265" y="371"/>
                    <a:pt x="264" y="370"/>
                  </a:cubicBezTo>
                  <a:cubicBezTo>
                    <a:pt x="263" y="370"/>
                    <a:pt x="263" y="370"/>
                    <a:pt x="263" y="370"/>
                  </a:cubicBezTo>
                  <a:cubicBezTo>
                    <a:pt x="262" y="370"/>
                    <a:pt x="262" y="370"/>
                    <a:pt x="262" y="370"/>
                  </a:cubicBezTo>
                  <a:cubicBezTo>
                    <a:pt x="262" y="369"/>
                    <a:pt x="262" y="369"/>
                    <a:pt x="262" y="369"/>
                  </a:cubicBezTo>
                  <a:cubicBezTo>
                    <a:pt x="261" y="369"/>
                    <a:pt x="260" y="369"/>
                    <a:pt x="259" y="368"/>
                  </a:cubicBezTo>
                  <a:cubicBezTo>
                    <a:pt x="258" y="369"/>
                    <a:pt x="257" y="370"/>
                    <a:pt x="255" y="373"/>
                  </a:cubicBezTo>
                  <a:cubicBezTo>
                    <a:pt x="253" y="375"/>
                    <a:pt x="250" y="377"/>
                    <a:pt x="248" y="379"/>
                  </a:cubicBezTo>
                  <a:cubicBezTo>
                    <a:pt x="244" y="384"/>
                    <a:pt x="239" y="388"/>
                    <a:pt x="235" y="392"/>
                  </a:cubicBezTo>
                  <a:cubicBezTo>
                    <a:pt x="234" y="393"/>
                    <a:pt x="235" y="393"/>
                    <a:pt x="236" y="393"/>
                  </a:cubicBezTo>
                  <a:cubicBezTo>
                    <a:pt x="236" y="392"/>
                    <a:pt x="238" y="391"/>
                    <a:pt x="242" y="388"/>
                  </a:cubicBezTo>
                  <a:cubicBezTo>
                    <a:pt x="244" y="386"/>
                    <a:pt x="247" y="384"/>
                    <a:pt x="251" y="380"/>
                  </a:cubicBezTo>
                  <a:cubicBezTo>
                    <a:pt x="252" y="378"/>
                    <a:pt x="254" y="377"/>
                    <a:pt x="256" y="374"/>
                  </a:cubicBezTo>
                  <a:cubicBezTo>
                    <a:pt x="259" y="372"/>
                    <a:pt x="259" y="372"/>
                    <a:pt x="259" y="372"/>
                  </a:cubicBezTo>
                  <a:cubicBezTo>
                    <a:pt x="259" y="371"/>
                    <a:pt x="259" y="371"/>
                    <a:pt x="260" y="371"/>
                  </a:cubicBezTo>
                  <a:cubicBezTo>
                    <a:pt x="260" y="371"/>
                    <a:pt x="260" y="371"/>
                    <a:pt x="260" y="371"/>
                  </a:cubicBezTo>
                  <a:cubicBezTo>
                    <a:pt x="261" y="371"/>
                    <a:pt x="261" y="371"/>
                    <a:pt x="261" y="371"/>
                  </a:cubicBezTo>
                  <a:cubicBezTo>
                    <a:pt x="262" y="372"/>
                    <a:pt x="262" y="372"/>
                    <a:pt x="262" y="372"/>
                  </a:cubicBezTo>
                  <a:cubicBezTo>
                    <a:pt x="264" y="373"/>
                    <a:pt x="266" y="374"/>
                    <a:pt x="268" y="374"/>
                  </a:cubicBezTo>
                  <a:cubicBezTo>
                    <a:pt x="273" y="376"/>
                    <a:pt x="277" y="377"/>
                    <a:pt x="282" y="378"/>
                  </a:cubicBezTo>
                  <a:cubicBezTo>
                    <a:pt x="291" y="379"/>
                    <a:pt x="299" y="379"/>
                    <a:pt x="307" y="379"/>
                  </a:cubicBezTo>
                  <a:cubicBezTo>
                    <a:pt x="312" y="379"/>
                    <a:pt x="317" y="378"/>
                    <a:pt x="323" y="377"/>
                  </a:cubicBezTo>
                  <a:cubicBezTo>
                    <a:pt x="325" y="377"/>
                    <a:pt x="328" y="376"/>
                    <a:pt x="331" y="375"/>
                  </a:cubicBezTo>
                  <a:cubicBezTo>
                    <a:pt x="332" y="375"/>
                    <a:pt x="332" y="375"/>
                    <a:pt x="332" y="375"/>
                  </a:cubicBezTo>
                  <a:cubicBezTo>
                    <a:pt x="333" y="374"/>
                    <a:pt x="333" y="374"/>
                    <a:pt x="333" y="374"/>
                  </a:cubicBezTo>
                  <a:cubicBezTo>
                    <a:pt x="333" y="375"/>
                    <a:pt x="333" y="375"/>
                    <a:pt x="333" y="375"/>
                  </a:cubicBezTo>
                  <a:cubicBezTo>
                    <a:pt x="334" y="376"/>
                    <a:pt x="334" y="376"/>
                    <a:pt x="334" y="376"/>
                  </a:cubicBezTo>
                  <a:cubicBezTo>
                    <a:pt x="334" y="376"/>
                    <a:pt x="334" y="376"/>
                    <a:pt x="334" y="376"/>
                  </a:cubicBezTo>
                  <a:cubicBezTo>
                    <a:pt x="334" y="377"/>
                    <a:pt x="334" y="377"/>
                    <a:pt x="334" y="377"/>
                  </a:cubicBezTo>
                  <a:cubicBezTo>
                    <a:pt x="334" y="378"/>
                    <a:pt x="334" y="378"/>
                    <a:pt x="334" y="378"/>
                  </a:cubicBezTo>
                  <a:cubicBezTo>
                    <a:pt x="336" y="380"/>
                    <a:pt x="337" y="383"/>
                    <a:pt x="339" y="386"/>
                  </a:cubicBezTo>
                  <a:cubicBezTo>
                    <a:pt x="342" y="391"/>
                    <a:pt x="345" y="397"/>
                    <a:pt x="350" y="401"/>
                  </a:cubicBezTo>
                  <a:cubicBezTo>
                    <a:pt x="354" y="406"/>
                    <a:pt x="358" y="411"/>
                    <a:pt x="363" y="415"/>
                  </a:cubicBezTo>
                  <a:cubicBezTo>
                    <a:pt x="366" y="417"/>
                    <a:pt x="369" y="418"/>
                    <a:pt x="371" y="420"/>
                  </a:cubicBezTo>
                  <a:cubicBezTo>
                    <a:pt x="374" y="421"/>
                    <a:pt x="374" y="421"/>
                    <a:pt x="374" y="421"/>
                  </a:cubicBezTo>
                  <a:cubicBezTo>
                    <a:pt x="374" y="422"/>
                    <a:pt x="374" y="422"/>
                    <a:pt x="374" y="422"/>
                  </a:cubicBezTo>
                  <a:cubicBezTo>
                    <a:pt x="374" y="422"/>
                    <a:pt x="374" y="422"/>
                    <a:pt x="374" y="423"/>
                  </a:cubicBezTo>
                  <a:cubicBezTo>
                    <a:pt x="372" y="428"/>
                    <a:pt x="372" y="428"/>
                    <a:pt x="372" y="428"/>
                  </a:cubicBezTo>
                  <a:cubicBezTo>
                    <a:pt x="366" y="440"/>
                    <a:pt x="366" y="440"/>
                    <a:pt x="366" y="440"/>
                  </a:cubicBezTo>
                  <a:cubicBezTo>
                    <a:pt x="363" y="448"/>
                    <a:pt x="360" y="456"/>
                    <a:pt x="356" y="464"/>
                  </a:cubicBezTo>
                  <a:cubicBezTo>
                    <a:pt x="350" y="480"/>
                    <a:pt x="344" y="495"/>
                    <a:pt x="338" y="511"/>
                  </a:cubicBezTo>
                  <a:cubicBezTo>
                    <a:pt x="330" y="534"/>
                    <a:pt x="322" y="557"/>
                    <a:pt x="315" y="580"/>
                  </a:cubicBezTo>
                  <a:cubicBezTo>
                    <a:pt x="314" y="585"/>
                    <a:pt x="312" y="591"/>
                    <a:pt x="310" y="597"/>
                  </a:cubicBezTo>
                  <a:cubicBezTo>
                    <a:pt x="308" y="606"/>
                    <a:pt x="308" y="606"/>
                    <a:pt x="308" y="606"/>
                  </a:cubicBezTo>
                  <a:cubicBezTo>
                    <a:pt x="307" y="608"/>
                    <a:pt x="307" y="608"/>
                    <a:pt x="307" y="608"/>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6" y="609"/>
                    <a:pt x="306" y="609"/>
                    <a:pt x="306" y="609"/>
                  </a:cubicBezTo>
                  <a:cubicBezTo>
                    <a:pt x="304" y="609"/>
                    <a:pt x="304" y="609"/>
                    <a:pt x="304" y="609"/>
                  </a:cubicBezTo>
                  <a:cubicBezTo>
                    <a:pt x="295" y="609"/>
                    <a:pt x="295" y="609"/>
                    <a:pt x="295" y="609"/>
                  </a:cubicBezTo>
                  <a:cubicBezTo>
                    <a:pt x="286" y="609"/>
                    <a:pt x="286" y="609"/>
                    <a:pt x="286" y="609"/>
                  </a:cubicBezTo>
                  <a:cubicBezTo>
                    <a:pt x="286" y="609"/>
                    <a:pt x="286" y="609"/>
                    <a:pt x="286" y="609"/>
                  </a:cubicBezTo>
                  <a:cubicBezTo>
                    <a:pt x="286" y="609"/>
                    <a:pt x="286" y="609"/>
                    <a:pt x="286" y="609"/>
                  </a:cubicBezTo>
                  <a:cubicBezTo>
                    <a:pt x="280" y="587"/>
                    <a:pt x="280" y="587"/>
                    <a:pt x="280" y="587"/>
                  </a:cubicBezTo>
                  <a:cubicBezTo>
                    <a:pt x="277" y="579"/>
                    <a:pt x="275" y="571"/>
                    <a:pt x="272" y="563"/>
                  </a:cubicBezTo>
                  <a:cubicBezTo>
                    <a:pt x="267" y="547"/>
                    <a:pt x="262" y="531"/>
                    <a:pt x="256" y="515"/>
                  </a:cubicBezTo>
                  <a:cubicBezTo>
                    <a:pt x="246" y="484"/>
                    <a:pt x="234" y="454"/>
                    <a:pt x="222" y="429"/>
                  </a:cubicBezTo>
                  <a:cubicBezTo>
                    <a:pt x="217" y="418"/>
                    <a:pt x="214" y="411"/>
                    <a:pt x="211" y="408"/>
                  </a:cubicBezTo>
                  <a:cubicBezTo>
                    <a:pt x="210" y="406"/>
                    <a:pt x="210" y="405"/>
                    <a:pt x="209" y="405"/>
                  </a:cubicBezTo>
                  <a:cubicBezTo>
                    <a:pt x="212" y="404"/>
                    <a:pt x="215" y="402"/>
                    <a:pt x="220" y="400"/>
                  </a:cubicBezTo>
                  <a:cubicBezTo>
                    <a:pt x="223" y="398"/>
                    <a:pt x="226" y="395"/>
                    <a:pt x="229" y="393"/>
                  </a:cubicBezTo>
                  <a:cubicBezTo>
                    <a:pt x="232" y="391"/>
                    <a:pt x="234" y="389"/>
                    <a:pt x="234" y="389"/>
                  </a:cubicBezTo>
                  <a:cubicBezTo>
                    <a:pt x="237" y="388"/>
                    <a:pt x="236" y="389"/>
                    <a:pt x="235" y="391"/>
                  </a:cubicBezTo>
                  <a:cubicBezTo>
                    <a:pt x="240" y="387"/>
                    <a:pt x="244" y="383"/>
                    <a:pt x="248" y="379"/>
                  </a:cubicBezTo>
                  <a:close/>
                  <a:moveTo>
                    <a:pt x="318" y="622"/>
                  </a:moveTo>
                  <a:cubicBezTo>
                    <a:pt x="319" y="621"/>
                    <a:pt x="319" y="621"/>
                    <a:pt x="319" y="621"/>
                  </a:cubicBezTo>
                  <a:cubicBezTo>
                    <a:pt x="323" y="606"/>
                    <a:pt x="323" y="606"/>
                    <a:pt x="323" y="606"/>
                  </a:cubicBezTo>
                  <a:cubicBezTo>
                    <a:pt x="325" y="599"/>
                    <a:pt x="327" y="592"/>
                    <a:pt x="329" y="585"/>
                  </a:cubicBezTo>
                  <a:cubicBezTo>
                    <a:pt x="337" y="557"/>
                    <a:pt x="346" y="530"/>
                    <a:pt x="356" y="502"/>
                  </a:cubicBezTo>
                  <a:cubicBezTo>
                    <a:pt x="361" y="489"/>
                    <a:pt x="366" y="475"/>
                    <a:pt x="372" y="462"/>
                  </a:cubicBezTo>
                  <a:cubicBezTo>
                    <a:pt x="374" y="455"/>
                    <a:pt x="377" y="448"/>
                    <a:pt x="380" y="442"/>
                  </a:cubicBezTo>
                  <a:cubicBezTo>
                    <a:pt x="385" y="432"/>
                    <a:pt x="385" y="432"/>
                    <a:pt x="385" y="432"/>
                  </a:cubicBezTo>
                  <a:cubicBezTo>
                    <a:pt x="392" y="416"/>
                    <a:pt x="392" y="416"/>
                    <a:pt x="392" y="416"/>
                  </a:cubicBezTo>
                  <a:cubicBezTo>
                    <a:pt x="386" y="413"/>
                    <a:pt x="386" y="413"/>
                    <a:pt x="386" y="413"/>
                  </a:cubicBezTo>
                  <a:cubicBezTo>
                    <a:pt x="385" y="412"/>
                    <a:pt x="384" y="412"/>
                    <a:pt x="383" y="411"/>
                  </a:cubicBezTo>
                  <a:cubicBezTo>
                    <a:pt x="381" y="410"/>
                    <a:pt x="381" y="410"/>
                    <a:pt x="381" y="410"/>
                  </a:cubicBezTo>
                  <a:cubicBezTo>
                    <a:pt x="381" y="410"/>
                    <a:pt x="381" y="410"/>
                    <a:pt x="380" y="410"/>
                  </a:cubicBezTo>
                  <a:cubicBezTo>
                    <a:pt x="380" y="410"/>
                    <a:pt x="380" y="410"/>
                    <a:pt x="380" y="410"/>
                  </a:cubicBezTo>
                  <a:cubicBezTo>
                    <a:pt x="378" y="409"/>
                    <a:pt x="376" y="407"/>
                    <a:pt x="374" y="406"/>
                  </a:cubicBezTo>
                  <a:cubicBezTo>
                    <a:pt x="371" y="404"/>
                    <a:pt x="367" y="401"/>
                    <a:pt x="364" y="398"/>
                  </a:cubicBezTo>
                  <a:cubicBezTo>
                    <a:pt x="358" y="392"/>
                    <a:pt x="353" y="385"/>
                    <a:pt x="349" y="377"/>
                  </a:cubicBezTo>
                  <a:cubicBezTo>
                    <a:pt x="353" y="385"/>
                    <a:pt x="358" y="392"/>
                    <a:pt x="364" y="398"/>
                  </a:cubicBezTo>
                  <a:cubicBezTo>
                    <a:pt x="367" y="401"/>
                    <a:pt x="371" y="404"/>
                    <a:pt x="374" y="406"/>
                  </a:cubicBezTo>
                  <a:cubicBezTo>
                    <a:pt x="376" y="407"/>
                    <a:pt x="378" y="409"/>
                    <a:pt x="380" y="410"/>
                  </a:cubicBezTo>
                  <a:cubicBezTo>
                    <a:pt x="383" y="412"/>
                    <a:pt x="388" y="414"/>
                    <a:pt x="391" y="416"/>
                  </a:cubicBezTo>
                  <a:cubicBezTo>
                    <a:pt x="384" y="433"/>
                    <a:pt x="384" y="433"/>
                    <a:pt x="384" y="433"/>
                  </a:cubicBezTo>
                  <a:cubicBezTo>
                    <a:pt x="379" y="445"/>
                    <a:pt x="379" y="445"/>
                    <a:pt x="379" y="445"/>
                  </a:cubicBezTo>
                  <a:cubicBezTo>
                    <a:pt x="375" y="452"/>
                    <a:pt x="372" y="460"/>
                    <a:pt x="369" y="468"/>
                  </a:cubicBezTo>
                  <a:cubicBezTo>
                    <a:pt x="363" y="483"/>
                    <a:pt x="357" y="499"/>
                    <a:pt x="351" y="515"/>
                  </a:cubicBezTo>
                  <a:cubicBezTo>
                    <a:pt x="340" y="546"/>
                    <a:pt x="330" y="578"/>
                    <a:pt x="321" y="612"/>
                  </a:cubicBezTo>
                  <a:cubicBezTo>
                    <a:pt x="321" y="611"/>
                    <a:pt x="321" y="609"/>
                    <a:pt x="320" y="612"/>
                  </a:cubicBezTo>
                  <a:cubicBezTo>
                    <a:pt x="329" y="579"/>
                    <a:pt x="339" y="546"/>
                    <a:pt x="350" y="515"/>
                  </a:cubicBezTo>
                  <a:cubicBezTo>
                    <a:pt x="356" y="499"/>
                    <a:pt x="362" y="483"/>
                    <a:pt x="368" y="468"/>
                  </a:cubicBezTo>
                  <a:cubicBezTo>
                    <a:pt x="371" y="460"/>
                    <a:pt x="375" y="452"/>
                    <a:pt x="378" y="444"/>
                  </a:cubicBezTo>
                  <a:cubicBezTo>
                    <a:pt x="383" y="433"/>
                    <a:pt x="383" y="433"/>
                    <a:pt x="383" y="433"/>
                  </a:cubicBezTo>
                  <a:cubicBezTo>
                    <a:pt x="391" y="416"/>
                    <a:pt x="391" y="416"/>
                    <a:pt x="391" y="416"/>
                  </a:cubicBezTo>
                  <a:cubicBezTo>
                    <a:pt x="384" y="413"/>
                    <a:pt x="384" y="413"/>
                    <a:pt x="384" y="413"/>
                  </a:cubicBezTo>
                  <a:cubicBezTo>
                    <a:pt x="383" y="413"/>
                    <a:pt x="383" y="412"/>
                    <a:pt x="382" y="412"/>
                  </a:cubicBezTo>
                  <a:cubicBezTo>
                    <a:pt x="380" y="411"/>
                    <a:pt x="380" y="411"/>
                    <a:pt x="380" y="411"/>
                  </a:cubicBezTo>
                  <a:cubicBezTo>
                    <a:pt x="379" y="410"/>
                    <a:pt x="379" y="410"/>
                    <a:pt x="379" y="410"/>
                  </a:cubicBezTo>
                  <a:cubicBezTo>
                    <a:pt x="377" y="409"/>
                    <a:pt x="375" y="408"/>
                    <a:pt x="373" y="406"/>
                  </a:cubicBezTo>
                  <a:cubicBezTo>
                    <a:pt x="369" y="404"/>
                    <a:pt x="366" y="401"/>
                    <a:pt x="363" y="397"/>
                  </a:cubicBezTo>
                  <a:cubicBezTo>
                    <a:pt x="356" y="391"/>
                    <a:pt x="350" y="383"/>
                    <a:pt x="346" y="374"/>
                  </a:cubicBezTo>
                  <a:cubicBezTo>
                    <a:pt x="347" y="374"/>
                    <a:pt x="347" y="374"/>
                    <a:pt x="347" y="374"/>
                  </a:cubicBezTo>
                  <a:cubicBezTo>
                    <a:pt x="347" y="373"/>
                    <a:pt x="346" y="372"/>
                    <a:pt x="346" y="372"/>
                  </a:cubicBezTo>
                  <a:cubicBezTo>
                    <a:pt x="346" y="371"/>
                    <a:pt x="346" y="371"/>
                    <a:pt x="346" y="371"/>
                  </a:cubicBezTo>
                  <a:cubicBezTo>
                    <a:pt x="345" y="371"/>
                    <a:pt x="345" y="371"/>
                    <a:pt x="345" y="371"/>
                  </a:cubicBezTo>
                  <a:cubicBezTo>
                    <a:pt x="345" y="370"/>
                    <a:pt x="345" y="370"/>
                    <a:pt x="345" y="370"/>
                  </a:cubicBezTo>
                  <a:cubicBezTo>
                    <a:pt x="344" y="368"/>
                    <a:pt x="344" y="368"/>
                    <a:pt x="344" y="368"/>
                  </a:cubicBezTo>
                  <a:cubicBezTo>
                    <a:pt x="343" y="364"/>
                    <a:pt x="342" y="361"/>
                    <a:pt x="340" y="358"/>
                  </a:cubicBezTo>
                  <a:cubicBezTo>
                    <a:pt x="337" y="359"/>
                    <a:pt x="334" y="360"/>
                    <a:pt x="331" y="361"/>
                  </a:cubicBezTo>
                  <a:cubicBezTo>
                    <a:pt x="330" y="362"/>
                    <a:pt x="330" y="362"/>
                    <a:pt x="329" y="362"/>
                  </a:cubicBezTo>
                  <a:cubicBezTo>
                    <a:pt x="327" y="363"/>
                    <a:pt x="327" y="363"/>
                    <a:pt x="327" y="363"/>
                  </a:cubicBezTo>
                  <a:cubicBezTo>
                    <a:pt x="325" y="363"/>
                    <a:pt x="325" y="363"/>
                    <a:pt x="325" y="363"/>
                  </a:cubicBezTo>
                  <a:cubicBezTo>
                    <a:pt x="322" y="364"/>
                    <a:pt x="319" y="365"/>
                    <a:pt x="316" y="365"/>
                  </a:cubicBezTo>
                  <a:cubicBezTo>
                    <a:pt x="310" y="366"/>
                    <a:pt x="304" y="367"/>
                    <a:pt x="297" y="367"/>
                  </a:cubicBezTo>
                  <a:cubicBezTo>
                    <a:pt x="291" y="366"/>
                    <a:pt x="285" y="365"/>
                    <a:pt x="279" y="364"/>
                  </a:cubicBezTo>
                  <a:cubicBezTo>
                    <a:pt x="276" y="363"/>
                    <a:pt x="273" y="362"/>
                    <a:pt x="270" y="361"/>
                  </a:cubicBezTo>
                  <a:cubicBezTo>
                    <a:pt x="269" y="361"/>
                    <a:pt x="269" y="361"/>
                    <a:pt x="268" y="360"/>
                  </a:cubicBezTo>
                  <a:cubicBezTo>
                    <a:pt x="267" y="360"/>
                    <a:pt x="267" y="360"/>
                    <a:pt x="267" y="360"/>
                  </a:cubicBezTo>
                  <a:cubicBezTo>
                    <a:pt x="266" y="360"/>
                    <a:pt x="266" y="360"/>
                    <a:pt x="266" y="360"/>
                  </a:cubicBezTo>
                  <a:cubicBezTo>
                    <a:pt x="265" y="359"/>
                    <a:pt x="265" y="359"/>
                    <a:pt x="265" y="359"/>
                  </a:cubicBezTo>
                  <a:cubicBezTo>
                    <a:pt x="263" y="358"/>
                    <a:pt x="263" y="358"/>
                    <a:pt x="263" y="358"/>
                  </a:cubicBezTo>
                  <a:cubicBezTo>
                    <a:pt x="261" y="357"/>
                    <a:pt x="261" y="357"/>
                    <a:pt x="261" y="357"/>
                  </a:cubicBezTo>
                  <a:cubicBezTo>
                    <a:pt x="256" y="354"/>
                    <a:pt x="256" y="354"/>
                    <a:pt x="256" y="354"/>
                  </a:cubicBezTo>
                  <a:cubicBezTo>
                    <a:pt x="251" y="361"/>
                    <a:pt x="251" y="361"/>
                    <a:pt x="251" y="361"/>
                  </a:cubicBezTo>
                  <a:cubicBezTo>
                    <a:pt x="248" y="364"/>
                    <a:pt x="248" y="364"/>
                    <a:pt x="248" y="364"/>
                  </a:cubicBezTo>
                  <a:cubicBezTo>
                    <a:pt x="246" y="366"/>
                    <a:pt x="246" y="366"/>
                    <a:pt x="246" y="366"/>
                  </a:cubicBezTo>
                  <a:cubicBezTo>
                    <a:pt x="243" y="369"/>
                    <a:pt x="243" y="369"/>
                    <a:pt x="243" y="369"/>
                  </a:cubicBezTo>
                  <a:cubicBezTo>
                    <a:pt x="241" y="371"/>
                    <a:pt x="239" y="373"/>
                    <a:pt x="237" y="375"/>
                  </a:cubicBezTo>
                  <a:cubicBezTo>
                    <a:pt x="233" y="379"/>
                    <a:pt x="230" y="383"/>
                    <a:pt x="226" y="386"/>
                  </a:cubicBezTo>
                  <a:cubicBezTo>
                    <a:pt x="231" y="383"/>
                    <a:pt x="236" y="378"/>
                    <a:pt x="241" y="374"/>
                  </a:cubicBezTo>
                  <a:cubicBezTo>
                    <a:pt x="243" y="372"/>
                    <a:pt x="245" y="370"/>
                    <a:pt x="247" y="367"/>
                  </a:cubicBezTo>
                  <a:cubicBezTo>
                    <a:pt x="249" y="366"/>
                    <a:pt x="249" y="366"/>
                    <a:pt x="249" y="366"/>
                  </a:cubicBezTo>
                  <a:cubicBezTo>
                    <a:pt x="250" y="365"/>
                    <a:pt x="250" y="365"/>
                    <a:pt x="250" y="365"/>
                  </a:cubicBezTo>
                  <a:cubicBezTo>
                    <a:pt x="251" y="363"/>
                    <a:pt x="251" y="363"/>
                    <a:pt x="251" y="363"/>
                  </a:cubicBezTo>
                  <a:cubicBezTo>
                    <a:pt x="257" y="357"/>
                    <a:pt x="257" y="357"/>
                    <a:pt x="257" y="357"/>
                  </a:cubicBezTo>
                  <a:cubicBezTo>
                    <a:pt x="261" y="359"/>
                    <a:pt x="261" y="359"/>
                    <a:pt x="261" y="359"/>
                  </a:cubicBezTo>
                  <a:cubicBezTo>
                    <a:pt x="263" y="360"/>
                    <a:pt x="263" y="360"/>
                    <a:pt x="263" y="360"/>
                  </a:cubicBezTo>
                  <a:cubicBezTo>
                    <a:pt x="264" y="361"/>
                    <a:pt x="264" y="361"/>
                    <a:pt x="264" y="361"/>
                  </a:cubicBezTo>
                  <a:cubicBezTo>
                    <a:pt x="266" y="362"/>
                    <a:pt x="266" y="362"/>
                    <a:pt x="267" y="362"/>
                  </a:cubicBezTo>
                  <a:cubicBezTo>
                    <a:pt x="269" y="363"/>
                    <a:pt x="269" y="363"/>
                    <a:pt x="269" y="363"/>
                  </a:cubicBezTo>
                  <a:cubicBezTo>
                    <a:pt x="272" y="364"/>
                    <a:pt x="275" y="365"/>
                    <a:pt x="278" y="366"/>
                  </a:cubicBezTo>
                  <a:cubicBezTo>
                    <a:pt x="284" y="367"/>
                    <a:pt x="291" y="368"/>
                    <a:pt x="297" y="369"/>
                  </a:cubicBezTo>
                  <a:cubicBezTo>
                    <a:pt x="303" y="369"/>
                    <a:pt x="310" y="369"/>
                    <a:pt x="316" y="368"/>
                  </a:cubicBezTo>
                  <a:cubicBezTo>
                    <a:pt x="319" y="367"/>
                    <a:pt x="322" y="367"/>
                    <a:pt x="325" y="366"/>
                  </a:cubicBezTo>
                  <a:cubicBezTo>
                    <a:pt x="328" y="365"/>
                    <a:pt x="328" y="365"/>
                    <a:pt x="328" y="365"/>
                  </a:cubicBezTo>
                  <a:cubicBezTo>
                    <a:pt x="329" y="365"/>
                    <a:pt x="329" y="365"/>
                    <a:pt x="329" y="365"/>
                  </a:cubicBezTo>
                  <a:cubicBezTo>
                    <a:pt x="330" y="364"/>
                    <a:pt x="331" y="364"/>
                    <a:pt x="331" y="364"/>
                  </a:cubicBezTo>
                  <a:cubicBezTo>
                    <a:pt x="334" y="363"/>
                    <a:pt x="336" y="362"/>
                    <a:pt x="339" y="361"/>
                  </a:cubicBezTo>
                  <a:cubicBezTo>
                    <a:pt x="342" y="368"/>
                    <a:pt x="342" y="368"/>
                    <a:pt x="342" y="368"/>
                  </a:cubicBezTo>
                  <a:cubicBezTo>
                    <a:pt x="342" y="369"/>
                    <a:pt x="342" y="370"/>
                    <a:pt x="343" y="371"/>
                  </a:cubicBezTo>
                  <a:cubicBezTo>
                    <a:pt x="343" y="372"/>
                    <a:pt x="343" y="372"/>
                    <a:pt x="343" y="372"/>
                  </a:cubicBezTo>
                  <a:cubicBezTo>
                    <a:pt x="343" y="372"/>
                    <a:pt x="343" y="372"/>
                    <a:pt x="343" y="372"/>
                  </a:cubicBezTo>
                  <a:cubicBezTo>
                    <a:pt x="344" y="373"/>
                    <a:pt x="344" y="373"/>
                    <a:pt x="344" y="373"/>
                  </a:cubicBezTo>
                  <a:cubicBezTo>
                    <a:pt x="345" y="376"/>
                    <a:pt x="346" y="378"/>
                    <a:pt x="348" y="381"/>
                  </a:cubicBezTo>
                  <a:cubicBezTo>
                    <a:pt x="351" y="386"/>
                    <a:pt x="354" y="390"/>
                    <a:pt x="358" y="394"/>
                  </a:cubicBezTo>
                  <a:cubicBezTo>
                    <a:pt x="361" y="399"/>
                    <a:pt x="366" y="403"/>
                    <a:pt x="370" y="406"/>
                  </a:cubicBezTo>
                  <a:cubicBezTo>
                    <a:pt x="372" y="408"/>
                    <a:pt x="375" y="409"/>
                    <a:pt x="377" y="411"/>
                  </a:cubicBezTo>
                  <a:cubicBezTo>
                    <a:pt x="378" y="411"/>
                    <a:pt x="378" y="411"/>
                    <a:pt x="378" y="411"/>
                  </a:cubicBezTo>
                  <a:cubicBezTo>
                    <a:pt x="379" y="412"/>
                    <a:pt x="379" y="412"/>
                    <a:pt x="379" y="412"/>
                  </a:cubicBezTo>
                  <a:cubicBezTo>
                    <a:pt x="380" y="413"/>
                    <a:pt x="381" y="413"/>
                    <a:pt x="382" y="414"/>
                  </a:cubicBezTo>
                  <a:cubicBezTo>
                    <a:pt x="384" y="415"/>
                    <a:pt x="386" y="416"/>
                    <a:pt x="388" y="417"/>
                  </a:cubicBezTo>
                  <a:cubicBezTo>
                    <a:pt x="381" y="433"/>
                    <a:pt x="381" y="433"/>
                    <a:pt x="381" y="433"/>
                  </a:cubicBezTo>
                  <a:cubicBezTo>
                    <a:pt x="376" y="445"/>
                    <a:pt x="376" y="445"/>
                    <a:pt x="376" y="445"/>
                  </a:cubicBezTo>
                  <a:cubicBezTo>
                    <a:pt x="372" y="454"/>
                    <a:pt x="369" y="462"/>
                    <a:pt x="365" y="471"/>
                  </a:cubicBezTo>
                  <a:cubicBezTo>
                    <a:pt x="359" y="488"/>
                    <a:pt x="352" y="504"/>
                    <a:pt x="346" y="521"/>
                  </a:cubicBezTo>
                  <a:cubicBezTo>
                    <a:pt x="352" y="505"/>
                    <a:pt x="358" y="488"/>
                    <a:pt x="365" y="471"/>
                  </a:cubicBezTo>
                  <a:cubicBezTo>
                    <a:pt x="368" y="462"/>
                    <a:pt x="372" y="454"/>
                    <a:pt x="375" y="445"/>
                  </a:cubicBezTo>
                  <a:cubicBezTo>
                    <a:pt x="377" y="441"/>
                    <a:pt x="379" y="437"/>
                    <a:pt x="381" y="433"/>
                  </a:cubicBezTo>
                  <a:cubicBezTo>
                    <a:pt x="388" y="417"/>
                    <a:pt x="388" y="417"/>
                    <a:pt x="388" y="417"/>
                  </a:cubicBezTo>
                  <a:cubicBezTo>
                    <a:pt x="385" y="416"/>
                    <a:pt x="382" y="414"/>
                    <a:pt x="380" y="413"/>
                  </a:cubicBezTo>
                  <a:cubicBezTo>
                    <a:pt x="380" y="413"/>
                    <a:pt x="379" y="413"/>
                    <a:pt x="379" y="412"/>
                  </a:cubicBezTo>
                  <a:cubicBezTo>
                    <a:pt x="378" y="412"/>
                    <a:pt x="378" y="412"/>
                    <a:pt x="378" y="412"/>
                  </a:cubicBezTo>
                  <a:cubicBezTo>
                    <a:pt x="377" y="411"/>
                    <a:pt x="377" y="411"/>
                    <a:pt x="377" y="411"/>
                  </a:cubicBezTo>
                  <a:cubicBezTo>
                    <a:pt x="376" y="411"/>
                    <a:pt x="375" y="410"/>
                    <a:pt x="375" y="410"/>
                  </a:cubicBezTo>
                  <a:cubicBezTo>
                    <a:pt x="372" y="408"/>
                    <a:pt x="369" y="406"/>
                    <a:pt x="366" y="403"/>
                  </a:cubicBezTo>
                  <a:cubicBezTo>
                    <a:pt x="360" y="398"/>
                    <a:pt x="355" y="392"/>
                    <a:pt x="351" y="386"/>
                  </a:cubicBezTo>
                  <a:cubicBezTo>
                    <a:pt x="349" y="382"/>
                    <a:pt x="347" y="379"/>
                    <a:pt x="345" y="376"/>
                  </a:cubicBezTo>
                  <a:cubicBezTo>
                    <a:pt x="345" y="375"/>
                    <a:pt x="344" y="374"/>
                    <a:pt x="344" y="373"/>
                  </a:cubicBezTo>
                  <a:cubicBezTo>
                    <a:pt x="343" y="372"/>
                    <a:pt x="343" y="372"/>
                    <a:pt x="343" y="372"/>
                  </a:cubicBezTo>
                  <a:cubicBezTo>
                    <a:pt x="342" y="370"/>
                    <a:pt x="342" y="370"/>
                    <a:pt x="342" y="370"/>
                  </a:cubicBezTo>
                  <a:cubicBezTo>
                    <a:pt x="341" y="367"/>
                    <a:pt x="340" y="364"/>
                    <a:pt x="339" y="361"/>
                  </a:cubicBezTo>
                  <a:cubicBezTo>
                    <a:pt x="336" y="362"/>
                    <a:pt x="334" y="363"/>
                    <a:pt x="331" y="364"/>
                  </a:cubicBezTo>
                  <a:cubicBezTo>
                    <a:pt x="330" y="364"/>
                    <a:pt x="330" y="365"/>
                    <a:pt x="329" y="365"/>
                  </a:cubicBezTo>
                  <a:cubicBezTo>
                    <a:pt x="328" y="365"/>
                    <a:pt x="328" y="365"/>
                    <a:pt x="328" y="365"/>
                  </a:cubicBezTo>
                  <a:cubicBezTo>
                    <a:pt x="325" y="366"/>
                    <a:pt x="325" y="366"/>
                    <a:pt x="325" y="366"/>
                  </a:cubicBezTo>
                  <a:cubicBezTo>
                    <a:pt x="322" y="367"/>
                    <a:pt x="319" y="368"/>
                    <a:pt x="316" y="368"/>
                  </a:cubicBezTo>
                  <a:cubicBezTo>
                    <a:pt x="309" y="369"/>
                    <a:pt x="303" y="369"/>
                    <a:pt x="297" y="369"/>
                  </a:cubicBezTo>
                  <a:cubicBezTo>
                    <a:pt x="290" y="369"/>
                    <a:pt x="284" y="368"/>
                    <a:pt x="278" y="366"/>
                  </a:cubicBezTo>
                  <a:cubicBezTo>
                    <a:pt x="275" y="366"/>
                    <a:pt x="272" y="365"/>
                    <a:pt x="269" y="364"/>
                  </a:cubicBezTo>
                  <a:cubicBezTo>
                    <a:pt x="268" y="363"/>
                    <a:pt x="267" y="363"/>
                    <a:pt x="267" y="363"/>
                  </a:cubicBezTo>
                  <a:cubicBezTo>
                    <a:pt x="266" y="362"/>
                    <a:pt x="266" y="362"/>
                    <a:pt x="264" y="362"/>
                  </a:cubicBezTo>
                  <a:cubicBezTo>
                    <a:pt x="262" y="361"/>
                    <a:pt x="262" y="361"/>
                    <a:pt x="262" y="361"/>
                  </a:cubicBezTo>
                  <a:cubicBezTo>
                    <a:pt x="261" y="360"/>
                    <a:pt x="261" y="360"/>
                    <a:pt x="261" y="360"/>
                  </a:cubicBezTo>
                  <a:cubicBezTo>
                    <a:pt x="257" y="358"/>
                    <a:pt x="257" y="358"/>
                    <a:pt x="257" y="358"/>
                  </a:cubicBezTo>
                  <a:cubicBezTo>
                    <a:pt x="252" y="364"/>
                    <a:pt x="252" y="364"/>
                    <a:pt x="252" y="364"/>
                  </a:cubicBezTo>
                  <a:cubicBezTo>
                    <a:pt x="250" y="366"/>
                    <a:pt x="250" y="366"/>
                    <a:pt x="250" y="366"/>
                  </a:cubicBezTo>
                  <a:cubicBezTo>
                    <a:pt x="248" y="368"/>
                    <a:pt x="248" y="368"/>
                    <a:pt x="248" y="368"/>
                  </a:cubicBezTo>
                  <a:cubicBezTo>
                    <a:pt x="246" y="370"/>
                    <a:pt x="244" y="372"/>
                    <a:pt x="241" y="375"/>
                  </a:cubicBezTo>
                  <a:cubicBezTo>
                    <a:pt x="237" y="379"/>
                    <a:pt x="232" y="383"/>
                    <a:pt x="227" y="387"/>
                  </a:cubicBezTo>
                  <a:cubicBezTo>
                    <a:pt x="225" y="389"/>
                    <a:pt x="222" y="391"/>
                    <a:pt x="220" y="392"/>
                  </a:cubicBezTo>
                  <a:cubicBezTo>
                    <a:pt x="217" y="395"/>
                    <a:pt x="215" y="397"/>
                    <a:pt x="212" y="398"/>
                  </a:cubicBezTo>
                  <a:cubicBezTo>
                    <a:pt x="208" y="402"/>
                    <a:pt x="204" y="405"/>
                    <a:pt x="204" y="406"/>
                  </a:cubicBezTo>
                  <a:cubicBezTo>
                    <a:pt x="205" y="406"/>
                    <a:pt x="206" y="406"/>
                    <a:pt x="208" y="405"/>
                  </a:cubicBezTo>
                  <a:cubicBezTo>
                    <a:pt x="208" y="405"/>
                    <a:pt x="208" y="406"/>
                    <a:pt x="208" y="406"/>
                  </a:cubicBezTo>
                  <a:cubicBezTo>
                    <a:pt x="209" y="411"/>
                    <a:pt x="214" y="426"/>
                    <a:pt x="223" y="449"/>
                  </a:cubicBezTo>
                  <a:cubicBezTo>
                    <a:pt x="222" y="449"/>
                    <a:pt x="222" y="449"/>
                    <a:pt x="222" y="449"/>
                  </a:cubicBezTo>
                  <a:cubicBezTo>
                    <a:pt x="217" y="438"/>
                    <a:pt x="214" y="431"/>
                    <a:pt x="212" y="427"/>
                  </a:cubicBezTo>
                  <a:cubicBezTo>
                    <a:pt x="210" y="423"/>
                    <a:pt x="209" y="422"/>
                    <a:pt x="209" y="422"/>
                  </a:cubicBezTo>
                  <a:cubicBezTo>
                    <a:pt x="207" y="421"/>
                    <a:pt x="208" y="426"/>
                    <a:pt x="206" y="423"/>
                  </a:cubicBezTo>
                  <a:cubicBezTo>
                    <a:pt x="216" y="445"/>
                    <a:pt x="225" y="467"/>
                    <a:pt x="232" y="490"/>
                  </a:cubicBezTo>
                  <a:cubicBezTo>
                    <a:pt x="234" y="496"/>
                    <a:pt x="238" y="507"/>
                    <a:pt x="240" y="513"/>
                  </a:cubicBezTo>
                  <a:cubicBezTo>
                    <a:pt x="251" y="541"/>
                    <a:pt x="260" y="569"/>
                    <a:pt x="268" y="598"/>
                  </a:cubicBezTo>
                  <a:cubicBezTo>
                    <a:pt x="271" y="608"/>
                    <a:pt x="271" y="608"/>
                    <a:pt x="271" y="608"/>
                  </a:cubicBezTo>
                  <a:cubicBezTo>
                    <a:pt x="273" y="614"/>
                    <a:pt x="273" y="614"/>
                    <a:pt x="273" y="614"/>
                  </a:cubicBezTo>
                  <a:cubicBezTo>
                    <a:pt x="274" y="619"/>
                    <a:pt x="274" y="619"/>
                    <a:pt x="274" y="619"/>
                  </a:cubicBezTo>
                  <a:cubicBezTo>
                    <a:pt x="275" y="622"/>
                    <a:pt x="275" y="622"/>
                    <a:pt x="275" y="622"/>
                  </a:cubicBezTo>
                  <a:cubicBezTo>
                    <a:pt x="268" y="622"/>
                    <a:pt x="268" y="622"/>
                    <a:pt x="268" y="622"/>
                  </a:cubicBezTo>
                  <a:cubicBezTo>
                    <a:pt x="268" y="621"/>
                    <a:pt x="268" y="621"/>
                    <a:pt x="268" y="621"/>
                  </a:cubicBezTo>
                  <a:cubicBezTo>
                    <a:pt x="263" y="604"/>
                    <a:pt x="263" y="604"/>
                    <a:pt x="263" y="604"/>
                  </a:cubicBezTo>
                  <a:cubicBezTo>
                    <a:pt x="261" y="595"/>
                    <a:pt x="261" y="595"/>
                    <a:pt x="261" y="595"/>
                  </a:cubicBezTo>
                  <a:cubicBezTo>
                    <a:pt x="257" y="582"/>
                    <a:pt x="253" y="570"/>
                    <a:pt x="249" y="557"/>
                  </a:cubicBezTo>
                  <a:cubicBezTo>
                    <a:pt x="241" y="532"/>
                    <a:pt x="232" y="507"/>
                    <a:pt x="223" y="483"/>
                  </a:cubicBezTo>
                  <a:cubicBezTo>
                    <a:pt x="218" y="471"/>
                    <a:pt x="213" y="459"/>
                    <a:pt x="208" y="447"/>
                  </a:cubicBezTo>
                  <a:cubicBezTo>
                    <a:pt x="206" y="441"/>
                    <a:pt x="203" y="435"/>
                    <a:pt x="201" y="429"/>
                  </a:cubicBezTo>
                  <a:cubicBezTo>
                    <a:pt x="196" y="420"/>
                    <a:pt x="196" y="420"/>
                    <a:pt x="196" y="420"/>
                  </a:cubicBezTo>
                  <a:cubicBezTo>
                    <a:pt x="190" y="406"/>
                    <a:pt x="190" y="406"/>
                    <a:pt x="190" y="406"/>
                  </a:cubicBezTo>
                  <a:cubicBezTo>
                    <a:pt x="185" y="407"/>
                    <a:pt x="185" y="407"/>
                    <a:pt x="185" y="407"/>
                  </a:cubicBezTo>
                  <a:cubicBezTo>
                    <a:pt x="182" y="407"/>
                    <a:pt x="182" y="407"/>
                    <a:pt x="182" y="407"/>
                  </a:cubicBezTo>
                  <a:cubicBezTo>
                    <a:pt x="182" y="407"/>
                    <a:pt x="181" y="408"/>
                    <a:pt x="181" y="408"/>
                  </a:cubicBezTo>
                  <a:cubicBezTo>
                    <a:pt x="180" y="408"/>
                    <a:pt x="180" y="408"/>
                    <a:pt x="180" y="408"/>
                  </a:cubicBezTo>
                  <a:cubicBezTo>
                    <a:pt x="178" y="408"/>
                    <a:pt x="177" y="408"/>
                    <a:pt x="175" y="408"/>
                  </a:cubicBezTo>
                  <a:cubicBezTo>
                    <a:pt x="172" y="408"/>
                    <a:pt x="169" y="407"/>
                    <a:pt x="166" y="407"/>
                  </a:cubicBezTo>
                  <a:cubicBezTo>
                    <a:pt x="159" y="405"/>
                    <a:pt x="154" y="402"/>
                    <a:pt x="149" y="397"/>
                  </a:cubicBezTo>
                  <a:cubicBezTo>
                    <a:pt x="144" y="393"/>
                    <a:pt x="140" y="388"/>
                    <a:pt x="138" y="382"/>
                  </a:cubicBezTo>
                  <a:cubicBezTo>
                    <a:pt x="136" y="376"/>
                    <a:pt x="136" y="370"/>
                    <a:pt x="138" y="366"/>
                  </a:cubicBezTo>
                  <a:cubicBezTo>
                    <a:pt x="139" y="364"/>
                    <a:pt x="141" y="362"/>
                    <a:pt x="143" y="360"/>
                  </a:cubicBezTo>
                  <a:cubicBezTo>
                    <a:pt x="145" y="358"/>
                    <a:pt x="148" y="357"/>
                    <a:pt x="151" y="356"/>
                  </a:cubicBezTo>
                  <a:cubicBezTo>
                    <a:pt x="156" y="355"/>
                    <a:pt x="162" y="356"/>
                    <a:pt x="167" y="359"/>
                  </a:cubicBezTo>
                  <a:cubicBezTo>
                    <a:pt x="172" y="362"/>
                    <a:pt x="177" y="367"/>
                    <a:pt x="180" y="373"/>
                  </a:cubicBezTo>
                  <a:cubicBezTo>
                    <a:pt x="181" y="374"/>
                    <a:pt x="182" y="375"/>
                    <a:pt x="183" y="377"/>
                  </a:cubicBezTo>
                  <a:cubicBezTo>
                    <a:pt x="185" y="382"/>
                    <a:pt x="185" y="382"/>
                    <a:pt x="185" y="382"/>
                  </a:cubicBezTo>
                  <a:cubicBezTo>
                    <a:pt x="193" y="398"/>
                    <a:pt x="193" y="398"/>
                    <a:pt x="193" y="398"/>
                  </a:cubicBezTo>
                  <a:cubicBezTo>
                    <a:pt x="195" y="397"/>
                    <a:pt x="197" y="396"/>
                    <a:pt x="200" y="395"/>
                  </a:cubicBezTo>
                  <a:cubicBezTo>
                    <a:pt x="201" y="394"/>
                    <a:pt x="202" y="394"/>
                    <a:pt x="203" y="393"/>
                  </a:cubicBezTo>
                  <a:cubicBezTo>
                    <a:pt x="204" y="393"/>
                    <a:pt x="205" y="392"/>
                    <a:pt x="206" y="392"/>
                  </a:cubicBezTo>
                  <a:cubicBezTo>
                    <a:pt x="207" y="391"/>
                    <a:pt x="207" y="391"/>
                    <a:pt x="207" y="391"/>
                  </a:cubicBezTo>
                  <a:cubicBezTo>
                    <a:pt x="208" y="390"/>
                    <a:pt x="208" y="390"/>
                    <a:pt x="208" y="390"/>
                  </a:cubicBezTo>
                  <a:cubicBezTo>
                    <a:pt x="210" y="389"/>
                    <a:pt x="210" y="389"/>
                    <a:pt x="210" y="389"/>
                  </a:cubicBezTo>
                  <a:cubicBezTo>
                    <a:pt x="211" y="388"/>
                    <a:pt x="212" y="388"/>
                    <a:pt x="213" y="387"/>
                  </a:cubicBezTo>
                  <a:cubicBezTo>
                    <a:pt x="218" y="384"/>
                    <a:pt x="222" y="381"/>
                    <a:pt x="226" y="378"/>
                  </a:cubicBezTo>
                  <a:cubicBezTo>
                    <a:pt x="230" y="374"/>
                    <a:pt x="234" y="371"/>
                    <a:pt x="238" y="367"/>
                  </a:cubicBezTo>
                  <a:cubicBezTo>
                    <a:pt x="240" y="365"/>
                    <a:pt x="242" y="363"/>
                    <a:pt x="243" y="361"/>
                  </a:cubicBezTo>
                  <a:cubicBezTo>
                    <a:pt x="244" y="360"/>
                    <a:pt x="244" y="360"/>
                    <a:pt x="244" y="360"/>
                  </a:cubicBezTo>
                  <a:cubicBezTo>
                    <a:pt x="245" y="359"/>
                    <a:pt x="245" y="359"/>
                    <a:pt x="245" y="359"/>
                  </a:cubicBezTo>
                  <a:cubicBezTo>
                    <a:pt x="246" y="358"/>
                    <a:pt x="246" y="358"/>
                    <a:pt x="247" y="357"/>
                  </a:cubicBezTo>
                  <a:cubicBezTo>
                    <a:pt x="249" y="355"/>
                    <a:pt x="250" y="353"/>
                    <a:pt x="252" y="351"/>
                  </a:cubicBezTo>
                  <a:cubicBezTo>
                    <a:pt x="250" y="349"/>
                    <a:pt x="249" y="347"/>
                    <a:pt x="248" y="345"/>
                  </a:cubicBezTo>
                  <a:cubicBezTo>
                    <a:pt x="247" y="344"/>
                    <a:pt x="247" y="344"/>
                    <a:pt x="247" y="344"/>
                  </a:cubicBezTo>
                  <a:cubicBezTo>
                    <a:pt x="247" y="344"/>
                    <a:pt x="246" y="343"/>
                    <a:pt x="246" y="343"/>
                  </a:cubicBezTo>
                  <a:cubicBezTo>
                    <a:pt x="246" y="343"/>
                    <a:pt x="246" y="343"/>
                    <a:pt x="246" y="343"/>
                  </a:cubicBezTo>
                  <a:cubicBezTo>
                    <a:pt x="246" y="342"/>
                    <a:pt x="246" y="342"/>
                    <a:pt x="245" y="341"/>
                  </a:cubicBezTo>
                  <a:cubicBezTo>
                    <a:pt x="245" y="340"/>
                    <a:pt x="244" y="338"/>
                    <a:pt x="243" y="336"/>
                  </a:cubicBezTo>
                  <a:cubicBezTo>
                    <a:pt x="243" y="335"/>
                    <a:pt x="243" y="334"/>
                    <a:pt x="243" y="333"/>
                  </a:cubicBezTo>
                  <a:cubicBezTo>
                    <a:pt x="243" y="332"/>
                    <a:pt x="243" y="332"/>
                    <a:pt x="242" y="331"/>
                  </a:cubicBezTo>
                  <a:cubicBezTo>
                    <a:pt x="242" y="331"/>
                    <a:pt x="242" y="330"/>
                    <a:pt x="242" y="330"/>
                  </a:cubicBezTo>
                  <a:cubicBezTo>
                    <a:pt x="242" y="328"/>
                    <a:pt x="242" y="326"/>
                    <a:pt x="243" y="324"/>
                  </a:cubicBezTo>
                  <a:cubicBezTo>
                    <a:pt x="244" y="315"/>
                    <a:pt x="247" y="306"/>
                    <a:pt x="252" y="299"/>
                  </a:cubicBezTo>
                  <a:cubicBezTo>
                    <a:pt x="254" y="296"/>
                    <a:pt x="257" y="293"/>
                    <a:pt x="260" y="291"/>
                  </a:cubicBezTo>
                  <a:cubicBezTo>
                    <a:pt x="263" y="289"/>
                    <a:pt x="267" y="288"/>
                    <a:pt x="270" y="288"/>
                  </a:cubicBezTo>
                  <a:cubicBezTo>
                    <a:pt x="274" y="288"/>
                    <a:pt x="277" y="290"/>
                    <a:pt x="280" y="292"/>
                  </a:cubicBezTo>
                  <a:cubicBezTo>
                    <a:pt x="283" y="294"/>
                    <a:pt x="286" y="297"/>
                    <a:pt x="287" y="300"/>
                  </a:cubicBezTo>
                  <a:cubicBezTo>
                    <a:pt x="288" y="304"/>
                    <a:pt x="288" y="307"/>
                    <a:pt x="287" y="311"/>
                  </a:cubicBezTo>
                  <a:cubicBezTo>
                    <a:pt x="287" y="315"/>
                    <a:pt x="285" y="319"/>
                    <a:pt x="283" y="323"/>
                  </a:cubicBezTo>
                  <a:cubicBezTo>
                    <a:pt x="280" y="327"/>
                    <a:pt x="278" y="330"/>
                    <a:pt x="275" y="334"/>
                  </a:cubicBezTo>
                  <a:cubicBezTo>
                    <a:pt x="274" y="336"/>
                    <a:pt x="274" y="336"/>
                    <a:pt x="274" y="336"/>
                  </a:cubicBezTo>
                  <a:cubicBezTo>
                    <a:pt x="272" y="338"/>
                    <a:pt x="272" y="338"/>
                    <a:pt x="272" y="338"/>
                  </a:cubicBezTo>
                  <a:cubicBezTo>
                    <a:pt x="267" y="344"/>
                    <a:pt x="267" y="344"/>
                    <a:pt x="267" y="344"/>
                  </a:cubicBezTo>
                  <a:cubicBezTo>
                    <a:pt x="266" y="346"/>
                    <a:pt x="265" y="347"/>
                    <a:pt x="265" y="349"/>
                  </a:cubicBezTo>
                  <a:cubicBezTo>
                    <a:pt x="265" y="349"/>
                    <a:pt x="265" y="350"/>
                    <a:pt x="265" y="350"/>
                  </a:cubicBezTo>
                  <a:cubicBezTo>
                    <a:pt x="265" y="351"/>
                    <a:pt x="266" y="351"/>
                    <a:pt x="266" y="351"/>
                  </a:cubicBezTo>
                  <a:cubicBezTo>
                    <a:pt x="266" y="351"/>
                    <a:pt x="266" y="351"/>
                    <a:pt x="266" y="351"/>
                  </a:cubicBezTo>
                  <a:cubicBezTo>
                    <a:pt x="266" y="352"/>
                    <a:pt x="266" y="352"/>
                    <a:pt x="266" y="352"/>
                  </a:cubicBezTo>
                  <a:cubicBezTo>
                    <a:pt x="267" y="354"/>
                    <a:pt x="268" y="354"/>
                    <a:pt x="270" y="355"/>
                  </a:cubicBezTo>
                  <a:cubicBezTo>
                    <a:pt x="272" y="356"/>
                    <a:pt x="274" y="357"/>
                    <a:pt x="276" y="357"/>
                  </a:cubicBezTo>
                  <a:cubicBezTo>
                    <a:pt x="277" y="358"/>
                    <a:pt x="278" y="358"/>
                    <a:pt x="280" y="358"/>
                  </a:cubicBezTo>
                  <a:cubicBezTo>
                    <a:pt x="281" y="358"/>
                    <a:pt x="282" y="359"/>
                    <a:pt x="283" y="359"/>
                  </a:cubicBezTo>
                  <a:cubicBezTo>
                    <a:pt x="285" y="359"/>
                    <a:pt x="285" y="359"/>
                    <a:pt x="285" y="359"/>
                  </a:cubicBezTo>
                  <a:cubicBezTo>
                    <a:pt x="287" y="360"/>
                    <a:pt x="287" y="360"/>
                    <a:pt x="287" y="360"/>
                  </a:cubicBezTo>
                  <a:cubicBezTo>
                    <a:pt x="292" y="360"/>
                    <a:pt x="297" y="361"/>
                    <a:pt x="302" y="361"/>
                  </a:cubicBezTo>
                  <a:cubicBezTo>
                    <a:pt x="308" y="361"/>
                    <a:pt x="313" y="360"/>
                    <a:pt x="318" y="359"/>
                  </a:cubicBezTo>
                  <a:cubicBezTo>
                    <a:pt x="321" y="359"/>
                    <a:pt x="324" y="358"/>
                    <a:pt x="327" y="357"/>
                  </a:cubicBezTo>
                  <a:cubicBezTo>
                    <a:pt x="327" y="357"/>
                    <a:pt x="328" y="356"/>
                    <a:pt x="329" y="356"/>
                  </a:cubicBezTo>
                  <a:cubicBezTo>
                    <a:pt x="330" y="355"/>
                    <a:pt x="331" y="355"/>
                    <a:pt x="332" y="355"/>
                  </a:cubicBezTo>
                  <a:cubicBezTo>
                    <a:pt x="338" y="352"/>
                    <a:pt x="338" y="352"/>
                    <a:pt x="338" y="352"/>
                  </a:cubicBezTo>
                  <a:cubicBezTo>
                    <a:pt x="338" y="347"/>
                    <a:pt x="338" y="347"/>
                    <a:pt x="338" y="347"/>
                  </a:cubicBezTo>
                  <a:cubicBezTo>
                    <a:pt x="337" y="344"/>
                    <a:pt x="337" y="344"/>
                    <a:pt x="337" y="344"/>
                  </a:cubicBezTo>
                  <a:cubicBezTo>
                    <a:pt x="337" y="343"/>
                    <a:pt x="337" y="343"/>
                    <a:pt x="337" y="343"/>
                  </a:cubicBezTo>
                  <a:cubicBezTo>
                    <a:pt x="337" y="342"/>
                    <a:pt x="337" y="342"/>
                    <a:pt x="337" y="342"/>
                  </a:cubicBezTo>
                  <a:cubicBezTo>
                    <a:pt x="336" y="340"/>
                    <a:pt x="336" y="340"/>
                    <a:pt x="336" y="340"/>
                  </a:cubicBezTo>
                  <a:cubicBezTo>
                    <a:pt x="336" y="339"/>
                    <a:pt x="336" y="339"/>
                    <a:pt x="336" y="339"/>
                  </a:cubicBezTo>
                  <a:cubicBezTo>
                    <a:pt x="336" y="336"/>
                    <a:pt x="336" y="336"/>
                    <a:pt x="336" y="336"/>
                  </a:cubicBezTo>
                  <a:cubicBezTo>
                    <a:pt x="336" y="333"/>
                    <a:pt x="335" y="330"/>
                    <a:pt x="335" y="327"/>
                  </a:cubicBezTo>
                  <a:cubicBezTo>
                    <a:pt x="336" y="321"/>
                    <a:pt x="337" y="315"/>
                    <a:pt x="340" y="310"/>
                  </a:cubicBezTo>
                  <a:cubicBezTo>
                    <a:pt x="342" y="307"/>
                    <a:pt x="343" y="305"/>
                    <a:pt x="345" y="303"/>
                  </a:cubicBezTo>
                  <a:cubicBezTo>
                    <a:pt x="347" y="302"/>
                    <a:pt x="348" y="301"/>
                    <a:pt x="349" y="300"/>
                  </a:cubicBezTo>
                  <a:cubicBezTo>
                    <a:pt x="350" y="299"/>
                    <a:pt x="351" y="299"/>
                    <a:pt x="352" y="298"/>
                  </a:cubicBezTo>
                  <a:cubicBezTo>
                    <a:pt x="357" y="296"/>
                    <a:pt x="363" y="295"/>
                    <a:pt x="367" y="297"/>
                  </a:cubicBezTo>
                  <a:cubicBezTo>
                    <a:pt x="368" y="297"/>
                    <a:pt x="369" y="298"/>
                    <a:pt x="370" y="299"/>
                  </a:cubicBezTo>
                  <a:cubicBezTo>
                    <a:pt x="370" y="299"/>
                    <a:pt x="371" y="299"/>
                    <a:pt x="371" y="300"/>
                  </a:cubicBezTo>
                  <a:cubicBezTo>
                    <a:pt x="372" y="300"/>
                    <a:pt x="372" y="301"/>
                    <a:pt x="373" y="301"/>
                  </a:cubicBezTo>
                  <a:cubicBezTo>
                    <a:pt x="374" y="304"/>
                    <a:pt x="376" y="306"/>
                    <a:pt x="377" y="308"/>
                  </a:cubicBezTo>
                  <a:cubicBezTo>
                    <a:pt x="378" y="311"/>
                    <a:pt x="378" y="313"/>
                    <a:pt x="378" y="316"/>
                  </a:cubicBezTo>
                  <a:cubicBezTo>
                    <a:pt x="378" y="319"/>
                    <a:pt x="377" y="322"/>
                    <a:pt x="376" y="324"/>
                  </a:cubicBezTo>
                  <a:cubicBezTo>
                    <a:pt x="374" y="330"/>
                    <a:pt x="371" y="335"/>
                    <a:pt x="366" y="339"/>
                  </a:cubicBezTo>
                  <a:cubicBezTo>
                    <a:pt x="364" y="342"/>
                    <a:pt x="362" y="344"/>
                    <a:pt x="359" y="346"/>
                  </a:cubicBezTo>
                  <a:cubicBezTo>
                    <a:pt x="359" y="346"/>
                    <a:pt x="358" y="347"/>
                    <a:pt x="357" y="347"/>
                  </a:cubicBezTo>
                  <a:cubicBezTo>
                    <a:pt x="356" y="348"/>
                    <a:pt x="356" y="348"/>
                    <a:pt x="356" y="348"/>
                  </a:cubicBezTo>
                  <a:cubicBezTo>
                    <a:pt x="355" y="349"/>
                    <a:pt x="355" y="349"/>
                    <a:pt x="355" y="349"/>
                  </a:cubicBezTo>
                  <a:cubicBezTo>
                    <a:pt x="352" y="351"/>
                    <a:pt x="349" y="353"/>
                    <a:pt x="346" y="355"/>
                  </a:cubicBezTo>
                  <a:cubicBezTo>
                    <a:pt x="347" y="357"/>
                    <a:pt x="348" y="359"/>
                    <a:pt x="349" y="361"/>
                  </a:cubicBezTo>
                  <a:cubicBezTo>
                    <a:pt x="349" y="362"/>
                    <a:pt x="350" y="363"/>
                    <a:pt x="350" y="364"/>
                  </a:cubicBezTo>
                  <a:cubicBezTo>
                    <a:pt x="351" y="366"/>
                    <a:pt x="351" y="366"/>
                    <a:pt x="351" y="366"/>
                  </a:cubicBezTo>
                  <a:cubicBezTo>
                    <a:pt x="351" y="367"/>
                    <a:pt x="351" y="367"/>
                    <a:pt x="351" y="367"/>
                  </a:cubicBezTo>
                  <a:cubicBezTo>
                    <a:pt x="352" y="369"/>
                    <a:pt x="353" y="372"/>
                    <a:pt x="354" y="374"/>
                  </a:cubicBezTo>
                  <a:cubicBezTo>
                    <a:pt x="357" y="378"/>
                    <a:pt x="360" y="383"/>
                    <a:pt x="363" y="387"/>
                  </a:cubicBezTo>
                  <a:cubicBezTo>
                    <a:pt x="366" y="392"/>
                    <a:pt x="370" y="396"/>
                    <a:pt x="374" y="399"/>
                  </a:cubicBezTo>
                  <a:cubicBezTo>
                    <a:pt x="375" y="400"/>
                    <a:pt x="377" y="401"/>
                    <a:pt x="378" y="401"/>
                  </a:cubicBezTo>
                  <a:cubicBezTo>
                    <a:pt x="378" y="402"/>
                    <a:pt x="379" y="402"/>
                    <a:pt x="379" y="403"/>
                  </a:cubicBezTo>
                  <a:cubicBezTo>
                    <a:pt x="380" y="403"/>
                    <a:pt x="380" y="403"/>
                    <a:pt x="380" y="403"/>
                  </a:cubicBezTo>
                  <a:cubicBezTo>
                    <a:pt x="381" y="403"/>
                    <a:pt x="381" y="403"/>
                    <a:pt x="381" y="403"/>
                  </a:cubicBezTo>
                  <a:cubicBezTo>
                    <a:pt x="382" y="404"/>
                    <a:pt x="382" y="404"/>
                    <a:pt x="382" y="404"/>
                  </a:cubicBezTo>
                  <a:cubicBezTo>
                    <a:pt x="384" y="405"/>
                    <a:pt x="386" y="406"/>
                    <a:pt x="388" y="407"/>
                  </a:cubicBezTo>
                  <a:cubicBezTo>
                    <a:pt x="390" y="408"/>
                    <a:pt x="392" y="409"/>
                    <a:pt x="394" y="410"/>
                  </a:cubicBezTo>
                  <a:cubicBezTo>
                    <a:pt x="402" y="394"/>
                    <a:pt x="402" y="394"/>
                    <a:pt x="402" y="394"/>
                  </a:cubicBezTo>
                  <a:cubicBezTo>
                    <a:pt x="407" y="384"/>
                    <a:pt x="407" y="384"/>
                    <a:pt x="407" y="384"/>
                  </a:cubicBezTo>
                  <a:cubicBezTo>
                    <a:pt x="409" y="379"/>
                    <a:pt x="409" y="379"/>
                    <a:pt x="409" y="379"/>
                  </a:cubicBezTo>
                  <a:cubicBezTo>
                    <a:pt x="410" y="378"/>
                    <a:pt x="410" y="378"/>
                    <a:pt x="410" y="378"/>
                  </a:cubicBezTo>
                  <a:cubicBezTo>
                    <a:pt x="410" y="377"/>
                    <a:pt x="410" y="377"/>
                    <a:pt x="410" y="377"/>
                  </a:cubicBezTo>
                  <a:cubicBezTo>
                    <a:pt x="411" y="377"/>
                    <a:pt x="411" y="376"/>
                    <a:pt x="412" y="375"/>
                  </a:cubicBezTo>
                  <a:cubicBezTo>
                    <a:pt x="414" y="373"/>
                    <a:pt x="416" y="370"/>
                    <a:pt x="418" y="368"/>
                  </a:cubicBezTo>
                  <a:cubicBezTo>
                    <a:pt x="420" y="366"/>
                    <a:pt x="423" y="364"/>
                    <a:pt x="425" y="363"/>
                  </a:cubicBezTo>
                  <a:cubicBezTo>
                    <a:pt x="426" y="362"/>
                    <a:pt x="428" y="362"/>
                    <a:pt x="429" y="362"/>
                  </a:cubicBezTo>
                  <a:cubicBezTo>
                    <a:pt x="429" y="362"/>
                    <a:pt x="430" y="362"/>
                    <a:pt x="430" y="362"/>
                  </a:cubicBezTo>
                  <a:cubicBezTo>
                    <a:pt x="431" y="362"/>
                    <a:pt x="431" y="362"/>
                    <a:pt x="432" y="362"/>
                  </a:cubicBezTo>
                  <a:cubicBezTo>
                    <a:pt x="436" y="363"/>
                    <a:pt x="441" y="367"/>
                    <a:pt x="443" y="372"/>
                  </a:cubicBezTo>
                  <a:cubicBezTo>
                    <a:pt x="445" y="377"/>
                    <a:pt x="446" y="384"/>
                    <a:pt x="445" y="390"/>
                  </a:cubicBezTo>
                  <a:cubicBezTo>
                    <a:pt x="445" y="393"/>
                    <a:pt x="444" y="396"/>
                    <a:pt x="442" y="399"/>
                  </a:cubicBezTo>
                  <a:cubicBezTo>
                    <a:pt x="441" y="402"/>
                    <a:pt x="440" y="404"/>
                    <a:pt x="438" y="406"/>
                  </a:cubicBezTo>
                  <a:cubicBezTo>
                    <a:pt x="434" y="411"/>
                    <a:pt x="428" y="414"/>
                    <a:pt x="422" y="416"/>
                  </a:cubicBezTo>
                  <a:cubicBezTo>
                    <a:pt x="419" y="417"/>
                    <a:pt x="416" y="417"/>
                    <a:pt x="413" y="417"/>
                  </a:cubicBezTo>
                  <a:cubicBezTo>
                    <a:pt x="411" y="418"/>
                    <a:pt x="410" y="418"/>
                    <a:pt x="408" y="418"/>
                  </a:cubicBezTo>
                  <a:cubicBezTo>
                    <a:pt x="407" y="418"/>
                    <a:pt x="407" y="418"/>
                    <a:pt x="407" y="418"/>
                  </a:cubicBezTo>
                  <a:cubicBezTo>
                    <a:pt x="407" y="418"/>
                    <a:pt x="406" y="418"/>
                    <a:pt x="406" y="418"/>
                  </a:cubicBezTo>
                  <a:cubicBezTo>
                    <a:pt x="405" y="417"/>
                    <a:pt x="404" y="417"/>
                    <a:pt x="403" y="417"/>
                  </a:cubicBezTo>
                  <a:cubicBezTo>
                    <a:pt x="398" y="417"/>
                    <a:pt x="398" y="417"/>
                    <a:pt x="398" y="417"/>
                  </a:cubicBezTo>
                  <a:cubicBezTo>
                    <a:pt x="394" y="426"/>
                    <a:pt x="394" y="426"/>
                    <a:pt x="394" y="426"/>
                  </a:cubicBezTo>
                  <a:cubicBezTo>
                    <a:pt x="392" y="432"/>
                    <a:pt x="392" y="432"/>
                    <a:pt x="392" y="432"/>
                  </a:cubicBezTo>
                  <a:cubicBezTo>
                    <a:pt x="387" y="442"/>
                    <a:pt x="387" y="442"/>
                    <a:pt x="387" y="442"/>
                  </a:cubicBezTo>
                  <a:cubicBezTo>
                    <a:pt x="384" y="449"/>
                    <a:pt x="381" y="456"/>
                    <a:pt x="378" y="463"/>
                  </a:cubicBezTo>
                  <a:cubicBezTo>
                    <a:pt x="372" y="477"/>
                    <a:pt x="367" y="492"/>
                    <a:pt x="362" y="506"/>
                  </a:cubicBezTo>
                  <a:cubicBezTo>
                    <a:pt x="351" y="535"/>
                    <a:pt x="342" y="564"/>
                    <a:pt x="333" y="593"/>
                  </a:cubicBezTo>
                  <a:cubicBezTo>
                    <a:pt x="330" y="604"/>
                    <a:pt x="330" y="604"/>
                    <a:pt x="330" y="604"/>
                  </a:cubicBezTo>
                  <a:cubicBezTo>
                    <a:pt x="327" y="613"/>
                    <a:pt x="327" y="613"/>
                    <a:pt x="327" y="613"/>
                  </a:cubicBezTo>
                  <a:cubicBezTo>
                    <a:pt x="326" y="619"/>
                    <a:pt x="326" y="619"/>
                    <a:pt x="326" y="619"/>
                  </a:cubicBezTo>
                  <a:cubicBezTo>
                    <a:pt x="325" y="621"/>
                    <a:pt x="325" y="621"/>
                    <a:pt x="325" y="621"/>
                  </a:cubicBezTo>
                  <a:cubicBezTo>
                    <a:pt x="325" y="622"/>
                    <a:pt x="325" y="622"/>
                    <a:pt x="325" y="622"/>
                  </a:cubicBezTo>
                  <a:lnTo>
                    <a:pt x="318" y="622"/>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grpSp>
    </p:spTree>
    <p:extLst>
      <p:ext uri="{BB962C8B-B14F-4D97-AF65-F5344CB8AC3E}">
        <p14:creationId xmlns:p14="http://schemas.microsoft.com/office/powerpoint/2010/main" val="1392311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nodeType="afterEffect">
                                  <p:stCondLst>
                                    <p:cond delay="0"/>
                                  </p:stCondLst>
                                  <p:childTnLst>
                                    <p:set>
                                      <p:cBhvr>
                                        <p:cTn id="12" dur="1" fill="hold">
                                          <p:stCondLst>
                                            <p:cond delay="0"/>
                                          </p:stCondLst>
                                        </p:cTn>
                                        <p:tgtEl>
                                          <p:spTgt spid="112"/>
                                        </p:tgtEl>
                                        <p:attrNameLst>
                                          <p:attrName>style.visibility</p:attrName>
                                        </p:attrNameLst>
                                      </p:cBhvr>
                                      <p:to>
                                        <p:strVal val="visible"/>
                                      </p:to>
                                    </p:set>
                                    <p:animEffect transition="in" filter="randombar(horizontal)">
                                      <p:cBhvr>
                                        <p:cTn id="13" dur="750"/>
                                        <p:tgtEl>
                                          <p:spTgt spid="112"/>
                                        </p:tgtEl>
                                      </p:cBhvr>
                                    </p:animEffect>
                                  </p:childTnLst>
                                </p:cTn>
                              </p:par>
                            </p:childTnLst>
                          </p:cTn>
                        </p:par>
                        <p:par>
                          <p:cTn id="14" fill="hold">
                            <p:stCondLst>
                              <p:cond delay="1750"/>
                            </p:stCondLst>
                            <p:childTnLst>
                              <p:par>
                                <p:cTn id="15" presetID="10" presetClass="entr" presetSubtype="0"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F58B64-3BA3-490B-2FDB-20EEBACD548D}"/>
              </a:ext>
            </a:extLst>
          </p:cNvPr>
          <p:cNvSpPr txBox="1">
            <a:spLocks/>
          </p:cNvSpPr>
          <p:nvPr/>
        </p:nvSpPr>
        <p:spPr bwMode="auto">
          <a:xfrm>
            <a:off x="387871" y="203200"/>
            <a:ext cx="11328400" cy="546100"/>
          </a:xfrm>
          <a:prstGeom prst="rect">
            <a:avLst/>
          </a:prstGeom>
          <a:solidFill>
            <a:schemeClr val="accent2">
              <a:lumMod val="20000"/>
              <a:lumOff val="80000"/>
            </a:schemeClr>
          </a:solidFill>
          <a:ln w="25400" cap="flat">
            <a:noFill/>
            <a:prstDash val="dash"/>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vi-VN" altLang="en-US" sz="2500" b="1" dirty="0">
                <a:solidFill>
                  <a:srgbClr val="FF0000"/>
                </a:solidFill>
                <a:latin typeface="Arial" panose="020B0604020202020204" pitchFamily="34" charset="0"/>
              </a:rPr>
              <a:t>B</a:t>
            </a:r>
            <a:r>
              <a:rPr lang="vi-VN" altLang="en-US" sz="2500" b="1" dirty="0">
                <a:solidFill>
                  <a:srgbClr val="FF0000"/>
                </a:solidFill>
                <a:latin typeface="Calibri Light" panose="020F0302020204030204" pitchFamily="34" charset="0"/>
              </a:rPr>
              <a:t>à</a:t>
            </a:r>
            <a:r>
              <a:rPr lang="vi-VN" altLang="en-US" sz="2500" b="1" dirty="0">
                <a:solidFill>
                  <a:srgbClr val="FF0000"/>
                </a:solidFill>
                <a:latin typeface="Arial" panose="020B0604020202020204" pitchFamily="34" charset="0"/>
              </a:rPr>
              <a:t>i tập 1: </a:t>
            </a:r>
            <a:r>
              <a:rPr lang="vi-VN" altLang="en-US" sz="2500" dirty="0">
                <a:solidFill>
                  <a:srgbClr val="FF0000"/>
                </a:solidFill>
                <a:latin typeface="Arial" panose="020B0604020202020204" pitchFamily="34" charset="0"/>
              </a:rPr>
              <a:t>Em đồng t</a:t>
            </a:r>
            <a:r>
              <a:rPr lang="vi-VN" altLang="en-US" sz="2500" dirty="0">
                <a:solidFill>
                  <a:srgbClr val="FF0000"/>
                </a:solidFill>
                <a:latin typeface="Calibri Light" panose="020F0302020204030204" pitchFamily="34" charset="0"/>
              </a:rPr>
              <a:t>ì</a:t>
            </a:r>
            <a:r>
              <a:rPr lang="vi-VN" altLang="en-US" sz="2500" dirty="0">
                <a:solidFill>
                  <a:srgbClr val="FF0000"/>
                </a:solidFill>
                <a:latin typeface="Arial" panose="020B0604020202020204" pitchFamily="34" charset="0"/>
              </a:rPr>
              <a:t>nh hay không đồng t</a:t>
            </a:r>
            <a:r>
              <a:rPr lang="vi-VN" altLang="en-US" sz="2500" dirty="0">
                <a:solidFill>
                  <a:srgbClr val="FF0000"/>
                </a:solidFill>
                <a:latin typeface="Calibri Light" panose="020F0302020204030204" pitchFamily="34" charset="0"/>
              </a:rPr>
              <a:t>ì</a:t>
            </a:r>
            <a:r>
              <a:rPr lang="vi-VN" altLang="en-US" sz="2500" dirty="0">
                <a:solidFill>
                  <a:srgbClr val="FF0000"/>
                </a:solidFill>
                <a:latin typeface="Arial" panose="020B0604020202020204" pitchFamily="34" charset="0"/>
              </a:rPr>
              <a:t>nh với ý kiến n</a:t>
            </a:r>
            <a:r>
              <a:rPr lang="vi-VN" altLang="en-US" sz="2500" dirty="0">
                <a:solidFill>
                  <a:srgbClr val="FF0000"/>
                </a:solidFill>
                <a:latin typeface="Calibri Light" panose="020F0302020204030204" pitchFamily="34" charset="0"/>
              </a:rPr>
              <a:t>à</a:t>
            </a:r>
            <a:r>
              <a:rPr lang="vi-VN" altLang="en-US" sz="2500" dirty="0">
                <a:solidFill>
                  <a:srgbClr val="FF0000"/>
                </a:solidFill>
                <a:latin typeface="Arial" panose="020B0604020202020204" pitchFamily="34" charset="0"/>
              </a:rPr>
              <a:t>o sau đây? </a:t>
            </a:r>
            <a:r>
              <a:rPr lang="en-US" altLang="en-US" sz="2500" dirty="0" smtClean="0">
                <a:solidFill>
                  <a:srgbClr val="FF0000"/>
                </a:solidFill>
                <a:latin typeface="Arial" panose="020B0604020202020204" pitchFamily="34" charset="0"/>
              </a:rPr>
              <a:t>V</a:t>
            </a:r>
            <a:r>
              <a:rPr lang="vi-VN" altLang="en-US" sz="2500" dirty="0" smtClean="0">
                <a:solidFill>
                  <a:srgbClr val="FF0000"/>
                </a:solidFill>
                <a:latin typeface="Calibri Light" panose="020F0302020204030204" pitchFamily="34" charset="0"/>
              </a:rPr>
              <a:t>ì</a:t>
            </a:r>
            <a:r>
              <a:rPr lang="vi-VN" altLang="en-US" sz="2500" dirty="0" smtClean="0">
                <a:solidFill>
                  <a:srgbClr val="FF0000"/>
                </a:solidFill>
                <a:latin typeface="Arial" panose="020B0604020202020204" pitchFamily="34" charset="0"/>
              </a:rPr>
              <a:t> </a:t>
            </a:r>
            <a:r>
              <a:rPr lang="vi-VN" altLang="en-US" sz="2500" dirty="0">
                <a:solidFill>
                  <a:srgbClr val="FF0000"/>
                </a:solidFill>
                <a:latin typeface="Arial" panose="020B0604020202020204" pitchFamily="34" charset="0"/>
              </a:rPr>
              <a:t>sao?</a:t>
            </a:r>
            <a:endParaRPr lang="en-US" altLang="en-US" sz="2500" dirty="0">
              <a:solidFill>
                <a:srgbClr val="FF0000"/>
              </a:solidFill>
              <a:latin typeface="Arial" panose="020B0604020202020204" pitchFamily="34" charset="0"/>
            </a:endParaRPr>
          </a:p>
        </p:txBody>
      </p:sp>
      <p:sp>
        <p:nvSpPr>
          <p:cNvPr id="3" name="Up-Down Arrow 8">
            <a:extLst>
              <a:ext uri="{FF2B5EF4-FFF2-40B4-BE49-F238E27FC236}">
                <a16:creationId xmlns:a16="http://schemas.microsoft.com/office/drawing/2014/main" id="{08478621-CAFE-28FD-BD89-B9F24B6FBB64}"/>
              </a:ext>
            </a:extLst>
          </p:cNvPr>
          <p:cNvSpPr/>
          <p:nvPr/>
        </p:nvSpPr>
        <p:spPr>
          <a:xfrm rot="5400000">
            <a:off x="6901656" y="3498057"/>
            <a:ext cx="371475" cy="715962"/>
          </a:xfrm>
          <a:prstGeom prst="upDownArrow">
            <a:avLst>
              <a:gd name="adj1" fmla="val 53851"/>
              <a:gd name="adj2" fmla="val 52568"/>
            </a:avLst>
          </a:prstGeom>
          <a:solidFill>
            <a:srgbClr val="4BACC6"/>
          </a:solidFill>
          <a:ln w="3175"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4" name="Rounded Rectangle 11">
            <a:extLst>
              <a:ext uri="{FF2B5EF4-FFF2-40B4-BE49-F238E27FC236}">
                <a16:creationId xmlns:a16="http://schemas.microsoft.com/office/drawing/2014/main" id="{B9DAA623-A7BC-4334-C24C-B4BBE59A9F1C}"/>
              </a:ext>
            </a:extLst>
          </p:cNvPr>
          <p:cNvSpPr/>
          <p:nvPr/>
        </p:nvSpPr>
        <p:spPr>
          <a:xfrm>
            <a:off x="7505700" y="3360738"/>
            <a:ext cx="1657350" cy="698500"/>
          </a:xfrm>
          <a:prstGeom prst="roundRect">
            <a:avLst>
              <a:gd name="adj" fmla="val 10229"/>
            </a:avLst>
          </a:prstGeom>
          <a:solidFill>
            <a:srgbClr val="4BACC6"/>
          </a:solidFill>
          <a:ln w="3175"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5" name="Up-Down Arrow 15">
            <a:extLst>
              <a:ext uri="{FF2B5EF4-FFF2-40B4-BE49-F238E27FC236}">
                <a16:creationId xmlns:a16="http://schemas.microsoft.com/office/drawing/2014/main" id="{63779933-6362-5A8C-11F8-E351EDD9310C}"/>
              </a:ext>
            </a:extLst>
          </p:cNvPr>
          <p:cNvSpPr/>
          <p:nvPr/>
        </p:nvSpPr>
        <p:spPr>
          <a:xfrm rot="5400000">
            <a:off x="4980781" y="3370075"/>
            <a:ext cx="371475" cy="715962"/>
          </a:xfrm>
          <a:prstGeom prst="upDownArrow">
            <a:avLst>
              <a:gd name="adj1" fmla="val 53851"/>
              <a:gd name="adj2" fmla="val 52568"/>
            </a:avLst>
          </a:prstGeom>
          <a:solidFill>
            <a:srgbClr val="9BBB59"/>
          </a:solidFill>
          <a:ln w="3175"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6" name="Rounded Rectangle 17">
            <a:extLst>
              <a:ext uri="{FF2B5EF4-FFF2-40B4-BE49-F238E27FC236}">
                <a16:creationId xmlns:a16="http://schemas.microsoft.com/office/drawing/2014/main" id="{31CBBD40-7C10-F52A-93A0-3B0D15A86B3F}"/>
              </a:ext>
            </a:extLst>
          </p:cNvPr>
          <p:cNvSpPr/>
          <p:nvPr/>
        </p:nvSpPr>
        <p:spPr>
          <a:xfrm>
            <a:off x="3032125" y="3429000"/>
            <a:ext cx="1655763" cy="466725"/>
          </a:xfrm>
          <a:prstGeom prst="roundRect">
            <a:avLst>
              <a:gd name="adj" fmla="val 10229"/>
            </a:avLst>
          </a:prstGeom>
          <a:solidFill>
            <a:srgbClr val="9BBB59"/>
          </a:solidFill>
          <a:ln w="3175"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nvGrpSpPr>
          <p:cNvPr id="7" name="Group 21">
            <a:extLst>
              <a:ext uri="{FF2B5EF4-FFF2-40B4-BE49-F238E27FC236}">
                <a16:creationId xmlns:a16="http://schemas.microsoft.com/office/drawing/2014/main" id="{7578201B-5020-1AD0-5523-62606449F492}"/>
              </a:ext>
            </a:extLst>
          </p:cNvPr>
          <p:cNvGrpSpPr>
            <a:grpSpLocks/>
          </p:cNvGrpSpPr>
          <p:nvPr/>
        </p:nvGrpSpPr>
        <p:grpSpPr bwMode="auto">
          <a:xfrm>
            <a:off x="5253832" y="2069741"/>
            <a:ext cx="1655762" cy="583293"/>
            <a:chOff x="5280660" y="1548384"/>
            <a:chExt cx="1656588" cy="1118616"/>
          </a:xfrm>
        </p:grpSpPr>
        <p:sp>
          <p:nvSpPr>
            <p:cNvPr id="8" name="Rounded Rectangle 6">
              <a:extLst>
                <a:ext uri="{FF2B5EF4-FFF2-40B4-BE49-F238E27FC236}">
                  <a16:creationId xmlns:a16="http://schemas.microsoft.com/office/drawing/2014/main" id="{E171710D-EE6B-8D90-B02C-DD9D0C1AB1A9}"/>
                </a:ext>
              </a:extLst>
            </p:cNvPr>
            <p:cNvSpPr/>
            <p:nvPr/>
          </p:nvSpPr>
          <p:spPr>
            <a:xfrm>
              <a:off x="5280660" y="1602331"/>
              <a:ext cx="1656588" cy="1064669"/>
            </a:xfrm>
            <a:prstGeom prst="roundRect">
              <a:avLst>
                <a:gd name="adj" fmla="val 10229"/>
              </a:avLst>
            </a:prstGeom>
            <a:solidFill>
              <a:srgbClr val="8064A2">
                <a:lumMod val="75000"/>
              </a:srgbClr>
            </a:solidFill>
            <a:ln w="3175"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9" name="Rounded Rectangle 1">
              <a:extLst>
                <a:ext uri="{FF2B5EF4-FFF2-40B4-BE49-F238E27FC236}">
                  <a16:creationId xmlns:a16="http://schemas.microsoft.com/office/drawing/2014/main" id="{2DD8676D-B3F9-DE80-7C86-E1D381EC35A2}"/>
                </a:ext>
              </a:extLst>
            </p:cNvPr>
            <p:cNvSpPr/>
            <p:nvPr/>
          </p:nvSpPr>
          <p:spPr>
            <a:xfrm>
              <a:off x="5280660" y="1548384"/>
              <a:ext cx="1656588" cy="1064669"/>
            </a:xfrm>
            <a:prstGeom prst="roundRect">
              <a:avLst>
                <a:gd name="adj" fmla="val 10229"/>
              </a:avLst>
            </a:prstGeom>
            <a:solidFill>
              <a:srgbClr val="8064A2"/>
            </a:solidFill>
            <a:ln w="3175"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10" name="Up-Down Arrow 2">
            <a:extLst>
              <a:ext uri="{FF2B5EF4-FFF2-40B4-BE49-F238E27FC236}">
                <a16:creationId xmlns:a16="http://schemas.microsoft.com/office/drawing/2014/main" id="{83077280-5F51-5423-8D8A-FB09D3091038}"/>
              </a:ext>
            </a:extLst>
          </p:cNvPr>
          <p:cNvSpPr/>
          <p:nvPr/>
        </p:nvSpPr>
        <p:spPr>
          <a:xfrm>
            <a:off x="5918200" y="2616362"/>
            <a:ext cx="371475" cy="717550"/>
          </a:xfrm>
          <a:prstGeom prst="upDownArrow">
            <a:avLst>
              <a:gd name="adj1" fmla="val 53851"/>
              <a:gd name="adj2" fmla="val 52568"/>
            </a:avLst>
          </a:prstGeom>
          <a:solidFill>
            <a:srgbClr val="8064A2"/>
          </a:solidFill>
          <a:ln w="3175"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nvGrpSpPr>
          <p:cNvPr id="11" name="Group 24">
            <a:extLst>
              <a:ext uri="{FF2B5EF4-FFF2-40B4-BE49-F238E27FC236}">
                <a16:creationId xmlns:a16="http://schemas.microsoft.com/office/drawing/2014/main" id="{A3949C58-6F1C-F775-9199-B40BDF8E7FC7}"/>
              </a:ext>
            </a:extLst>
          </p:cNvPr>
          <p:cNvGrpSpPr>
            <a:grpSpLocks/>
          </p:cNvGrpSpPr>
          <p:nvPr/>
        </p:nvGrpSpPr>
        <p:grpSpPr bwMode="auto">
          <a:xfrm>
            <a:off x="5524500" y="3284538"/>
            <a:ext cx="1144588" cy="1144587"/>
            <a:chOff x="5535168" y="3474720"/>
            <a:chExt cx="1144238" cy="1144238"/>
          </a:xfrm>
        </p:grpSpPr>
        <p:sp>
          <p:nvSpPr>
            <p:cNvPr id="12" name="Oval 11">
              <a:extLst>
                <a:ext uri="{FF2B5EF4-FFF2-40B4-BE49-F238E27FC236}">
                  <a16:creationId xmlns:a16="http://schemas.microsoft.com/office/drawing/2014/main" id="{721CE53F-A183-15F6-0B22-17355CF8117D}"/>
                </a:ext>
              </a:extLst>
            </p:cNvPr>
            <p:cNvSpPr/>
            <p:nvPr/>
          </p:nvSpPr>
          <p:spPr>
            <a:xfrm>
              <a:off x="5535168" y="3474720"/>
              <a:ext cx="1144238" cy="1144238"/>
            </a:xfrm>
            <a:prstGeom prst="ellipse">
              <a:avLst/>
            </a:prstGeom>
            <a:solidFill>
              <a:srgbClr val="C9C9C9"/>
            </a:solidFill>
            <a:ln w="3175"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13" name="Oval 12">
              <a:extLst>
                <a:ext uri="{FF2B5EF4-FFF2-40B4-BE49-F238E27FC236}">
                  <a16:creationId xmlns:a16="http://schemas.microsoft.com/office/drawing/2014/main" id="{8A28C130-844B-EC17-DC33-63EA3D815A28}"/>
                </a:ext>
              </a:extLst>
            </p:cNvPr>
            <p:cNvSpPr/>
            <p:nvPr/>
          </p:nvSpPr>
          <p:spPr>
            <a:xfrm>
              <a:off x="5889073" y="3839734"/>
              <a:ext cx="409450" cy="409450"/>
            </a:xfrm>
            <a:prstGeom prst="ellipse">
              <a:avLst/>
            </a:prstGeom>
            <a:noFill/>
            <a:ln w="76200" cap="flat" cmpd="sng" algn="ctr">
              <a:solidFill>
                <a:srgbClr val="A5A5A5"/>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14" name="Rounded Rectangle 5">
              <a:extLst>
                <a:ext uri="{FF2B5EF4-FFF2-40B4-BE49-F238E27FC236}">
                  <a16:creationId xmlns:a16="http://schemas.microsoft.com/office/drawing/2014/main" id="{4C979262-1B1D-BEA3-7E9B-8276F53BB89C}"/>
                </a:ext>
              </a:extLst>
            </p:cNvPr>
            <p:cNvSpPr/>
            <p:nvPr/>
          </p:nvSpPr>
          <p:spPr>
            <a:xfrm>
              <a:off x="6092211" y="3930193"/>
              <a:ext cx="44436" cy="155528"/>
            </a:xfrm>
            <a:prstGeom prst="roundRect">
              <a:avLst/>
            </a:prstGeom>
            <a:solidFill>
              <a:srgbClr val="A4A4A4"/>
            </a:solidFill>
            <a:ln w="3175" cap="flat" cmpd="sng" algn="ctr">
              <a:solidFill>
                <a:srgbClr val="A5A5A5"/>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15" name="Rounded Rectangle 14">
              <a:extLst>
                <a:ext uri="{FF2B5EF4-FFF2-40B4-BE49-F238E27FC236}">
                  <a16:creationId xmlns:a16="http://schemas.microsoft.com/office/drawing/2014/main" id="{E711316E-5E81-925E-A025-A704009E34BD}"/>
                </a:ext>
              </a:extLst>
            </p:cNvPr>
            <p:cNvSpPr/>
            <p:nvPr/>
          </p:nvSpPr>
          <p:spPr>
            <a:xfrm rot="16200000">
              <a:off x="6053328" y="4002402"/>
              <a:ext cx="44436" cy="122201"/>
            </a:xfrm>
            <a:prstGeom prst="roundRect">
              <a:avLst/>
            </a:prstGeom>
            <a:solidFill>
              <a:srgbClr val="A4A4A4"/>
            </a:solidFill>
            <a:ln w="3175" cap="flat" cmpd="sng" algn="ctr">
              <a:solidFill>
                <a:srgbClr val="A5A5A5"/>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16" name="Up-Down Arrow 18">
            <a:extLst>
              <a:ext uri="{FF2B5EF4-FFF2-40B4-BE49-F238E27FC236}">
                <a16:creationId xmlns:a16="http://schemas.microsoft.com/office/drawing/2014/main" id="{29F1E9BE-DC25-1D1C-AF5D-3F16FF3D6E9F}"/>
              </a:ext>
            </a:extLst>
          </p:cNvPr>
          <p:cNvSpPr/>
          <p:nvPr/>
        </p:nvSpPr>
        <p:spPr>
          <a:xfrm>
            <a:off x="5911850" y="4471988"/>
            <a:ext cx="371475" cy="715962"/>
          </a:xfrm>
          <a:prstGeom prst="upDownArrow">
            <a:avLst>
              <a:gd name="adj1" fmla="val 53851"/>
              <a:gd name="adj2" fmla="val 52568"/>
            </a:avLst>
          </a:prstGeom>
          <a:solidFill>
            <a:srgbClr val="C0504D"/>
          </a:solidFill>
          <a:ln w="3175"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nvGrpSpPr>
          <p:cNvPr id="17" name="Group 22">
            <a:extLst>
              <a:ext uri="{FF2B5EF4-FFF2-40B4-BE49-F238E27FC236}">
                <a16:creationId xmlns:a16="http://schemas.microsoft.com/office/drawing/2014/main" id="{128EF63A-27A7-3404-BA32-7CCD3626B80A}"/>
              </a:ext>
            </a:extLst>
          </p:cNvPr>
          <p:cNvGrpSpPr>
            <a:grpSpLocks/>
          </p:cNvGrpSpPr>
          <p:nvPr/>
        </p:nvGrpSpPr>
        <p:grpSpPr bwMode="auto">
          <a:xfrm>
            <a:off x="5268913" y="5230813"/>
            <a:ext cx="1655762" cy="715168"/>
            <a:chOff x="5280660" y="5413248"/>
            <a:chExt cx="1656588" cy="1118616"/>
          </a:xfrm>
        </p:grpSpPr>
        <p:sp>
          <p:nvSpPr>
            <p:cNvPr id="18" name="Rounded Rectangle 19">
              <a:extLst>
                <a:ext uri="{FF2B5EF4-FFF2-40B4-BE49-F238E27FC236}">
                  <a16:creationId xmlns:a16="http://schemas.microsoft.com/office/drawing/2014/main" id="{2E3EFC98-6BF2-B1F2-DCA0-1BBB1E14CAC7}"/>
                </a:ext>
              </a:extLst>
            </p:cNvPr>
            <p:cNvSpPr/>
            <p:nvPr/>
          </p:nvSpPr>
          <p:spPr>
            <a:xfrm>
              <a:off x="5280660" y="5467272"/>
              <a:ext cx="1656588" cy="1064592"/>
            </a:xfrm>
            <a:prstGeom prst="roundRect">
              <a:avLst>
                <a:gd name="adj" fmla="val 10229"/>
              </a:avLst>
            </a:prstGeom>
            <a:solidFill>
              <a:srgbClr val="C0504D">
                <a:lumMod val="75000"/>
              </a:srgbClr>
            </a:solidFill>
            <a:ln w="3175"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19" name="Rounded Rectangle 20">
              <a:extLst>
                <a:ext uri="{FF2B5EF4-FFF2-40B4-BE49-F238E27FC236}">
                  <a16:creationId xmlns:a16="http://schemas.microsoft.com/office/drawing/2014/main" id="{608F2207-3007-C4C7-34EC-31E0DEC90A11}"/>
                </a:ext>
              </a:extLst>
            </p:cNvPr>
            <p:cNvSpPr/>
            <p:nvPr/>
          </p:nvSpPr>
          <p:spPr>
            <a:xfrm>
              <a:off x="5280660" y="5413248"/>
              <a:ext cx="1656588" cy="1064592"/>
            </a:xfrm>
            <a:prstGeom prst="roundRect">
              <a:avLst>
                <a:gd name="adj" fmla="val 10229"/>
              </a:avLst>
            </a:prstGeom>
            <a:solidFill>
              <a:srgbClr val="C0504D"/>
            </a:solidFill>
            <a:ln w="3175"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20" name="TextBox 26">
            <a:extLst>
              <a:ext uri="{FF2B5EF4-FFF2-40B4-BE49-F238E27FC236}">
                <a16:creationId xmlns:a16="http://schemas.microsoft.com/office/drawing/2014/main" id="{68A7007E-3838-DFAF-7F2D-C123F73CBD83}"/>
              </a:ext>
            </a:extLst>
          </p:cNvPr>
          <p:cNvSpPr txBox="1">
            <a:spLocks noChangeArrowheads="1"/>
          </p:cNvSpPr>
          <p:nvPr/>
        </p:nvSpPr>
        <p:spPr bwMode="auto">
          <a:xfrm>
            <a:off x="5381625" y="2098329"/>
            <a:ext cx="14287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fontAlgn="base">
              <a:spcBef>
                <a:spcPct val="0"/>
              </a:spcBef>
              <a:spcAft>
                <a:spcPct val="0"/>
              </a:spcAft>
            </a:pPr>
            <a:r>
              <a:rPr lang="vi-VN" altLang="en-US" b="1" dirty="0">
                <a:solidFill>
                  <a:srgbClr val="FFFFFF"/>
                </a:solidFill>
                <a:latin typeface="Arial" panose="020B0604020202020204" pitchFamily="34" charset="0"/>
                <a:cs typeface="Segoe UI bold" panose="020B0802040204020203" pitchFamily="34" charset="0"/>
              </a:rPr>
              <a:t>A </a:t>
            </a:r>
            <a:r>
              <a:rPr lang="vi-VN" altLang="en-US" b="1" dirty="0">
                <a:solidFill>
                  <a:srgbClr val="FFFFFF"/>
                </a:solidFill>
                <a:latin typeface="Segoe UI bold" panose="020B0802040204020203" pitchFamily="34" charset="0"/>
                <a:cs typeface="Segoe UI bold" panose="020B0802040204020203" pitchFamily="34" charset="0"/>
              </a:rPr>
              <a:t>–</a:t>
            </a:r>
            <a:r>
              <a:rPr lang="vi-VN" altLang="en-US" b="1" dirty="0">
                <a:solidFill>
                  <a:srgbClr val="FFFFFF"/>
                </a:solidFill>
                <a:latin typeface="Arial" panose="020B0604020202020204" pitchFamily="34" charset="0"/>
                <a:cs typeface="Segoe UI bold" panose="020B0802040204020203" pitchFamily="34" charset="0"/>
              </a:rPr>
              <a:t> Đồng ý </a:t>
            </a:r>
            <a:endParaRPr lang="en-US" altLang="en-US" b="1" dirty="0">
              <a:solidFill>
                <a:srgbClr val="FFFFFF"/>
              </a:solidFill>
              <a:latin typeface="Arial" panose="020B0604020202020204" pitchFamily="34" charset="0"/>
              <a:cs typeface="Segoe UI bold" panose="020B0802040204020203" pitchFamily="34" charset="0"/>
            </a:endParaRPr>
          </a:p>
        </p:txBody>
      </p:sp>
      <p:sp>
        <p:nvSpPr>
          <p:cNvPr id="21" name="TextBox 34">
            <a:extLst>
              <a:ext uri="{FF2B5EF4-FFF2-40B4-BE49-F238E27FC236}">
                <a16:creationId xmlns:a16="http://schemas.microsoft.com/office/drawing/2014/main" id="{4C7D40D5-5913-0398-0D89-724EED7FE141}"/>
              </a:ext>
            </a:extLst>
          </p:cNvPr>
          <p:cNvSpPr txBox="1">
            <a:spLocks noChangeArrowheads="1"/>
          </p:cNvSpPr>
          <p:nvPr/>
        </p:nvSpPr>
        <p:spPr bwMode="auto">
          <a:xfrm>
            <a:off x="7677150" y="3576638"/>
            <a:ext cx="13144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fontAlgn="base">
              <a:spcBef>
                <a:spcPct val="0"/>
              </a:spcBef>
              <a:spcAft>
                <a:spcPct val="0"/>
              </a:spcAft>
            </a:pPr>
            <a:r>
              <a:rPr lang="vi-VN" altLang="en-US" b="1" dirty="0">
                <a:solidFill>
                  <a:srgbClr val="FFFFFF"/>
                </a:solidFill>
                <a:latin typeface="Arial" panose="020B0604020202020204" pitchFamily="34" charset="0"/>
                <a:cs typeface="Segoe UI bold" panose="020B0802040204020203" pitchFamily="34" charset="0"/>
              </a:rPr>
              <a:t>B </a:t>
            </a:r>
            <a:r>
              <a:rPr lang="vi-VN" altLang="en-US" b="1" dirty="0">
                <a:solidFill>
                  <a:srgbClr val="FFFFFF"/>
                </a:solidFill>
                <a:latin typeface="Segoe UI bold" panose="020B0802040204020203" pitchFamily="34" charset="0"/>
                <a:cs typeface="Segoe UI bold" panose="020B0802040204020203" pitchFamily="34" charset="0"/>
              </a:rPr>
              <a:t>–</a:t>
            </a:r>
            <a:r>
              <a:rPr lang="vi-VN" altLang="en-US" b="1" dirty="0">
                <a:solidFill>
                  <a:srgbClr val="FFFFFF"/>
                </a:solidFill>
                <a:latin typeface="Arial" panose="020B0604020202020204" pitchFamily="34" charset="0"/>
                <a:cs typeface="Segoe UI bold" panose="020B0802040204020203" pitchFamily="34" charset="0"/>
              </a:rPr>
              <a:t> Không</a:t>
            </a:r>
            <a:endParaRPr lang="en-US" altLang="en-US" b="1" dirty="0">
              <a:solidFill>
                <a:srgbClr val="FFFFFF"/>
              </a:solidFill>
              <a:latin typeface="Arial" panose="020B0604020202020204" pitchFamily="34" charset="0"/>
              <a:cs typeface="Segoe UI bold" panose="020B0802040204020203" pitchFamily="34" charset="0"/>
            </a:endParaRPr>
          </a:p>
        </p:txBody>
      </p:sp>
      <p:sp>
        <p:nvSpPr>
          <p:cNvPr id="22" name="TextBox 35">
            <a:extLst>
              <a:ext uri="{FF2B5EF4-FFF2-40B4-BE49-F238E27FC236}">
                <a16:creationId xmlns:a16="http://schemas.microsoft.com/office/drawing/2014/main" id="{645A1F93-1A65-CDFB-B49E-41E7194B16EB}"/>
              </a:ext>
            </a:extLst>
          </p:cNvPr>
          <p:cNvSpPr txBox="1">
            <a:spLocks noChangeArrowheads="1"/>
          </p:cNvSpPr>
          <p:nvPr/>
        </p:nvSpPr>
        <p:spPr bwMode="auto">
          <a:xfrm>
            <a:off x="5414962" y="5413181"/>
            <a:ext cx="13144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fontAlgn="base">
              <a:spcBef>
                <a:spcPct val="0"/>
              </a:spcBef>
              <a:spcAft>
                <a:spcPct val="0"/>
              </a:spcAft>
            </a:pPr>
            <a:r>
              <a:rPr lang="vi-VN" altLang="en-US" b="1" dirty="0">
                <a:solidFill>
                  <a:srgbClr val="FFFFFF"/>
                </a:solidFill>
                <a:latin typeface="Arial" panose="020B0604020202020204" pitchFamily="34" charset="0"/>
                <a:cs typeface="Segoe UI bold" panose="020B0802040204020203" pitchFamily="34" charset="0"/>
              </a:rPr>
              <a:t>C </a:t>
            </a:r>
            <a:r>
              <a:rPr lang="vi-VN" altLang="en-US" b="1" dirty="0">
                <a:solidFill>
                  <a:srgbClr val="FFFFFF"/>
                </a:solidFill>
                <a:latin typeface="Segoe UI bold" panose="020B0802040204020203" pitchFamily="34" charset="0"/>
                <a:cs typeface="Segoe UI bold" panose="020B0802040204020203" pitchFamily="34" charset="0"/>
              </a:rPr>
              <a:t>–</a:t>
            </a:r>
            <a:r>
              <a:rPr lang="vi-VN" altLang="en-US" b="1" dirty="0">
                <a:solidFill>
                  <a:srgbClr val="FFFFFF"/>
                </a:solidFill>
                <a:latin typeface="Arial" panose="020B0604020202020204" pitchFamily="34" charset="0"/>
                <a:cs typeface="Segoe UI bold" panose="020B0802040204020203" pitchFamily="34" charset="0"/>
              </a:rPr>
              <a:t> Không</a:t>
            </a:r>
            <a:endParaRPr lang="en-US" altLang="en-US" b="1" dirty="0">
              <a:solidFill>
                <a:srgbClr val="FFFFFF"/>
              </a:solidFill>
              <a:latin typeface="Arial" panose="020B0604020202020204" pitchFamily="34" charset="0"/>
              <a:cs typeface="Segoe UI bold" panose="020B0802040204020203" pitchFamily="34" charset="0"/>
            </a:endParaRPr>
          </a:p>
        </p:txBody>
      </p:sp>
      <p:sp>
        <p:nvSpPr>
          <p:cNvPr id="23" name="TextBox 36">
            <a:extLst>
              <a:ext uri="{FF2B5EF4-FFF2-40B4-BE49-F238E27FC236}">
                <a16:creationId xmlns:a16="http://schemas.microsoft.com/office/drawing/2014/main" id="{9726A981-442F-01C3-2BE6-EFE4F451D693}"/>
              </a:ext>
            </a:extLst>
          </p:cNvPr>
          <p:cNvSpPr txBox="1">
            <a:spLocks noChangeArrowheads="1"/>
          </p:cNvSpPr>
          <p:nvPr/>
        </p:nvSpPr>
        <p:spPr bwMode="auto">
          <a:xfrm>
            <a:off x="3195638" y="3467855"/>
            <a:ext cx="1327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fontAlgn="base">
              <a:spcBef>
                <a:spcPct val="0"/>
              </a:spcBef>
              <a:spcAft>
                <a:spcPct val="0"/>
              </a:spcAft>
            </a:pPr>
            <a:r>
              <a:rPr lang="vi-VN" altLang="en-US" b="1" dirty="0">
                <a:solidFill>
                  <a:srgbClr val="FFFFFF"/>
                </a:solidFill>
                <a:latin typeface="Arial" panose="020B0604020202020204" pitchFamily="34" charset="0"/>
                <a:cs typeface="Segoe UI bold" panose="020B0802040204020203" pitchFamily="34" charset="0"/>
              </a:rPr>
              <a:t>D - </a:t>
            </a:r>
            <a:r>
              <a:rPr lang="vi-VN" altLang="en-US" b="1" dirty="0">
                <a:solidFill>
                  <a:srgbClr val="FFFFFF"/>
                </a:solidFill>
                <a:latin typeface="Arial" panose="020B0604020202020204" pitchFamily="34" charset="0"/>
              </a:rPr>
              <a:t>Đồng ý</a:t>
            </a:r>
            <a:endParaRPr lang="en-US" altLang="en-US" b="1" dirty="0">
              <a:solidFill>
                <a:srgbClr val="FFFFFF"/>
              </a:solidFill>
              <a:latin typeface="Arial" panose="020B0604020202020204" pitchFamily="34" charset="0"/>
              <a:cs typeface="Segoe UI bold" panose="020B0802040204020203" pitchFamily="34" charset="0"/>
            </a:endParaRPr>
          </a:p>
        </p:txBody>
      </p:sp>
      <p:sp>
        <p:nvSpPr>
          <p:cNvPr id="24" name="Rectangle 35">
            <a:extLst>
              <a:ext uri="{FF2B5EF4-FFF2-40B4-BE49-F238E27FC236}">
                <a16:creationId xmlns:a16="http://schemas.microsoft.com/office/drawing/2014/main" id="{1FF12DC0-7802-99E0-361A-5DBB1BCC88CD}"/>
              </a:ext>
            </a:extLst>
          </p:cNvPr>
          <p:cNvSpPr>
            <a:spLocks noChangeArrowheads="1"/>
          </p:cNvSpPr>
          <p:nvPr/>
        </p:nvSpPr>
        <p:spPr bwMode="auto">
          <a:xfrm>
            <a:off x="399607" y="918883"/>
            <a:ext cx="7508407" cy="1107996"/>
          </a:xfrm>
          <a:prstGeom prst="rect">
            <a:avLst/>
          </a:prstGeom>
          <a:solidFill>
            <a:schemeClr val="accent4">
              <a:lumMod val="20000"/>
              <a:lumOff val="80000"/>
            </a:schemeClr>
          </a:solidFill>
          <a:ln w="25400">
            <a:noFill/>
            <a:prstDash val="dash"/>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a:defRPr>
                <a:solidFill>
                  <a:schemeClr val="tx1"/>
                </a:solidFill>
                <a:latin typeface="Calibri" panose="020F0502020204030204" pitchFamily="34" charset="0"/>
                <a:cs typeface="Arial" panose="020B0604020202020204" pitchFamily="34" charset="0"/>
              </a:defRPr>
            </a:lvl2pPr>
            <a:lvl3pPr>
              <a:defRPr>
                <a:solidFill>
                  <a:schemeClr val="tx1"/>
                </a:solidFill>
                <a:latin typeface="Calibri" panose="020F0502020204030204" pitchFamily="34" charset="0"/>
                <a:cs typeface="Arial" panose="020B0604020202020204" pitchFamily="34" charset="0"/>
              </a:defRPr>
            </a:lvl3pPr>
            <a:lvl4pPr>
              <a:defRPr>
                <a:solidFill>
                  <a:schemeClr val="tx1"/>
                </a:solidFill>
                <a:latin typeface="Calibri" panose="020F0502020204030204" pitchFamily="34" charset="0"/>
                <a:cs typeface="Arial" panose="020B0604020202020204" pitchFamily="34" charset="0"/>
              </a:defRPr>
            </a:lvl4pPr>
            <a:lvl5pPr>
              <a:defRPr>
                <a:solidFill>
                  <a:schemeClr val="tx1"/>
                </a:solidFill>
                <a:latin typeface="Calibri" panose="020F0502020204030204" pitchFamily="34" charset="0"/>
                <a:cs typeface="Arial" panose="020B0604020202020204" pitchFamily="34" charset="0"/>
              </a:defRPr>
            </a:lvl5pPr>
            <a:lvl6pPr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fontAlgn="base">
              <a:spcBef>
                <a:spcPct val="0"/>
              </a:spcBef>
              <a:spcAft>
                <a:spcPts val="600"/>
              </a:spcAft>
              <a:buClr>
                <a:srgbClr val="189F87"/>
              </a:buClr>
              <a:buFont typeface="Wingdings" panose="05000000000000000000" pitchFamily="2" charset="2"/>
              <a:buNone/>
            </a:pPr>
            <a:r>
              <a:rPr lang="es-ES" altLang="en-US" sz="2200" i="1" dirty="0" err="1">
                <a:solidFill>
                  <a:prstClr val="black"/>
                </a:solidFill>
                <a:latin typeface="Arial" panose="020B0604020202020204" pitchFamily="34" charset="0"/>
              </a:rPr>
              <a:t>Luôn</a:t>
            </a:r>
            <a:r>
              <a:rPr lang="es-ES" altLang="en-US" sz="2200" i="1" dirty="0">
                <a:solidFill>
                  <a:prstClr val="black"/>
                </a:solidFill>
                <a:latin typeface="Arial" panose="020B0604020202020204" pitchFamily="34" charset="0"/>
              </a:rPr>
              <a:t> </a:t>
            </a:r>
            <a:r>
              <a:rPr lang="es-ES" altLang="en-US" sz="2200" i="1" dirty="0" err="1">
                <a:solidFill>
                  <a:prstClr val="black"/>
                </a:solidFill>
                <a:latin typeface="Arial" panose="020B0604020202020204" pitchFamily="34" charset="0"/>
              </a:rPr>
              <a:t>chủ</a:t>
            </a:r>
            <a:r>
              <a:rPr lang="es-ES" altLang="en-US" sz="2200" i="1" dirty="0">
                <a:solidFill>
                  <a:prstClr val="black"/>
                </a:solidFill>
                <a:latin typeface="Arial" panose="020B0604020202020204" pitchFamily="34" charset="0"/>
              </a:rPr>
              <a:t> </a:t>
            </a:r>
            <a:r>
              <a:rPr lang="es-ES" altLang="en-US" sz="2200" i="1" dirty="0" err="1">
                <a:solidFill>
                  <a:prstClr val="black"/>
                </a:solidFill>
                <a:latin typeface="Arial" panose="020B0604020202020204" pitchFamily="34" charset="0"/>
              </a:rPr>
              <a:t>động</a:t>
            </a:r>
            <a:r>
              <a:rPr lang="es-ES" altLang="en-US" sz="2200" i="1" dirty="0">
                <a:solidFill>
                  <a:prstClr val="black"/>
                </a:solidFill>
                <a:latin typeface="Arial" panose="020B0604020202020204" pitchFamily="34" charset="0"/>
              </a:rPr>
              <a:t> </a:t>
            </a:r>
            <a:r>
              <a:rPr lang="es-ES" altLang="en-US" sz="2200" i="1" dirty="0" err="1">
                <a:solidFill>
                  <a:prstClr val="black"/>
                </a:solidFill>
                <a:latin typeface="Arial" panose="020B0604020202020204" pitchFamily="34" charset="0"/>
              </a:rPr>
              <a:t>thực</a:t>
            </a:r>
            <a:r>
              <a:rPr lang="es-ES" altLang="en-US" sz="2200" i="1" dirty="0">
                <a:solidFill>
                  <a:prstClr val="black"/>
                </a:solidFill>
                <a:latin typeface="Arial" panose="020B0604020202020204" pitchFamily="34" charset="0"/>
              </a:rPr>
              <a:t> </a:t>
            </a:r>
            <a:r>
              <a:rPr lang="es-ES" altLang="en-US" sz="2200" i="1" dirty="0" err="1">
                <a:solidFill>
                  <a:prstClr val="black"/>
                </a:solidFill>
                <a:latin typeface="Arial" panose="020B0604020202020204" pitchFamily="34" charset="0"/>
              </a:rPr>
              <a:t>hiện</a:t>
            </a:r>
            <a:r>
              <a:rPr lang="es-ES" altLang="en-US" sz="2200" i="1" dirty="0">
                <a:solidFill>
                  <a:prstClr val="black"/>
                </a:solidFill>
                <a:latin typeface="Arial" panose="020B0604020202020204" pitchFamily="34" charset="0"/>
              </a:rPr>
              <a:t> </a:t>
            </a:r>
            <a:r>
              <a:rPr lang="es-ES" altLang="en-US" sz="2200" i="1" dirty="0" err="1">
                <a:solidFill>
                  <a:prstClr val="black"/>
                </a:solidFill>
                <a:latin typeface="Arial" panose="020B0604020202020204" pitchFamily="34" charset="0"/>
              </a:rPr>
              <a:t>nhiệm</a:t>
            </a:r>
            <a:r>
              <a:rPr lang="es-ES" altLang="en-US" sz="2200" i="1" dirty="0">
                <a:solidFill>
                  <a:prstClr val="black"/>
                </a:solidFill>
                <a:latin typeface="Arial" panose="020B0604020202020204" pitchFamily="34" charset="0"/>
              </a:rPr>
              <a:t> </a:t>
            </a:r>
            <a:r>
              <a:rPr lang="es-ES" altLang="en-US" sz="2200" i="1" dirty="0" err="1">
                <a:solidFill>
                  <a:prstClr val="black"/>
                </a:solidFill>
                <a:latin typeface="Arial" panose="020B0604020202020204" pitchFamily="34" charset="0"/>
              </a:rPr>
              <a:t>vụ</a:t>
            </a:r>
            <a:r>
              <a:rPr lang="es-ES" altLang="en-US" sz="2200" i="1" dirty="0">
                <a:solidFill>
                  <a:prstClr val="black"/>
                </a:solidFill>
                <a:latin typeface="Arial" panose="020B0604020202020204" pitchFamily="34" charset="0"/>
              </a:rPr>
              <a:t> </a:t>
            </a:r>
            <a:r>
              <a:rPr lang="es-ES" altLang="en-US" sz="2200" i="1" dirty="0" err="1">
                <a:solidFill>
                  <a:prstClr val="black"/>
                </a:solidFill>
                <a:latin typeface="Arial" panose="020B0604020202020204" pitchFamily="34" charset="0"/>
              </a:rPr>
              <a:t>học</a:t>
            </a:r>
            <a:r>
              <a:rPr lang="es-ES" altLang="en-US" sz="2200" i="1" dirty="0">
                <a:solidFill>
                  <a:prstClr val="black"/>
                </a:solidFill>
                <a:latin typeface="Arial" panose="020B0604020202020204" pitchFamily="34" charset="0"/>
              </a:rPr>
              <a:t> </a:t>
            </a:r>
            <a:r>
              <a:rPr lang="es-ES" altLang="en-US" sz="2200" i="1" dirty="0" err="1">
                <a:solidFill>
                  <a:prstClr val="black"/>
                </a:solidFill>
                <a:latin typeface="Arial" panose="020B0604020202020204" pitchFamily="34" charset="0"/>
              </a:rPr>
              <a:t>tập</a:t>
            </a:r>
            <a:r>
              <a:rPr lang="es-ES" altLang="en-US" sz="2200" i="1" dirty="0">
                <a:solidFill>
                  <a:prstClr val="black"/>
                </a:solidFill>
                <a:latin typeface="Arial" panose="020B0604020202020204" pitchFamily="34" charset="0"/>
              </a:rPr>
              <a:t> </a:t>
            </a:r>
            <a:r>
              <a:rPr lang="es-ES" altLang="en-US" sz="2200" i="1" dirty="0" err="1">
                <a:solidFill>
                  <a:prstClr val="black"/>
                </a:solidFill>
                <a:latin typeface="Arial" panose="020B0604020202020204" pitchFamily="34" charset="0"/>
              </a:rPr>
              <a:t>mà</a:t>
            </a:r>
            <a:r>
              <a:rPr lang="es-ES" altLang="en-US" sz="2200" i="1" dirty="0">
                <a:solidFill>
                  <a:prstClr val="black"/>
                </a:solidFill>
                <a:latin typeface="Arial" panose="020B0604020202020204" pitchFamily="34" charset="0"/>
              </a:rPr>
              <a:t> </a:t>
            </a:r>
            <a:r>
              <a:rPr lang="es-ES" altLang="en-US" sz="2200" i="1" dirty="0" err="1">
                <a:solidFill>
                  <a:prstClr val="black"/>
                </a:solidFill>
                <a:latin typeface="Arial" panose="020B0604020202020204" pitchFamily="34" charset="0"/>
              </a:rPr>
              <a:t>không</a:t>
            </a:r>
            <a:r>
              <a:rPr lang="es-ES" altLang="en-US" sz="2200" i="1" dirty="0">
                <a:solidFill>
                  <a:prstClr val="black"/>
                </a:solidFill>
                <a:latin typeface="Arial" panose="020B0604020202020204" pitchFamily="34" charset="0"/>
              </a:rPr>
              <a:t> </a:t>
            </a:r>
            <a:r>
              <a:rPr lang="es-ES" altLang="en-US" sz="2200" i="1" dirty="0" err="1">
                <a:solidFill>
                  <a:prstClr val="black"/>
                </a:solidFill>
                <a:latin typeface="Arial" panose="020B0604020202020204" pitchFamily="34" charset="0"/>
              </a:rPr>
              <a:t>cần</a:t>
            </a:r>
            <a:r>
              <a:rPr lang="es-ES" altLang="en-US" sz="2200" i="1" dirty="0">
                <a:solidFill>
                  <a:prstClr val="black"/>
                </a:solidFill>
                <a:latin typeface="Arial" panose="020B0604020202020204" pitchFamily="34" charset="0"/>
              </a:rPr>
              <a:t> </a:t>
            </a:r>
            <a:r>
              <a:rPr lang="es-ES" altLang="en-US" sz="2200" i="1" dirty="0" err="1">
                <a:solidFill>
                  <a:prstClr val="black"/>
                </a:solidFill>
                <a:latin typeface="Arial" panose="020B0604020202020204" pitchFamily="34" charset="0"/>
              </a:rPr>
              <a:t>ai</a:t>
            </a:r>
            <a:r>
              <a:rPr lang="es-ES" altLang="en-US" sz="2200" i="1" dirty="0">
                <a:solidFill>
                  <a:prstClr val="black"/>
                </a:solidFill>
                <a:latin typeface="Arial" panose="020B0604020202020204" pitchFamily="34" charset="0"/>
              </a:rPr>
              <a:t> </a:t>
            </a:r>
            <a:r>
              <a:rPr lang="es-ES" altLang="en-US" sz="2200" i="1" dirty="0" err="1">
                <a:solidFill>
                  <a:prstClr val="black"/>
                </a:solidFill>
                <a:latin typeface="Arial" panose="020B0604020202020204" pitchFamily="34" charset="0"/>
              </a:rPr>
              <a:t>nhắc</a:t>
            </a:r>
            <a:r>
              <a:rPr lang="es-ES" altLang="en-US" sz="2200" i="1" dirty="0">
                <a:solidFill>
                  <a:prstClr val="black"/>
                </a:solidFill>
                <a:latin typeface="Arial" panose="020B0604020202020204" pitchFamily="34" charset="0"/>
              </a:rPr>
              <a:t> </a:t>
            </a:r>
            <a:r>
              <a:rPr lang="es-ES" altLang="en-US" sz="2200" i="1" dirty="0" err="1">
                <a:solidFill>
                  <a:prstClr val="black"/>
                </a:solidFill>
                <a:latin typeface="Arial" panose="020B0604020202020204" pitchFamily="34" charset="0"/>
              </a:rPr>
              <a:t>nhở</a:t>
            </a:r>
            <a:r>
              <a:rPr lang="es-ES" altLang="en-US" sz="2200" i="1" dirty="0">
                <a:solidFill>
                  <a:prstClr val="black"/>
                </a:solidFill>
                <a:latin typeface="Arial" panose="020B0604020202020204" pitchFamily="34" charset="0"/>
              </a:rPr>
              <a:t> </a:t>
            </a:r>
            <a:r>
              <a:rPr lang="es-ES" altLang="en-US" sz="2200" i="1" dirty="0" err="1">
                <a:solidFill>
                  <a:prstClr val="black"/>
                </a:solidFill>
                <a:latin typeface="Arial" panose="020B0604020202020204" pitchFamily="34" charset="0"/>
              </a:rPr>
              <a:t>là</a:t>
            </a:r>
            <a:r>
              <a:rPr lang="es-ES" altLang="en-US" sz="2200" i="1" dirty="0">
                <a:solidFill>
                  <a:prstClr val="black"/>
                </a:solidFill>
                <a:latin typeface="Arial" panose="020B0604020202020204" pitchFamily="34" charset="0"/>
              </a:rPr>
              <a:t> </a:t>
            </a:r>
            <a:r>
              <a:rPr lang="es-ES" altLang="en-US" sz="2200" i="1" dirty="0" err="1">
                <a:solidFill>
                  <a:prstClr val="black"/>
                </a:solidFill>
                <a:latin typeface="Arial" panose="020B0604020202020204" pitchFamily="34" charset="0"/>
              </a:rPr>
              <a:t>việc</a:t>
            </a:r>
            <a:r>
              <a:rPr lang="es-ES" altLang="en-US" sz="2200" i="1" dirty="0">
                <a:solidFill>
                  <a:prstClr val="black"/>
                </a:solidFill>
                <a:latin typeface="Arial" panose="020B0604020202020204" pitchFamily="34" charset="0"/>
              </a:rPr>
              <a:t> </a:t>
            </a:r>
            <a:r>
              <a:rPr lang="es-ES" altLang="en-US" sz="2200" i="1" dirty="0" err="1">
                <a:solidFill>
                  <a:prstClr val="black"/>
                </a:solidFill>
                <a:latin typeface="Arial" panose="020B0604020202020204" pitchFamily="34" charset="0"/>
              </a:rPr>
              <a:t>làm</a:t>
            </a:r>
            <a:r>
              <a:rPr lang="es-ES" altLang="en-US" sz="2200" i="1" dirty="0">
                <a:solidFill>
                  <a:prstClr val="black"/>
                </a:solidFill>
                <a:latin typeface="Arial" panose="020B0604020202020204" pitchFamily="34" charset="0"/>
              </a:rPr>
              <a:t> </a:t>
            </a:r>
            <a:r>
              <a:rPr lang="es-ES" altLang="en-US" sz="2200" i="1" dirty="0" err="1">
                <a:solidFill>
                  <a:prstClr val="black"/>
                </a:solidFill>
                <a:latin typeface="Arial" panose="020B0604020202020204" pitchFamily="34" charset="0"/>
              </a:rPr>
              <a:t>đúng</a:t>
            </a:r>
            <a:r>
              <a:rPr lang="es-ES" altLang="en-US" sz="2200" i="1" dirty="0">
                <a:solidFill>
                  <a:prstClr val="black"/>
                </a:solidFill>
                <a:latin typeface="Arial" panose="020B0604020202020204" pitchFamily="34" charset="0"/>
              </a:rPr>
              <a:t>, </a:t>
            </a:r>
            <a:r>
              <a:rPr lang="es-ES" altLang="en-US" sz="2200" i="1" dirty="0" err="1">
                <a:solidFill>
                  <a:prstClr val="black"/>
                </a:solidFill>
                <a:latin typeface="Arial" panose="020B0604020202020204" pitchFamily="34" charset="0"/>
              </a:rPr>
              <a:t>thể</a:t>
            </a:r>
            <a:r>
              <a:rPr lang="es-ES" altLang="en-US" sz="2200" i="1" dirty="0">
                <a:solidFill>
                  <a:prstClr val="black"/>
                </a:solidFill>
                <a:latin typeface="Arial" panose="020B0604020202020204" pitchFamily="34" charset="0"/>
              </a:rPr>
              <a:t> </a:t>
            </a:r>
            <a:r>
              <a:rPr lang="es-ES" altLang="en-US" sz="2200" i="1" dirty="0" err="1">
                <a:solidFill>
                  <a:prstClr val="black"/>
                </a:solidFill>
                <a:latin typeface="Arial" panose="020B0604020202020204" pitchFamily="34" charset="0"/>
              </a:rPr>
              <a:t>hiện</a:t>
            </a:r>
            <a:r>
              <a:rPr lang="es-ES" altLang="en-US" sz="2200" i="1" dirty="0">
                <a:solidFill>
                  <a:prstClr val="black"/>
                </a:solidFill>
                <a:latin typeface="Arial" panose="020B0604020202020204" pitchFamily="34" charset="0"/>
              </a:rPr>
              <a:t> </a:t>
            </a:r>
            <a:r>
              <a:rPr lang="es-ES" altLang="en-US" sz="2200" i="1" dirty="0" err="1">
                <a:solidFill>
                  <a:prstClr val="black"/>
                </a:solidFill>
                <a:latin typeface="Arial" panose="020B0604020202020204" pitchFamily="34" charset="0"/>
              </a:rPr>
              <a:t>việc</a:t>
            </a:r>
            <a:r>
              <a:rPr lang="es-ES" altLang="en-US" sz="2200" i="1" dirty="0">
                <a:solidFill>
                  <a:prstClr val="black"/>
                </a:solidFill>
                <a:latin typeface="Arial" panose="020B0604020202020204" pitchFamily="34" charset="0"/>
              </a:rPr>
              <a:t> </a:t>
            </a:r>
            <a:r>
              <a:rPr lang="es-ES" altLang="en-US" sz="2200" i="1" dirty="0" err="1">
                <a:solidFill>
                  <a:prstClr val="black"/>
                </a:solidFill>
                <a:latin typeface="Arial" panose="020B0604020202020204" pitchFamily="34" charset="0"/>
              </a:rPr>
              <a:t>học</a:t>
            </a:r>
            <a:r>
              <a:rPr lang="es-ES" altLang="en-US" sz="2200" i="1" dirty="0">
                <a:solidFill>
                  <a:prstClr val="black"/>
                </a:solidFill>
                <a:latin typeface="Arial" panose="020B0604020202020204" pitchFamily="34" charset="0"/>
              </a:rPr>
              <a:t> </a:t>
            </a:r>
            <a:r>
              <a:rPr lang="es-ES" altLang="en-US" sz="2200" i="1" dirty="0" err="1">
                <a:solidFill>
                  <a:prstClr val="black"/>
                </a:solidFill>
                <a:latin typeface="Arial" panose="020B0604020202020204" pitchFamily="34" charset="0"/>
              </a:rPr>
              <a:t>tập</a:t>
            </a:r>
            <a:r>
              <a:rPr lang="es-ES" altLang="en-US" sz="2200" i="1" dirty="0">
                <a:solidFill>
                  <a:prstClr val="black"/>
                </a:solidFill>
                <a:latin typeface="Arial" panose="020B0604020202020204" pitchFamily="34" charset="0"/>
              </a:rPr>
              <a:t> </a:t>
            </a:r>
            <a:r>
              <a:rPr lang="es-ES" altLang="en-US" sz="2200" i="1" dirty="0" err="1">
                <a:solidFill>
                  <a:prstClr val="black"/>
                </a:solidFill>
                <a:latin typeface="Arial" panose="020B0604020202020204" pitchFamily="34" charset="0"/>
              </a:rPr>
              <a:t>tự</a:t>
            </a:r>
            <a:r>
              <a:rPr lang="es-ES" altLang="en-US" sz="2200" i="1" dirty="0">
                <a:solidFill>
                  <a:prstClr val="black"/>
                </a:solidFill>
                <a:latin typeface="Arial" panose="020B0604020202020204" pitchFamily="34" charset="0"/>
              </a:rPr>
              <a:t> </a:t>
            </a:r>
            <a:r>
              <a:rPr lang="es-ES" altLang="en-US" sz="2200" i="1" dirty="0" err="1">
                <a:solidFill>
                  <a:prstClr val="black"/>
                </a:solidFill>
                <a:latin typeface="Arial" panose="020B0604020202020204" pitchFamily="34" charset="0"/>
              </a:rPr>
              <a:t>giác</a:t>
            </a:r>
            <a:r>
              <a:rPr lang="es-ES" altLang="en-US" sz="2200" i="1" dirty="0">
                <a:solidFill>
                  <a:prstClr val="black"/>
                </a:solidFill>
                <a:latin typeface="Arial" panose="020B0604020202020204" pitchFamily="34" charset="0"/>
              </a:rPr>
              <a:t>, </a:t>
            </a:r>
            <a:r>
              <a:rPr lang="es-ES" altLang="en-US" sz="2200" i="1" dirty="0" err="1">
                <a:solidFill>
                  <a:prstClr val="black"/>
                </a:solidFill>
                <a:latin typeface="Arial" panose="020B0604020202020204" pitchFamily="34" charset="0"/>
              </a:rPr>
              <a:t>tích</a:t>
            </a:r>
            <a:r>
              <a:rPr lang="es-ES" altLang="en-US" sz="2200" i="1" dirty="0">
                <a:solidFill>
                  <a:prstClr val="black"/>
                </a:solidFill>
                <a:latin typeface="Arial" panose="020B0604020202020204" pitchFamily="34" charset="0"/>
              </a:rPr>
              <a:t> </a:t>
            </a:r>
            <a:r>
              <a:rPr lang="es-ES" altLang="en-US" sz="2200" i="1" dirty="0" err="1">
                <a:solidFill>
                  <a:prstClr val="black"/>
                </a:solidFill>
                <a:latin typeface="Arial" panose="020B0604020202020204" pitchFamily="34" charset="0"/>
              </a:rPr>
              <a:t>cực</a:t>
            </a:r>
            <a:r>
              <a:rPr lang="vi-VN" altLang="en-US" sz="2200" i="1" dirty="0">
                <a:solidFill>
                  <a:prstClr val="black"/>
                </a:solidFill>
                <a:latin typeface="Arial" panose="020B0604020202020204" pitchFamily="34" charset="0"/>
              </a:rPr>
              <a:t> </a:t>
            </a:r>
            <a:endParaRPr lang="en-US" altLang="en-US" sz="2200" i="1" dirty="0">
              <a:solidFill>
                <a:prstClr val="black"/>
              </a:solidFill>
              <a:latin typeface="Arial" panose="020B0604020202020204" pitchFamily="34" charset="0"/>
            </a:endParaRPr>
          </a:p>
        </p:txBody>
      </p:sp>
      <p:sp>
        <p:nvSpPr>
          <p:cNvPr id="25" name="Rectangle 36">
            <a:extLst>
              <a:ext uri="{FF2B5EF4-FFF2-40B4-BE49-F238E27FC236}">
                <a16:creationId xmlns:a16="http://schemas.microsoft.com/office/drawing/2014/main" id="{DA180B18-F813-BD91-96EF-D274B1830CC2}"/>
              </a:ext>
            </a:extLst>
          </p:cNvPr>
          <p:cNvSpPr>
            <a:spLocks noChangeArrowheads="1"/>
          </p:cNvSpPr>
          <p:nvPr/>
        </p:nvSpPr>
        <p:spPr bwMode="auto">
          <a:xfrm>
            <a:off x="9268346" y="2694454"/>
            <a:ext cx="2621011" cy="1015663"/>
          </a:xfrm>
          <a:prstGeom prst="rect">
            <a:avLst/>
          </a:prstGeom>
          <a:solidFill>
            <a:schemeClr val="accent4">
              <a:lumMod val="20000"/>
              <a:lumOff val="80000"/>
            </a:schemeClr>
          </a:solidFill>
          <a:ln w="25400">
            <a:noFill/>
            <a:prstDash val="dash"/>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nchor="ctr">
            <a:spAutoFit/>
          </a:bodyPr>
          <a:lstStyle/>
          <a:p>
            <a:pPr defTabSz="457200" fontAlgn="base">
              <a:spcBef>
                <a:spcPct val="0"/>
              </a:spcBef>
              <a:spcAft>
                <a:spcPct val="0"/>
              </a:spcAft>
            </a:pPr>
            <a:r>
              <a:rPr lang="vi-VN" sz="2000" i="1" dirty="0"/>
              <a:t>Chỉ cần tự giác, tích cực học tập khi tới các kì kiểm tra</a:t>
            </a:r>
            <a:endParaRPr lang="vi-VN" altLang="en-US" sz="2000" i="1" dirty="0">
              <a:solidFill>
                <a:prstClr val="black"/>
              </a:solidFill>
              <a:cs typeface="Arial" panose="020B0604020202020204" pitchFamily="34" charset="0"/>
            </a:endParaRPr>
          </a:p>
        </p:txBody>
      </p:sp>
      <p:sp>
        <p:nvSpPr>
          <p:cNvPr id="26" name="Rectangle 37">
            <a:extLst>
              <a:ext uri="{FF2B5EF4-FFF2-40B4-BE49-F238E27FC236}">
                <a16:creationId xmlns:a16="http://schemas.microsoft.com/office/drawing/2014/main" id="{3CB9EB76-69C0-8268-B80A-02DD710DF081}"/>
              </a:ext>
            </a:extLst>
          </p:cNvPr>
          <p:cNvSpPr>
            <a:spLocks noChangeArrowheads="1"/>
          </p:cNvSpPr>
          <p:nvPr/>
        </p:nvSpPr>
        <p:spPr bwMode="auto">
          <a:xfrm>
            <a:off x="578371" y="5259556"/>
            <a:ext cx="4508500" cy="1015663"/>
          </a:xfrm>
          <a:prstGeom prst="rect">
            <a:avLst/>
          </a:prstGeom>
          <a:solidFill>
            <a:schemeClr val="accent4">
              <a:lumMod val="20000"/>
              <a:lumOff val="80000"/>
            </a:schemeClr>
          </a:solidFill>
          <a:ln w="25400">
            <a:noFill/>
            <a:prstDash val="dash"/>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spAutoFit/>
          </a:bodyPr>
          <a:lstStyle/>
          <a:p>
            <a:pPr defTabSz="457200" fontAlgn="base">
              <a:spcBef>
                <a:spcPct val="0"/>
              </a:spcBef>
              <a:spcAft>
                <a:spcPct val="0"/>
              </a:spcAft>
            </a:pPr>
            <a:r>
              <a:rPr lang="vi-VN" sz="2000" i="1" dirty="0"/>
              <a:t>Chỉ cần xây dựng kế hoạch học tập còn việc thực hiện thì tùy thuộc vào hoàn cảnh.</a:t>
            </a:r>
            <a:endParaRPr lang="vi-VN" altLang="en-US" sz="2000" i="1" dirty="0">
              <a:solidFill>
                <a:prstClr val="black"/>
              </a:solidFill>
              <a:cs typeface="Arial" panose="020B0604020202020204" pitchFamily="34" charset="0"/>
            </a:endParaRPr>
          </a:p>
        </p:txBody>
      </p:sp>
      <p:sp>
        <p:nvSpPr>
          <p:cNvPr id="27" name="Rectangle 38">
            <a:extLst>
              <a:ext uri="{FF2B5EF4-FFF2-40B4-BE49-F238E27FC236}">
                <a16:creationId xmlns:a16="http://schemas.microsoft.com/office/drawing/2014/main" id="{1263167D-A791-96F3-86DE-8A695FA9CA46}"/>
              </a:ext>
            </a:extLst>
          </p:cNvPr>
          <p:cNvSpPr>
            <a:spLocks noChangeArrowheads="1"/>
          </p:cNvSpPr>
          <p:nvPr/>
        </p:nvSpPr>
        <p:spPr bwMode="auto">
          <a:xfrm>
            <a:off x="462483" y="2273628"/>
            <a:ext cx="2452688" cy="1631216"/>
          </a:xfrm>
          <a:prstGeom prst="rect">
            <a:avLst/>
          </a:prstGeom>
          <a:solidFill>
            <a:schemeClr val="accent4">
              <a:lumMod val="20000"/>
              <a:lumOff val="80000"/>
            </a:schemeClr>
          </a:solidFill>
          <a:ln w="25400">
            <a:noFill/>
            <a:prstDash val="dash"/>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spAutoFit/>
          </a:bodyPr>
          <a:lstStyle/>
          <a:p>
            <a:pPr defTabSz="457200" fontAlgn="base">
              <a:spcBef>
                <a:spcPct val="0"/>
              </a:spcBef>
              <a:spcAft>
                <a:spcPct val="0"/>
              </a:spcAft>
            </a:pPr>
            <a:r>
              <a:rPr lang="es-ES" altLang="en-US" sz="2000" i="1" dirty="0" err="1">
                <a:solidFill>
                  <a:prstClr val="black"/>
                </a:solidFill>
                <a:latin typeface="Arial" panose="020B0604020202020204" pitchFamily="34" charset="0"/>
                <a:cs typeface="Arial" panose="020B0604020202020204" pitchFamily="34" charset="0"/>
              </a:rPr>
              <a:t>Tự</a:t>
            </a:r>
            <a:r>
              <a:rPr lang="es-ES" altLang="en-US" sz="2000" i="1" dirty="0">
                <a:solidFill>
                  <a:prstClr val="black"/>
                </a:solidFill>
                <a:latin typeface="Arial" panose="020B0604020202020204" pitchFamily="34" charset="0"/>
                <a:cs typeface="Arial" panose="020B0604020202020204" pitchFamily="34" charset="0"/>
              </a:rPr>
              <a:t> </a:t>
            </a:r>
            <a:r>
              <a:rPr lang="es-ES" altLang="en-US" sz="2000" i="1" dirty="0" err="1">
                <a:solidFill>
                  <a:prstClr val="black"/>
                </a:solidFill>
                <a:latin typeface="Arial" panose="020B0604020202020204" pitchFamily="34" charset="0"/>
                <a:cs typeface="Arial" panose="020B0604020202020204" pitchFamily="34" charset="0"/>
              </a:rPr>
              <a:t>giác</a:t>
            </a:r>
            <a:r>
              <a:rPr lang="es-ES" altLang="en-US" sz="2000" i="1" dirty="0">
                <a:solidFill>
                  <a:prstClr val="black"/>
                </a:solidFill>
                <a:latin typeface="Arial" panose="020B0604020202020204" pitchFamily="34" charset="0"/>
                <a:cs typeface="Arial" panose="020B0604020202020204" pitchFamily="34" charset="0"/>
              </a:rPr>
              <a:t>, </a:t>
            </a:r>
            <a:r>
              <a:rPr lang="es-ES" altLang="en-US" sz="2000" i="1" dirty="0" err="1">
                <a:solidFill>
                  <a:prstClr val="black"/>
                </a:solidFill>
                <a:latin typeface="Arial" panose="020B0604020202020204" pitchFamily="34" charset="0"/>
                <a:cs typeface="Arial" panose="020B0604020202020204" pitchFamily="34" charset="0"/>
              </a:rPr>
              <a:t>tích</a:t>
            </a:r>
            <a:r>
              <a:rPr lang="es-ES" altLang="en-US" sz="2000" i="1" dirty="0">
                <a:solidFill>
                  <a:prstClr val="black"/>
                </a:solidFill>
                <a:latin typeface="Arial" panose="020B0604020202020204" pitchFamily="34" charset="0"/>
                <a:cs typeface="Arial" panose="020B0604020202020204" pitchFamily="34" charset="0"/>
              </a:rPr>
              <a:t> </a:t>
            </a:r>
            <a:r>
              <a:rPr lang="es-ES" altLang="en-US" sz="2000" i="1" dirty="0" err="1">
                <a:solidFill>
                  <a:prstClr val="black"/>
                </a:solidFill>
                <a:latin typeface="Arial" panose="020B0604020202020204" pitchFamily="34" charset="0"/>
                <a:cs typeface="Arial" panose="020B0604020202020204" pitchFamily="34" charset="0"/>
              </a:rPr>
              <a:t>cực</a:t>
            </a:r>
            <a:r>
              <a:rPr lang="es-ES" altLang="en-US" sz="2000" i="1" dirty="0">
                <a:solidFill>
                  <a:prstClr val="black"/>
                </a:solidFill>
                <a:latin typeface="Arial" panose="020B0604020202020204" pitchFamily="34" charset="0"/>
                <a:cs typeface="Arial" panose="020B0604020202020204" pitchFamily="34" charset="0"/>
              </a:rPr>
              <a:t> </a:t>
            </a:r>
            <a:r>
              <a:rPr lang="es-ES" altLang="en-US" sz="2000" i="1" dirty="0" err="1">
                <a:solidFill>
                  <a:prstClr val="black"/>
                </a:solidFill>
                <a:latin typeface="Arial" panose="020B0604020202020204" pitchFamily="34" charset="0"/>
                <a:cs typeface="Arial" panose="020B0604020202020204" pitchFamily="34" charset="0"/>
              </a:rPr>
              <a:t>học</a:t>
            </a:r>
            <a:r>
              <a:rPr lang="es-ES" altLang="en-US" sz="2000" i="1" dirty="0">
                <a:solidFill>
                  <a:prstClr val="black"/>
                </a:solidFill>
                <a:latin typeface="Arial" panose="020B0604020202020204" pitchFamily="34" charset="0"/>
                <a:cs typeface="Arial" panose="020B0604020202020204" pitchFamily="34" charset="0"/>
              </a:rPr>
              <a:t> </a:t>
            </a:r>
            <a:r>
              <a:rPr lang="es-ES" altLang="en-US" sz="2000" i="1" dirty="0" err="1">
                <a:solidFill>
                  <a:prstClr val="black"/>
                </a:solidFill>
                <a:latin typeface="Arial" panose="020B0604020202020204" pitchFamily="34" charset="0"/>
                <a:cs typeface="Arial" panose="020B0604020202020204" pitchFamily="34" charset="0"/>
              </a:rPr>
              <a:t>tập</a:t>
            </a:r>
            <a:r>
              <a:rPr lang="es-ES" altLang="en-US" sz="2000" i="1" dirty="0">
                <a:solidFill>
                  <a:prstClr val="black"/>
                </a:solidFill>
                <a:latin typeface="Arial" panose="020B0604020202020204" pitchFamily="34" charset="0"/>
                <a:cs typeface="Arial" panose="020B0604020202020204" pitchFamily="34" charset="0"/>
              </a:rPr>
              <a:t> </a:t>
            </a:r>
            <a:r>
              <a:rPr lang="es-ES" altLang="en-US" sz="2000" i="1" dirty="0" err="1">
                <a:solidFill>
                  <a:prstClr val="black"/>
                </a:solidFill>
                <a:latin typeface="Arial" panose="020B0604020202020204" pitchFamily="34" charset="0"/>
                <a:cs typeface="Arial" panose="020B0604020202020204" pitchFamily="34" charset="0"/>
              </a:rPr>
              <a:t>giúp</a:t>
            </a:r>
            <a:r>
              <a:rPr lang="es-ES" altLang="en-US" sz="2000" i="1" dirty="0">
                <a:solidFill>
                  <a:prstClr val="black"/>
                </a:solidFill>
                <a:latin typeface="Arial" panose="020B0604020202020204" pitchFamily="34" charset="0"/>
                <a:cs typeface="Arial" panose="020B0604020202020204" pitchFamily="34" charset="0"/>
              </a:rPr>
              <a:t> </a:t>
            </a:r>
            <a:r>
              <a:rPr lang="es-ES" altLang="en-US" sz="2000" i="1" dirty="0" err="1">
                <a:solidFill>
                  <a:prstClr val="black"/>
                </a:solidFill>
                <a:latin typeface="Arial" panose="020B0604020202020204" pitchFamily="34" charset="0"/>
                <a:cs typeface="Arial" panose="020B0604020202020204" pitchFamily="34" charset="0"/>
              </a:rPr>
              <a:t>em</a:t>
            </a:r>
            <a:r>
              <a:rPr lang="es-ES" altLang="en-US" sz="2000" i="1" dirty="0">
                <a:solidFill>
                  <a:prstClr val="black"/>
                </a:solidFill>
                <a:latin typeface="Arial" panose="020B0604020202020204" pitchFamily="34" charset="0"/>
                <a:cs typeface="Arial" panose="020B0604020202020204" pitchFamily="34" charset="0"/>
              </a:rPr>
              <a:t> </a:t>
            </a:r>
            <a:r>
              <a:rPr lang="es-ES" altLang="en-US" sz="2000" i="1" dirty="0" err="1">
                <a:solidFill>
                  <a:prstClr val="black"/>
                </a:solidFill>
                <a:latin typeface="Arial" panose="020B0604020202020204" pitchFamily="34" charset="0"/>
                <a:cs typeface="Arial" panose="020B0604020202020204" pitchFamily="34" charset="0"/>
              </a:rPr>
              <a:t>lèn</a:t>
            </a:r>
            <a:r>
              <a:rPr lang="es-ES" altLang="en-US" sz="2000" i="1" dirty="0">
                <a:solidFill>
                  <a:prstClr val="black"/>
                </a:solidFill>
                <a:latin typeface="Arial" panose="020B0604020202020204" pitchFamily="34" charset="0"/>
                <a:cs typeface="Arial" panose="020B0604020202020204" pitchFamily="34" charset="0"/>
              </a:rPr>
              <a:t> </a:t>
            </a:r>
            <a:r>
              <a:rPr lang="es-ES" altLang="en-US" sz="2000" i="1" dirty="0" err="1">
                <a:solidFill>
                  <a:prstClr val="black"/>
                </a:solidFill>
                <a:latin typeface="Arial" panose="020B0604020202020204" pitchFamily="34" charset="0"/>
                <a:cs typeface="Arial" panose="020B0604020202020204" pitchFamily="34" charset="0"/>
              </a:rPr>
              <a:t>luyện</a:t>
            </a:r>
            <a:r>
              <a:rPr lang="es-ES" altLang="en-US" sz="2000" i="1" dirty="0">
                <a:solidFill>
                  <a:prstClr val="black"/>
                </a:solidFill>
                <a:latin typeface="Arial" panose="020B0604020202020204" pitchFamily="34" charset="0"/>
                <a:cs typeface="Arial" panose="020B0604020202020204" pitchFamily="34" charset="0"/>
              </a:rPr>
              <a:t> </a:t>
            </a:r>
            <a:r>
              <a:rPr lang="es-ES" altLang="en-US" sz="2000" i="1" dirty="0" err="1">
                <a:solidFill>
                  <a:prstClr val="black"/>
                </a:solidFill>
                <a:latin typeface="Arial" panose="020B0604020202020204" pitchFamily="34" charset="0"/>
                <a:cs typeface="Arial" panose="020B0604020202020204" pitchFamily="34" charset="0"/>
              </a:rPr>
              <a:t>tính</a:t>
            </a:r>
            <a:r>
              <a:rPr lang="es-ES" altLang="en-US" sz="2000" i="1" dirty="0">
                <a:solidFill>
                  <a:prstClr val="black"/>
                </a:solidFill>
                <a:latin typeface="Arial" panose="020B0604020202020204" pitchFamily="34" charset="0"/>
                <a:cs typeface="Arial" panose="020B0604020202020204" pitchFamily="34" charset="0"/>
              </a:rPr>
              <a:t> </a:t>
            </a:r>
            <a:r>
              <a:rPr lang="es-ES" altLang="en-US" sz="2000" i="1" dirty="0" err="1">
                <a:solidFill>
                  <a:prstClr val="black"/>
                </a:solidFill>
                <a:latin typeface="Arial" panose="020B0604020202020204" pitchFamily="34" charset="0"/>
                <a:cs typeface="Arial" panose="020B0604020202020204" pitchFamily="34" charset="0"/>
              </a:rPr>
              <a:t>tự</a:t>
            </a:r>
            <a:r>
              <a:rPr lang="es-ES" altLang="en-US" sz="2000" i="1" dirty="0">
                <a:solidFill>
                  <a:prstClr val="black"/>
                </a:solidFill>
                <a:latin typeface="Arial" panose="020B0604020202020204" pitchFamily="34" charset="0"/>
                <a:cs typeface="Arial" panose="020B0604020202020204" pitchFamily="34" charset="0"/>
              </a:rPr>
              <a:t> </a:t>
            </a:r>
            <a:r>
              <a:rPr lang="es-ES" altLang="en-US" sz="2000" i="1" dirty="0" err="1">
                <a:solidFill>
                  <a:prstClr val="black"/>
                </a:solidFill>
                <a:latin typeface="Arial" panose="020B0604020202020204" pitchFamily="34" charset="0"/>
                <a:cs typeface="Arial" panose="020B0604020202020204" pitchFamily="34" charset="0"/>
              </a:rPr>
              <a:t>lập</a:t>
            </a:r>
            <a:r>
              <a:rPr lang="es-ES" altLang="en-US" sz="2000" i="1" dirty="0">
                <a:solidFill>
                  <a:prstClr val="black"/>
                </a:solidFill>
                <a:latin typeface="Arial" panose="020B0604020202020204" pitchFamily="34" charset="0"/>
                <a:cs typeface="Arial" panose="020B0604020202020204" pitchFamily="34" charset="0"/>
              </a:rPr>
              <a:t>, </a:t>
            </a:r>
            <a:r>
              <a:rPr lang="es-ES" altLang="en-US" sz="2000" i="1" dirty="0" err="1">
                <a:solidFill>
                  <a:prstClr val="black"/>
                </a:solidFill>
                <a:latin typeface="Arial" panose="020B0604020202020204" pitchFamily="34" charset="0"/>
                <a:cs typeface="Arial" panose="020B0604020202020204" pitchFamily="34" charset="0"/>
              </a:rPr>
              <a:t>tự</a:t>
            </a:r>
            <a:r>
              <a:rPr lang="es-ES" altLang="en-US" sz="2000" i="1" dirty="0">
                <a:solidFill>
                  <a:prstClr val="black"/>
                </a:solidFill>
                <a:latin typeface="Arial" panose="020B0604020202020204" pitchFamily="34" charset="0"/>
                <a:cs typeface="Arial" panose="020B0604020202020204" pitchFamily="34" charset="0"/>
              </a:rPr>
              <a:t> </a:t>
            </a:r>
            <a:r>
              <a:rPr lang="es-ES" altLang="en-US" sz="2000" i="1" dirty="0" err="1">
                <a:solidFill>
                  <a:prstClr val="black"/>
                </a:solidFill>
                <a:latin typeface="Arial" panose="020B0604020202020204" pitchFamily="34" charset="0"/>
                <a:cs typeface="Arial" panose="020B0604020202020204" pitchFamily="34" charset="0"/>
              </a:rPr>
              <a:t>chủ</a:t>
            </a:r>
            <a:r>
              <a:rPr lang="es-ES" altLang="en-US" sz="2000" i="1" dirty="0">
                <a:solidFill>
                  <a:prstClr val="black"/>
                </a:solidFill>
                <a:latin typeface="Arial" panose="020B0604020202020204" pitchFamily="34" charset="0"/>
                <a:cs typeface="Arial" panose="020B0604020202020204" pitchFamily="34" charset="0"/>
              </a:rPr>
              <a:t> </a:t>
            </a:r>
            <a:r>
              <a:rPr lang="es-ES" altLang="en-US" sz="2000" i="1" dirty="0" err="1">
                <a:solidFill>
                  <a:prstClr val="black"/>
                </a:solidFill>
                <a:latin typeface="Arial" panose="020B0604020202020204" pitchFamily="34" charset="0"/>
                <a:cs typeface="Arial" panose="020B0604020202020204" pitchFamily="34" charset="0"/>
              </a:rPr>
              <a:t>và</a:t>
            </a:r>
            <a:r>
              <a:rPr lang="es-ES" altLang="en-US" sz="2000" i="1" dirty="0">
                <a:solidFill>
                  <a:prstClr val="black"/>
                </a:solidFill>
                <a:latin typeface="Arial" panose="020B0604020202020204" pitchFamily="34" charset="0"/>
                <a:cs typeface="Arial" panose="020B0604020202020204" pitchFamily="34" charset="0"/>
              </a:rPr>
              <a:t> </a:t>
            </a:r>
            <a:r>
              <a:rPr lang="es-ES" altLang="en-US" sz="2000" i="1" dirty="0" err="1">
                <a:solidFill>
                  <a:prstClr val="black"/>
                </a:solidFill>
                <a:latin typeface="Arial" panose="020B0604020202020204" pitchFamily="34" charset="0"/>
                <a:cs typeface="Arial" panose="020B0604020202020204" pitchFamily="34" charset="0"/>
              </a:rPr>
              <a:t>tích</a:t>
            </a:r>
            <a:r>
              <a:rPr lang="es-ES" altLang="en-US" sz="2000" i="1" dirty="0">
                <a:solidFill>
                  <a:prstClr val="black"/>
                </a:solidFill>
                <a:latin typeface="Arial" panose="020B0604020202020204" pitchFamily="34" charset="0"/>
                <a:cs typeface="Arial" panose="020B0604020202020204" pitchFamily="34" charset="0"/>
              </a:rPr>
              <a:t> </a:t>
            </a:r>
            <a:r>
              <a:rPr lang="es-ES" altLang="en-US" sz="2000" i="1" dirty="0" err="1">
                <a:solidFill>
                  <a:prstClr val="black"/>
                </a:solidFill>
                <a:latin typeface="Arial" panose="020B0604020202020204" pitchFamily="34" charset="0"/>
                <a:cs typeface="Arial" panose="020B0604020202020204" pitchFamily="34" charset="0"/>
              </a:rPr>
              <a:t>luỹ</a:t>
            </a:r>
            <a:r>
              <a:rPr lang="es-ES" altLang="en-US" sz="2000" i="1" dirty="0">
                <a:solidFill>
                  <a:prstClr val="black"/>
                </a:solidFill>
                <a:latin typeface="Arial" panose="020B0604020202020204" pitchFamily="34" charset="0"/>
                <a:cs typeface="Arial" panose="020B0604020202020204" pitchFamily="34" charset="0"/>
              </a:rPr>
              <a:t> </a:t>
            </a:r>
            <a:r>
              <a:rPr lang="es-ES" altLang="en-US" sz="2000" i="1" dirty="0" err="1">
                <a:solidFill>
                  <a:prstClr val="black"/>
                </a:solidFill>
                <a:latin typeface="Arial" panose="020B0604020202020204" pitchFamily="34" charset="0"/>
                <a:cs typeface="Arial" panose="020B0604020202020204" pitchFamily="34" charset="0"/>
              </a:rPr>
              <a:t>kiến</a:t>
            </a:r>
            <a:r>
              <a:rPr lang="es-ES" altLang="en-US" sz="2000" i="1" dirty="0">
                <a:solidFill>
                  <a:prstClr val="black"/>
                </a:solidFill>
                <a:latin typeface="Arial" panose="020B0604020202020204" pitchFamily="34" charset="0"/>
                <a:cs typeface="Arial" panose="020B0604020202020204" pitchFamily="34" charset="0"/>
              </a:rPr>
              <a:t> </a:t>
            </a:r>
            <a:r>
              <a:rPr lang="es-ES" altLang="en-US" sz="2000" i="1" dirty="0" err="1">
                <a:solidFill>
                  <a:prstClr val="black"/>
                </a:solidFill>
                <a:latin typeface="Arial" panose="020B0604020202020204" pitchFamily="34" charset="0"/>
                <a:cs typeface="Arial" panose="020B0604020202020204" pitchFamily="34" charset="0"/>
              </a:rPr>
              <a:t>thức</a:t>
            </a:r>
            <a:r>
              <a:rPr lang="es-ES" altLang="en-US" sz="2000" i="1" dirty="0">
                <a:solidFill>
                  <a:prstClr val="black"/>
                </a:solidFill>
                <a:latin typeface="Arial" panose="020B0604020202020204" pitchFamily="34" charset="0"/>
                <a:cs typeface="Arial" panose="020B0604020202020204" pitchFamily="34" charset="0"/>
              </a:rPr>
              <a:t> </a:t>
            </a:r>
            <a:r>
              <a:rPr lang="es-ES" altLang="en-US" sz="2000" i="1" dirty="0" err="1">
                <a:solidFill>
                  <a:prstClr val="black"/>
                </a:solidFill>
                <a:latin typeface="Arial" panose="020B0604020202020204" pitchFamily="34" charset="0"/>
                <a:cs typeface="Arial" panose="020B0604020202020204" pitchFamily="34" charset="0"/>
              </a:rPr>
              <a:t>cho</a:t>
            </a:r>
            <a:r>
              <a:rPr lang="es-ES" altLang="en-US" sz="2000" i="1" dirty="0">
                <a:solidFill>
                  <a:prstClr val="black"/>
                </a:solidFill>
                <a:latin typeface="Arial" panose="020B0604020202020204" pitchFamily="34" charset="0"/>
                <a:cs typeface="Arial" panose="020B0604020202020204" pitchFamily="34" charset="0"/>
              </a:rPr>
              <a:t> </a:t>
            </a:r>
            <a:r>
              <a:rPr lang="es-ES" altLang="en-US" sz="2000" i="1" dirty="0" err="1">
                <a:solidFill>
                  <a:prstClr val="black"/>
                </a:solidFill>
                <a:latin typeface="Arial" panose="020B0604020202020204" pitchFamily="34" charset="0"/>
                <a:cs typeface="Arial" panose="020B0604020202020204" pitchFamily="34" charset="0"/>
              </a:rPr>
              <a:t>bản</a:t>
            </a:r>
            <a:r>
              <a:rPr lang="es-ES" altLang="en-US" sz="2000" i="1" dirty="0">
                <a:solidFill>
                  <a:prstClr val="black"/>
                </a:solidFill>
                <a:latin typeface="Arial" panose="020B0604020202020204" pitchFamily="34" charset="0"/>
                <a:cs typeface="Arial" panose="020B0604020202020204" pitchFamily="34" charset="0"/>
              </a:rPr>
              <a:t> </a:t>
            </a:r>
            <a:r>
              <a:rPr lang="es-ES" altLang="en-US" sz="2000" i="1" dirty="0" err="1">
                <a:solidFill>
                  <a:prstClr val="black"/>
                </a:solidFill>
                <a:latin typeface="Arial" panose="020B0604020202020204" pitchFamily="34" charset="0"/>
                <a:cs typeface="Arial" panose="020B0604020202020204" pitchFamily="34" charset="0"/>
              </a:rPr>
              <a:t>thân</a:t>
            </a:r>
            <a:r>
              <a:rPr lang="es-ES" altLang="en-US" sz="2000" i="1" dirty="0">
                <a:solidFill>
                  <a:prstClr val="black"/>
                </a:solidFill>
                <a:latin typeface="Arial" panose="020B0604020202020204" pitchFamily="34" charset="0"/>
                <a:cs typeface="Arial" panose="020B0604020202020204" pitchFamily="34" charset="0"/>
              </a:rPr>
              <a:t>.</a:t>
            </a:r>
            <a:endParaRPr lang="vi-VN" altLang="en-US" sz="2000" i="1" dirty="0">
              <a:solidFill>
                <a:prstClr val="black"/>
              </a:solidFill>
              <a:cs typeface="Arial" panose="020B0604020202020204" pitchFamily="34" charset="0"/>
            </a:endParaRPr>
          </a:p>
        </p:txBody>
      </p:sp>
      <p:sp>
        <p:nvSpPr>
          <p:cNvPr id="29" name="TextBox 28">
            <a:extLst>
              <a:ext uri="{FF2B5EF4-FFF2-40B4-BE49-F238E27FC236}">
                <a16:creationId xmlns:a16="http://schemas.microsoft.com/office/drawing/2014/main" id="{C5C2BD4E-597B-DAA4-6DCB-AFD90746C771}"/>
              </a:ext>
            </a:extLst>
          </p:cNvPr>
          <p:cNvSpPr txBox="1"/>
          <p:nvPr/>
        </p:nvSpPr>
        <p:spPr>
          <a:xfrm>
            <a:off x="8035807" y="843086"/>
            <a:ext cx="3931338" cy="1200329"/>
          </a:xfrm>
          <a:prstGeom prst="rect">
            <a:avLst/>
          </a:prstGeom>
          <a:solidFill>
            <a:schemeClr val="accent6">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vi-VN" b="0" i="0" dirty="0">
                <a:solidFill>
                  <a:srgbClr val="000000"/>
                </a:solidFill>
                <a:effectLst/>
                <a:latin typeface="Open Sans" panose="020B0606030504020204" pitchFamily="34" charset="0"/>
              </a:rPr>
              <a:t>Vì: chủ động thực hiện nhiệm vụ học tập mà không cần ai nhắc nhở chính là biểu hiện của học tập tự giác, tích cực.</a:t>
            </a:r>
            <a:endParaRPr lang="en-US" dirty="0"/>
          </a:p>
        </p:txBody>
      </p:sp>
      <p:sp>
        <p:nvSpPr>
          <p:cNvPr id="31" name="TextBox 30">
            <a:extLst>
              <a:ext uri="{FF2B5EF4-FFF2-40B4-BE49-F238E27FC236}">
                <a16:creationId xmlns:a16="http://schemas.microsoft.com/office/drawing/2014/main" id="{7E627018-9DF3-3230-18F0-A021628C547F}"/>
              </a:ext>
            </a:extLst>
          </p:cNvPr>
          <p:cNvSpPr txBox="1"/>
          <p:nvPr/>
        </p:nvSpPr>
        <p:spPr>
          <a:xfrm>
            <a:off x="8379346" y="4155502"/>
            <a:ext cx="3615752" cy="923330"/>
          </a:xfrm>
          <a:prstGeom prst="rect">
            <a:avLst/>
          </a:prstGeom>
          <a:solidFill>
            <a:schemeClr val="accent6">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vi-VN" b="0" i="0" dirty="0">
                <a:solidFill>
                  <a:srgbClr val="000000"/>
                </a:solidFill>
                <a:effectLst/>
                <a:latin typeface="Open Sans" panose="020B0606030504020204" pitchFamily="34" charset="0"/>
              </a:rPr>
              <a:t>Vì: phải tự giác, tích cực học tập mọi lúc thì mới mang lại kết quả học tập tốt.</a:t>
            </a:r>
            <a:endParaRPr lang="en-US" dirty="0"/>
          </a:p>
        </p:txBody>
      </p:sp>
      <p:sp>
        <p:nvSpPr>
          <p:cNvPr id="33" name="TextBox 32">
            <a:extLst>
              <a:ext uri="{FF2B5EF4-FFF2-40B4-BE49-F238E27FC236}">
                <a16:creationId xmlns:a16="http://schemas.microsoft.com/office/drawing/2014/main" id="{B654F164-4D01-417B-5982-FDE58B9AD0DE}"/>
              </a:ext>
            </a:extLst>
          </p:cNvPr>
          <p:cNvSpPr txBox="1"/>
          <p:nvPr/>
        </p:nvSpPr>
        <p:spPr>
          <a:xfrm>
            <a:off x="7195073" y="5376561"/>
            <a:ext cx="4772072" cy="1200329"/>
          </a:xfrm>
          <a:prstGeom prst="rect">
            <a:avLst/>
          </a:prstGeom>
          <a:solidFill>
            <a:schemeClr val="accent6">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vi-VN" b="0" i="0" dirty="0">
                <a:solidFill>
                  <a:srgbClr val="000000"/>
                </a:solidFill>
                <a:effectLst/>
                <a:latin typeface="Open Sans" panose="020B0606030504020204" pitchFamily="34" charset="0"/>
              </a:rPr>
              <a:t>Vì: có kế hoạch nhưng không thực hiện, hoặc lúc thực hiện lúc không thì bản kế hoạch học tập đó cũng không còn ý nghĩa nữa.</a:t>
            </a:r>
            <a:endParaRPr lang="en-US" dirty="0"/>
          </a:p>
        </p:txBody>
      </p:sp>
      <p:sp>
        <p:nvSpPr>
          <p:cNvPr id="35" name="TextBox 34">
            <a:extLst>
              <a:ext uri="{FF2B5EF4-FFF2-40B4-BE49-F238E27FC236}">
                <a16:creationId xmlns:a16="http://schemas.microsoft.com/office/drawing/2014/main" id="{BE16E171-729D-FC96-4217-50E8450D9F12}"/>
              </a:ext>
            </a:extLst>
          </p:cNvPr>
          <p:cNvSpPr txBox="1"/>
          <p:nvPr/>
        </p:nvSpPr>
        <p:spPr>
          <a:xfrm>
            <a:off x="387871" y="3934580"/>
            <a:ext cx="3877924" cy="1200329"/>
          </a:xfrm>
          <a:prstGeom prst="rect">
            <a:avLst/>
          </a:prstGeom>
          <a:solidFill>
            <a:schemeClr val="accent6">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vi-VN" b="0" i="0" dirty="0">
                <a:solidFill>
                  <a:srgbClr val="000000"/>
                </a:solidFill>
                <a:effectLst/>
                <a:latin typeface="Open Sans" panose="020B0606030504020204" pitchFamily="34" charset="0"/>
              </a:rPr>
              <a:t>Vì: Tự giác, tích cực học tập có ý nghĩa lớn trong việc giúp chúng ta rèn luyện tính tự lập, tự chủ và tích lũy kiến thức cho bản thân.</a:t>
            </a:r>
            <a:endParaRPr lang="en-US" dirty="0"/>
          </a:p>
        </p:txBody>
      </p:sp>
    </p:spTree>
    <p:extLst>
      <p:ext uri="{BB962C8B-B14F-4D97-AF65-F5344CB8AC3E}">
        <p14:creationId xmlns:p14="http://schemas.microsoft.com/office/powerpoint/2010/main" val="1696622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linds(horizontal)">
                                      <p:cBhvr>
                                        <p:cTn id="15" dur="500"/>
                                        <p:tgtEl>
                                          <p:spTgt spid="5"/>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linds(horizontal)">
                                      <p:cBhvr>
                                        <p:cTn id="18" dur="500"/>
                                        <p:tgtEl>
                                          <p:spTgt spid="10"/>
                                        </p:tgtEl>
                                      </p:cBhvr>
                                    </p:animEffect>
                                  </p:childTnLst>
                                </p:cTn>
                              </p:par>
                              <p:par>
                                <p:cTn id="19" presetID="3" presetClass="entr" presetSubtype="1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linds(horizontal)">
                                      <p:cBhvr>
                                        <p:cTn id="21" dur="500"/>
                                        <p:tgtEl>
                                          <p:spTgt spid="11"/>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blinds(horizontal)">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linds(horizontal)">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grpId="0" nodeType="click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blinds(horizontal)">
                                      <p:cBhvr>
                                        <p:cTn id="34" dur="500"/>
                                        <p:tgtEl>
                                          <p:spTgt spid="24"/>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grpId="0"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blinds(horizontal)">
                                      <p:cBhvr>
                                        <p:cTn id="39" dur="500"/>
                                        <p:tgtEl>
                                          <p:spTgt spid="4"/>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blinds(horizontal)">
                                      <p:cBhvr>
                                        <p:cTn id="42" dur="500"/>
                                        <p:tgtEl>
                                          <p:spTgt spid="25"/>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blinds(horizontal)">
                                      <p:cBhvr>
                                        <p:cTn id="47" dur="500"/>
                                        <p:tgtEl>
                                          <p:spTgt spid="17"/>
                                        </p:tgtEl>
                                      </p:cBhvr>
                                    </p:animEffect>
                                  </p:childTnLst>
                                </p:cTn>
                              </p:par>
                              <p:par>
                                <p:cTn id="48" presetID="3" presetClass="entr" presetSubtype="10" fill="hold" grpId="0" nodeType="with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blinds(horizontal)">
                                      <p:cBhvr>
                                        <p:cTn id="50" dur="500"/>
                                        <p:tgtEl>
                                          <p:spTgt spid="26"/>
                                        </p:tgtEl>
                                      </p:cBhvr>
                                    </p:animEffect>
                                  </p:childTnLst>
                                </p:cTn>
                              </p:par>
                            </p:childTnLst>
                          </p:cTn>
                        </p:par>
                      </p:childTnLst>
                    </p:cTn>
                  </p:par>
                  <p:par>
                    <p:cTn id="51" fill="hold">
                      <p:stCondLst>
                        <p:cond delay="indefinite"/>
                      </p:stCondLst>
                      <p:childTnLst>
                        <p:par>
                          <p:cTn id="52" fill="hold">
                            <p:stCondLst>
                              <p:cond delay="0"/>
                            </p:stCondLst>
                            <p:childTnLst>
                              <p:par>
                                <p:cTn id="53" presetID="3" presetClass="entr" presetSubtype="10" fill="hold" grpId="0" nodeType="clickEffect">
                                  <p:stCondLst>
                                    <p:cond delay="0"/>
                                  </p:stCondLst>
                                  <p:childTnLst>
                                    <p:set>
                                      <p:cBhvr>
                                        <p:cTn id="54" dur="1" fill="hold">
                                          <p:stCondLst>
                                            <p:cond delay="0"/>
                                          </p:stCondLst>
                                        </p:cTn>
                                        <p:tgtEl>
                                          <p:spTgt spid="6"/>
                                        </p:tgtEl>
                                        <p:attrNameLst>
                                          <p:attrName>style.visibility</p:attrName>
                                        </p:attrNameLst>
                                      </p:cBhvr>
                                      <p:to>
                                        <p:strVal val="visible"/>
                                      </p:to>
                                    </p:set>
                                    <p:animEffect transition="in" filter="blinds(horizontal)">
                                      <p:cBhvr>
                                        <p:cTn id="55" dur="500"/>
                                        <p:tgtEl>
                                          <p:spTgt spid="6"/>
                                        </p:tgtEl>
                                      </p:cBhvr>
                                    </p:animEffect>
                                  </p:childTnLst>
                                </p:cTn>
                              </p:par>
                              <p:par>
                                <p:cTn id="56" presetID="3" presetClass="entr" presetSubtype="10" fill="hold" grpId="0" nodeType="withEffect">
                                  <p:stCondLst>
                                    <p:cond delay="0"/>
                                  </p:stCondLst>
                                  <p:childTnLst>
                                    <p:set>
                                      <p:cBhvr>
                                        <p:cTn id="57" dur="1" fill="hold">
                                          <p:stCondLst>
                                            <p:cond delay="0"/>
                                          </p:stCondLst>
                                        </p:cTn>
                                        <p:tgtEl>
                                          <p:spTgt spid="27"/>
                                        </p:tgtEl>
                                        <p:attrNameLst>
                                          <p:attrName>style.visibility</p:attrName>
                                        </p:attrNameLst>
                                      </p:cBhvr>
                                      <p:to>
                                        <p:strVal val="visible"/>
                                      </p:to>
                                    </p:set>
                                    <p:animEffect transition="in" filter="blinds(horizontal)">
                                      <p:cBhvr>
                                        <p:cTn id="58" dur="500"/>
                                        <p:tgtEl>
                                          <p:spTgt spid="27"/>
                                        </p:tgtEl>
                                      </p:cBhvr>
                                    </p:animEffect>
                                  </p:childTnLst>
                                </p:cTn>
                              </p:par>
                            </p:childTnLst>
                          </p:cTn>
                        </p:par>
                      </p:childTnLst>
                    </p:cTn>
                  </p:par>
                  <p:par>
                    <p:cTn id="59" fill="hold">
                      <p:stCondLst>
                        <p:cond delay="indefinite"/>
                      </p:stCondLst>
                      <p:childTnLst>
                        <p:par>
                          <p:cTn id="60" fill="hold">
                            <p:stCondLst>
                              <p:cond delay="0"/>
                            </p:stCondLst>
                            <p:childTnLst>
                              <p:par>
                                <p:cTn id="61" presetID="3" presetClass="entr" presetSubtype="10" fill="hold" grpId="0" nodeType="clickEffect">
                                  <p:stCondLst>
                                    <p:cond delay="0"/>
                                  </p:stCondLst>
                                  <p:childTnLst>
                                    <p:set>
                                      <p:cBhvr>
                                        <p:cTn id="62" dur="1" fill="hold">
                                          <p:stCondLst>
                                            <p:cond delay="0"/>
                                          </p:stCondLst>
                                        </p:cTn>
                                        <p:tgtEl>
                                          <p:spTgt spid="20"/>
                                        </p:tgtEl>
                                        <p:attrNameLst>
                                          <p:attrName>style.visibility</p:attrName>
                                        </p:attrNameLst>
                                      </p:cBhvr>
                                      <p:to>
                                        <p:strVal val="visible"/>
                                      </p:to>
                                    </p:set>
                                    <p:animEffect transition="in" filter="blinds(horizontal)">
                                      <p:cBhvr>
                                        <p:cTn id="63" dur="500"/>
                                        <p:tgtEl>
                                          <p:spTgt spid="20"/>
                                        </p:tgtEl>
                                      </p:cBhvr>
                                    </p:animEffect>
                                  </p:childTnLst>
                                </p:cTn>
                              </p:par>
                            </p:childTnLst>
                          </p:cTn>
                        </p:par>
                      </p:childTnLst>
                    </p:cTn>
                  </p:par>
                  <p:par>
                    <p:cTn id="64" fill="hold">
                      <p:stCondLst>
                        <p:cond delay="indefinite"/>
                      </p:stCondLst>
                      <p:childTnLst>
                        <p:par>
                          <p:cTn id="65" fill="hold">
                            <p:stCondLst>
                              <p:cond delay="0"/>
                            </p:stCondLst>
                            <p:childTnLst>
                              <p:par>
                                <p:cTn id="66" presetID="3" presetClass="entr" presetSubtype="10" fill="hold" grpId="0" nodeType="clickEffect">
                                  <p:stCondLst>
                                    <p:cond delay="0"/>
                                  </p:stCondLst>
                                  <p:childTnLst>
                                    <p:set>
                                      <p:cBhvr>
                                        <p:cTn id="67" dur="1" fill="hold">
                                          <p:stCondLst>
                                            <p:cond delay="0"/>
                                          </p:stCondLst>
                                        </p:cTn>
                                        <p:tgtEl>
                                          <p:spTgt spid="21"/>
                                        </p:tgtEl>
                                        <p:attrNameLst>
                                          <p:attrName>style.visibility</p:attrName>
                                        </p:attrNameLst>
                                      </p:cBhvr>
                                      <p:to>
                                        <p:strVal val="visible"/>
                                      </p:to>
                                    </p:set>
                                    <p:animEffect transition="in" filter="blinds(horizontal)">
                                      <p:cBhvr>
                                        <p:cTn id="68" dur="500"/>
                                        <p:tgtEl>
                                          <p:spTgt spid="21"/>
                                        </p:tgtEl>
                                      </p:cBhvr>
                                    </p:animEffect>
                                  </p:childTnLst>
                                </p:cTn>
                              </p:par>
                            </p:childTnLst>
                          </p:cTn>
                        </p:par>
                      </p:childTnLst>
                    </p:cTn>
                  </p:par>
                  <p:par>
                    <p:cTn id="69" fill="hold">
                      <p:stCondLst>
                        <p:cond delay="indefinite"/>
                      </p:stCondLst>
                      <p:childTnLst>
                        <p:par>
                          <p:cTn id="70" fill="hold">
                            <p:stCondLst>
                              <p:cond delay="0"/>
                            </p:stCondLst>
                            <p:childTnLst>
                              <p:par>
                                <p:cTn id="71" presetID="3" presetClass="entr" presetSubtype="10" fill="hold" grpId="0" nodeType="clickEffect">
                                  <p:stCondLst>
                                    <p:cond delay="0"/>
                                  </p:stCondLst>
                                  <p:childTnLst>
                                    <p:set>
                                      <p:cBhvr>
                                        <p:cTn id="72" dur="1" fill="hold">
                                          <p:stCondLst>
                                            <p:cond delay="0"/>
                                          </p:stCondLst>
                                        </p:cTn>
                                        <p:tgtEl>
                                          <p:spTgt spid="22"/>
                                        </p:tgtEl>
                                        <p:attrNameLst>
                                          <p:attrName>style.visibility</p:attrName>
                                        </p:attrNameLst>
                                      </p:cBhvr>
                                      <p:to>
                                        <p:strVal val="visible"/>
                                      </p:to>
                                    </p:set>
                                    <p:animEffect transition="in" filter="blinds(horizontal)">
                                      <p:cBhvr>
                                        <p:cTn id="73" dur="500"/>
                                        <p:tgtEl>
                                          <p:spTgt spid="22"/>
                                        </p:tgtEl>
                                      </p:cBhvr>
                                    </p:animEffect>
                                  </p:childTnLst>
                                </p:cTn>
                              </p:par>
                            </p:childTnLst>
                          </p:cTn>
                        </p:par>
                      </p:childTnLst>
                    </p:cTn>
                  </p:par>
                  <p:par>
                    <p:cTn id="74" fill="hold">
                      <p:stCondLst>
                        <p:cond delay="indefinite"/>
                      </p:stCondLst>
                      <p:childTnLst>
                        <p:par>
                          <p:cTn id="75" fill="hold">
                            <p:stCondLst>
                              <p:cond delay="0"/>
                            </p:stCondLst>
                            <p:childTnLst>
                              <p:par>
                                <p:cTn id="76" presetID="3" presetClass="entr" presetSubtype="10" fill="hold" grpId="0" nodeType="clickEffect">
                                  <p:stCondLst>
                                    <p:cond delay="0"/>
                                  </p:stCondLst>
                                  <p:childTnLst>
                                    <p:set>
                                      <p:cBhvr>
                                        <p:cTn id="77" dur="1" fill="hold">
                                          <p:stCondLst>
                                            <p:cond delay="0"/>
                                          </p:stCondLst>
                                        </p:cTn>
                                        <p:tgtEl>
                                          <p:spTgt spid="23"/>
                                        </p:tgtEl>
                                        <p:attrNameLst>
                                          <p:attrName>style.visibility</p:attrName>
                                        </p:attrNameLst>
                                      </p:cBhvr>
                                      <p:to>
                                        <p:strVal val="visible"/>
                                      </p:to>
                                    </p:set>
                                    <p:animEffect transition="in" filter="blinds(horizontal)">
                                      <p:cBhvr>
                                        <p:cTn id="78" dur="500"/>
                                        <p:tgtEl>
                                          <p:spTgt spid="23"/>
                                        </p:tgtEl>
                                      </p:cBhvr>
                                    </p:animEffect>
                                  </p:childTnLst>
                                </p:cTn>
                              </p:par>
                            </p:childTnLst>
                          </p:cTn>
                        </p:par>
                      </p:childTnLst>
                    </p:cTn>
                  </p:par>
                  <p:par>
                    <p:cTn id="79" fill="hold">
                      <p:stCondLst>
                        <p:cond delay="indefinite"/>
                      </p:stCondLst>
                      <p:childTnLst>
                        <p:par>
                          <p:cTn id="80" fill="hold">
                            <p:stCondLst>
                              <p:cond delay="0"/>
                            </p:stCondLst>
                            <p:childTnLst>
                              <p:par>
                                <p:cTn id="81" presetID="2" presetClass="entr" presetSubtype="4" fill="hold" grpId="0" nodeType="clickEffect">
                                  <p:stCondLst>
                                    <p:cond delay="0"/>
                                  </p:stCondLst>
                                  <p:childTnLst>
                                    <p:set>
                                      <p:cBhvr>
                                        <p:cTn id="82" dur="1" fill="hold">
                                          <p:stCondLst>
                                            <p:cond delay="0"/>
                                          </p:stCondLst>
                                        </p:cTn>
                                        <p:tgtEl>
                                          <p:spTgt spid="29"/>
                                        </p:tgtEl>
                                        <p:attrNameLst>
                                          <p:attrName>style.visibility</p:attrName>
                                        </p:attrNameLst>
                                      </p:cBhvr>
                                      <p:to>
                                        <p:strVal val="visible"/>
                                      </p:to>
                                    </p:set>
                                    <p:anim calcmode="lin" valueType="num">
                                      <p:cBhvr additive="base">
                                        <p:cTn id="83" dur="500" fill="hold"/>
                                        <p:tgtEl>
                                          <p:spTgt spid="29"/>
                                        </p:tgtEl>
                                        <p:attrNameLst>
                                          <p:attrName>ppt_x</p:attrName>
                                        </p:attrNameLst>
                                      </p:cBhvr>
                                      <p:tavLst>
                                        <p:tav tm="0">
                                          <p:val>
                                            <p:strVal val="#ppt_x"/>
                                          </p:val>
                                        </p:tav>
                                        <p:tav tm="100000">
                                          <p:val>
                                            <p:strVal val="#ppt_x"/>
                                          </p:val>
                                        </p:tav>
                                      </p:tavLst>
                                    </p:anim>
                                    <p:anim calcmode="lin" valueType="num">
                                      <p:cBhvr additive="base">
                                        <p:cTn id="84"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2" presetClass="entr" presetSubtype="4" fill="hold" grpId="0" nodeType="clickEffect">
                                  <p:stCondLst>
                                    <p:cond delay="0"/>
                                  </p:stCondLst>
                                  <p:childTnLst>
                                    <p:set>
                                      <p:cBhvr>
                                        <p:cTn id="88" dur="1" fill="hold">
                                          <p:stCondLst>
                                            <p:cond delay="0"/>
                                          </p:stCondLst>
                                        </p:cTn>
                                        <p:tgtEl>
                                          <p:spTgt spid="31"/>
                                        </p:tgtEl>
                                        <p:attrNameLst>
                                          <p:attrName>style.visibility</p:attrName>
                                        </p:attrNameLst>
                                      </p:cBhvr>
                                      <p:to>
                                        <p:strVal val="visible"/>
                                      </p:to>
                                    </p:set>
                                    <p:anim calcmode="lin" valueType="num">
                                      <p:cBhvr additive="base">
                                        <p:cTn id="89" dur="500" fill="hold"/>
                                        <p:tgtEl>
                                          <p:spTgt spid="31"/>
                                        </p:tgtEl>
                                        <p:attrNameLst>
                                          <p:attrName>ppt_x</p:attrName>
                                        </p:attrNameLst>
                                      </p:cBhvr>
                                      <p:tavLst>
                                        <p:tav tm="0">
                                          <p:val>
                                            <p:strVal val="#ppt_x"/>
                                          </p:val>
                                        </p:tav>
                                        <p:tav tm="100000">
                                          <p:val>
                                            <p:strVal val="#ppt_x"/>
                                          </p:val>
                                        </p:tav>
                                      </p:tavLst>
                                    </p:anim>
                                    <p:anim calcmode="lin" valueType="num">
                                      <p:cBhvr additive="base">
                                        <p:cTn id="90"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42" presetClass="entr" presetSubtype="0" fill="hold" grpId="0" nodeType="clickEffect">
                                  <p:stCondLst>
                                    <p:cond delay="0"/>
                                  </p:stCondLst>
                                  <p:childTnLst>
                                    <p:set>
                                      <p:cBhvr>
                                        <p:cTn id="94" dur="1" fill="hold">
                                          <p:stCondLst>
                                            <p:cond delay="0"/>
                                          </p:stCondLst>
                                        </p:cTn>
                                        <p:tgtEl>
                                          <p:spTgt spid="33"/>
                                        </p:tgtEl>
                                        <p:attrNameLst>
                                          <p:attrName>style.visibility</p:attrName>
                                        </p:attrNameLst>
                                      </p:cBhvr>
                                      <p:to>
                                        <p:strVal val="visible"/>
                                      </p:to>
                                    </p:set>
                                    <p:animEffect transition="in" filter="fade">
                                      <p:cBhvr>
                                        <p:cTn id="95" dur="1000"/>
                                        <p:tgtEl>
                                          <p:spTgt spid="33"/>
                                        </p:tgtEl>
                                      </p:cBhvr>
                                    </p:animEffect>
                                    <p:anim calcmode="lin" valueType="num">
                                      <p:cBhvr>
                                        <p:cTn id="96" dur="1000" fill="hold"/>
                                        <p:tgtEl>
                                          <p:spTgt spid="33"/>
                                        </p:tgtEl>
                                        <p:attrNameLst>
                                          <p:attrName>ppt_x</p:attrName>
                                        </p:attrNameLst>
                                      </p:cBhvr>
                                      <p:tavLst>
                                        <p:tav tm="0">
                                          <p:val>
                                            <p:strVal val="#ppt_x"/>
                                          </p:val>
                                        </p:tav>
                                        <p:tav tm="100000">
                                          <p:val>
                                            <p:strVal val="#ppt_x"/>
                                          </p:val>
                                        </p:tav>
                                      </p:tavLst>
                                    </p:anim>
                                    <p:anim calcmode="lin" valueType="num">
                                      <p:cBhvr>
                                        <p:cTn id="97"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98" fill="hold">
                      <p:stCondLst>
                        <p:cond delay="indefinite"/>
                      </p:stCondLst>
                      <p:childTnLst>
                        <p:par>
                          <p:cTn id="99" fill="hold">
                            <p:stCondLst>
                              <p:cond delay="0"/>
                            </p:stCondLst>
                            <p:childTnLst>
                              <p:par>
                                <p:cTn id="100" presetID="42" presetClass="entr" presetSubtype="0" fill="hold" grpId="0" nodeType="clickEffect">
                                  <p:stCondLst>
                                    <p:cond delay="0"/>
                                  </p:stCondLst>
                                  <p:childTnLst>
                                    <p:set>
                                      <p:cBhvr>
                                        <p:cTn id="101" dur="1" fill="hold">
                                          <p:stCondLst>
                                            <p:cond delay="0"/>
                                          </p:stCondLst>
                                        </p:cTn>
                                        <p:tgtEl>
                                          <p:spTgt spid="35"/>
                                        </p:tgtEl>
                                        <p:attrNameLst>
                                          <p:attrName>style.visibility</p:attrName>
                                        </p:attrNameLst>
                                      </p:cBhvr>
                                      <p:to>
                                        <p:strVal val="visible"/>
                                      </p:to>
                                    </p:set>
                                    <p:animEffect transition="in" filter="fade">
                                      <p:cBhvr>
                                        <p:cTn id="102" dur="1000"/>
                                        <p:tgtEl>
                                          <p:spTgt spid="35"/>
                                        </p:tgtEl>
                                      </p:cBhvr>
                                    </p:animEffect>
                                    <p:anim calcmode="lin" valueType="num">
                                      <p:cBhvr>
                                        <p:cTn id="103" dur="1000" fill="hold"/>
                                        <p:tgtEl>
                                          <p:spTgt spid="35"/>
                                        </p:tgtEl>
                                        <p:attrNameLst>
                                          <p:attrName>ppt_x</p:attrName>
                                        </p:attrNameLst>
                                      </p:cBhvr>
                                      <p:tavLst>
                                        <p:tav tm="0">
                                          <p:val>
                                            <p:strVal val="#ppt_x"/>
                                          </p:val>
                                        </p:tav>
                                        <p:tav tm="100000">
                                          <p:val>
                                            <p:strVal val="#ppt_x"/>
                                          </p:val>
                                        </p:tav>
                                      </p:tavLst>
                                    </p:anim>
                                    <p:anim calcmode="lin" valueType="num">
                                      <p:cBhvr>
                                        <p:cTn id="104"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10" grpId="0" animBg="1"/>
      <p:bldP spid="16" grpId="0" animBg="1"/>
      <p:bldP spid="20" grpId="0"/>
      <p:bldP spid="21" grpId="0"/>
      <p:bldP spid="22" grpId="0"/>
      <p:bldP spid="23" grpId="0"/>
      <p:bldP spid="24" grpId="0" animBg="1"/>
      <p:bldP spid="25" grpId="0" animBg="1"/>
      <p:bldP spid="26" grpId="0" animBg="1"/>
      <p:bldP spid="27" grpId="0" animBg="1"/>
      <p:bldP spid="29" grpId="0" animBg="1"/>
      <p:bldP spid="31" grpId="0" animBg="1"/>
      <p:bldP spid="33" grpId="0" animBg="1"/>
      <p:bldP spid="3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18" name="AutoShape 14"/>
          <p:cNvSpPr>
            <a:spLocks noChangeArrowheads="1"/>
          </p:cNvSpPr>
          <p:nvPr/>
        </p:nvSpPr>
        <p:spPr bwMode="auto">
          <a:xfrm>
            <a:off x="3017838" y="1542708"/>
            <a:ext cx="6400800" cy="576263"/>
          </a:xfrm>
          <a:prstGeom prst="flowChartTerminator">
            <a:avLst/>
          </a:prstGeom>
          <a:gradFill rotWithShape="1">
            <a:gsLst>
              <a:gs pos="0">
                <a:srgbClr val="003399"/>
              </a:gs>
              <a:gs pos="50000">
                <a:srgbClr val="0099FF"/>
              </a:gs>
              <a:gs pos="100000">
                <a:srgbClr val="003399"/>
              </a:gs>
            </a:gsLst>
            <a:lin ang="2700000" scaled="1"/>
          </a:gradFill>
          <a:ln w="12700">
            <a:solidFill>
              <a:srgbClr val="FF3300"/>
            </a:solidFill>
            <a:miter lim="800000"/>
            <a:headEnd/>
            <a:tailEnd/>
          </a:ln>
        </p:spPr>
        <p:txBody>
          <a:bodyPr wrap="none" anchor="ctr"/>
          <a:lstStyle>
            <a:lvl1pPr algn="l" eaLnBrk="0" hangingPunct="0">
              <a:defRPr>
                <a:solidFill>
                  <a:schemeClr val="tx1"/>
                </a:solidFill>
                <a:latin typeface="Arial" panose="020B0604020202020204" pitchFamily="34" charset="0"/>
              </a:defRPr>
            </a:lvl1pPr>
            <a:lvl2pPr marL="742950" indent="-285750" algn="l" eaLnBrk="0" hangingPunct="0">
              <a:defRPr>
                <a:solidFill>
                  <a:schemeClr val="tx1"/>
                </a:solidFill>
                <a:latin typeface="Arial" panose="020B0604020202020204" pitchFamily="34" charset="0"/>
              </a:defRPr>
            </a:lvl2pPr>
            <a:lvl3pPr marL="1143000" indent="-228600" algn="l" eaLnBrk="0" hangingPunct="0">
              <a:defRPr>
                <a:solidFill>
                  <a:schemeClr val="tx1"/>
                </a:solidFill>
                <a:latin typeface="Arial" panose="020B0604020202020204" pitchFamily="34" charset="0"/>
              </a:defRPr>
            </a:lvl3pPr>
            <a:lvl4pPr marL="1600200" indent="-228600" algn="l" eaLnBrk="0" hangingPunct="0">
              <a:defRPr>
                <a:solidFill>
                  <a:schemeClr val="tx1"/>
                </a:solidFill>
                <a:latin typeface="Arial" panose="020B0604020202020204" pitchFamily="34" charset="0"/>
              </a:defRPr>
            </a:lvl4pPr>
            <a:lvl5pPr marL="2057400" indent="-228600" algn="l"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Chọn</a:t>
            </a:r>
            <a:r>
              <a:rPr kumimoji="0" lang="en-US" altLang="en-US" sz="28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a:ln>
                  <a:noFill/>
                </a:ln>
                <a:solidFill>
                  <a:srgbClr val="FF3300"/>
                </a:solidFill>
                <a:effectLst/>
                <a:uLnTx/>
                <a:uFillTx/>
                <a:latin typeface="Times New Roman" panose="02020603050405020304" pitchFamily="18" charset="0"/>
                <a:ea typeface="+mn-ea"/>
                <a:cs typeface="Times New Roman" panose="02020603050405020304" pitchFamily="18" charset="0"/>
              </a:rPr>
              <a:t>A</a:t>
            </a:r>
            <a:r>
              <a:rPr kumimoji="0" lang="en-US" altLang="en-US" sz="28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hoặc</a:t>
            </a:r>
            <a:r>
              <a:rPr kumimoji="0" lang="en-US" altLang="en-US" sz="28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a:ln>
                  <a:noFill/>
                </a:ln>
                <a:solidFill>
                  <a:srgbClr val="FF3300"/>
                </a:solidFill>
                <a:effectLst/>
                <a:uLnTx/>
                <a:uFillTx/>
                <a:latin typeface="Times New Roman" panose="02020603050405020304" pitchFamily="18" charset="0"/>
                <a:ea typeface="+mn-ea"/>
                <a:cs typeface="Times New Roman" panose="02020603050405020304" pitchFamily="18" charset="0"/>
              </a:rPr>
              <a:t>B</a:t>
            </a:r>
            <a:r>
              <a:rPr kumimoji="0" lang="en-US" altLang="en-US" sz="28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hoặc</a:t>
            </a:r>
            <a:r>
              <a:rPr kumimoji="0" lang="en-US" altLang="en-US" sz="28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a:ln>
                  <a:noFill/>
                </a:ln>
                <a:solidFill>
                  <a:srgbClr val="FF3300"/>
                </a:solidFill>
                <a:effectLst/>
                <a:uLnTx/>
                <a:uFillTx/>
                <a:latin typeface="Times New Roman" panose="02020603050405020304" pitchFamily="18" charset="0"/>
                <a:ea typeface="+mn-ea"/>
                <a:cs typeface="Times New Roman" panose="02020603050405020304" pitchFamily="18" charset="0"/>
              </a:rPr>
              <a:t>C</a:t>
            </a:r>
            <a:r>
              <a:rPr kumimoji="0" lang="en-US" altLang="en-US" sz="28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hoặc</a:t>
            </a:r>
            <a:r>
              <a:rPr kumimoji="0" lang="en-US" altLang="en-US" sz="28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a:ln>
                  <a:noFill/>
                </a:ln>
                <a:solidFill>
                  <a:srgbClr val="FF3300"/>
                </a:solidFill>
                <a:effectLst/>
                <a:uLnTx/>
                <a:uFillTx/>
                <a:latin typeface="Times New Roman" panose="02020603050405020304" pitchFamily="18" charset="0"/>
                <a:ea typeface="+mn-ea"/>
                <a:cs typeface="Times New Roman" panose="02020603050405020304" pitchFamily="18" charset="0"/>
              </a:rPr>
              <a:t>D</a:t>
            </a:r>
          </a:p>
        </p:txBody>
      </p:sp>
      <p:grpSp>
        <p:nvGrpSpPr>
          <p:cNvPr id="2" name="AutoShape 15"/>
          <p:cNvGrpSpPr>
            <a:grpSpLocks/>
          </p:cNvGrpSpPr>
          <p:nvPr/>
        </p:nvGrpSpPr>
        <p:grpSpPr bwMode="auto">
          <a:xfrm>
            <a:off x="2346261" y="2188730"/>
            <a:ext cx="9598819" cy="1584325"/>
            <a:chOff x="968" y="1609"/>
            <a:chExt cx="4458" cy="741"/>
          </a:xfrm>
        </p:grpSpPr>
        <p:pic>
          <p:nvPicPr>
            <p:cNvPr id="80900" name="AutoShape 15"/>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8" y="1609"/>
              <a:ext cx="4458" cy="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1" name="Text Box 4"/>
            <p:cNvSpPr txBox="1">
              <a:spLocks noChangeArrowheads="1"/>
            </p:cNvSpPr>
            <p:nvPr/>
          </p:nvSpPr>
          <p:spPr bwMode="auto">
            <a:xfrm>
              <a:off x="1011" y="1650"/>
              <a:ext cx="4374" cy="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defRPr>
                  <a:solidFill>
                    <a:schemeClr val="tx1"/>
                  </a:solidFill>
                  <a:latin typeface="Arial" panose="020B0604020202020204" pitchFamily="34" charset="0"/>
                </a:defRPr>
              </a:lvl1pPr>
              <a:lvl2pPr marL="742950" indent="-285750" algn="l" eaLnBrk="0" hangingPunct="0">
                <a:defRPr>
                  <a:solidFill>
                    <a:schemeClr val="tx1"/>
                  </a:solidFill>
                  <a:latin typeface="Arial" panose="020B0604020202020204" pitchFamily="34" charset="0"/>
                </a:defRPr>
              </a:lvl2pPr>
              <a:lvl3pPr marL="1143000" indent="-228600" algn="l" eaLnBrk="0" hangingPunct="0">
                <a:defRPr>
                  <a:solidFill>
                    <a:schemeClr val="tx1"/>
                  </a:solidFill>
                  <a:latin typeface="Arial" panose="020B0604020202020204" pitchFamily="34" charset="0"/>
                </a:defRPr>
              </a:lvl3pPr>
              <a:lvl4pPr marL="1600200" indent="-228600" algn="l" eaLnBrk="0" hangingPunct="0">
                <a:defRPr>
                  <a:solidFill>
                    <a:schemeClr val="tx1"/>
                  </a:solidFill>
                  <a:latin typeface="Arial" panose="020B0604020202020204" pitchFamily="34" charset="0"/>
                </a:defRPr>
              </a:lvl4pPr>
              <a:lvl5pPr marL="2057400" indent="-228600" algn="l"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dirty="0">
                <a:ln>
                  <a:noFill/>
                </a:ln>
                <a:solidFill>
                  <a:srgbClr val="0033CC"/>
                </a:solidFill>
                <a:effectLst/>
                <a:uLnTx/>
                <a:uFillTx/>
                <a:latin typeface="Arial" panose="020B0604020202020204" pitchFamily="34" charset="0"/>
                <a:ea typeface="+mn-ea"/>
                <a:cs typeface="+mn-cs"/>
              </a:endParaRPr>
            </a:p>
          </p:txBody>
        </p:sp>
      </p:grpSp>
      <p:sp>
        <p:nvSpPr>
          <p:cNvPr id="21520" name="Oval 16"/>
          <p:cNvSpPr>
            <a:spLocks noChangeArrowheads="1"/>
          </p:cNvSpPr>
          <p:nvPr/>
        </p:nvSpPr>
        <p:spPr bwMode="auto">
          <a:xfrm>
            <a:off x="659606" y="2373314"/>
            <a:ext cx="1655763" cy="1244600"/>
          </a:xfrm>
          <a:prstGeom prst="ellipse">
            <a:avLst/>
          </a:prstGeom>
          <a:solidFill>
            <a:srgbClr val="FFFF00"/>
          </a:solidFill>
          <a:ln w="12700">
            <a:solidFill>
              <a:srgbClr val="0033CC"/>
            </a:solidFill>
            <a:round/>
            <a:headEnd/>
            <a:tailEnd/>
          </a:ln>
        </p:spPr>
        <p:txBody>
          <a:bodyPr wrap="none" anchor="ctr"/>
          <a:lstStyle>
            <a:lvl1pPr algn="l" eaLnBrk="0" hangingPunct="0">
              <a:defRPr>
                <a:solidFill>
                  <a:schemeClr val="tx1"/>
                </a:solidFill>
                <a:latin typeface="Arial" panose="020B0604020202020204" pitchFamily="34" charset="0"/>
              </a:defRPr>
            </a:lvl1pPr>
            <a:lvl2pPr marL="742950" indent="-285750" algn="l" eaLnBrk="0" hangingPunct="0">
              <a:defRPr>
                <a:solidFill>
                  <a:schemeClr val="tx1"/>
                </a:solidFill>
                <a:latin typeface="Arial" panose="020B0604020202020204" pitchFamily="34" charset="0"/>
              </a:defRPr>
            </a:lvl2pPr>
            <a:lvl3pPr marL="1143000" indent="-228600" algn="l" eaLnBrk="0" hangingPunct="0">
              <a:defRPr>
                <a:solidFill>
                  <a:schemeClr val="tx1"/>
                </a:solidFill>
                <a:latin typeface="Arial" panose="020B0604020202020204" pitchFamily="34" charset="0"/>
              </a:defRPr>
            </a:lvl3pPr>
            <a:lvl4pPr marL="1600200" indent="-228600" algn="l" eaLnBrk="0" hangingPunct="0">
              <a:defRPr>
                <a:solidFill>
                  <a:schemeClr val="tx1"/>
                </a:solidFill>
                <a:latin typeface="Arial" panose="020B0604020202020204" pitchFamily="34" charset="0"/>
              </a:defRPr>
            </a:lvl4pPr>
            <a:lvl5pPr marL="2057400" indent="-228600" algn="l"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200" b="0" i="0" u="none" strike="noStrike" kern="1200" cap="none" spc="0" normalizeH="0" baseline="0" noProof="0" dirty="0" err="1">
                <a:ln>
                  <a:noFill/>
                </a:ln>
                <a:solidFill>
                  <a:srgbClr val="FF3300"/>
                </a:solidFill>
                <a:effectLst/>
                <a:uLnTx/>
                <a:uFillTx/>
                <a:latin typeface="Times New Roman" panose="02020603050405020304" pitchFamily="18" charset="0"/>
                <a:ea typeface="+mn-ea"/>
                <a:cs typeface="Times New Roman" panose="02020603050405020304" pitchFamily="18" charset="0"/>
              </a:rPr>
              <a:t>Câu</a:t>
            </a:r>
            <a:r>
              <a:rPr kumimoji="0" lang="en-US" altLang="en-US" sz="3200" b="0" i="0" u="none" strike="noStrike" kern="1200" cap="none" spc="0" normalizeH="0" baseline="0" noProof="0" dirty="0">
                <a:ln>
                  <a:noFill/>
                </a:ln>
                <a:solidFill>
                  <a:srgbClr val="FF33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smtClean="0">
                <a:ln>
                  <a:noFill/>
                </a:ln>
                <a:solidFill>
                  <a:srgbClr val="FF3300"/>
                </a:solidFill>
                <a:effectLst/>
                <a:uLnTx/>
                <a:uFillTx/>
                <a:latin typeface="Times New Roman" panose="02020603050405020304" pitchFamily="18" charset="0"/>
                <a:ea typeface="+mn-ea"/>
                <a:cs typeface="Times New Roman" panose="02020603050405020304" pitchFamily="18" charset="0"/>
              </a:rPr>
              <a:t>1</a:t>
            </a:r>
            <a:endParaRPr kumimoji="0" lang="en-US" altLang="en-US" sz="3200" b="0" i="0" u="none" strike="noStrike" kern="1200" cap="none" spc="0" normalizeH="0" baseline="0" noProof="0" dirty="0">
              <a:ln>
                <a:noFill/>
              </a:ln>
              <a:solidFill>
                <a:srgbClr val="FF3300"/>
              </a:solidFill>
              <a:effectLst/>
              <a:uLnTx/>
              <a:uFillTx/>
              <a:latin typeface="Times New Roman" panose="02020603050405020304" pitchFamily="18" charset="0"/>
              <a:ea typeface="+mn-ea"/>
              <a:cs typeface="Times New Roman" panose="02020603050405020304" pitchFamily="18" charset="0"/>
            </a:endParaRPr>
          </a:p>
        </p:txBody>
      </p:sp>
      <p:sp>
        <p:nvSpPr>
          <p:cNvPr id="21521" name="AutoShape 17" descr="5%"/>
          <p:cNvSpPr>
            <a:spLocks noChangeArrowheads="1"/>
          </p:cNvSpPr>
          <p:nvPr/>
        </p:nvSpPr>
        <p:spPr bwMode="auto">
          <a:xfrm>
            <a:off x="3216276" y="3887788"/>
            <a:ext cx="8975723" cy="503238"/>
          </a:xfrm>
          <a:prstGeom prst="roundRect">
            <a:avLst>
              <a:gd name="adj" fmla="val 16667"/>
            </a:avLst>
          </a:prstGeom>
          <a:pattFill prst="pct5">
            <a:fgClr>
              <a:srgbClr val="0099FF"/>
            </a:fgClr>
            <a:bgClr>
              <a:srgbClr val="000099"/>
            </a:bgClr>
          </a:pattFill>
          <a:ln w="19050">
            <a:solidFill>
              <a:srgbClr val="CCFFFF"/>
            </a:solidFill>
            <a:round/>
            <a:headEnd/>
            <a:tailEnd/>
          </a:ln>
        </p:spPr>
        <p:txBody>
          <a:bodyPr wrap="none" anchor="ctr"/>
          <a:lstStyle>
            <a:lvl1pPr algn="l" eaLnBrk="0" hangingPunct="0">
              <a:defRPr>
                <a:solidFill>
                  <a:schemeClr val="tx1"/>
                </a:solidFill>
                <a:latin typeface="Arial" panose="020B0604020202020204" pitchFamily="34" charset="0"/>
              </a:defRPr>
            </a:lvl1pPr>
            <a:lvl2pPr marL="742950" indent="-285750" algn="l" eaLnBrk="0" hangingPunct="0">
              <a:defRPr>
                <a:solidFill>
                  <a:schemeClr val="tx1"/>
                </a:solidFill>
                <a:latin typeface="Arial" panose="020B0604020202020204" pitchFamily="34" charset="0"/>
              </a:defRPr>
            </a:lvl2pPr>
            <a:lvl3pPr marL="1143000" indent="-228600" algn="l" eaLnBrk="0" hangingPunct="0">
              <a:defRPr>
                <a:solidFill>
                  <a:schemeClr val="tx1"/>
                </a:solidFill>
                <a:latin typeface="Arial" panose="020B0604020202020204" pitchFamily="34" charset="0"/>
              </a:defRPr>
            </a:lvl3pPr>
            <a:lvl4pPr marL="1600200" indent="-228600" algn="l" eaLnBrk="0" hangingPunct="0">
              <a:defRPr>
                <a:solidFill>
                  <a:schemeClr val="tx1"/>
                </a:solidFill>
                <a:latin typeface="Arial" panose="020B0604020202020204" pitchFamily="34" charset="0"/>
              </a:defRPr>
            </a:lvl4pPr>
            <a:lvl5pPr marL="2057400" indent="-228600" algn="l"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 </a:t>
            </a:r>
            <a:r>
              <a:rPr kumimoji="0" lang="en-US" altLang="en-US" sz="32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Chỉ</a:t>
            </a:r>
            <a:r>
              <a:rPr kumimoji="0" lang="en-US" altLang="en-US" sz="3200" b="0" i="0" u="none" strike="noStrike" kern="1200" cap="none" spc="0" normalizeH="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làm</a:t>
            </a:r>
            <a:r>
              <a:rPr kumimoji="0" lang="en-US" altLang="en-US" sz="3200" b="0" i="0" u="none" strike="noStrike" kern="1200" cap="none" spc="0" normalizeH="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những</a:t>
            </a:r>
            <a:r>
              <a:rPr kumimoji="0" lang="en-US" altLang="en-US" sz="3200" b="0" i="0" u="none" strike="noStrike" kern="1200" cap="none" spc="0" normalizeH="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việc</a:t>
            </a:r>
            <a:r>
              <a:rPr kumimoji="0" lang="en-US" altLang="en-US" sz="3200" b="0" i="0" u="none" strike="noStrike" kern="1200" cap="none" spc="0" normalizeH="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dễ</a:t>
            </a:r>
            <a:r>
              <a:rPr kumimoji="0" lang="en-US" altLang="en-US" sz="32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1522" name="AutoShape 18" descr="5%"/>
          <p:cNvSpPr>
            <a:spLocks noChangeArrowheads="1"/>
          </p:cNvSpPr>
          <p:nvPr/>
        </p:nvSpPr>
        <p:spPr bwMode="auto">
          <a:xfrm>
            <a:off x="3216276" y="4450004"/>
            <a:ext cx="8975723" cy="504825"/>
          </a:xfrm>
          <a:prstGeom prst="roundRect">
            <a:avLst>
              <a:gd name="adj" fmla="val 16667"/>
            </a:avLst>
          </a:prstGeom>
          <a:pattFill prst="pct5">
            <a:fgClr>
              <a:srgbClr val="0099FF"/>
            </a:fgClr>
            <a:bgClr>
              <a:srgbClr val="000099"/>
            </a:bgClr>
          </a:pattFill>
          <a:ln w="19050">
            <a:solidFill>
              <a:srgbClr val="CCFFFF"/>
            </a:solidFill>
            <a:round/>
            <a:headEnd/>
            <a:tailEnd/>
          </a:ln>
        </p:spPr>
        <p:txBody>
          <a:bodyPr wrap="none" anchor="ctr"/>
          <a:lstStyle>
            <a:lvl1pPr algn="l" eaLnBrk="0" hangingPunct="0">
              <a:defRPr>
                <a:solidFill>
                  <a:schemeClr val="tx1"/>
                </a:solidFill>
                <a:latin typeface="Arial" panose="020B0604020202020204" pitchFamily="34" charset="0"/>
              </a:defRPr>
            </a:lvl1pPr>
            <a:lvl2pPr marL="742950" indent="-285750" algn="l" eaLnBrk="0" hangingPunct="0">
              <a:defRPr>
                <a:solidFill>
                  <a:schemeClr val="tx1"/>
                </a:solidFill>
                <a:latin typeface="Arial" panose="020B0604020202020204" pitchFamily="34" charset="0"/>
              </a:defRPr>
            </a:lvl2pPr>
            <a:lvl3pPr marL="1143000" indent="-228600" algn="l" eaLnBrk="0" hangingPunct="0">
              <a:defRPr>
                <a:solidFill>
                  <a:schemeClr val="tx1"/>
                </a:solidFill>
                <a:latin typeface="Arial" panose="020B0604020202020204" pitchFamily="34" charset="0"/>
              </a:defRPr>
            </a:lvl3pPr>
            <a:lvl4pPr marL="1600200" indent="-228600" algn="l" eaLnBrk="0" hangingPunct="0">
              <a:defRPr>
                <a:solidFill>
                  <a:schemeClr val="tx1"/>
                </a:solidFill>
                <a:latin typeface="Arial" panose="020B0604020202020204" pitchFamily="34" charset="0"/>
              </a:defRPr>
            </a:lvl4pPr>
            <a:lvl5pPr marL="2057400" indent="-228600" algn="l"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B. </a:t>
            </a:r>
            <a:r>
              <a:rPr kumimoji="0" lang="en-US" sz="32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Có</a:t>
            </a:r>
            <a:r>
              <a:rPr kumimoji="0" lang="en-US" sz="3200" b="0" i="0" u="none" strike="noStrike" kern="1200" cap="none" spc="0" normalizeH="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người</a:t>
            </a:r>
            <a:r>
              <a:rPr kumimoji="0" lang="en-US" sz="3200" b="0" i="0" u="none" strike="noStrike" kern="1200" cap="none" spc="0" normalizeH="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giám</a:t>
            </a:r>
            <a:r>
              <a:rPr kumimoji="0" lang="en-US" sz="3200" b="0" i="0" u="none" strike="noStrike" kern="1200" cap="none" spc="0" normalizeH="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sát</a:t>
            </a:r>
            <a:r>
              <a:rPr kumimoji="0" lang="en-US" sz="3200" b="0" i="0" u="none" strike="noStrike" kern="1200" cap="none" spc="0" normalizeH="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theo</a:t>
            </a:r>
            <a:r>
              <a:rPr kumimoji="0" lang="en-US" sz="3200" b="0" i="0" u="none" strike="noStrike" kern="1200" cap="none" spc="0" normalizeH="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dõi</a:t>
            </a:r>
            <a:r>
              <a:rPr kumimoji="0" lang="en-US" sz="3200" b="0" i="0" u="none" strike="noStrike" kern="1200" cap="none" spc="0" normalizeH="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thì</a:t>
            </a:r>
            <a:r>
              <a:rPr kumimoji="0" lang="en-US" sz="3200" b="0" i="0" u="none" strike="noStrike" kern="1200" cap="none" spc="0" normalizeH="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làm</a:t>
            </a:r>
            <a:r>
              <a:rPr kumimoji="0" lang="en-US" sz="3200" b="0" i="0" u="none" strike="noStrike" kern="1200" cap="none" spc="0" normalizeH="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không</a:t>
            </a:r>
            <a:r>
              <a:rPr kumimoji="0" lang="en-US" sz="3200" b="0" i="0" u="none" strike="noStrike" kern="1200" cap="none" spc="0" normalizeH="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thì</a:t>
            </a:r>
            <a:r>
              <a:rPr kumimoji="0" lang="en-US" sz="3200" b="0" i="0" u="none" strike="noStrike" kern="1200" cap="none" spc="0" normalizeH="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chơi</a:t>
            </a:r>
            <a:r>
              <a:rPr kumimoji="0" lang="en-US" sz="32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1523" name="AutoShape 19" descr="5%"/>
          <p:cNvSpPr>
            <a:spLocks noChangeArrowheads="1"/>
          </p:cNvSpPr>
          <p:nvPr/>
        </p:nvSpPr>
        <p:spPr bwMode="auto">
          <a:xfrm>
            <a:off x="3216276" y="5593311"/>
            <a:ext cx="8975723" cy="504825"/>
          </a:xfrm>
          <a:prstGeom prst="roundRect">
            <a:avLst>
              <a:gd name="adj" fmla="val 16667"/>
            </a:avLst>
          </a:prstGeom>
          <a:pattFill prst="pct5">
            <a:fgClr>
              <a:srgbClr val="0099FF"/>
            </a:fgClr>
            <a:bgClr>
              <a:srgbClr val="000099"/>
            </a:bgClr>
          </a:pattFill>
          <a:ln w="19050">
            <a:solidFill>
              <a:srgbClr val="CCFFFF"/>
            </a:solidFill>
            <a:round/>
            <a:headEnd/>
            <a:tailEnd/>
          </a:ln>
        </p:spPr>
        <p:txBody>
          <a:bodyPr wrap="none" anchor="ctr"/>
          <a:lstStyle>
            <a:lvl1pPr algn="l" eaLnBrk="0" hangingPunct="0">
              <a:defRPr>
                <a:solidFill>
                  <a:schemeClr val="tx1"/>
                </a:solidFill>
                <a:latin typeface="Arial" panose="020B0604020202020204" pitchFamily="34" charset="0"/>
              </a:defRPr>
            </a:lvl1pPr>
            <a:lvl2pPr marL="742950" indent="-285750" algn="l" eaLnBrk="0" hangingPunct="0">
              <a:defRPr>
                <a:solidFill>
                  <a:schemeClr val="tx1"/>
                </a:solidFill>
                <a:latin typeface="Arial" panose="020B0604020202020204" pitchFamily="34" charset="0"/>
              </a:defRPr>
            </a:lvl2pPr>
            <a:lvl3pPr marL="1143000" indent="-228600" algn="l" eaLnBrk="0" hangingPunct="0">
              <a:defRPr>
                <a:solidFill>
                  <a:schemeClr val="tx1"/>
                </a:solidFill>
                <a:latin typeface="Arial" panose="020B0604020202020204" pitchFamily="34" charset="0"/>
              </a:defRPr>
            </a:lvl3pPr>
            <a:lvl4pPr marL="1600200" indent="-228600" algn="l" eaLnBrk="0" hangingPunct="0">
              <a:defRPr>
                <a:solidFill>
                  <a:schemeClr val="tx1"/>
                </a:solidFill>
                <a:latin typeface="Arial" panose="020B0604020202020204" pitchFamily="34" charset="0"/>
              </a:defRPr>
            </a:lvl4pPr>
            <a:lvl5pPr marL="2057400" indent="-228600" algn="l"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D. </a:t>
            </a:r>
            <a:r>
              <a:rPr kumimoji="0" lang="en-US" sz="32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Lười</a:t>
            </a:r>
            <a:r>
              <a:rPr kumimoji="0" lang="en-US" sz="3200" b="0" i="0" u="none" strike="noStrike" kern="1200" cap="none" spc="0" normalizeH="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biếng</a:t>
            </a:r>
            <a:r>
              <a:rPr kumimoji="0" lang="en-US" sz="3200" b="0" i="0" u="none" strike="noStrike" kern="1200" cap="none" spc="0" normalizeH="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việc</a:t>
            </a:r>
            <a:r>
              <a:rPr kumimoji="0" lang="en-US" sz="3200" b="0" i="0" u="none" strike="noStrike" kern="1200" cap="none" spc="0" normalizeH="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nặng</a:t>
            </a:r>
            <a:r>
              <a:rPr kumimoji="0" lang="en-US" sz="3200" b="0" i="0" u="none" strike="noStrike" kern="1200" cap="none" spc="0" normalizeH="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dành</a:t>
            </a:r>
            <a:r>
              <a:rPr kumimoji="0" lang="en-US" sz="3200" b="0" i="0" u="none" strike="noStrike" kern="1200" cap="none" spc="0" normalizeH="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cho</a:t>
            </a:r>
            <a:r>
              <a:rPr kumimoji="0" lang="en-US" sz="3200" b="0" i="0" u="none" strike="noStrike" kern="1200" cap="none" spc="0" normalizeH="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người</a:t>
            </a:r>
            <a:r>
              <a:rPr kumimoji="0" lang="en-US" sz="3200" b="0" i="0" u="none" strike="noStrike" kern="1200" cap="none" spc="0" normalizeH="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khác</a:t>
            </a:r>
            <a:r>
              <a:rPr kumimoji="0" lang="en-US" sz="32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a:t>
            </a:r>
            <a:r>
              <a:rPr kumimoji="0" lang="en-US" altLang="en-US" sz="3200" b="0" i="0" u="none" strike="noStrike" kern="1200" cap="none" spc="0" normalizeH="0" baseline="0" noProof="0" dirty="0" smtClean="0">
                <a:ln>
                  <a:noFill/>
                </a:ln>
                <a:solidFill>
                  <a:prstClr val="white"/>
                </a:solidFill>
                <a:effectLst/>
                <a:uLnTx/>
                <a:uFillTx/>
                <a:latin typeface="Arial" panose="020B0604020202020204" pitchFamily="34" charset="0"/>
                <a:ea typeface="+mn-ea"/>
                <a:cs typeface="+mn-cs"/>
              </a:rPr>
              <a:t> </a:t>
            </a:r>
            <a:endParaRPr kumimoji="0" lang="en-US" alt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21524" name="AutoShape 20" descr="5%"/>
          <p:cNvSpPr>
            <a:spLocks noChangeArrowheads="1"/>
          </p:cNvSpPr>
          <p:nvPr/>
        </p:nvSpPr>
        <p:spPr bwMode="auto">
          <a:xfrm>
            <a:off x="3216276" y="5030993"/>
            <a:ext cx="8975723" cy="503237"/>
          </a:xfrm>
          <a:prstGeom prst="roundRect">
            <a:avLst>
              <a:gd name="adj" fmla="val 16667"/>
            </a:avLst>
          </a:prstGeom>
          <a:pattFill prst="pct5">
            <a:fgClr>
              <a:srgbClr val="0099FF"/>
            </a:fgClr>
            <a:bgClr>
              <a:srgbClr val="000099"/>
            </a:bgClr>
          </a:pattFill>
          <a:ln w="19050">
            <a:solidFill>
              <a:srgbClr val="CCFFFF"/>
            </a:solidFill>
            <a:round/>
            <a:headEnd/>
            <a:tailEnd/>
          </a:ln>
        </p:spPr>
        <p:txBody>
          <a:bodyPr wrap="none" anchor="ctr"/>
          <a:lstStyle>
            <a:lvl1pPr algn="l" eaLnBrk="0" hangingPunct="0">
              <a:defRPr>
                <a:solidFill>
                  <a:schemeClr val="tx1"/>
                </a:solidFill>
                <a:latin typeface="Arial" panose="020B0604020202020204" pitchFamily="34" charset="0"/>
              </a:defRPr>
            </a:lvl1pPr>
            <a:lvl2pPr marL="742950" indent="-285750" algn="l" eaLnBrk="0" hangingPunct="0">
              <a:defRPr>
                <a:solidFill>
                  <a:schemeClr val="tx1"/>
                </a:solidFill>
                <a:latin typeface="Arial" panose="020B0604020202020204" pitchFamily="34" charset="0"/>
              </a:defRPr>
            </a:lvl2pPr>
            <a:lvl3pPr marL="1143000" indent="-228600" algn="l" eaLnBrk="0" hangingPunct="0">
              <a:defRPr>
                <a:solidFill>
                  <a:schemeClr val="tx1"/>
                </a:solidFill>
                <a:latin typeface="Arial" panose="020B0604020202020204" pitchFamily="34" charset="0"/>
              </a:defRPr>
            </a:lvl3pPr>
            <a:lvl4pPr marL="1600200" indent="-228600" algn="l" eaLnBrk="0" hangingPunct="0">
              <a:defRPr>
                <a:solidFill>
                  <a:schemeClr val="tx1"/>
                </a:solidFill>
                <a:latin typeface="Arial" panose="020B0604020202020204" pitchFamily="34" charset="0"/>
              </a:defRPr>
            </a:lvl4pPr>
            <a:lvl5pPr marL="2057400" indent="-228600" algn="l"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C. </a:t>
            </a:r>
            <a:r>
              <a:rPr kumimoji="0" lang="en-US" sz="30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Chủ</a:t>
            </a:r>
            <a:r>
              <a:rPr kumimoji="0" lang="en-US" sz="3000" b="0" i="0" u="none" strike="noStrike" kern="1200" cap="none" spc="0" normalizeH="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động</a:t>
            </a:r>
            <a:r>
              <a:rPr kumimoji="0" lang="en-US" sz="3000" b="0" i="0" u="none" strike="noStrike" kern="1200" cap="none" spc="0" normalizeH="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có</a:t>
            </a:r>
            <a:r>
              <a:rPr kumimoji="0" lang="en-US" sz="3000" b="0" i="0" u="none" strike="noStrike" kern="1200" cap="none" spc="0" normalizeH="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trách</a:t>
            </a:r>
            <a:r>
              <a:rPr kumimoji="0" lang="en-US" sz="3000" b="0" i="0" u="none" strike="noStrike" kern="1200" cap="none" spc="0" normalizeH="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nhiệm</a:t>
            </a:r>
            <a:r>
              <a:rPr kumimoji="0" lang="en-US" sz="3000" b="0" i="0" u="none" strike="noStrike" kern="1200" cap="none" spc="0" normalizeH="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hăng</a:t>
            </a:r>
            <a:r>
              <a:rPr kumimoji="0" lang="en-US" sz="3000" b="0" i="0" u="none" strike="noStrike" kern="1200" cap="none" spc="0" normalizeH="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say </a:t>
            </a:r>
            <a:r>
              <a:rPr kumimoji="0" lang="en-US" sz="3000" b="0" i="0" u="none" strike="noStrike" kern="1200" cap="none" spc="0" normalizeH="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trong</a:t>
            </a:r>
            <a:r>
              <a:rPr kumimoji="0" lang="en-US" sz="3000" b="0" i="0" u="none" strike="noStrike" kern="1200" cap="none" spc="0" normalizeH="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công</a:t>
            </a:r>
            <a:r>
              <a:rPr kumimoji="0" lang="en-US" sz="3000" b="0" i="0" u="none" strike="noStrike" kern="1200" cap="none" spc="0" normalizeH="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việc</a:t>
            </a:r>
            <a:r>
              <a:rPr kumimoji="0" lang="en-US" sz="32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80907" name="Picture 21" descr="hinhne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87488" y="6308726"/>
            <a:ext cx="9180513"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26" name="WordArt 22"/>
          <p:cNvSpPr>
            <a:spLocks noChangeArrowheads="1" noChangeShapeType="1" noTextEdit="1"/>
          </p:cNvSpPr>
          <p:nvPr/>
        </p:nvSpPr>
        <p:spPr bwMode="auto">
          <a:xfrm>
            <a:off x="4011614" y="6464301"/>
            <a:ext cx="4676775" cy="277813"/>
          </a:xfrm>
          <a:prstGeom prst="rect">
            <a:avLst/>
          </a:prstGeom>
        </p:spPr>
        <p:txBody>
          <a:bodyPr wrap="none" fromWordArt="1">
            <a:prstTxWarp prst="textWave1">
              <a:avLst>
                <a:gd name="adj1" fmla="val 13005"/>
                <a:gd name="adj2" fmla="val 0"/>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a:ln w="9525">
                  <a:solidFill>
                    <a:srgbClr val="FF3300"/>
                  </a:solidFill>
                  <a:round/>
                  <a:headEnd/>
                  <a:tailEnd/>
                </a:ln>
                <a:gradFill rotWithShape="1">
                  <a:gsLst>
                    <a:gs pos="0">
                      <a:srgbClr val="9999FF"/>
                    </a:gs>
                    <a:gs pos="100000">
                      <a:srgbClr val="009999"/>
                    </a:gs>
                  </a:gsLst>
                  <a:lin ang="5400000" scaled="1"/>
                </a:gradFill>
                <a:effectLst>
                  <a:outerShdw dist="53882" dir="2700000" algn="ctr" rotWithShape="0">
                    <a:srgbClr val="C0C0C0">
                      <a:alpha val="79999"/>
                    </a:srgbClr>
                  </a:outerShdw>
                </a:effectLst>
                <a:uLnTx/>
                <a:uFillTx/>
                <a:latin typeface="Times New Roman" panose="02020603050405020304" pitchFamily="18" charset="0"/>
                <a:ea typeface="+mn-ea"/>
                <a:cs typeface="Times New Roman" panose="02020603050405020304" pitchFamily="18" charset="0"/>
              </a:rPr>
              <a:t>CHÚC MỪNG CÁC EM !</a:t>
            </a:r>
          </a:p>
        </p:txBody>
      </p:sp>
      <p:pic>
        <p:nvPicPr>
          <p:cNvPr id="80909" name="Picture 25" descr="Hinh dong Phao hoa"/>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61913" y="-1525588"/>
            <a:ext cx="1771650" cy="453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34" name="Oval 30"/>
          <p:cNvSpPr>
            <a:spLocks noChangeArrowheads="1"/>
          </p:cNvSpPr>
          <p:nvPr/>
        </p:nvSpPr>
        <p:spPr bwMode="auto">
          <a:xfrm>
            <a:off x="1906587" y="5172136"/>
            <a:ext cx="838200" cy="609600"/>
          </a:xfrm>
          <a:prstGeom prst="ellipse">
            <a:avLst/>
          </a:prstGeom>
          <a:gradFill rotWithShape="1">
            <a:gsLst>
              <a:gs pos="0">
                <a:srgbClr val="0099FF"/>
              </a:gs>
              <a:gs pos="50000">
                <a:schemeClr val="accent1"/>
              </a:gs>
              <a:gs pos="100000">
                <a:srgbClr val="0099FF"/>
              </a:gs>
            </a:gsLst>
            <a:lin ang="5400000" scaled="1"/>
          </a:gradFill>
          <a:ln w="12700">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charset="0"/>
                <a:ea typeface="+mn-ea"/>
                <a:cs typeface="+mn-cs"/>
              </a:rPr>
              <a:t>5</a:t>
            </a:r>
          </a:p>
        </p:txBody>
      </p:sp>
      <p:sp>
        <p:nvSpPr>
          <p:cNvPr id="21535" name="Oval 31"/>
          <p:cNvSpPr>
            <a:spLocks noChangeArrowheads="1"/>
          </p:cNvSpPr>
          <p:nvPr/>
        </p:nvSpPr>
        <p:spPr bwMode="auto">
          <a:xfrm>
            <a:off x="1920423" y="5172136"/>
            <a:ext cx="838200" cy="609600"/>
          </a:xfrm>
          <a:prstGeom prst="ellipse">
            <a:avLst/>
          </a:prstGeom>
          <a:gradFill rotWithShape="1">
            <a:gsLst>
              <a:gs pos="0">
                <a:srgbClr val="0099FF"/>
              </a:gs>
              <a:gs pos="50000">
                <a:schemeClr val="accent1"/>
              </a:gs>
              <a:gs pos="100000">
                <a:srgbClr val="0099FF"/>
              </a:gs>
            </a:gsLst>
            <a:lin ang="5400000" scaled="1"/>
          </a:gradFill>
          <a:ln w="12700">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charset="0"/>
                <a:ea typeface="+mn-ea"/>
                <a:cs typeface="+mn-cs"/>
              </a:rPr>
              <a:t>4</a:t>
            </a:r>
          </a:p>
        </p:txBody>
      </p:sp>
      <p:sp>
        <p:nvSpPr>
          <p:cNvPr id="21536" name="Oval 32"/>
          <p:cNvSpPr>
            <a:spLocks noChangeArrowheads="1"/>
          </p:cNvSpPr>
          <p:nvPr/>
        </p:nvSpPr>
        <p:spPr bwMode="auto">
          <a:xfrm>
            <a:off x="1927161" y="5172136"/>
            <a:ext cx="838200" cy="609600"/>
          </a:xfrm>
          <a:prstGeom prst="ellipse">
            <a:avLst/>
          </a:prstGeom>
          <a:gradFill rotWithShape="1">
            <a:gsLst>
              <a:gs pos="0">
                <a:schemeClr val="accent1"/>
              </a:gs>
              <a:gs pos="100000">
                <a:srgbClr val="0099FF"/>
              </a:gs>
            </a:gsLst>
            <a:lin ang="5400000" scaled="1"/>
          </a:gradFill>
          <a:ln w="12700">
            <a:solidFill>
              <a:schemeClr val="tx1"/>
            </a:solidFill>
            <a:round/>
            <a:headEnd/>
            <a:tailEnd/>
          </a:ln>
        </p:spPr>
        <p:txBody>
          <a:bodyPr wrap="none" anchor="ctr"/>
          <a:lstStyle>
            <a:lvl1pPr algn="l" eaLnBrk="0" hangingPunct="0">
              <a:defRPr>
                <a:solidFill>
                  <a:schemeClr val="tx1"/>
                </a:solidFill>
                <a:latin typeface="Arial" panose="020B0604020202020204" pitchFamily="34" charset="0"/>
              </a:defRPr>
            </a:lvl1pPr>
            <a:lvl2pPr marL="742950" indent="-285750" algn="l" eaLnBrk="0" hangingPunct="0">
              <a:defRPr>
                <a:solidFill>
                  <a:schemeClr val="tx1"/>
                </a:solidFill>
                <a:latin typeface="Arial" panose="020B0604020202020204" pitchFamily="34" charset="0"/>
              </a:defRPr>
            </a:lvl2pPr>
            <a:lvl3pPr marL="1143000" indent="-228600" algn="l" eaLnBrk="0" hangingPunct="0">
              <a:defRPr>
                <a:solidFill>
                  <a:schemeClr val="tx1"/>
                </a:solidFill>
                <a:latin typeface="Arial" panose="020B0604020202020204" pitchFamily="34" charset="0"/>
              </a:defRPr>
            </a:lvl3pPr>
            <a:lvl4pPr marL="1600200" indent="-228600" algn="l" eaLnBrk="0" hangingPunct="0">
              <a:defRPr>
                <a:solidFill>
                  <a:schemeClr val="tx1"/>
                </a:solidFill>
                <a:latin typeface="Arial" panose="020B0604020202020204" pitchFamily="34" charset="0"/>
              </a:defRPr>
            </a:lvl4pPr>
            <a:lvl5pPr marL="2057400" indent="-228600" algn="l"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3</a:t>
            </a:r>
          </a:p>
        </p:txBody>
      </p:sp>
      <p:sp>
        <p:nvSpPr>
          <p:cNvPr id="21537" name="Oval 33"/>
          <p:cNvSpPr>
            <a:spLocks noChangeArrowheads="1"/>
          </p:cNvSpPr>
          <p:nvPr/>
        </p:nvSpPr>
        <p:spPr bwMode="auto">
          <a:xfrm>
            <a:off x="1920423" y="5172136"/>
            <a:ext cx="838200" cy="609600"/>
          </a:xfrm>
          <a:prstGeom prst="ellipse">
            <a:avLst/>
          </a:prstGeom>
          <a:gradFill rotWithShape="1">
            <a:gsLst>
              <a:gs pos="0">
                <a:srgbClr val="0099FF"/>
              </a:gs>
              <a:gs pos="50000">
                <a:schemeClr val="accent1"/>
              </a:gs>
              <a:gs pos="100000">
                <a:srgbClr val="0099FF"/>
              </a:gs>
            </a:gsLst>
            <a:lin ang="5400000" scaled="1"/>
          </a:gradFill>
          <a:ln w="12700">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charset="0"/>
                <a:ea typeface="+mn-ea"/>
                <a:cs typeface="+mn-cs"/>
              </a:rPr>
              <a:t>2</a:t>
            </a:r>
          </a:p>
        </p:txBody>
      </p:sp>
      <p:sp>
        <p:nvSpPr>
          <p:cNvPr id="21538" name="Oval 34"/>
          <p:cNvSpPr>
            <a:spLocks noChangeArrowheads="1"/>
          </p:cNvSpPr>
          <p:nvPr/>
        </p:nvSpPr>
        <p:spPr bwMode="auto">
          <a:xfrm>
            <a:off x="1912475" y="5172136"/>
            <a:ext cx="838200" cy="609600"/>
          </a:xfrm>
          <a:prstGeom prst="ellipse">
            <a:avLst/>
          </a:prstGeom>
          <a:gradFill rotWithShape="1">
            <a:gsLst>
              <a:gs pos="0">
                <a:srgbClr val="0099FF"/>
              </a:gs>
              <a:gs pos="50000">
                <a:schemeClr val="accent1"/>
              </a:gs>
              <a:gs pos="100000">
                <a:srgbClr val="0099FF"/>
              </a:gs>
            </a:gsLst>
            <a:lin ang="5400000" scaled="1"/>
          </a:gradFill>
          <a:ln w="12700">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charset="0"/>
                <a:ea typeface="+mn-ea"/>
                <a:cs typeface="+mn-cs"/>
              </a:rPr>
              <a:t>1</a:t>
            </a:r>
          </a:p>
        </p:txBody>
      </p:sp>
      <p:sp>
        <p:nvSpPr>
          <p:cNvPr id="21539" name="Oval 35"/>
          <p:cNvSpPr>
            <a:spLocks noChangeArrowheads="1"/>
          </p:cNvSpPr>
          <p:nvPr/>
        </p:nvSpPr>
        <p:spPr bwMode="auto">
          <a:xfrm>
            <a:off x="1927161" y="5166278"/>
            <a:ext cx="838200" cy="609600"/>
          </a:xfrm>
          <a:prstGeom prst="ellipse">
            <a:avLst/>
          </a:prstGeom>
          <a:gradFill rotWithShape="1">
            <a:gsLst>
              <a:gs pos="0">
                <a:srgbClr val="0099FF"/>
              </a:gs>
              <a:gs pos="50000">
                <a:schemeClr val="accent1"/>
              </a:gs>
              <a:gs pos="100000">
                <a:srgbClr val="0099FF"/>
              </a:gs>
            </a:gsLst>
            <a:lin ang="5400000" scaled="1"/>
          </a:gradFill>
          <a:ln w="12700">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mn-ea"/>
                <a:cs typeface="+mn-cs"/>
              </a:rPr>
              <a:t>0</a:t>
            </a:r>
          </a:p>
        </p:txBody>
      </p:sp>
      <p:pic>
        <p:nvPicPr>
          <p:cNvPr id="80920" name="Picture 37" descr="Picture16"/>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524000" y="1"/>
            <a:ext cx="7740650" cy="170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42" name="WordArt 38" descr="Narrow vertical"/>
          <p:cNvSpPr>
            <a:spLocks noChangeArrowheads="1" noChangeShapeType="1" noTextEdit="1"/>
          </p:cNvSpPr>
          <p:nvPr/>
        </p:nvSpPr>
        <p:spPr bwMode="auto">
          <a:xfrm rot="21471546">
            <a:off x="4476751" y="476251"/>
            <a:ext cx="4714875" cy="874713"/>
          </a:xfrm>
          <a:prstGeom prst="rect">
            <a:avLst/>
          </a:prstGeom>
        </p:spPr>
        <p:txBody>
          <a:bodyPr wrap="none" fromWordArt="1">
            <a:prstTxWarp prst="textWave1">
              <a:avLst>
                <a:gd name="adj1" fmla="val 13005"/>
                <a:gd name="adj2" fmla="val 0"/>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a:ln w="12700">
                  <a:solidFill>
                    <a:srgbClr val="FF3300"/>
                  </a:solidFill>
                  <a:round/>
                  <a:headEnd/>
                  <a:tailEnd/>
                </a:ln>
                <a:pattFill prst="dashHorz">
                  <a:fgClr>
                    <a:srgbClr val="808080"/>
                  </a:fgClr>
                  <a:bgClr>
                    <a:srgbClr val="FFFF00"/>
                  </a:bgClr>
                </a:pattFill>
                <a:effectLst>
                  <a:outerShdw dist="45791" dir="2021404" algn="ctr" rotWithShape="0">
                    <a:srgbClr val="808080">
                      <a:alpha val="79999"/>
                    </a:srgbClr>
                  </a:outerShdw>
                </a:effectLst>
                <a:uLnTx/>
                <a:uFillTx/>
                <a:latin typeface="Arial Black" panose="020B0A04020102020204" pitchFamily="34" charset="0"/>
                <a:ea typeface="+mn-ea"/>
                <a:cs typeface="+mn-cs"/>
              </a:rPr>
              <a:t>Rung Chuông Vàng</a:t>
            </a:r>
          </a:p>
        </p:txBody>
      </p:sp>
      <p:pic>
        <p:nvPicPr>
          <p:cNvPr id="80922" name="Picture 39" descr="an30"/>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9220200" y="1"/>
            <a:ext cx="1447800"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23" name="AutoShape 41">
            <a:hlinkClick r:id="rId9" action="ppaction://hlinksldjump" highlightClick="1">
              <a:snd r:embed="rId10" name="camera.wav"/>
            </a:hlinkClick>
          </p:cNvPr>
          <p:cNvSpPr>
            <a:spLocks noChangeArrowheads="1"/>
          </p:cNvSpPr>
          <p:nvPr/>
        </p:nvSpPr>
        <p:spPr bwMode="auto">
          <a:xfrm>
            <a:off x="11345936" y="6264276"/>
            <a:ext cx="550862" cy="477838"/>
          </a:xfrm>
          <a:prstGeom prst="actionButtonReturn">
            <a:avLst/>
          </a:prstGeom>
          <a:solidFill>
            <a:srgbClr val="CCFFCC"/>
          </a:solidFill>
          <a:ln w="9525">
            <a:solidFill>
              <a:srgbClr val="0000FF"/>
            </a:solidFill>
            <a:miter lim="800000"/>
            <a:headEnd/>
            <a:tailEnd/>
          </a:ln>
        </p:spPr>
        <p:txBody>
          <a:bodyPr wrap="none" anchor="ctr"/>
          <a:lstStyle>
            <a:lvl1pPr algn="l" eaLnBrk="0" hangingPunct="0">
              <a:defRPr>
                <a:solidFill>
                  <a:schemeClr val="tx1"/>
                </a:solidFill>
                <a:latin typeface="Arial" panose="020B0604020202020204" pitchFamily="34" charset="0"/>
              </a:defRPr>
            </a:lvl1pPr>
            <a:lvl2pPr marL="742950" indent="-285750" algn="l" eaLnBrk="0" hangingPunct="0">
              <a:defRPr>
                <a:solidFill>
                  <a:schemeClr val="tx1"/>
                </a:solidFill>
                <a:latin typeface="Arial" panose="020B0604020202020204" pitchFamily="34" charset="0"/>
              </a:defRPr>
            </a:lvl2pPr>
            <a:lvl3pPr marL="1143000" indent="-228600" algn="l" eaLnBrk="0" hangingPunct="0">
              <a:defRPr>
                <a:solidFill>
                  <a:schemeClr val="tx1"/>
                </a:solidFill>
                <a:latin typeface="Arial" panose="020B0604020202020204" pitchFamily="34" charset="0"/>
              </a:defRPr>
            </a:lvl3pPr>
            <a:lvl4pPr marL="1600200" indent="-228600" algn="l" eaLnBrk="0" hangingPunct="0">
              <a:defRPr>
                <a:solidFill>
                  <a:schemeClr val="tx1"/>
                </a:solidFill>
                <a:latin typeface="Arial" panose="020B0604020202020204" pitchFamily="34" charset="0"/>
              </a:defRPr>
            </a:lvl4pPr>
            <a:lvl5pPr marL="2057400" indent="-228600" algn="l"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Rectangle 2"/>
          <p:cNvSpPr/>
          <p:nvPr/>
        </p:nvSpPr>
        <p:spPr>
          <a:xfrm>
            <a:off x="2568860" y="2373314"/>
            <a:ext cx="9118315" cy="58477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smtClean="0">
                <a:ln>
                  <a:noFill/>
                </a:ln>
                <a:solidFill>
                  <a:prstClr val="black"/>
                </a:solidFill>
                <a:effectLst/>
                <a:uLnTx/>
                <a:uFillTx/>
                <a:latin typeface="Times New Roman" panose="02020603050405020304" pitchFamily="18" charset="0"/>
              </a:rPr>
              <a:t>Tích</a:t>
            </a:r>
            <a:r>
              <a:rPr kumimoji="0" lang="en-US" sz="3200" b="1" i="0" u="none" strike="noStrike" kern="1200" cap="none" spc="0" normalizeH="0" noProof="0" dirty="0" smtClean="0">
                <a:ln>
                  <a:noFill/>
                </a:ln>
                <a:solidFill>
                  <a:prstClr val="black"/>
                </a:solidFill>
                <a:effectLst/>
                <a:uLnTx/>
                <a:uFillTx/>
                <a:latin typeface="Times New Roman" panose="02020603050405020304" pitchFamily="18" charset="0"/>
              </a:rPr>
              <a:t> </a:t>
            </a:r>
            <a:r>
              <a:rPr kumimoji="0" lang="en-US" sz="3200" b="1" i="0" u="none" strike="noStrike" kern="1200" cap="none" spc="0" normalizeH="0" noProof="0" dirty="0" err="1" smtClean="0">
                <a:ln>
                  <a:noFill/>
                </a:ln>
                <a:solidFill>
                  <a:prstClr val="black"/>
                </a:solidFill>
                <a:effectLst/>
                <a:uLnTx/>
                <a:uFillTx/>
                <a:latin typeface="Times New Roman" panose="02020603050405020304" pitchFamily="18" charset="0"/>
              </a:rPr>
              <a:t>cực</a:t>
            </a:r>
            <a:r>
              <a:rPr lang="en-US" sz="3200" b="1" dirty="0" smtClean="0">
                <a:solidFill>
                  <a:prstClr val="black"/>
                </a:solidFill>
                <a:latin typeface="Times New Roman" panose="02020603050405020304" pitchFamily="18" charset="0"/>
              </a:rPr>
              <a:t>, </a:t>
            </a:r>
            <a:r>
              <a:rPr lang="en-US" sz="3200" b="1" dirty="0" err="1" smtClean="0">
                <a:solidFill>
                  <a:prstClr val="black"/>
                </a:solidFill>
                <a:latin typeface="Times New Roman" panose="02020603050405020304" pitchFamily="18" charset="0"/>
              </a:rPr>
              <a:t>tự</a:t>
            </a:r>
            <a:r>
              <a:rPr lang="en-US" sz="3200" b="1" dirty="0" smtClean="0">
                <a:solidFill>
                  <a:prstClr val="black"/>
                </a:solidFill>
                <a:latin typeface="Times New Roman" panose="02020603050405020304" pitchFamily="18" charset="0"/>
              </a:rPr>
              <a:t> </a:t>
            </a:r>
            <a:r>
              <a:rPr lang="en-US" sz="3200" b="1" dirty="0" err="1" smtClean="0">
                <a:solidFill>
                  <a:prstClr val="black"/>
                </a:solidFill>
                <a:latin typeface="Times New Roman" panose="02020603050405020304" pitchFamily="18" charset="0"/>
              </a:rPr>
              <a:t>giác</a:t>
            </a:r>
            <a:r>
              <a:rPr lang="en-US" sz="3200" b="1" dirty="0" smtClean="0">
                <a:solidFill>
                  <a:prstClr val="black"/>
                </a:solidFill>
                <a:latin typeface="Times New Roman" panose="02020603050405020304" pitchFamily="18" charset="0"/>
              </a:rPr>
              <a:t> </a:t>
            </a:r>
            <a:r>
              <a:rPr lang="en-US" sz="3200" b="1" dirty="0" err="1" smtClean="0">
                <a:solidFill>
                  <a:prstClr val="black"/>
                </a:solidFill>
                <a:latin typeface="Times New Roman" panose="02020603050405020304" pitchFamily="18" charset="0"/>
              </a:rPr>
              <a:t>là</a:t>
            </a:r>
            <a:r>
              <a:rPr lang="en-US" sz="3200" b="1" dirty="0" smtClean="0">
                <a:solidFill>
                  <a:prstClr val="black"/>
                </a:solidFill>
                <a:latin typeface="Times New Roman" panose="02020603050405020304" pitchFamily="18" charset="0"/>
              </a:rPr>
              <a:t> </a:t>
            </a:r>
            <a:r>
              <a:rPr kumimoji="0" lang="vi-VN" sz="3200" b="1" i="0" u="none" strike="noStrike" kern="1200" cap="none" spc="0" normalizeH="0" baseline="0" noProof="0" dirty="0" smtClean="0">
                <a:ln>
                  <a:noFill/>
                </a:ln>
                <a:solidFill>
                  <a:prstClr val="black"/>
                </a:solidFill>
                <a:effectLst/>
                <a:uLnTx/>
                <a:uFillTx/>
                <a:latin typeface="Times New Roman" panose="02020603050405020304" pitchFamily="18" charset="0"/>
              </a:rPr>
              <a:t>?</a:t>
            </a:r>
            <a:endParaRPr kumimoji="0" lang="en-US" sz="3200" b="1" i="0" u="none" strike="noStrike" kern="1200" cap="none" spc="0" normalizeH="0" baseline="0" noProof="0" dirty="0">
              <a:ln>
                <a:noFill/>
              </a:ln>
              <a:solidFill>
                <a:prstClr val="black"/>
              </a:solidFill>
              <a:effectLst/>
              <a:uLnTx/>
              <a:uFillTx/>
              <a:latin typeface="Calibri Light" panose="020F0302020204030204"/>
            </a:endParaRPr>
          </a:p>
        </p:txBody>
      </p:sp>
    </p:spTree>
    <p:extLst>
      <p:ext uri="{BB962C8B-B14F-4D97-AF65-F5344CB8AC3E}">
        <p14:creationId xmlns:p14="http://schemas.microsoft.com/office/powerpoint/2010/main" val="1195211350"/>
      </p:ext>
    </p:extLst>
  </p:cSld>
  <p:clrMapOvr>
    <a:masterClrMapping/>
  </p:clrMapOvr>
  <p:transition spd="slow">
    <p:newsflash/>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4" fill="hold" grpId="0" nodeType="withEffect">
                                  <p:stCondLst>
                                    <p:cond delay="0"/>
                                  </p:stCondLst>
                                  <p:childTnLst>
                                    <p:set>
                                      <p:cBhvr>
                                        <p:cTn id="6" dur="1" fill="hold">
                                          <p:stCondLst>
                                            <p:cond delay="0"/>
                                          </p:stCondLst>
                                        </p:cTn>
                                        <p:tgtEl>
                                          <p:spTgt spid="21534"/>
                                        </p:tgtEl>
                                        <p:attrNameLst>
                                          <p:attrName>style.visibility</p:attrName>
                                        </p:attrNameLst>
                                      </p:cBhvr>
                                      <p:to>
                                        <p:strVal val="visible"/>
                                      </p:to>
                                    </p:set>
                                    <p:animEffect transition="in" filter="slide(fromBottom)">
                                      <p:cBhvr>
                                        <p:cTn id="7" dur="500"/>
                                        <p:tgtEl>
                                          <p:spTgt spid="21534"/>
                                        </p:tgtEl>
                                      </p:cBhvr>
                                    </p:animEffect>
                                  </p:childTnLst>
                                </p:cTn>
                              </p:par>
                              <p:par>
                                <p:cTn id="8" presetID="12" presetClass="entr" presetSubtype="4" fill="hold" grpId="0" nodeType="withEffect">
                                  <p:stCondLst>
                                    <p:cond delay="0"/>
                                  </p:stCondLst>
                                  <p:childTnLst>
                                    <p:set>
                                      <p:cBhvr>
                                        <p:cTn id="9" dur="1" fill="hold">
                                          <p:stCondLst>
                                            <p:cond delay="0"/>
                                          </p:stCondLst>
                                        </p:cTn>
                                        <p:tgtEl>
                                          <p:spTgt spid="21535"/>
                                        </p:tgtEl>
                                        <p:attrNameLst>
                                          <p:attrName>style.visibility</p:attrName>
                                        </p:attrNameLst>
                                      </p:cBhvr>
                                      <p:to>
                                        <p:strVal val="visible"/>
                                      </p:to>
                                    </p:set>
                                    <p:animEffect transition="in" filter="slide(fromBottom)">
                                      <p:cBhvr>
                                        <p:cTn id="10" dur="500"/>
                                        <p:tgtEl>
                                          <p:spTgt spid="21535"/>
                                        </p:tgtEl>
                                      </p:cBhvr>
                                    </p:animEffect>
                                  </p:childTnLst>
                                </p:cTn>
                              </p:par>
                              <p:par>
                                <p:cTn id="11" presetID="12" presetClass="entr" presetSubtype="4" fill="hold" grpId="0" nodeType="withEffect">
                                  <p:stCondLst>
                                    <p:cond delay="0"/>
                                  </p:stCondLst>
                                  <p:childTnLst>
                                    <p:set>
                                      <p:cBhvr>
                                        <p:cTn id="12" dur="1" fill="hold">
                                          <p:stCondLst>
                                            <p:cond delay="0"/>
                                          </p:stCondLst>
                                        </p:cTn>
                                        <p:tgtEl>
                                          <p:spTgt spid="21536"/>
                                        </p:tgtEl>
                                        <p:attrNameLst>
                                          <p:attrName>style.visibility</p:attrName>
                                        </p:attrNameLst>
                                      </p:cBhvr>
                                      <p:to>
                                        <p:strVal val="visible"/>
                                      </p:to>
                                    </p:set>
                                    <p:animEffect transition="in" filter="slide(fromBottom)">
                                      <p:cBhvr>
                                        <p:cTn id="13" dur="500"/>
                                        <p:tgtEl>
                                          <p:spTgt spid="21536"/>
                                        </p:tgtEl>
                                      </p:cBhvr>
                                    </p:animEffect>
                                  </p:childTnLst>
                                </p:cTn>
                              </p:par>
                              <p:par>
                                <p:cTn id="14" presetID="12" presetClass="entr" presetSubtype="4" fill="hold" grpId="0" nodeType="withEffect">
                                  <p:stCondLst>
                                    <p:cond delay="0"/>
                                  </p:stCondLst>
                                  <p:childTnLst>
                                    <p:set>
                                      <p:cBhvr>
                                        <p:cTn id="15" dur="1" fill="hold">
                                          <p:stCondLst>
                                            <p:cond delay="0"/>
                                          </p:stCondLst>
                                        </p:cTn>
                                        <p:tgtEl>
                                          <p:spTgt spid="21537"/>
                                        </p:tgtEl>
                                        <p:attrNameLst>
                                          <p:attrName>style.visibility</p:attrName>
                                        </p:attrNameLst>
                                      </p:cBhvr>
                                      <p:to>
                                        <p:strVal val="visible"/>
                                      </p:to>
                                    </p:set>
                                    <p:animEffect transition="in" filter="slide(fromBottom)">
                                      <p:cBhvr>
                                        <p:cTn id="16" dur="500"/>
                                        <p:tgtEl>
                                          <p:spTgt spid="21537"/>
                                        </p:tgtEl>
                                      </p:cBhvr>
                                    </p:animEffect>
                                  </p:childTnLst>
                                </p:cTn>
                              </p:par>
                              <p:par>
                                <p:cTn id="17" presetID="12" presetClass="entr" presetSubtype="4" fill="hold" grpId="0" nodeType="withEffect">
                                  <p:stCondLst>
                                    <p:cond delay="0"/>
                                  </p:stCondLst>
                                  <p:childTnLst>
                                    <p:set>
                                      <p:cBhvr>
                                        <p:cTn id="18" dur="1" fill="hold">
                                          <p:stCondLst>
                                            <p:cond delay="0"/>
                                          </p:stCondLst>
                                        </p:cTn>
                                        <p:tgtEl>
                                          <p:spTgt spid="21538"/>
                                        </p:tgtEl>
                                        <p:attrNameLst>
                                          <p:attrName>style.visibility</p:attrName>
                                        </p:attrNameLst>
                                      </p:cBhvr>
                                      <p:to>
                                        <p:strVal val="visible"/>
                                      </p:to>
                                    </p:set>
                                    <p:animEffect transition="in" filter="slide(fromBottom)">
                                      <p:cBhvr>
                                        <p:cTn id="19" dur="500"/>
                                        <p:tgtEl>
                                          <p:spTgt spid="21538"/>
                                        </p:tgtEl>
                                      </p:cBhvr>
                                    </p:animEffect>
                                  </p:childTnLst>
                                </p:cTn>
                              </p:par>
                              <p:par>
                                <p:cTn id="20" presetID="12" presetClass="entr" presetSubtype="4" fill="hold" grpId="0" nodeType="withEffect">
                                  <p:stCondLst>
                                    <p:cond delay="0"/>
                                  </p:stCondLst>
                                  <p:childTnLst>
                                    <p:set>
                                      <p:cBhvr>
                                        <p:cTn id="21" dur="1" fill="hold">
                                          <p:stCondLst>
                                            <p:cond delay="0"/>
                                          </p:stCondLst>
                                        </p:cTn>
                                        <p:tgtEl>
                                          <p:spTgt spid="21539"/>
                                        </p:tgtEl>
                                        <p:attrNameLst>
                                          <p:attrName>style.visibility</p:attrName>
                                        </p:attrNameLst>
                                      </p:cBhvr>
                                      <p:to>
                                        <p:strVal val="visible"/>
                                      </p:to>
                                    </p:set>
                                    <p:animEffect transition="in" filter="slide(fromBottom)">
                                      <p:cBhvr>
                                        <p:cTn id="22" dur="500"/>
                                        <p:tgtEl>
                                          <p:spTgt spid="21539"/>
                                        </p:tgtEl>
                                      </p:cBhvr>
                                    </p:animEffect>
                                  </p:childTnLst>
                                </p:cTn>
                              </p:par>
                            </p:childTnLst>
                          </p:cTn>
                        </p:par>
                        <p:par>
                          <p:cTn id="23" fill="hold" nodeType="afterGroup">
                            <p:stCondLst>
                              <p:cond delay="500"/>
                            </p:stCondLst>
                            <p:childTnLst>
                              <p:par>
                                <p:cTn id="24" presetID="1" presetClass="exit" presetSubtype="0" fill="hold" grpId="1" nodeType="afterEffect">
                                  <p:stCondLst>
                                    <p:cond delay="1500"/>
                                  </p:stCondLst>
                                  <p:childTnLst>
                                    <p:set>
                                      <p:cBhvr>
                                        <p:cTn id="25" dur="1" fill="hold">
                                          <p:stCondLst>
                                            <p:cond delay="0"/>
                                          </p:stCondLst>
                                        </p:cTn>
                                        <p:tgtEl>
                                          <p:spTgt spid="21539"/>
                                        </p:tgtEl>
                                        <p:attrNameLst>
                                          <p:attrName>style.visibility</p:attrName>
                                        </p:attrNameLst>
                                      </p:cBhvr>
                                      <p:to>
                                        <p:strVal val="hidden"/>
                                      </p:to>
                                    </p:set>
                                  </p:childTnLst>
                                  <p:subTnLst>
                                    <p:audio>
                                      <p:cMediaNode>
                                        <p:cTn display="0" masterRel="sameClick">
                                          <p:stCondLst>
                                            <p:cond evt="begin" delay="0">
                                              <p:tn val="24"/>
                                            </p:cond>
                                          </p:stCondLst>
                                          <p:endCondLst>
                                            <p:cond evt="onStopAudio" delay="0">
                                              <p:tgtEl>
                                                <p:sldTgt/>
                                              </p:tgtEl>
                                            </p:cond>
                                          </p:endCondLst>
                                        </p:cTn>
                                        <p:tgtEl>
                                          <p:sndTgt r:embed="rId2" name="hammer.wav"/>
                                        </p:tgtEl>
                                      </p:cMediaNode>
                                    </p:audio>
                                  </p:subTnLst>
                                </p:cTn>
                              </p:par>
                            </p:childTnLst>
                          </p:cTn>
                        </p:par>
                        <p:par>
                          <p:cTn id="26" fill="hold" nodeType="afterGroup">
                            <p:stCondLst>
                              <p:cond delay="2000"/>
                            </p:stCondLst>
                            <p:childTnLst>
                              <p:par>
                                <p:cTn id="27" presetID="1" presetClass="exit" presetSubtype="0" fill="hold" grpId="1" nodeType="afterEffect">
                                  <p:stCondLst>
                                    <p:cond delay="1500"/>
                                  </p:stCondLst>
                                  <p:childTnLst>
                                    <p:set>
                                      <p:cBhvr>
                                        <p:cTn id="28" dur="1" fill="hold">
                                          <p:stCondLst>
                                            <p:cond delay="0"/>
                                          </p:stCondLst>
                                        </p:cTn>
                                        <p:tgtEl>
                                          <p:spTgt spid="21538"/>
                                        </p:tgtEl>
                                        <p:attrNameLst>
                                          <p:attrName>style.visibility</p:attrName>
                                        </p:attrNameLst>
                                      </p:cBhvr>
                                      <p:to>
                                        <p:strVal val="hidden"/>
                                      </p:to>
                                    </p:set>
                                  </p:childTnLst>
                                  <p:subTnLst>
                                    <p:audio>
                                      <p:cMediaNode>
                                        <p:cTn display="0" masterRel="sameClick">
                                          <p:stCondLst>
                                            <p:cond evt="begin" delay="0">
                                              <p:tn val="27"/>
                                            </p:cond>
                                          </p:stCondLst>
                                          <p:endCondLst>
                                            <p:cond evt="onStopAudio" delay="0">
                                              <p:tgtEl>
                                                <p:sldTgt/>
                                              </p:tgtEl>
                                            </p:cond>
                                          </p:endCondLst>
                                        </p:cTn>
                                        <p:tgtEl>
                                          <p:sndTgt r:embed="rId2" name="hammer.wav"/>
                                        </p:tgtEl>
                                      </p:cMediaNode>
                                    </p:audio>
                                  </p:subTnLst>
                                </p:cTn>
                              </p:par>
                            </p:childTnLst>
                          </p:cTn>
                        </p:par>
                        <p:par>
                          <p:cTn id="29" fill="hold" nodeType="afterGroup">
                            <p:stCondLst>
                              <p:cond delay="3500"/>
                            </p:stCondLst>
                            <p:childTnLst>
                              <p:par>
                                <p:cTn id="30" presetID="1" presetClass="exit" presetSubtype="0" fill="hold" grpId="1" nodeType="afterEffect">
                                  <p:stCondLst>
                                    <p:cond delay="1500"/>
                                  </p:stCondLst>
                                  <p:childTnLst>
                                    <p:set>
                                      <p:cBhvr>
                                        <p:cTn id="31" dur="1" fill="hold">
                                          <p:stCondLst>
                                            <p:cond delay="0"/>
                                          </p:stCondLst>
                                        </p:cTn>
                                        <p:tgtEl>
                                          <p:spTgt spid="21537"/>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2" name="hammer.wav"/>
                                        </p:tgtEl>
                                      </p:cMediaNode>
                                    </p:audio>
                                  </p:subTnLst>
                                </p:cTn>
                              </p:par>
                            </p:childTnLst>
                          </p:cTn>
                        </p:par>
                        <p:par>
                          <p:cTn id="32" fill="hold" nodeType="afterGroup">
                            <p:stCondLst>
                              <p:cond delay="5000"/>
                            </p:stCondLst>
                            <p:childTnLst>
                              <p:par>
                                <p:cTn id="33" presetID="1" presetClass="exit" presetSubtype="0" fill="hold" grpId="1" nodeType="afterEffect">
                                  <p:stCondLst>
                                    <p:cond delay="1500"/>
                                  </p:stCondLst>
                                  <p:childTnLst>
                                    <p:set>
                                      <p:cBhvr>
                                        <p:cTn id="34" dur="1" fill="hold">
                                          <p:stCondLst>
                                            <p:cond delay="0"/>
                                          </p:stCondLst>
                                        </p:cTn>
                                        <p:tgtEl>
                                          <p:spTgt spid="21536"/>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2" name="hammer.wav"/>
                                        </p:tgtEl>
                                      </p:cMediaNode>
                                    </p:audio>
                                  </p:subTnLst>
                                </p:cTn>
                              </p:par>
                            </p:childTnLst>
                          </p:cTn>
                        </p:par>
                        <p:par>
                          <p:cTn id="35" fill="hold" nodeType="afterGroup">
                            <p:stCondLst>
                              <p:cond delay="6500"/>
                            </p:stCondLst>
                            <p:childTnLst>
                              <p:par>
                                <p:cTn id="36" presetID="1" presetClass="exit" presetSubtype="0" fill="hold" grpId="1" nodeType="afterEffect">
                                  <p:stCondLst>
                                    <p:cond delay="1500"/>
                                  </p:stCondLst>
                                  <p:childTnLst>
                                    <p:set>
                                      <p:cBhvr>
                                        <p:cTn id="37" dur="1" fill="hold">
                                          <p:stCondLst>
                                            <p:cond delay="0"/>
                                          </p:stCondLst>
                                        </p:cTn>
                                        <p:tgtEl>
                                          <p:spTgt spid="21535"/>
                                        </p:tgtEl>
                                        <p:attrNameLst>
                                          <p:attrName>style.visibility</p:attrName>
                                        </p:attrNameLst>
                                      </p:cBhvr>
                                      <p:to>
                                        <p:strVal val="hidden"/>
                                      </p:to>
                                    </p:set>
                                  </p:childTnLst>
                                  <p:subTnLst>
                                    <p:audio>
                                      <p:cMediaNode>
                                        <p:cTn display="0" masterRel="sameClick">
                                          <p:stCondLst>
                                            <p:cond evt="begin" delay="0">
                                              <p:tn val="36"/>
                                            </p:cond>
                                          </p:stCondLst>
                                          <p:endCondLst>
                                            <p:cond evt="onStopAudio" delay="0">
                                              <p:tgtEl>
                                                <p:sldTgt/>
                                              </p:tgtEl>
                                            </p:cond>
                                          </p:endCondLst>
                                        </p:cTn>
                                        <p:tgtEl>
                                          <p:sndTgt r:embed="rId2" name="hammer.wav"/>
                                        </p:tgtEl>
                                      </p:cMediaNode>
                                    </p:audio>
                                  </p:subTnLst>
                                </p:cTn>
                              </p:par>
                            </p:childTnLst>
                          </p:cTn>
                        </p:par>
                        <p:par>
                          <p:cTn id="38" fill="hold" nodeType="afterGroup">
                            <p:stCondLst>
                              <p:cond delay="8000"/>
                            </p:stCondLst>
                            <p:childTnLst>
                              <p:par>
                                <p:cTn id="39" presetID="1" presetClass="exit" presetSubtype="0" fill="hold" grpId="1" nodeType="afterEffect">
                                  <p:stCondLst>
                                    <p:cond delay="1500"/>
                                  </p:stCondLst>
                                  <p:childTnLst>
                                    <p:set>
                                      <p:cBhvr>
                                        <p:cTn id="40" dur="1" fill="hold">
                                          <p:stCondLst>
                                            <p:cond delay="0"/>
                                          </p:stCondLst>
                                        </p:cTn>
                                        <p:tgtEl>
                                          <p:spTgt spid="21534"/>
                                        </p:tgtEl>
                                        <p:attrNameLst>
                                          <p:attrName>style.visibility</p:attrName>
                                        </p:attrNameLst>
                                      </p:cBhvr>
                                      <p:to>
                                        <p:strVal val="hidden"/>
                                      </p:to>
                                    </p:set>
                                  </p:childTnLst>
                                  <p:subTnLst>
                                    <p:audio>
                                      <p:cMediaNode>
                                        <p:cTn display="0" masterRel="sameClick">
                                          <p:stCondLst>
                                            <p:cond evt="begin" delay="0">
                                              <p:tn val="39"/>
                                            </p:cond>
                                          </p:stCondLst>
                                          <p:endCondLst>
                                            <p:cond evt="onStopAudio" delay="0">
                                              <p:tgtEl>
                                                <p:sldTgt/>
                                              </p:tgtEl>
                                            </p:cond>
                                          </p:endCondLst>
                                        </p:cTn>
                                        <p:tgtEl>
                                          <p:sndTgt r:embed="rId2" name="hammer.wav"/>
                                        </p:tgtEl>
                                      </p:cMediaNode>
                                    </p:audio>
                                  </p:sub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mph" presetSubtype="2" fill="hold" nodeType="clickEffect">
                                  <p:stCondLst>
                                    <p:cond delay="0"/>
                                  </p:stCondLst>
                                  <p:childTnLst>
                                    <p:animClr clrSpc="rgb" dir="cw">
                                      <p:cBhvr>
                                        <p:cTn id="44" dur="500" fill="hold"/>
                                        <p:tgtEl>
                                          <p:spTgt spid="21524"/>
                                        </p:tgtEl>
                                        <p:attrNameLst>
                                          <p:attrName>fillcolor</p:attrName>
                                        </p:attrNameLst>
                                      </p:cBhvr>
                                      <p:to>
                                        <a:srgbClr val="FF3300"/>
                                      </p:to>
                                    </p:animClr>
                                    <p:set>
                                      <p:cBhvr>
                                        <p:cTn id="45" dur="500" fill="hold"/>
                                        <p:tgtEl>
                                          <p:spTgt spid="21524"/>
                                        </p:tgtEl>
                                        <p:attrNameLst>
                                          <p:attrName>fill.type</p:attrName>
                                        </p:attrNameLst>
                                      </p:cBhvr>
                                      <p:to>
                                        <p:strVal val="solid"/>
                                      </p:to>
                                    </p:set>
                                    <p:set>
                                      <p:cBhvr>
                                        <p:cTn id="46" dur="500" fill="hold"/>
                                        <p:tgtEl>
                                          <p:spTgt spid="21524"/>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3" name="applause.wav"/>
                                        </p:tgtEl>
                                      </p:cMediaNode>
                                    </p:audio>
                                  </p:subTnLst>
                                </p:cTn>
                              </p:par>
                            </p:childTnLst>
                          </p:cTn>
                        </p:par>
                        <p:par>
                          <p:cTn id="47" fill="hold" nodeType="afterGroup">
                            <p:stCondLst>
                              <p:cond delay="500"/>
                            </p:stCondLst>
                            <p:childTnLst>
                              <p:par>
                                <p:cTn id="48" presetID="2" presetClass="entr" presetSubtype="4" fill="hold" nodeType="afterEffect">
                                  <p:stCondLst>
                                    <p:cond delay="0"/>
                                  </p:stCondLst>
                                  <p:childTnLst>
                                    <p:set>
                                      <p:cBhvr>
                                        <p:cTn id="49" dur="1" fill="hold">
                                          <p:stCondLst>
                                            <p:cond delay="0"/>
                                          </p:stCondLst>
                                        </p:cTn>
                                        <p:tgtEl>
                                          <p:spTgt spid="21526"/>
                                        </p:tgtEl>
                                        <p:attrNameLst>
                                          <p:attrName>style.visibility</p:attrName>
                                        </p:attrNameLst>
                                      </p:cBhvr>
                                      <p:to>
                                        <p:strVal val="visible"/>
                                      </p:to>
                                    </p:set>
                                    <p:anim calcmode="lin" valueType="num">
                                      <p:cBhvr additive="base">
                                        <p:cTn id="50" dur="500" fill="hold"/>
                                        <p:tgtEl>
                                          <p:spTgt spid="21526"/>
                                        </p:tgtEl>
                                        <p:attrNameLst>
                                          <p:attrName>ppt_x</p:attrName>
                                        </p:attrNameLst>
                                      </p:cBhvr>
                                      <p:tavLst>
                                        <p:tav tm="0">
                                          <p:val>
                                            <p:strVal val="#ppt_x"/>
                                          </p:val>
                                        </p:tav>
                                        <p:tav tm="100000">
                                          <p:val>
                                            <p:strVal val="#ppt_x"/>
                                          </p:val>
                                        </p:tav>
                                      </p:tavLst>
                                    </p:anim>
                                    <p:anim calcmode="lin" valueType="num">
                                      <p:cBhvr additive="base">
                                        <p:cTn id="51" dur="500" fill="hold"/>
                                        <p:tgtEl>
                                          <p:spTgt spid="21526"/>
                                        </p:tgtEl>
                                        <p:attrNameLst>
                                          <p:attrName>ppt_y</p:attrName>
                                        </p:attrNameLst>
                                      </p:cBhvr>
                                      <p:tavLst>
                                        <p:tav tm="0">
                                          <p:val>
                                            <p:strVal val="1+#ppt_h/2"/>
                                          </p:val>
                                        </p:tav>
                                        <p:tav tm="100000">
                                          <p:val>
                                            <p:strVal val="#ppt_y"/>
                                          </p:val>
                                        </p:tav>
                                      </p:tavLst>
                                    </p:anim>
                                  </p:childTnLst>
                                </p:cTn>
                              </p:par>
                            </p:childTnLst>
                          </p:cTn>
                        </p:par>
                        <p:par>
                          <p:cTn id="52" fill="hold" nodeType="afterGroup">
                            <p:stCondLst>
                              <p:cond delay="1000"/>
                            </p:stCondLst>
                            <p:childTnLst>
                              <p:par>
                                <p:cTn id="53" presetID="3" presetClass="emph" presetSubtype="2" fill="hold" nodeType="afterEffect">
                                  <p:stCondLst>
                                    <p:cond delay="0"/>
                                  </p:stCondLst>
                                  <p:childTnLst>
                                    <p:animClr clrSpc="rgb" dir="cw">
                                      <p:cBhvr>
                                        <p:cTn id="54" dur="2000" fill="hold"/>
                                        <p:tgtEl>
                                          <p:spTgt spid="21526"/>
                                        </p:tgtEl>
                                        <p:attrNameLst>
                                          <p:attrName>style.color</p:attrName>
                                        </p:attrNameLst>
                                      </p:cBhvr>
                                      <p:to>
                                        <a:srgbClr val="FFFF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34" grpId="0" animBg="1"/>
      <p:bldP spid="21534" grpId="1" animBg="1"/>
      <p:bldP spid="21535" grpId="0" animBg="1"/>
      <p:bldP spid="21535" grpId="1" animBg="1"/>
      <p:bldP spid="21536" grpId="0" animBg="1"/>
      <p:bldP spid="21536" grpId="1" animBg="1"/>
      <p:bldP spid="21537" grpId="0" animBg="1"/>
      <p:bldP spid="21537" grpId="1" animBg="1"/>
      <p:bldP spid="21538" grpId="0" animBg="1"/>
      <p:bldP spid="21538" grpId="1" animBg="1"/>
      <p:bldP spid="21539" grpId="0" animBg="1"/>
      <p:bldP spid="21539"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18" name="AutoShape 14"/>
          <p:cNvSpPr>
            <a:spLocks noChangeArrowheads="1"/>
          </p:cNvSpPr>
          <p:nvPr/>
        </p:nvSpPr>
        <p:spPr bwMode="auto">
          <a:xfrm>
            <a:off x="3017838" y="1542708"/>
            <a:ext cx="6400800" cy="576263"/>
          </a:xfrm>
          <a:prstGeom prst="flowChartTerminator">
            <a:avLst/>
          </a:prstGeom>
          <a:gradFill rotWithShape="1">
            <a:gsLst>
              <a:gs pos="0">
                <a:srgbClr val="003399"/>
              </a:gs>
              <a:gs pos="50000">
                <a:srgbClr val="0099FF"/>
              </a:gs>
              <a:gs pos="100000">
                <a:srgbClr val="003399"/>
              </a:gs>
            </a:gsLst>
            <a:lin ang="2700000" scaled="1"/>
          </a:gradFill>
          <a:ln w="12700">
            <a:solidFill>
              <a:srgbClr val="FF3300"/>
            </a:solidFill>
            <a:miter lim="800000"/>
            <a:headEnd/>
            <a:tailEnd/>
          </a:ln>
        </p:spPr>
        <p:txBody>
          <a:bodyPr wrap="none" anchor="ctr"/>
          <a:lstStyle>
            <a:lvl1pPr algn="l" eaLnBrk="0" hangingPunct="0">
              <a:defRPr>
                <a:solidFill>
                  <a:schemeClr val="tx1"/>
                </a:solidFill>
                <a:latin typeface="Arial" panose="020B0604020202020204" pitchFamily="34" charset="0"/>
              </a:defRPr>
            </a:lvl1pPr>
            <a:lvl2pPr marL="742950" indent="-285750" algn="l" eaLnBrk="0" hangingPunct="0">
              <a:defRPr>
                <a:solidFill>
                  <a:schemeClr val="tx1"/>
                </a:solidFill>
                <a:latin typeface="Arial" panose="020B0604020202020204" pitchFamily="34" charset="0"/>
              </a:defRPr>
            </a:lvl2pPr>
            <a:lvl3pPr marL="1143000" indent="-228600" algn="l" eaLnBrk="0" hangingPunct="0">
              <a:defRPr>
                <a:solidFill>
                  <a:schemeClr val="tx1"/>
                </a:solidFill>
                <a:latin typeface="Arial" panose="020B0604020202020204" pitchFamily="34" charset="0"/>
              </a:defRPr>
            </a:lvl3pPr>
            <a:lvl4pPr marL="1600200" indent="-228600" algn="l" eaLnBrk="0" hangingPunct="0">
              <a:defRPr>
                <a:solidFill>
                  <a:schemeClr val="tx1"/>
                </a:solidFill>
                <a:latin typeface="Arial" panose="020B0604020202020204" pitchFamily="34" charset="0"/>
              </a:defRPr>
            </a:lvl4pPr>
            <a:lvl5pPr marL="2057400" indent="-228600" algn="l"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srgbClr val="FFFF00"/>
                </a:solidFill>
                <a:effectLst/>
                <a:uLnTx/>
                <a:uFillTx/>
                <a:latin typeface="Arial" panose="020B0604020202020204" pitchFamily="34" charset="0"/>
                <a:ea typeface="+mn-ea"/>
                <a:cs typeface="+mn-cs"/>
              </a:rPr>
              <a:t>Chọn </a:t>
            </a:r>
            <a:r>
              <a:rPr kumimoji="0" lang="en-US" altLang="en-US" sz="1800" b="0" i="0" u="none" strike="noStrike" kern="1200" cap="none" spc="0" normalizeH="0" baseline="0" noProof="0">
                <a:ln>
                  <a:noFill/>
                </a:ln>
                <a:solidFill>
                  <a:srgbClr val="FF3300"/>
                </a:solidFill>
                <a:effectLst/>
                <a:uLnTx/>
                <a:uFillTx/>
                <a:latin typeface="Arial" panose="020B0604020202020204" pitchFamily="34" charset="0"/>
                <a:ea typeface="+mn-ea"/>
                <a:cs typeface="+mn-cs"/>
              </a:rPr>
              <a:t>A</a:t>
            </a:r>
            <a:r>
              <a:rPr kumimoji="0" lang="en-US" altLang="en-US" sz="1800" b="0" i="0" u="none" strike="noStrike" kern="1200" cap="none" spc="0" normalizeH="0" baseline="0" noProof="0">
                <a:ln>
                  <a:noFill/>
                </a:ln>
                <a:solidFill>
                  <a:srgbClr val="FFFF00"/>
                </a:solidFill>
                <a:effectLst/>
                <a:uLnTx/>
                <a:uFillTx/>
                <a:latin typeface="Arial" panose="020B0604020202020204" pitchFamily="34" charset="0"/>
                <a:ea typeface="+mn-ea"/>
                <a:cs typeface="+mn-cs"/>
              </a:rPr>
              <a:t>, hoặc </a:t>
            </a:r>
            <a:r>
              <a:rPr kumimoji="0" lang="en-US" altLang="en-US" sz="1800" b="0" i="0" u="none" strike="noStrike" kern="1200" cap="none" spc="0" normalizeH="0" baseline="0" noProof="0">
                <a:ln>
                  <a:noFill/>
                </a:ln>
                <a:solidFill>
                  <a:srgbClr val="FF3300"/>
                </a:solidFill>
                <a:effectLst/>
                <a:uLnTx/>
                <a:uFillTx/>
                <a:latin typeface="Arial" panose="020B0604020202020204" pitchFamily="34" charset="0"/>
                <a:ea typeface="+mn-ea"/>
                <a:cs typeface="+mn-cs"/>
              </a:rPr>
              <a:t>B</a:t>
            </a:r>
            <a:r>
              <a:rPr kumimoji="0" lang="en-US" altLang="en-US" sz="1800" b="0" i="0" u="none" strike="noStrike" kern="1200" cap="none" spc="0" normalizeH="0" baseline="0" noProof="0">
                <a:ln>
                  <a:noFill/>
                </a:ln>
                <a:solidFill>
                  <a:srgbClr val="FFFF00"/>
                </a:solidFill>
                <a:effectLst/>
                <a:uLnTx/>
                <a:uFillTx/>
                <a:latin typeface="Arial" panose="020B0604020202020204" pitchFamily="34" charset="0"/>
                <a:ea typeface="+mn-ea"/>
                <a:cs typeface="+mn-cs"/>
              </a:rPr>
              <a:t>, hoặc </a:t>
            </a:r>
            <a:r>
              <a:rPr kumimoji="0" lang="en-US" altLang="en-US" sz="1800" b="0" i="0" u="none" strike="noStrike" kern="1200" cap="none" spc="0" normalizeH="0" baseline="0" noProof="0">
                <a:ln>
                  <a:noFill/>
                </a:ln>
                <a:solidFill>
                  <a:srgbClr val="FF3300"/>
                </a:solidFill>
                <a:effectLst/>
                <a:uLnTx/>
                <a:uFillTx/>
                <a:latin typeface="Arial" panose="020B0604020202020204" pitchFamily="34" charset="0"/>
                <a:ea typeface="+mn-ea"/>
                <a:cs typeface="+mn-cs"/>
              </a:rPr>
              <a:t>C</a:t>
            </a:r>
            <a:r>
              <a:rPr kumimoji="0" lang="en-US" altLang="en-US" sz="1800" b="0" i="0" u="none" strike="noStrike" kern="1200" cap="none" spc="0" normalizeH="0" baseline="0" noProof="0">
                <a:ln>
                  <a:noFill/>
                </a:ln>
                <a:solidFill>
                  <a:srgbClr val="FFFF00"/>
                </a:solidFill>
                <a:effectLst/>
                <a:uLnTx/>
                <a:uFillTx/>
                <a:latin typeface="Arial" panose="020B0604020202020204" pitchFamily="34" charset="0"/>
                <a:ea typeface="+mn-ea"/>
                <a:cs typeface="+mn-cs"/>
              </a:rPr>
              <a:t>, hoặc </a:t>
            </a:r>
            <a:r>
              <a:rPr kumimoji="0" lang="en-US" altLang="en-US" sz="1800" b="0" i="0" u="none" strike="noStrike" kern="1200" cap="none" spc="0" normalizeH="0" baseline="0" noProof="0">
                <a:ln>
                  <a:noFill/>
                </a:ln>
                <a:solidFill>
                  <a:srgbClr val="FF3300"/>
                </a:solidFill>
                <a:effectLst/>
                <a:uLnTx/>
                <a:uFillTx/>
                <a:latin typeface="Arial" panose="020B0604020202020204" pitchFamily="34" charset="0"/>
                <a:ea typeface="+mn-ea"/>
                <a:cs typeface="+mn-cs"/>
              </a:rPr>
              <a:t>D</a:t>
            </a:r>
          </a:p>
        </p:txBody>
      </p:sp>
      <p:grpSp>
        <p:nvGrpSpPr>
          <p:cNvPr id="2" name="AutoShape 15"/>
          <p:cNvGrpSpPr>
            <a:grpSpLocks/>
          </p:cNvGrpSpPr>
          <p:nvPr/>
        </p:nvGrpSpPr>
        <p:grpSpPr bwMode="auto">
          <a:xfrm>
            <a:off x="1775620" y="2171220"/>
            <a:ext cx="10125868" cy="1584325"/>
            <a:chOff x="968" y="1609"/>
            <a:chExt cx="4458" cy="741"/>
          </a:xfrm>
        </p:grpSpPr>
        <p:pic>
          <p:nvPicPr>
            <p:cNvPr id="80900" name="AutoShape 15"/>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8" y="1609"/>
              <a:ext cx="4458" cy="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1" name="Text Box 4"/>
            <p:cNvSpPr txBox="1">
              <a:spLocks noChangeArrowheads="1"/>
            </p:cNvSpPr>
            <p:nvPr/>
          </p:nvSpPr>
          <p:spPr bwMode="auto">
            <a:xfrm>
              <a:off x="1011" y="1650"/>
              <a:ext cx="4374" cy="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defRPr>
                  <a:solidFill>
                    <a:schemeClr val="tx1"/>
                  </a:solidFill>
                  <a:latin typeface="Arial" panose="020B0604020202020204" pitchFamily="34" charset="0"/>
                </a:defRPr>
              </a:lvl1pPr>
              <a:lvl2pPr marL="742950" indent="-285750" algn="l" eaLnBrk="0" hangingPunct="0">
                <a:defRPr>
                  <a:solidFill>
                    <a:schemeClr val="tx1"/>
                  </a:solidFill>
                  <a:latin typeface="Arial" panose="020B0604020202020204" pitchFamily="34" charset="0"/>
                </a:defRPr>
              </a:lvl2pPr>
              <a:lvl3pPr marL="1143000" indent="-228600" algn="l" eaLnBrk="0" hangingPunct="0">
                <a:defRPr>
                  <a:solidFill>
                    <a:schemeClr val="tx1"/>
                  </a:solidFill>
                  <a:latin typeface="Arial" panose="020B0604020202020204" pitchFamily="34" charset="0"/>
                </a:defRPr>
              </a:lvl3pPr>
              <a:lvl4pPr marL="1600200" indent="-228600" algn="l" eaLnBrk="0" hangingPunct="0">
                <a:defRPr>
                  <a:solidFill>
                    <a:schemeClr val="tx1"/>
                  </a:solidFill>
                  <a:latin typeface="Arial" panose="020B0604020202020204" pitchFamily="34" charset="0"/>
                </a:defRPr>
              </a:lvl4pPr>
              <a:lvl5pPr marL="2057400" indent="-228600" algn="l"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dirty="0">
                <a:ln>
                  <a:noFill/>
                </a:ln>
                <a:solidFill>
                  <a:srgbClr val="0033CC"/>
                </a:solidFill>
                <a:effectLst/>
                <a:uLnTx/>
                <a:uFillTx/>
                <a:latin typeface="Arial" panose="020B0604020202020204" pitchFamily="34" charset="0"/>
                <a:ea typeface="+mn-ea"/>
                <a:cs typeface="+mn-cs"/>
              </a:endParaRPr>
            </a:p>
          </p:txBody>
        </p:sp>
      </p:grpSp>
      <p:sp>
        <p:nvSpPr>
          <p:cNvPr id="21520" name="Oval 16"/>
          <p:cNvSpPr>
            <a:spLocks noChangeArrowheads="1"/>
          </p:cNvSpPr>
          <p:nvPr/>
        </p:nvSpPr>
        <p:spPr bwMode="auto">
          <a:xfrm>
            <a:off x="119856" y="2255838"/>
            <a:ext cx="1655763" cy="1244600"/>
          </a:xfrm>
          <a:prstGeom prst="ellipse">
            <a:avLst/>
          </a:prstGeom>
          <a:solidFill>
            <a:srgbClr val="FFFF00"/>
          </a:solidFill>
          <a:ln w="12700">
            <a:solidFill>
              <a:srgbClr val="0033CC"/>
            </a:solidFill>
            <a:round/>
            <a:headEnd/>
            <a:tailEnd/>
          </a:ln>
        </p:spPr>
        <p:txBody>
          <a:bodyPr wrap="none" anchor="ctr"/>
          <a:lstStyle>
            <a:lvl1pPr algn="l" eaLnBrk="0" hangingPunct="0">
              <a:defRPr>
                <a:solidFill>
                  <a:schemeClr val="tx1"/>
                </a:solidFill>
                <a:latin typeface="Arial" panose="020B0604020202020204" pitchFamily="34" charset="0"/>
              </a:defRPr>
            </a:lvl1pPr>
            <a:lvl2pPr marL="742950" indent="-285750" algn="l" eaLnBrk="0" hangingPunct="0">
              <a:defRPr>
                <a:solidFill>
                  <a:schemeClr val="tx1"/>
                </a:solidFill>
                <a:latin typeface="Arial" panose="020B0604020202020204" pitchFamily="34" charset="0"/>
              </a:defRPr>
            </a:lvl2pPr>
            <a:lvl3pPr marL="1143000" indent="-228600" algn="l" eaLnBrk="0" hangingPunct="0">
              <a:defRPr>
                <a:solidFill>
                  <a:schemeClr val="tx1"/>
                </a:solidFill>
                <a:latin typeface="Arial" panose="020B0604020202020204" pitchFamily="34" charset="0"/>
              </a:defRPr>
            </a:lvl3pPr>
            <a:lvl4pPr marL="1600200" indent="-228600" algn="l" eaLnBrk="0" hangingPunct="0">
              <a:defRPr>
                <a:solidFill>
                  <a:schemeClr val="tx1"/>
                </a:solidFill>
                <a:latin typeface="Arial" panose="020B0604020202020204" pitchFamily="34" charset="0"/>
              </a:defRPr>
            </a:lvl4pPr>
            <a:lvl5pPr marL="2057400" indent="-228600" algn="l"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dirty="0" err="1">
                <a:ln>
                  <a:noFill/>
                </a:ln>
                <a:solidFill>
                  <a:srgbClr val="FF3300"/>
                </a:solidFill>
                <a:effectLst/>
                <a:uLnTx/>
                <a:uFillTx/>
                <a:latin typeface="Times New Roman" panose="02020603050405020304" pitchFamily="18" charset="0"/>
                <a:ea typeface="+mn-ea"/>
                <a:cs typeface="Times New Roman" panose="02020603050405020304" pitchFamily="18" charset="0"/>
              </a:rPr>
              <a:t>Câu</a:t>
            </a:r>
            <a:r>
              <a:rPr kumimoji="0" lang="en-US" altLang="en-US" sz="3200" b="1" i="0" u="none" strike="noStrike" kern="1200" cap="none" spc="0" normalizeH="0" baseline="0" noProof="0" dirty="0">
                <a:ln>
                  <a:noFill/>
                </a:ln>
                <a:solidFill>
                  <a:srgbClr val="FF3300"/>
                </a:solidFill>
                <a:effectLst/>
                <a:uLnTx/>
                <a:uFillTx/>
                <a:latin typeface="Times New Roman" panose="02020603050405020304" pitchFamily="18" charset="0"/>
                <a:ea typeface="+mn-ea"/>
                <a:cs typeface="Times New Roman" panose="02020603050405020304" pitchFamily="18" charset="0"/>
              </a:rPr>
              <a:t> 2</a:t>
            </a:r>
          </a:p>
        </p:txBody>
      </p:sp>
      <p:sp>
        <p:nvSpPr>
          <p:cNvPr id="21521" name="AutoShape 17" descr="5%"/>
          <p:cNvSpPr>
            <a:spLocks noChangeArrowheads="1"/>
          </p:cNvSpPr>
          <p:nvPr/>
        </p:nvSpPr>
        <p:spPr bwMode="auto">
          <a:xfrm>
            <a:off x="2901951" y="3887549"/>
            <a:ext cx="7656512" cy="503238"/>
          </a:xfrm>
          <a:prstGeom prst="roundRect">
            <a:avLst>
              <a:gd name="adj" fmla="val 16667"/>
            </a:avLst>
          </a:prstGeom>
          <a:pattFill prst="pct5">
            <a:fgClr>
              <a:srgbClr val="0099FF"/>
            </a:fgClr>
            <a:bgClr>
              <a:srgbClr val="000099"/>
            </a:bgClr>
          </a:pattFill>
          <a:ln w="19050">
            <a:solidFill>
              <a:srgbClr val="CCFFFF"/>
            </a:solidFill>
            <a:round/>
            <a:headEnd/>
            <a:tailEnd/>
          </a:ln>
        </p:spPr>
        <p:txBody>
          <a:bodyPr wrap="none" anchor="ctr"/>
          <a:lstStyle>
            <a:lvl1pPr algn="l" eaLnBrk="0" hangingPunct="0">
              <a:defRPr>
                <a:solidFill>
                  <a:schemeClr val="tx1"/>
                </a:solidFill>
                <a:latin typeface="Arial" panose="020B0604020202020204" pitchFamily="34" charset="0"/>
              </a:defRPr>
            </a:lvl1pPr>
            <a:lvl2pPr marL="742950" indent="-285750" algn="l" eaLnBrk="0" hangingPunct="0">
              <a:defRPr>
                <a:solidFill>
                  <a:schemeClr val="tx1"/>
                </a:solidFill>
                <a:latin typeface="Arial" panose="020B0604020202020204" pitchFamily="34" charset="0"/>
              </a:defRPr>
            </a:lvl2pPr>
            <a:lvl3pPr marL="1143000" indent="-228600" algn="l" eaLnBrk="0" hangingPunct="0">
              <a:defRPr>
                <a:solidFill>
                  <a:schemeClr val="tx1"/>
                </a:solidFill>
                <a:latin typeface="Arial" panose="020B0604020202020204" pitchFamily="34" charset="0"/>
              </a:defRPr>
            </a:lvl3pPr>
            <a:lvl4pPr marL="1600200" indent="-228600" algn="l" eaLnBrk="0" hangingPunct="0">
              <a:defRPr>
                <a:solidFill>
                  <a:schemeClr val="tx1"/>
                </a:solidFill>
                <a:latin typeface="Arial" panose="020B0604020202020204" pitchFamily="34" charset="0"/>
              </a:defRPr>
            </a:lvl4pPr>
            <a:lvl5pPr marL="2057400" indent="-228600" algn="l"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 </a:t>
            </a:r>
            <a:r>
              <a:rPr kumimoji="0" lang="en-US" sz="32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Không</a:t>
            </a:r>
            <a:r>
              <a:rPr kumimoji="0" lang="en-US" sz="3200" b="0" i="0" u="none" strike="noStrike" kern="1200" cap="none" spc="0" normalizeH="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làm</a:t>
            </a:r>
            <a:r>
              <a:rPr kumimoji="0" lang="en-US" sz="3200" b="0" i="0" u="none" strike="noStrike" kern="1200" cap="none" spc="0" normalizeH="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bài</a:t>
            </a:r>
            <a:r>
              <a:rPr kumimoji="0" lang="en-US" sz="3200" b="0" i="0" u="none" strike="noStrike" kern="1200" cap="none" spc="0" normalizeH="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tập</a:t>
            </a:r>
            <a:r>
              <a:rPr kumimoji="0" lang="en-US" sz="3200" b="0" i="0" u="none" strike="noStrike" kern="1200" cap="none" spc="0" normalizeH="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về</a:t>
            </a:r>
            <a:r>
              <a:rPr kumimoji="0" lang="en-US" sz="3200" b="0" i="0" u="none" strike="noStrike" kern="1200" cap="none" spc="0" normalizeH="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nhà</a:t>
            </a:r>
            <a:r>
              <a:rPr kumimoji="0" lang="en-US" sz="32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1522" name="AutoShape 18" descr="5%"/>
          <p:cNvSpPr>
            <a:spLocks noChangeArrowheads="1"/>
          </p:cNvSpPr>
          <p:nvPr/>
        </p:nvSpPr>
        <p:spPr bwMode="auto">
          <a:xfrm>
            <a:off x="2901950" y="4462224"/>
            <a:ext cx="7656512" cy="504825"/>
          </a:xfrm>
          <a:prstGeom prst="roundRect">
            <a:avLst>
              <a:gd name="adj" fmla="val 16667"/>
            </a:avLst>
          </a:prstGeom>
          <a:pattFill prst="pct5">
            <a:fgClr>
              <a:srgbClr val="0099FF"/>
            </a:fgClr>
            <a:bgClr>
              <a:srgbClr val="000099"/>
            </a:bgClr>
          </a:pattFill>
          <a:ln w="19050">
            <a:solidFill>
              <a:srgbClr val="CCFFFF"/>
            </a:solidFill>
            <a:round/>
            <a:headEnd/>
            <a:tailEnd/>
          </a:ln>
        </p:spPr>
        <p:txBody>
          <a:bodyPr wrap="none" anchor="ctr"/>
          <a:lstStyle>
            <a:lvl1pPr algn="l" eaLnBrk="0" hangingPunct="0">
              <a:defRPr>
                <a:solidFill>
                  <a:schemeClr val="tx1"/>
                </a:solidFill>
                <a:latin typeface="Arial" panose="020B0604020202020204" pitchFamily="34" charset="0"/>
              </a:defRPr>
            </a:lvl1pPr>
            <a:lvl2pPr marL="742950" indent="-285750" algn="l" eaLnBrk="0" hangingPunct="0">
              <a:defRPr>
                <a:solidFill>
                  <a:schemeClr val="tx1"/>
                </a:solidFill>
                <a:latin typeface="Arial" panose="020B0604020202020204" pitchFamily="34" charset="0"/>
              </a:defRPr>
            </a:lvl2pPr>
            <a:lvl3pPr marL="1143000" indent="-228600" algn="l" eaLnBrk="0" hangingPunct="0">
              <a:defRPr>
                <a:solidFill>
                  <a:schemeClr val="tx1"/>
                </a:solidFill>
                <a:latin typeface="Arial" panose="020B0604020202020204" pitchFamily="34" charset="0"/>
              </a:defRPr>
            </a:lvl3pPr>
            <a:lvl4pPr marL="1600200" indent="-228600" algn="l" eaLnBrk="0" hangingPunct="0">
              <a:defRPr>
                <a:solidFill>
                  <a:schemeClr val="tx1"/>
                </a:solidFill>
                <a:latin typeface="Arial" panose="020B0604020202020204" pitchFamily="34" charset="0"/>
              </a:defRPr>
            </a:lvl4pPr>
            <a:lvl5pPr marL="2057400" indent="-228600" algn="l"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B. </a:t>
            </a:r>
            <a:r>
              <a:rPr kumimoji="0" lang="en-US" sz="32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Không</a:t>
            </a:r>
            <a:r>
              <a:rPr kumimoji="0" lang="en-US" sz="3200" b="0" i="0" u="none" strike="noStrike" kern="1200" cap="none" spc="0" normalizeH="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chuẩn</a:t>
            </a:r>
            <a:r>
              <a:rPr kumimoji="0" lang="en-US" sz="3200" b="0" i="0" u="none" strike="noStrike" kern="1200" cap="none" spc="0" normalizeH="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bị</a:t>
            </a:r>
            <a:r>
              <a:rPr kumimoji="0" lang="en-US" sz="3200" b="0" i="0" u="none" strike="noStrike" kern="1200" cap="none" spc="0" normalizeH="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bài</a:t>
            </a:r>
            <a:r>
              <a:rPr kumimoji="0" lang="en-US" sz="3200" b="0" i="0" u="none" strike="noStrike" kern="1200" cap="none" spc="0" normalizeH="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trước</a:t>
            </a:r>
            <a:r>
              <a:rPr kumimoji="0" lang="en-US" sz="3200" b="0" i="0" u="none" strike="noStrike" kern="1200" cap="none" spc="0" normalizeH="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khi</a:t>
            </a:r>
            <a:r>
              <a:rPr kumimoji="0" lang="en-US" sz="3200" b="0" i="0" u="none" strike="noStrike" kern="1200" cap="none" spc="0" normalizeH="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đến</a:t>
            </a:r>
            <a:r>
              <a:rPr kumimoji="0" lang="en-US" sz="3200" b="0" i="0" u="none" strike="noStrike" kern="1200" cap="none" spc="0" normalizeH="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lớp</a:t>
            </a:r>
            <a:r>
              <a:rPr kumimoji="0" lang="en-US" sz="32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1523" name="AutoShape 19" descr="5%"/>
          <p:cNvSpPr>
            <a:spLocks noChangeArrowheads="1"/>
          </p:cNvSpPr>
          <p:nvPr/>
        </p:nvSpPr>
        <p:spPr bwMode="auto">
          <a:xfrm>
            <a:off x="2901950" y="5020783"/>
            <a:ext cx="7656513" cy="504825"/>
          </a:xfrm>
          <a:prstGeom prst="roundRect">
            <a:avLst>
              <a:gd name="adj" fmla="val 16667"/>
            </a:avLst>
          </a:prstGeom>
          <a:pattFill prst="pct5">
            <a:fgClr>
              <a:srgbClr val="0099FF"/>
            </a:fgClr>
            <a:bgClr>
              <a:srgbClr val="000099"/>
            </a:bgClr>
          </a:pattFill>
          <a:ln w="19050">
            <a:solidFill>
              <a:srgbClr val="CCFFFF"/>
            </a:solidFill>
            <a:round/>
            <a:headEnd/>
            <a:tailEnd/>
          </a:ln>
        </p:spPr>
        <p:txBody>
          <a:bodyPr wrap="none" anchor="ctr"/>
          <a:lstStyle>
            <a:lvl1pPr algn="l" eaLnBrk="0" hangingPunct="0">
              <a:defRPr>
                <a:solidFill>
                  <a:schemeClr val="tx1"/>
                </a:solidFill>
                <a:latin typeface="Arial" panose="020B0604020202020204" pitchFamily="34" charset="0"/>
              </a:defRPr>
            </a:lvl1pPr>
            <a:lvl2pPr marL="742950" indent="-285750" algn="l" eaLnBrk="0" hangingPunct="0">
              <a:defRPr>
                <a:solidFill>
                  <a:schemeClr val="tx1"/>
                </a:solidFill>
                <a:latin typeface="Arial" panose="020B0604020202020204" pitchFamily="34" charset="0"/>
              </a:defRPr>
            </a:lvl2pPr>
            <a:lvl3pPr marL="1143000" indent="-228600" algn="l" eaLnBrk="0" hangingPunct="0">
              <a:defRPr>
                <a:solidFill>
                  <a:schemeClr val="tx1"/>
                </a:solidFill>
                <a:latin typeface="Arial" panose="020B0604020202020204" pitchFamily="34" charset="0"/>
              </a:defRPr>
            </a:lvl3pPr>
            <a:lvl4pPr marL="1600200" indent="-228600" algn="l" eaLnBrk="0" hangingPunct="0">
              <a:defRPr>
                <a:solidFill>
                  <a:schemeClr val="tx1"/>
                </a:solidFill>
                <a:latin typeface="Arial" panose="020B0604020202020204" pitchFamily="34" charset="0"/>
              </a:defRPr>
            </a:lvl4pPr>
            <a:lvl5pPr marL="2057400" indent="-228600" algn="l"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C. </a:t>
            </a:r>
            <a:r>
              <a:rPr kumimoji="0" lang="en-US" sz="32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Thường</a:t>
            </a:r>
            <a:r>
              <a:rPr kumimoji="0" lang="en-US" sz="3200" b="0" i="0" u="none" strike="noStrike" kern="1200" cap="none" spc="0" normalizeH="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xuyên</a:t>
            </a:r>
            <a:r>
              <a:rPr kumimoji="0" lang="en-US" sz="3200" b="0" i="0" u="none" strike="noStrike" kern="1200" cap="none" spc="0" normalizeH="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nghỉ</a:t>
            </a:r>
            <a:r>
              <a:rPr kumimoji="0" lang="en-US" sz="3200" b="0" i="0" u="none" strike="noStrike" kern="1200" cap="none" spc="0" normalizeH="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học</a:t>
            </a:r>
            <a:r>
              <a:rPr kumimoji="0" lang="en-US" sz="3200" b="0" i="0" u="none" strike="noStrike" kern="1200" cap="none" spc="0" normalizeH="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đi</a:t>
            </a:r>
            <a:r>
              <a:rPr kumimoji="0" lang="en-US" sz="3200" b="0" i="0" u="none" strike="noStrike" kern="1200" cap="none" spc="0" normalizeH="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chơi</a:t>
            </a:r>
            <a:r>
              <a:rPr kumimoji="0" lang="en-US" sz="32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1524" name="AutoShape 20" descr="5%"/>
          <p:cNvSpPr>
            <a:spLocks noChangeArrowheads="1"/>
          </p:cNvSpPr>
          <p:nvPr/>
        </p:nvSpPr>
        <p:spPr bwMode="auto">
          <a:xfrm>
            <a:off x="2901950" y="5658644"/>
            <a:ext cx="7656513" cy="503237"/>
          </a:xfrm>
          <a:prstGeom prst="roundRect">
            <a:avLst>
              <a:gd name="adj" fmla="val 16667"/>
            </a:avLst>
          </a:prstGeom>
          <a:pattFill prst="pct5">
            <a:fgClr>
              <a:srgbClr val="0099FF"/>
            </a:fgClr>
            <a:bgClr>
              <a:srgbClr val="000099"/>
            </a:bgClr>
          </a:pattFill>
          <a:ln w="19050">
            <a:solidFill>
              <a:srgbClr val="CCFFFF"/>
            </a:solidFill>
            <a:round/>
            <a:headEnd/>
            <a:tailEnd/>
          </a:ln>
        </p:spPr>
        <p:txBody>
          <a:bodyPr wrap="none" anchor="ctr"/>
          <a:lstStyle>
            <a:lvl1pPr algn="l" eaLnBrk="0" hangingPunct="0">
              <a:defRPr>
                <a:solidFill>
                  <a:schemeClr val="tx1"/>
                </a:solidFill>
                <a:latin typeface="Arial" panose="020B0604020202020204" pitchFamily="34" charset="0"/>
              </a:defRPr>
            </a:lvl1pPr>
            <a:lvl2pPr marL="742950" indent="-285750" algn="l" eaLnBrk="0" hangingPunct="0">
              <a:defRPr>
                <a:solidFill>
                  <a:schemeClr val="tx1"/>
                </a:solidFill>
                <a:latin typeface="Arial" panose="020B0604020202020204" pitchFamily="34" charset="0"/>
              </a:defRPr>
            </a:lvl2pPr>
            <a:lvl3pPr marL="1143000" indent="-228600" algn="l" eaLnBrk="0" hangingPunct="0">
              <a:defRPr>
                <a:solidFill>
                  <a:schemeClr val="tx1"/>
                </a:solidFill>
                <a:latin typeface="Arial" panose="020B0604020202020204" pitchFamily="34" charset="0"/>
              </a:defRPr>
            </a:lvl3pPr>
            <a:lvl4pPr marL="1600200" indent="-228600" algn="l" eaLnBrk="0" hangingPunct="0">
              <a:defRPr>
                <a:solidFill>
                  <a:schemeClr val="tx1"/>
                </a:solidFill>
                <a:latin typeface="Arial" panose="020B0604020202020204" pitchFamily="34" charset="0"/>
              </a:defRPr>
            </a:lvl4pPr>
            <a:lvl5pPr marL="2057400" indent="-228600" algn="l"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D. </a:t>
            </a:r>
            <a:r>
              <a:rPr kumimoji="0" lang="en-US" sz="32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Xác</a:t>
            </a:r>
            <a:r>
              <a:rPr kumimoji="0" lang="en-US" sz="3200" b="0" i="0" u="none" strike="noStrike" kern="1200" cap="none" spc="0" normalizeH="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định</a:t>
            </a:r>
            <a:r>
              <a:rPr kumimoji="0" lang="en-US" sz="3200" b="0" i="0" u="none" strike="noStrike" kern="1200" cap="none" spc="0" normalizeH="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đúng</a:t>
            </a:r>
            <a:r>
              <a:rPr kumimoji="0" lang="en-US" sz="3200" b="0" i="0" u="none" strike="noStrike" kern="1200" cap="none" spc="0" normalizeH="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mục</a:t>
            </a:r>
            <a:r>
              <a:rPr kumimoji="0" lang="en-US" sz="3200" b="0" i="0" u="none" strike="noStrike" kern="1200" cap="none" spc="0" normalizeH="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đích</a:t>
            </a:r>
            <a:r>
              <a:rPr kumimoji="0" lang="en-US" sz="3200" b="0" i="0" u="none" strike="noStrike" kern="1200" cap="none" spc="0" normalizeH="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học</a:t>
            </a:r>
            <a:r>
              <a:rPr kumimoji="0" lang="en-US" sz="3200" b="0" i="0" u="none" strike="noStrike" kern="1200" cap="none" spc="0" normalizeH="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tập</a:t>
            </a:r>
            <a:r>
              <a:rPr kumimoji="0" lang="en-US" sz="32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80907" name="Picture 21" descr="hinhne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87488" y="6308726"/>
            <a:ext cx="9180513"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26" name="WordArt 22"/>
          <p:cNvSpPr>
            <a:spLocks noChangeArrowheads="1" noChangeShapeType="1" noTextEdit="1"/>
          </p:cNvSpPr>
          <p:nvPr/>
        </p:nvSpPr>
        <p:spPr bwMode="auto">
          <a:xfrm>
            <a:off x="4011614" y="6464301"/>
            <a:ext cx="4676775" cy="277813"/>
          </a:xfrm>
          <a:prstGeom prst="rect">
            <a:avLst/>
          </a:prstGeom>
        </p:spPr>
        <p:txBody>
          <a:bodyPr wrap="none" fromWordArt="1">
            <a:prstTxWarp prst="textWave1">
              <a:avLst>
                <a:gd name="adj1" fmla="val 13005"/>
                <a:gd name="adj2" fmla="val 0"/>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a:ln w="9525">
                  <a:solidFill>
                    <a:srgbClr val="FF3300"/>
                  </a:solidFill>
                  <a:round/>
                  <a:headEnd/>
                  <a:tailEnd/>
                </a:ln>
                <a:gradFill rotWithShape="1">
                  <a:gsLst>
                    <a:gs pos="0">
                      <a:srgbClr val="9999FF"/>
                    </a:gs>
                    <a:gs pos="100000">
                      <a:srgbClr val="009999"/>
                    </a:gs>
                  </a:gsLst>
                  <a:lin ang="5400000" scaled="1"/>
                </a:gradFill>
                <a:effectLst>
                  <a:outerShdw dist="53882" dir="2700000" algn="ctr" rotWithShape="0">
                    <a:srgbClr val="C0C0C0">
                      <a:alpha val="79999"/>
                    </a:srgbClr>
                  </a:outerShdw>
                </a:effectLst>
                <a:uLnTx/>
                <a:uFillTx/>
                <a:latin typeface="Times New Roman" panose="02020603050405020304" pitchFamily="18" charset="0"/>
                <a:ea typeface="+mn-ea"/>
                <a:cs typeface="Times New Roman" panose="02020603050405020304" pitchFamily="18" charset="0"/>
              </a:rPr>
              <a:t>CHÚC MỪNG CÁC EM !</a:t>
            </a:r>
          </a:p>
        </p:txBody>
      </p:sp>
      <p:pic>
        <p:nvPicPr>
          <p:cNvPr id="80909" name="Picture 25" descr="Hinh dong Phao hoa"/>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61913" y="-1525588"/>
            <a:ext cx="1771650" cy="453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34" name="Oval 30"/>
          <p:cNvSpPr>
            <a:spLocks noChangeArrowheads="1"/>
          </p:cNvSpPr>
          <p:nvPr/>
        </p:nvSpPr>
        <p:spPr bwMode="auto">
          <a:xfrm>
            <a:off x="1514522" y="5154800"/>
            <a:ext cx="838200" cy="609600"/>
          </a:xfrm>
          <a:prstGeom prst="ellipse">
            <a:avLst/>
          </a:prstGeom>
          <a:gradFill rotWithShape="1">
            <a:gsLst>
              <a:gs pos="0">
                <a:srgbClr val="0099FF"/>
              </a:gs>
              <a:gs pos="50000">
                <a:schemeClr val="accent1"/>
              </a:gs>
              <a:gs pos="100000">
                <a:srgbClr val="0099FF"/>
              </a:gs>
            </a:gsLst>
            <a:lin ang="5400000" scaled="1"/>
          </a:gradFill>
          <a:ln w="12700">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charset="0"/>
                <a:ea typeface="+mn-ea"/>
                <a:cs typeface="+mn-cs"/>
              </a:rPr>
              <a:t>5</a:t>
            </a:r>
          </a:p>
        </p:txBody>
      </p:sp>
      <p:sp>
        <p:nvSpPr>
          <p:cNvPr id="21535" name="Oval 31"/>
          <p:cNvSpPr>
            <a:spLocks noChangeArrowheads="1"/>
          </p:cNvSpPr>
          <p:nvPr/>
        </p:nvSpPr>
        <p:spPr bwMode="auto">
          <a:xfrm>
            <a:off x="1514522" y="5165726"/>
            <a:ext cx="838200" cy="609600"/>
          </a:xfrm>
          <a:prstGeom prst="ellipse">
            <a:avLst/>
          </a:prstGeom>
          <a:gradFill rotWithShape="1">
            <a:gsLst>
              <a:gs pos="0">
                <a:srgbClr val="0099FF"/>
              </a:gs>
              <a:gs pos="50000">
                <a:schemeClr val="accent1"/>
              </a:gs>
              <a:gs pos="100000">
                <a:srgbClr val="0099FF"/>
              </a:gs>
            </a:gsLst>
            <a:lin ang="5400000" scaled="1"/>
          </a:gradFill>
          <a:ln w="12700">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mn-ea"/>
                <a:cs typeface="+mn-cs"/>
              </a:rPr>
              <a:t>4</a:t>
            </a:r>
          </a:p>
        </p:txBody>
      </p:sp>
      <p:sp>
        <p:nvSpPr>
          <p:cNvPr id="21536" name="Oval 32"/>
          <p:cNvSpPr>
            <a:spLocks noChangeArrowheads="1"/>
          </p:cNvSpPr>
          <p:nvPr/>
        </p:nvSpPr>
        <p:spPr bwMode="auto">
          <a:xfrm>
            <a:off x="1521733" y="5165726"/>
            <a:ext cx="838200" cy="609600"/>
          </a:xfrm>
          <a:prstGeom prst="ellipse">
            <a:avLst/>
          </a:prstGeom>
          <a:gradFill rotWithShape="1">
            <a:gsLst>
              <a:gs pos="0">
                <a:schemeClr val="accent1"/>
              </a:gs>
              <a:gs pos="100000">
                <a:srgbClr val="0099FF"/>
              </a:gs>
            </a:gsLst>
            <a:lin ang="5400000" scaled="1"/>
          </a:gradFill>
          <a:ln w="12700">
            <a:solidFill>
              <a:schemeClr val="tx1"/>
            </a:solidFill>
            <a:round/>
            <a:headEnd/>
            <a:tailEnd/>
          </a:ln>
        </p:spPr>
        <p:txBody>
          <a:bodyPr wrap="none" anchor="ctr"/>
          <a:lstStyle>
            <a:lvl1pPr algn="l" eaLnBrk="0" hangingPunct="0">
              <a:defRPr>
                <a:solidFill>
                  <a:schemeClr val="tx1"/>
                </a:solidFill>
                <a:latin typeface="Arial" panose="020B0604020202020204" pitchFamily="34" charset="0"/>
              </a:defRPr>
            </a:lvl1pPr>
            <a:lvl2pPr marL="742950" indent="-285750" algn="l" eaLnBrk="0" hangingPunct="0">
              <a:defRPr>
                <a:solidFill>
                  <a:schemeClr val="tx1"/>
                </a:solidFill>
                <a:latin typeface="Arial" panose="020B0604020202020204" pitchFamily="34" charset="0"/>
              </a:defRPr>
            </a:lvl2pPr>
            <a:lvl3pPr marL="1143000" indent="-228600" algn="l" eaLnBrk="0" hangingPunct="0">
              <a:defRPr>
                <a:solidFill>
                  <a:schemeClr val="tx1"/>
                </a:solidFill>
                <a:latin typeface="Arial" panose="020B0604020202020204" pitchFamily="34" charset="0"/>
              </a:defRPr>
            </a:lvl3pPr>
            <a:lvl4pPr marL="1600200" indent="-228600" algn="l" eaLnBrk="0" hangingPunct="0">
              <a:defRPr>
                <a:solidFill>
                  <a:schemeClr val="tx1"/>
                </a:solidFill>
                <a:latin typeface="Arial" panose="020B0604020202020204" pitchFamily="34" charset="0"/>
              </a:defRPr>
            </a:lvl4pPr>
            <a:lvl5pPr marL="2057400" indent="-228600" algn="l"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3</a:t>
            </a:r>
          </a:p>
        </p:txBody>
      </p:sp>
      <p:sp>
        <p:nvSpPr>
          <p:cNvPr id="21537" name="Oval 33"/>
          <p:cNvSpPr>
            <a:spLocks noChangeArrowheads="1"/>
          </p:cNvSpPr>
          <p:nvPr/>
        </p:nvSpPr>
        <p:spPr bwMode="auto">
          <a:xfrm>
            <a:off x="1528944" y="5163909"/>
            <a:ext cx="838200" cy="609600"/>
          </a:xfrm>
          <a:prstGeom prst="ellipse">
            <a:avLst/>
          </a:prstGeom>
          <a:gradFill rotWithShape="1">
            <a:gsLst>
              <a:gs pos="0">
                <a:srgbClr val="0099FF"/>
              </a:gs>
              <a:gs pos="50000">
                <a:schemeClr val="accent1"/>
              </a:gs>
              <a:gs pos="100000">
                <a:srgbClr val="0099FF"/>
              </a:gs>
            </a:gsLst>
            <a:lin ang="5400000" scaled="1"/>
          </a:gradFill>
          <a:ln w="12700">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charset="0"/>
                <a:ea typeface="+mn-ea"/>
                <a:cs typeface="+mn-cs"/>
              </a:rPr>
              <a:t>2</a:t>
            </a:r>
          </a:p>
        </p:txBody>
      </p:sp>
      <p:sp>
        <p:nvSpPr>
          <p:cNvPr id="21538" name="Oval 34"/>
          <p:cNvSpPr>
            <a:spLocks noChangeArrowheads="1"/>
          </p:cNvSpPr>
          <p:nvPr/>
        </p:nvSpPr>
        <p:spPr bwMode="auto">
          <a:xfrm>
            <a:off x="1524999" y="5146966"/>
            <a:ext cx="838200" cy="609600"/>
          </a:xfrm>
          <a:prstGeom prst="ellipse">
            <a:avLst/>
          </a:prstGeom>
          <a:gradFill rotWithShape="1">
            <a:gsLst>
              <a:gs pos="0">
                <a:srgbClr val="0099FF"/>
              </a:gs>
              <a:gs pos="50000">
                <a:schemeClr val="accent1"/>
              </a:gs>
              <a:gs pos="100000">
                <a:srgbClr val="0099FF"/>
              </a:gs>
            </a:gsLst>
            <a:lin ang="5400000" scaled="1"/>
          </a:gradFill>
          <a:ln w="12700">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mn-ea"/>
                <a:cs typeface="+mn-cs"/>
              </a:rPr>
              <a:t>1</a:t>
            </a:r>
          </a:p>
        </p:txBody>
      </p:sp>
      <p:sp>
        <p:nvSpPr>
          <p:cNvPr id="21539" name="Oval 35"/>
          <p:cNvSpPr>
            <a:spLocks noChangeArrowheads="1"/>
          </p:cNvSpPr>
          <p:nvPr/>
        </p:nvSpPr>
        <p:spPr bwMode="auto">
          <a:xfrm>
            <a:off x="1521102" y="5148051"/>
            <a:ext cx="838200" cy="609600"/>
          </a:xfrm>
          <a:prstGeom prst="ellipse">
            <a:avLst/>
          </a:prstGeom>
          <a:gradFill rotWithShape="1">
            <a:gsLst>
              <a:gs pos="0">
                <a:srgbClr val="0099FF"/>
              </a:gs>
              <a:gs pos="50000">
                <a:schemeClr val="accent1"/>
              </a:gs>
              <a:gs pos="100000">
                <a:srgbClr val="0099FF"/>
              </a:gs>
            </a:gsLst>
            <a:lin ang="5400000" scaled="1"/>
          </a:gradFill>
          <a:ln w="12700">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mn-ea"/>
                <a:cs typeface="+mn-cs"/>
              </a:rPr>
              <a:t>0</a:t>
            </a:r>
          </a:p>
        </p:txBody>
      </p:sp>
      <p:pic>
        <p:nvPicPr>
          <p:cNvPr id="80920" name="Picture 37" descr="Picture16"/>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524000" y="1"/>
            <a:ext cx="7740650" cy="170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42" name="WordArt 38" descr="Narrow vertical"/>
          <p:cNvSpPr>
            <a:spLocks noChangeArrowheads="1" noChangeShapeType="1" noTextEdit="1"/>
          </p:cNvSpPr>
          <p:nvPr/>
        </p:nvSpPr>
        <p:spPr bwMode="auto">
          <a:xfrm rot="21471546">
            <a:off x="4476751" y="476251"/>
            <a:ext cx="4714875" cy="874713"/>
          </a:xfrm>
          <a:prstGeom prst="rect">
            <a:avLst/>
          </a:prstGeom>
        </p:spPr>
        <p:txBody>
          <a:bodyPr wrap="none" fromWordArt="1">
            <a:prstTxWarp prst="textWave1">
              <a:avLst>
                <a:gd name="adj1" fmla="val 13005"/>
                <a:gd name="adj2" fmla="val 0"/>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a:ln w="12700">
                  <a:solidFill>
                    <a:srgbClr val="FF3300"/>
                  </a:solidFill>
                  <a:round/>
                  <a:headEnd/>
                  <a:tailEnd/>
                </a:ln>
                <a:pattFill prst="dashHorz">
                  <a:fgClr>
                    <a:srgbClr val="808080"/>
                  </a:fgClr>
                  <a:bgClr>
                    <a:srgbClr val="FFFF00"/>
                  </a:bgClr>
                </a:pattFill>
                <a:effectLst>
                  <a:outerShdw dist="45791" dir="2021404" algn="ctr" rotWithShape="0">
                    <a:srgbClr val="808080">
                      <a:alpha val="79999"/>
                    </a:srgbClr>
                  </a:outerShdw>
                </a:effectLst>
                <a:uLnTx/>
                <a:uFillTx/>
                <a:latin typeface="Arial Black" panose="020B0A04020102020204" pitchFamily="34" charset="0"/>
                <a:ea typeface="+mn-ea"/>
                <a:cs typeface="+mn-cs"/>
              </a:rPr>
              <a:t>Rung Chuông Vàng</a:t>
            </a:r>
          </a:p>
        </p:txBody>
      </p:sp>
      <p:pic>
        <p:nvPicPr>
          <p:cNvPr id="80922" name="Picture 39" descr="an30"/>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9220200" y="1"/>
            <a:ext cx="1447800"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23" name="AutoShape 41">
            <a:hlinkClick r:id="rId9" action="ppaction://hlinksldjump" highlightClick="1">
              <a:snd r:embed="rId10" name="camera.wav"/>
            </a:hlinkClick>
          </p:cNvPr>
          <p:cNvSpPr>
            <a:spLocks noChangeArrowheads="1"/>
          </p:cNvSpPr>
          <p:nvPr/>
        </p:nvSpPr>
        <p:spPr bwMode="auto">
          <a:xfrm>
            <a:off x="11136313" y="5671344"/>
            <a:ext cx="550862" cy="477838"/>
          </a:xfrm>
          <a:prstGeom prst="actionButtonReturn">
            <a:avLst/>
          </a:prstGeom>
          <a:solidFill>
            <a:srgbClr val="CCFFCC"/>
          </a:solidFill>
          <a:ln w="9525">
            <a:solidFill>
              <a:srgbClr val="0000FF"/>
            </a:solidFill>
            <a:miter lim="800000"/>
            <a:headEnd/>
            <a:tailEnd/>
          </a:ln>
        </p:spPr>
        <p:txBody>
          <a:bodyPr wrap="none" anchor="ctr"/>
          <a:lstStyle>
            <a:lvl1pPr algn="l" eaLnBrk="0" hangingPunct="0">
              <a:defRPr>
                <a:solidFill>
                  <a:schemeClr val="tx1"/>
                </a:solidFill>
                <a:latin typeface="Arial" panose="020B0604020202020204" pitchFamily="34" charset="0"/>
              </a:defRPr>
            </a:lvl1pPr>
            <a:lvl2pPr marL="742950" indent="-285750" algn="l" eaLnBrk="0" hangingPunct="0">
              <a:defRPr>
                <a:solidFill>
                  <a:schemeClr val="tx1"/>
                </a:solidFill>
                <a:latin typeface="Arial" panose="020B0604020202020204" pitchFamily="34" charset="0"/>
              </a:defRPr>
            </a:lvl2pPr>
            <a:lvl3pPr marL="1143000" indent="-228600" algn="l" eaLnBrk="0" hangingPunct="0">
              <a:defRPr>
                <a:solidFill>
                  <a:schemeClr val="tx1"/>
                </a:solidFill>
                <a:latin typeface="Arial" panose="020B0604020202020204" pitchFamily="34" charset="0"/>
              </a:defRPr>
            </a:lvl3pPr>
            <a:lvl4pPr marL="1600200" indent="-228600" algn="l" eaLnBrk="0" hangingPunct="0">
              <a:defRPr>
                <a:solidFill>
                  <a:schemeClr val="tx1"/>
                </a:solidFill>
                <a:latin typeface="Arial" panose="020B0604020202020204" pitchFamily="34" charset="0"/>
              </a:defRPr>
            </a:lvl4pPr>
            <a:lvl5pPr marL="2057400" indent="-228600" algn="l"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Rectangle 2"/>
          <p:cNvSpPr/>
          <p:nvPr/>
        </p:nvSpPr>
        <p:spPr>
          <a:xfrm>
            <a:off x="1868884" y="2530454"/>
            <a:ext cx="9929321" cy="107721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Nội</a:t>
            </a:r>
            <a:r>
              <a:rPr kumimoji="0" lang="en-US" sz="3200" b="1"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dung </a:t>
            </a:r>
            <a:r>
              <a:rPr kumimoji="0" lang="en-US" sz="3200" b="1"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nào</a:t>
            </a:r>
            <a:r>
              <a:rPr kumimoji="0" lang="en-US" sz="3200" b="1"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dưới</a:t>
            </a:r>
            <a:r>
              <a:rPr kumimoji="0" lang="en-US" sz="3200" b="1"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đây</a:t>
            </a:r>
            <a:r>
              <a:rPr kumimoji="0" lang="en-US" sz="3200" b="1"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sz="3200" b="1"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biểu</a:t>
            </a:r>
            <a:r>
              <a:rPr kumimoji="0" lang="en-US" sz="3200" b="1"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hiện</a:t>
            </a:r>
            <a:r>
              <a:rPr kumimoji="0" lang="en-US" sz="3200" b="1"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3200" b="1"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học</a:t>
            </a:r>
            <a:r>
              <a:rPr kumimoji="0" lang="en-US" sz="3200" b="1"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tập</a:t>
            </a:r>
            <a:r>
              <a:rPr kumimoji="0" lang="en-US" sz="3200" b="1"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tự</a:t>
            </a:r>
            <a:r>
              <a:rPr kumimoji="0" lang="en-US" sz="3200" b="1"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giác</a:t>
            </a:r>
            <a:r>
              <a:rPr kumimoji="0" lang="en-US" sz="3200" b="1"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tích</a:t>
            </a:r>
            <a:r>
              <a:rPr kumimoji="0" lang="en-US" sz="3200" b="1"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cực</a:t>
            </a:r>
            <a:r>
              <a:rPr kumimoji="0" lang="en-US"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063559154"/>
      </p:ext>
    </p:extLst>
  </p:cSld>
  <p:clrMapOvr>
    <a:masterClrMapping/>
  </p:clrMapOvr>
  <p:transition spd="slow">
    <p:newsflash/>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4" fill="hold" grpId="0" nodeType="withEffect">
                                  <p:stCondLst>
                                    <p:cond delay="0"/>
                                  </p:stCondLst>
                                  <p:childTnLst>
                                    <p:set>
                                      <p:cBhvr>
                                        <p:cTn id="6" dur="1" fill="hold">
                                          <p:stCondLst>
                                            <p:cond delay="0"/>
                                          </p:stCondLst>
                                        </p:cTn>
                                        <p:tgtEl>
                                          <p:spTgt spid="21534"/>
                                        </p:tgtEl>
                                        <p:attrNameLst>
                                          <p:attrName>style.visibility</p:attrName>
                                        </p:attrNameLst>
                                      </p:cBhvr>
                                      <p:to>
                                        <p:strVal val="visible"/>
                                      </p:to>
                                    </p:set>
                                    <p:animEffect transition="in" filter="slide(fromBottom)">
                                      <p:cBhvr>
                                        <p:cTn id="7" dur="500"/>
                                        <p:tgtEl>
                                          <p:spTgt spid="21534"/>
                                        </p:tgtEl>
                                      </p:cBhvr>
                                    </p:animEffect>
                                  </p:childTnLst>
                                </p:cTn>
                              </p:par>
                              <p:par>
                                <p:cTn id="8" presetID="12" presetClass="entr" presetSubtype="4" fill="hold" grpId="0" nodeType="withEffect">
                                  <p:stCondLst>
                                    <p:cond delay="0"/>
                                  </p:stCondLst>
                                  <p:childTnLst>
                                    <p:set>
                                      <p:cBhvr>
                                        <p:cTn id="9" dur="1" fill="hold">
                                          <p:stCondLst>
                                            <p:cond delay="0"/>
                                          </p:stCondLst>
                                        </p:cTn>
                                        <p:tgtEl>
                                          <p:spTgt spid="21535"/>
                                        </p:tgtEl>
                                        <p:attrNameLst>
                                          <p:attrName>style.visibility</p:attrName>
                                        </p:attrNameLst>
                                      </p:cBhvr>
                                      <p:to>
                                        <p:strVal val="visible"/>
                                      </p:to>
                                    </p:set>
                                    <p:animEffect transition="in" filter="slide(fromBottom)">
                                      <p:cBhvr>
                                        <p:cTn id="10" dur="500"/>
                                        <p:tgtEl>
                                          <p:spTgt spid="21535"/>
                                        </p:tgtEl>
                                      </p:cBhvr>
                                    </p:animEffect>
                                  </p:childTnLst>
                                </p:cTn>
                              </p:par>
                              <p:par>
                                <p:cTn id="11" presetID="12" presetClass="entr" presetSubtype="4" fill="hold" grpId="0" nodeType="withEffect">
                                  <p:stCondLst>
                                    <p:cond delay="0"/>
                                  </p:stCondLst>
                                  <p:childTnLst>
                                    <p:set>
                                      <p:cBhvr>
                                        <p:cTn id="12" dur="1" fill="hold">
                                          <p:stCondLst>
                                            <p:cond delay="0"/>
                                          </p:stCondLst>
                                        </p:cTn>
                                        <p:tgtEl>
                                          <p:spTgt spid="21536"/>
                                        </p:tgtEl>
                                        <p:attrNameLst>
                                          <p:attrName>style.visibility</p:attrName>
                                        </p:attrNameLst>
                                      </p:cBhvr>
                                      <p:to>
                                        <p:strVal val="visible"/>
                                      </p:to>
                                    </p:set>
                                    <p:animEffect transition="in" filter="slide(fromBottom)">
                                      <p:cBhvr>
                                        <p:cTn id="13" dur="500"/>
                                        <p:tgtEl>
                                          <p:spTgt spid="21536"/>
                                        </p:tgtEl>
                                      </p:cBhvr>
                                    </p:animEffect>
                                  </p:childTnLst>
                                </p:cTn>
                              </p:par>
                              <p:par>
                                <p:cTn id="14" presetID="12" presetClass="entr" presetSubtype="4" fill="hold" grpId="0" nodeType="withEffect">
                                  <p:stCondLst>
                                    <p:cond delay="0"/>
                                  </p:stCondLst>
                                  <p:childTnLst>
                                    <p:set>
                                      <p:cBhvr>
                                        <p:cTn id="15" dur="1" fill="hold">
                                          <p:stCondLst>
                                            <p:cond delay="0"/>
                                          </p:stCondLst>
                                        </p:cTn>
                                        <p:tgtEl>
                                          <p:spTgt spid="21537"/>
                                        </p:tgtEl>
                                        <p:attrNameLst>
                                          <p:attrName>style.visibility</p:attrName>
                                        </p:attrNameLst>
                                      </p:cBhvr>
                                      <p:to>
                                        <p:strVal val="visible"/>
                                      </p:to>
                                    </p:set>
                                    <p:animEffect transition="in" filter="slide(fromBottom)">
                                      <p:cBhvr>
                                        <p:cTn id="16" dur="500"/>
                                        <p:tgtEl>
                                          <p:spTgt spid="21537"/>
                                        </p:tgtEl>
                                      </p:cBhvr>
                                    </p:animEffect>
                                  </p:childTnLst>
                                </p:cTn>
                              </p:par>
                              <p:par>
                                <p:cTn id="17" presetID="12" presetClass="entr" presetSubtype="4" fill="hold" grpId="0" nodeType="withEffect">
                                  <p:stCondLst>
                                    <p:cond delay="0"/>
                                  </p:stCondLst>
                                  <p:childTnLst>
                                    <p:set>
                                      <p:cBhvr>
                                        <p:cTn id="18" dur="1" fill="hold">
                                          <p:stCondLst>
                                            <p:cond delay="0"/>
                                          </p:stCondLst>
                                        </p:cTn>
                                        <p:tgtEl>
                                          <p:spTgt spid="21538"/>
                                        </p:tgtEl>
                                        <p:attrNameLst>
                                          <p:attrName>style.visibility</p:attrName>
                                        </p:attrNameLst>
                                      </p:cBhvr>
                                      <p:to>
                                        <p:strVal val="visible"/>
                                      </p:to>
                                    </p:set>
                                    <p:animEffect transition="in" filter="slide(fromBottom)">
                                      <p:cBhvr>
                                        <p:cTn id="19" dur="500"/>
                                        <p:tgtEl>
                                          <p:spTgt spid="21538"/>
                                        </p:tgtEl>
                                      </p:cBhvr>
                                    </p:animEffect>
                                  </p:childTnLst>
                                </p:cTn>
                              </p:par>
                              <p:par>
                                <p:cTn id="20" presetID="12" presetClass="entr" presetSubtype="4" fill="hold" grpId="0" nodeType="withEffect">
                                  <p:stCondLst>
                                    <p:cond delay="0"/>
                                  </p:stCondLst>
                                  <p:childTnLst>
                                    <p:set>
                                      <p:cBhvr>
                                        <p:cTn id="21" dur="1" fill="hold">
                                          <p:stCondLst>
                                            <p:cond delay="0"/>
                                          </p:stCondLst>
                                        </p:cTn>
                                        <p:tgtEl>
                                          <p:spTgt spid="21539"/>
                                        </p:tgtEl>
                                        <p:attrNameLst>
                                          <p:attrName>style.visibility</p:attrName>
                                        </p:attrNameLst>
                                      </p:cBhvr>
                                      <p:to>
                                        <p:strVal val="visible"/>
                                      </p:to>
                                    </p:set>
                                    <p:animEffect transition="in" filter="slide(fromBottom)">
                                      <p:cBhvr>
                                        <p:cTn id="22" dur="500"/>
                                        <p:tgtEl>
                                          <p:spTgt spid="21539"/>
                                        </p:tgtEl>
                                      </p:cBhvr>
                                    </p:animEffect>
                                  </p:childTnLst>
                                </p:cTn>
                              </p:par>
                            </p:childTnLst>
                          </p:cTn>
                        </p:par>
                        <p:par>
                          <p:cTn id="23" fill="hold" nodeType="afterGroup">
                            <p:stCondLst>
                              <p:cond delay="500"/>
                            </p:stCondLst>
                            <p:childTnLst>
                              <p:par>
                                <p:cTn id="24" presetID="1" presetClass="exit" presetSubtype="0" fill="hold" grpId="1" nodeType="afterEffect">
                                  <p:stCondLst>
                                    <p:cond delay="1500"/>
                                  </p:stCondLst>
                                  <p:childTnLst>
                                    <p:set>
                                      <p:cBhvr>
                                        <p:cTn id="25" dur="1" fill="hold">
                                          <p:stCondLst>
                                            <p:cond delay="0"/>
                                          </p:stCondLst>
                                        </p:cTn>
                                        <p:tgtEl>
                                          <p:spTgt spid="21539"/>
                                        </p:tgtEl>
                                        <p:attrNameLst>
                                          <p:attrName>style.visibility</p:attrName>
                                        </p:attrNameLst>
                                      </p:cBhvr>
                                      <p:to>
                                        <p:strVal val="hidden"/>
                                      </p:to>
                                    </p:set>
                                  </p:childTnLst>
                                  <p:subTnLst>
                                    <p:audio>
                                      <p:cMediaNode>
                                        <p:cTn display="0" masterRel="sameClick">
                                          <p:stCondLst>
                                            <p:cond evt="begin" delay="0">
                                              <p:tn val="24"/>
                                            </p:cond>
                                          </p:stCondLst>
                                          <p:endCondLst>
                                            <p:cond evt="onStopAudio" delay="0">
                                              <p:tgtEl>
                                                <p:sldTgt/>
                                              </p:tgtEl>
                                            </p:cond>
                                          </p:endCondLst>
                                        </p:cTn>
                                        <p:tgtEl>
                                          <p:sndTgt r:embed="rId2" name="hammer.wav"/>
                                        </p:tgtEl>
                                      </p:cMediaNode>
                                    </p:audio>
                                  </p:subTnLst>
                                </p:cTn>
                              </p:par>
                            </p:childTnLst>
                          </p:cTn>
                        </p:par>
                        <p:par>
                          <p:cTn id="26" fill="hold" nodeType="afterGroup">
                            <p:stCondLst>
                              <p:cond delay="2000"/>
                            </p:stCondLst>
                            <p:childTnLst>
                              <p:par>
                                <p:cTn id="27" presetID="1" presetClass="exit" presetSubtype="0" fill="hold" grpId="1" nodeType="afterEffect">
                                  <p:stCondLst>
                                    <p:cond delay="1500"/>
                                  </p:stCondLst>
                                  <p:childTnLst>
                                    <p:set>
                                      <p:cBhvr>
                                        <p:cTn id="28" dur="1" fill="hold">
                                          <p:stCondLst>
                                            <p:cond delay="0"/>
                                          </p:stCondLst>
                                        </p:cTn>
                                        <p:tgtEl>
                                          <p:spTgt spid="21538"/>
                                        </p:tgtEl>
                                        <p:attrNameLst>
                                          <p:attrName>style.visibility</p:attrName>
                                        </p:attrNameLst>
                                      </p:cBhvr>
                                      <p:to>
                                        <p:strVal val="hidden"/>
                                      </p:to>
                                    </p:set>
                                  </p:childTnLst>
                                  <p:subTnLst>
                                    <p:audio>
                                      <p:cMediaNode>
                                        <p:cTn display="0" masterRel="sameClick">
                                          <p:stCondLst>
                                            <p:cond evt="begin" delay="0">
                                              <p:tn val="27"/>
                                            </p:cond>
                                          </p:stCondLst>
                                          <p:endCondLst>
                                            <p:cond evt="onStopAudio" delay="0">
                                              <p:tgtEl>
                                                <p:sldTgt/>
                                              </p:tgtEl>
                                            </p:cond>
                                          </p:endCondLst>
                                        </p:cTn>
                                        <p:tgtEl>
                                          <p:sndTgt r:embed="rId2" name="hammer.wav"/>
                                        </p:tgtEl>
                                      </p:cMediaNode>
                                    </p:audio>
                                  </p:subTnLst>
                                </p:cTn>
                              </p:par>
                            </p:childTnLst>
                          </p:cTn>
                        </p:par>
                        <p:par>
                          <p:cTn id="29" fill="hold" nodeType="afterGroup">
                            <p:stCondLst>
                              <p:cond delay="3500"/>
                            </p:stCondLst>
                            <p:childTnLst>
                              <p:par>
                                <p:cTn id="30" presetID="1" presetClass="exit" presetSubtype="0" fill="hold" grpId="1" nodeType="afterEffect">
                                  <p:stCondLst>
                                    <p:cond delay="1500"/>
                                  </p:stCondLst>
                                  <p:childTnLst>
                                    <p:set>
                                      <p:cBhvr>
                                        <p:cTn id="31" dur="1" fill="hold">
                                          <p:stCondLst>
                                            <p:cond delay="0"/>
                                          </p:stCondLst>
                                        </p:cTn>
                                        <p:tgtEl>
                                          <p:spTgt spid="21537"/>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2" name="hammer.wav"/>
                                        </p:tgtEl>
                                      </p:cMediaNode>
                                    </p:audio>
                                  </p:subTnLst>
                                </p:cTn>
                              </p:par>
                            </p:childTnLst>
                          </p:cTn>
                        </p:par>
                        <p:par>
                          <p:cTn id="32" fill="hold" nodeType="afterGroup">
                            <p:stCondLst>
                              <p:cond delay="5000"/>
                            </p:stCondLst>
                            <p:childTnLst>
                              <p:par>
                                <p:cTn id="33" presetID="1" presetClass="exit" presetSubtype="0" fill="hold" grpId="1" nodeType="afterEffect">
                                  <p:stCondLst>
                                    <p:cond delay="1500"/>
                                  </p:stCondLst>
                                  <p:childTnLst>
                                    <p:set>
                                      <p:cBhvr>
                                        <p:cTn id="34" dur="1" fill="hold">
                                          <p:stCondLst>
                                            <p:cond delay="0"/>
                                          </p:stCondLst>
                                        </p:cTn>
                                        <p:tgtEl>
                                          <p:spTgt spid="21536"/>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2" name="hammer.wav"/>
                                        </p:tgtEl>
                                      </p:cMediaNode>
                                    </p:audio>
                                  </p:subTnLst>
                                </p:cTn>
                              </p:par>
                            </p:childTnLst>
                          </p:cTn>
                        </p:par>
                        <p:par>
                          <p:cTn id="35" fill="hold" nodeType="afterGroup">
                            <p:stCondLst>
                              <p:cond delay="6500"/>
                            </p:stCondLst>
                            <p:childTnLst>
                              <p:par>
                                <p:cTn id="36" presetID="1" presetClass="exit" presetSubtype="0" fill="hold" grpId="1" nodeType="afterEffect">
                                  <p:stCondLst>
                                    <p:cond delay="1500"/>
                                  </p:stCondLst>
                                  <p:childTnLst>
                                    <p:set>
                                      <p:cBhvr>
                                        <p:cTn id="37" dur="1" fill="hold">
                                          <p:stCondLst>
                                            <p:cond delay="0"/>
                                          </p:stCondLst>
                                        </p:cTn>
                                        <p:tgtEl>
                                          <p:spTgt spid="21535"/>
                                        </p:tgtEl>
                                        <p:attrNameLst>
                                          <p:attrName>style.visibility</p:attrName>
                                        </p:attrNameLst>
                                      </p:cBhvr>
                                      <p:to>
                                        <p:strVal val="hidden"/>
                                      </p:to>
                                    </p:set>
                                  </p:childTnLst>
                                  <p:subTnLst>
                                    <p:audio>
                                      <p:cMediaNode>
                                        <p:cTn display="0" masterRel="sameClick">
                                          <p:stCondLst>
                                            <p:cond evt="begin" delay="0">
                                              <p:tn val="36"/>
                                            </p:cond>
                                          </p:stCondLst>
                                          <p:endCondLst>
                                            <p:cond evt="onStopAudio" delay="0">
                                              <p:tgtEl>
                                                <p:sldTgt/>
                                              </p:tgtEl>
                                            </p:cond>
                                          </p:endCondLst>
                                        </p:cTn>
                                        <p:tgtEl>
                                          <p:sndTgt r:embed="rId2" name="hammer.wav"/>
                                        </p:tgtEl>
                                      </p:cMediaNode>
                                    </p:audio>
                                  </p:subTnLst>
                                </p:cTn>
                              </p:par>
                            </p:childTnLst>
                          </p:cTn>
                        </p:par>
                        <p:par>
                          <p:cTn id="38" fill="hold" nodeType="afterGroup">
                            <p:stCondLst>
                              <p:cond delay="8000"/>
                            </p:stCondLst>
                            <p:childTnLst>
                              <p:par>
                                <p:cTn id="39" presetID="1" presetClass="exit" presetSubtype="0" fill="hold" grpId="1" nodeType="afterEffect">
                                  <p:stCondLst>
                                    <p:cond delay="1500"/>
                                  </p:stCondLst>
                                  <p:childTnLst>
                                    <p:set>
                                      <p:cBhvr>
                                        <p:cTn id="40" dur="1" fill="hold">
                                          <p:stCondLst>
                                            <p:cond delay="0"/>
                                          </p:stCondLst>
                                        </p:cTn>
                                        <p:tgtEl>
                                          <p:spTgt spid="21534"/>
                                        </p:tgtEl>
                                        <p:attrNameLst>
                                          <p:attrName>style.visibility</p:attrName>
                                        </p:attrNameLst>
                                      </p:cBhvr>
                                      <p:to>
                                        <p:strVal val="hidden"/>
                                      </p:to>
                                    </p:set>
                                  </p:childTnLst>
                                  <p:subTnLst>
                                    <p:audio>
                                      <p:cMediaNode>
                                        <p:cTn display="0" masterRel="sameClick">
                                          <p:stCondLst>
                                            <p:cond evt="begin" delay="0">
                                              <p:tn val="39"/>
                                            </p:cond>
                                          </p:stCondLst>
                                          <p:endCondLst>
                                            <p:cond evt="onStopAudio" delay="0">
                                              <p:tgtEl>
                                                <p:sldTgt/>
                                              </p:tgtEl>
                                            </p:cond>
                                          </p:endCondLst>
                                        </p:cTn>
                                        <p:tgtEl>
                                          <p:sndTgt r:embed="rId2" name="hammer.wav"/>
                                        </p:tgtEl>
                                      </p:cMediaNode>
                                    </p:audio>
                                  </p:sub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mph" presetSubtype="2" fill="hold" nodeType="clickEffect">
                                  <p:stCondLst>
                                    <p:cond delay="0"/>
                                  </p:stCondLst>
                                  <p:childTnLst>
                                    <p:animClr clrSpc="rgb" dir="cw">
                                      <p:cBhvr>
                                        <p:cTn id="44" dur="500" fill="hold"/>
                                        <p:tgtEl>
                                          <p:spTgt spid="21524"/>
                                        </p:tgtEl>
                                        <p:attrNameLst>
                                          <p:attrName>fillcolor</p:attrName>
                                        </p:attrNameLst>
                                      </p:cBhvr>
                                      <p:to>
                                        <a:srgbClr val="FF3300"/>
                                      </p:to>
                                    </p:animClr>
                                    <p:set>
                                      <p:cBhvr>
                                        <p:cTn id="45" dur="500" fill="hold"/>
                                        <p:tgtEl>
                                          <p:spTgt spid="21524"/>
                                        </p:tgtEl>
                                        <p:attrNameLst>
                                          <p:attrName>fill.type</p:attrName>
                                        </p:attrNameLst>
                                      </p:cBhvr>
                                      <p:to>
                                        <p:strVal val="solid"/>
                                      </p:to>
                                    </p:set>
                                    <p:set>
                                      <p:cBhvr>
                                        <p:cTn id="46" dur="500" fill="hold"/>
                                        <p:tgtEl>
                                          <p:spTgt spid="21524"/>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3" name="applause.wav"/>
                                        </p:tgtEl>
                                      </p:cMediaNode>
                                    </p:audio>
                                  </p:subTnLst>
                                </p:cTn>
                              </p:par>
                            </p:childTnLst>
                          </p:cTn>
                        </p:par>
                        <p:par>
                          <p:cTn id="47" fill="hold" nodeType="afterGroup">
                            <p:stCondLst>
                              <p:cond delay="500"/>
                            </p:stCondLst>
                            <p:childTnLst>
                              <p:par>
                                <p:cTn id="48" presetID="2" presetClass="entr" presetSubtype="4" fill="hold" nodeType="afterEffect">
                                  <p:stCondLst>
                                    <p:cond delay="0"/>
                                  </p:stCondLst>
                                  <p:childTnLst>
                                    <p:set>
                                      <p:cBhvr>
                                        <p:cTn id="49" dur="1" fill="hold">
                                          <p:stCondLst>
                                            <p:cond delay="0"/>
                                          </p:stCondLst>
                                        </p:cTn>
                                        <p:tgtEl>
                                          <p:spTgt spid="21526"/>
                                        </p:tgtEl>
                                        <p:attrNameLst>
                                          <p:attrName>style.visibility</p:attrName>
                                        </p:attrNameLst>
                                      </p:cBhvr>
                                      <p:to>
                                        <p:strVal val="visible"/>
                                      </p:to>
                                    </p:set>
                                    <p:anim calcmode="lin" valueType="num">
                                      <p:cBhvr additive="base">
                                        <p:cTn id="50" dur="500" fill="hold"/>
                                        <p:tgtEl>
                                          <p:spTgt spid="21526"/>
                                        </p:tgtEl>
                                        <p:attrNameLst>
                                          <p:attrName>ppt_x</p:attrName>
                                        </p:attrNameLst>
                                      </p:cBhvr>
                                      <p:tavLst>
                                        <p:tav tm="0">
                                          <p:val>
                                            <p:strVal val="#ppt_x"/>
                                          </p:val>
                                        </p:tav>
                                        <p:tav tm="100000">
                                          <p:val>
                                            <p:strVal val="#ppt_x"/>
                                          </p:val>
                                        </p:tav>
                                      </p:tavLst>
                                    </p:anim>
                                    <p:anim calcmode="lin" valueType="num">
                                      <p:cBhvr additive="base">
                                        <p:cTn id="51" dur="500" fill="hold"/>
                                        <p:tgtEl>
                                          <p:spTgt spid="21526"/>
                                        </p:tgtEl>
                                        <p:attrNameLst>
                                          <p:attrName>ppt_y</p:attrName>
                                        </p:attrNameLst>
                                      </p:cBhvr>
                                      <p:tavLst>
                                        <p:tav tm="0">
                                          <p:val>
                                            <p:strVal val="1+#ppt_h/2"/>
                                          </p:val>
                                        </p:tav>
                                        <p:tav tm="100000">
                                          <p:val>
                                            <p:strVal val="#ppt_y"/>
                                          </p:val>
                                        </p:tav>
                                      </p:tavLst>
                                    </p:anim>
                                  </p:childTnLst>
                                </p:cTn>
                              </p:par>
                            </p:childTnLst>
                          </p:cTn>
                        </p:par>
                        <p:par>
                          <p:cTn id="52" fill="hold" nodeType="afterGroup">
                            <p:stCondLst>
                              <p:cond delay="1000"/>
                            </p:stCondLst>
                            <p:childTnLst>
                              <p:par>
                                <p:cTn id="53" presetID="3" presetClass="emph" presetSubtype="2" fill="hold" nodeType="afterEffect">
                                  <p:stCondLst>
                                    <p:cond delay="0"/>
                                  </p:stCondLst>
                                  <p:childTnLst>
                                    <p:animClr clrSpc="rgb" dir="cw">
                                      <p:cBhvr>
                                        <p:cTn id="54" dur="2000" fill="hold"/>
                                        <p:tgtEl>
                                          <p:spTgt spid="21526"/>
                                        </p:tgtEl>
                                        <p:attrNameLst>
                                          <p:attrName>style.color</p:attrName>
                                        </p:attrNameLst>
                                      </p:cBhvr>
                                      <p:to>
                                        <a:srgbClr val="FFFF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34" grpId="0" animBg="1"/>
      <p:bldP spid="21534" grpId="1" animBg="1"/>
      <p:bldP spid="21535" grpId="0" animBg="1"/>
      <p:bldP spid="21535" grpId="1" animBg="1"/>
      <p:bldP spid="21536" grpId="0" animBg="1"/>
      <p:bldP spid="21536" grpId="1" animBg="1"/>
      <p:bldP spid="21537" grpId="0" animBg="1"/>
      <p:bldP spid="21537" grpId="1" animBg="1"/>
      <p:bldP spid="21538" grpId="0" animBg="1"/>
      <p:bldP spid="21538" grpId="1" animBg="1"/>
      <p:bldP spid="21539" grpId="0" animBg="1"/>
      <p:bldP spid="21539"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18" name="AutoShape 14"/>
          <p:cNvSpPr>
            <a:spLocks noChangeArrowheads="1"/>
          </p:cNvSpPr>
          <p:nvPr/>
        </p:nvSpPr>
        <p:spPr bwMode="auto">
          <a:xfrm>
            <a:off x="3017838" y="1542708"/>
            <a:ext cx="6400800" cy="576263"/>
          </a:xfrm>
          <a:prstGeom prst="flowChartTerminator">
            <a:avLst/>
          </a:prstGeom>
          <a:gradFill rotWithShape="1">
            <a:gsLst>
              <a:gs pos="0">
                <a:srgbClr val="003399"/>
              </a:gs>
              <a:gs pos="50000">
                <a:srgbClr val="0099FF"/>
              </a:gs>
              <a:gs pos="100000">
                <a:srgbClr val="003399"/>
              </a:gs>
            </a:gsLst>
            <a:lin ang="2700000" scaled="1"/>
          </a:gradFill>
          <a:ln w="12700">
            <a:solidFill>
              <a:srgbClr val="FF3300"/>
            </a:solidFill>
            <a:miter lim="800000"/>
            <a:headEnd/>
            <a:tailEnd/>
          </a:ln>
        </p:spPr>
        <p:txBody>
          <a:bodyPr wrap="none" anchor="ctr"/>
          <a:lstStyle>
            <a:lvl1pPr algn="l" eaLnBrk="0" hangingPunct="0">
              <a:defRPr>
                <a:solidFill>
                  <a:schemeClr val="tx1"/>
                </a:solidFill>
                <a:latin typeface="Arial" panose="020B0604020202020204" pitchFamily="34" charset="0"/>
              </a:defRPr>
            </a:lvl1pPr>
            <a:lvl2pPr marL="742950" indent="-285750" algn="l" eaLnBrk="0" hangingPunct="0">
              <a:defRPr>
                <a:solidFill>
                  <a:schemeClr val="tx1"/>
                </a:solidFill>
                <a:latin typeface="Arial" panose="020B0604020202020204" pitchFamily="34" charset="0"/>
              </a:defRPr>
            </a:lvl2pPr>
            <a:lvl3pPr marL="1143000" indent="-228600" algn="l" eaLnBrk="0" hangingPunct="0">
              <a:defRPr>
                <a:solidFill>
                  <a:schemeClr val="tx1"/>
                </a:solidFill>
                <a:latin typeface="Arial" panose="020B0604020202020204" pitchFamily="34" charset="0"/>
              </a:defRPr>
            </a:lvl3pPr>
            <a:lvl4pPr marL="1600200" indent="-228600" algn="l" eaLnBrk="0" hangingPunct="0">
              <a:defRPr>
                <a:solidFill>
                  <a:schemeClr val="tx1"/>
                </a:solidFill>
                <a:latin typeface="Arial" panose="020B0604020202020204" pitchFamily="34" charset="0"/>
              </a:defRPr>
            </a:lvl4pPr>
            <a:lvl5pPr marL="2057400" indent="-228600" algn="l"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srgbClr val="FFFF00"/>
                </a:solidFill>
                <a:effectLst/>
                <a:uLnTx/>
                <a:uFillTx/>
                <a:latin typeface="Arial" panose="020B0604020202020204" pitchFamily="34" charset="0"/>
                <a:ea typeface="+mn-ea"/>
                <a:cs typeface="+mn-cs"/>
              </a:rPr>
              <a:t>Chọn </a:t>
            </a:r>
            <a:r>
              <a:rPr kumimoji="0" lang="en-US" altLang="en-US" sz="1800" b="0" i="0" u="none" strike="noStrike" kern="1200" cap="none" spc="0" normalizeH="0" baseline="0" noProof="0">
                <a:ln>
                  <a:noFill/>
                </a:ln>
                <a:solidFill>
                  <a:srgbClr val="FF3300"/>
                </a:solidFill>
                <a:effectLst/>
                <a:uLnTx/>
                <a:uFillTx/>
                <a:latin typeface="Arial" panose="020B0604020202020204" pitchFamily="34" charset="0"/>
                <a:ea typeface="+mn-ea"/>
                <a:cs typeface="+mn-cs"/>
              </a:rPr>
              <a:t>A</a:t>
            </a:r>
            <a:r>
              <a:rPr kumimoji="0" lang="en-US" altLang="en-US" sz="1800" b="0" i="0" u="none" strike="noStrike" kern="1200" cap="none" spc="0" normalizeH="0" baseline="0" noProof="0">
                <a:ln>
                  <a:noFill/>
                </a:ln>
                <a:solidFill>
                  <a:srgbClr val="FFFF00"/>
                </a:solidFill>
                <a:effectLst/>
                <a:uLnTx/>
                <a:uFillTx/>
                <a:latin typeface="Arial" panose="020B0604020202020204" pitchFamily="34" charset="0"/>
                <a:ea typeface="+mn-ea"/>
                <a:cs typeface="+mn-cs"/>
              </a:rPr>
              <a:t>, hoặc </a:t>
            </a:r>
            <a:r>
              <a:rPr kumimoji="0" lang="en-US" altLang="en-US" sz="1800" b="0" i="0" u="none" strike="noStrike" kern="1200" cap="none" spc="0" normalizeH="0" baseline="0" noProof="0">
                <a:ln>
                  <a:noFill/>
                </a:ln>
                <a:solidFill>
                  <a:srgbClr val="FF3300"/>
                </a:solidFill>
                <a:effectLst/>
                <a:uLnTx/>
                <a:uFillTx/>
                <a:latin typeface="Arial" panose="020B0604020202020204" pitchFamily="34" charset="0"/>
                <a:ea typeface="+mn-ea"/>
                <a:cs typeface="+mn-cs"/>
              </a:rPr>
              <a:t>B</a:t>
            </a:r>
            <a:r>
              <a:rPr kumimoji="0" lang="en-US" altLang="en-US" sz="1800" b="0" i="0" u="none" strike="noStrike" kern="1200" cap="none" spc="0" normalizeH="0" baseline="0" noProof="0">
                <a:ln>
                  <a:noFill/>
                </a:ln>
                <a:solidFill>
                  <a:srgbClr val="FFFF00"/>
                </a:solidFill>
                <a:effectLst/>
                <a:uLnTx/>
                <a:uFillTx/>
                <a:latin typeface="Arial" panose="020B0604020202020204" pitchFamily="34" charset="0"/>
                <a:ea typeface="+mn-ea"/>
                <a:cs typeface="+mn-cs"/>
              </a:rPr>
              <a:t>, hoặc </a:t>
            </a:r>
            <a:r>
              <a:rPr kumimoji="0" lang="en-US" altLang="en-US" sz="1800" b="0" i="0" u="none" strike="noStrike" kern="1200" cap="none" spc="0" normalizeH="0" baseline="0" noProof="0">
                <a:ln>
                  <a:noFill/>
                </a:ln>
                <a:solidFill>
                  <a:srgbClr val="FF3300"/>
                </a:solidFill>
                <a:effectLst/>
                <a:uLnTx/>
                <a:uFillTx/>
                <a:latin typeface="Arial" panose="020B0604020202020204" pitchFamily="34" charset="0"/>
                <a:ea typeface="+mn-ea"/>
                <a:cs typeface="+mn-cs"/>
              </a:rPr>
              <a:t>C</a:t>
            </a:r>
            <a:r>
              <a:rPr kumimoji="0" lang="en-US" altLang="en-US" sz="1800" b="0" i="0" u="none" strike="noStrike" kern="1200" cap="none" spc="0" normalizeH="0" baseline="0" noProof="0">
                <a:ln>
                  <a:noFill/>
                </a:ln>
                <a:solidFill>
                  <a:srgbClr val="FFFF00"/>
                </a:solidFill>
                <a:effectLst/>
                <a:uLnTx/>
                <a:uFillTx/>
                <a:latin typeface="Arial" panose="020B0604020202020204" pitchFamily="34" charset="0"/>
                <a:ea typeface="+mn-ea"/>
                <a:cs typeface="+mn-cs"/>
              </a:rPr>
              <a:t>, hoặc </a:t>
            </a:r>
            <a:r>
              <a:rPr kumimoji="0" lang="en-US" altLang="en-US" sz="1800" b="0" i="0" u="none" strike="noStrike" kern="1200" cap="none" spc="0" normalizeH="0" baseline="0" noProof="0">
                <a:ln>
                  <a:noFill/>
                </a:ln>
                <a:solidFill>
                  <a:srgbClr val="FF3300"/>
                </a:solidFill>
                <a:effectLst/>
                <a:uLnTx/>
                <a:uFillTx/>
                <a:latin typeface="Arial" panose="020B0604020202020204" pitchFamily="34" charset="0"/>
                <a:ea typeface="+mn-ea"/>
                <a:cs typeface="+mn-cs"/>
              </a:rPr>
              <a:t>D</a:t>
            </a:r>
          </a:p>
        </p:txBody>
      </p:sp>
      <p:grpSp>
        <p:nvGrpSpPr>
          <p:cNvPr id="2" name="AutoShape 15"/>
          <p:cNvGrpSpPr>
            <a:grpSpLocks/>
          </p:cNvGrpSpPr>
          <p:nvPr/>
        </p:nvGrpSpPr>
        <p:grpSpPr bwMode="auto">
          <a:xfrm>
            <a:off x="1775620" y="2171220"/>
            <a:ext cx="10125868" cy="1584325"/>
            <a:chOff x="968" y="1609"/>
            <a:chExt cx="4458" cy="741"/>
          </a:xfrm>
        </p:grpSpPr>
        <p:pic>
          <p:nvPicPr>
            <p:cNvPr id="80900" name="AutoShape 15"/>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8" y="1609"/>
              <a:ext cx="4458" cy="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1" name="Text Box 4"/>
            <p:cNvSpPr txBox="1">
              <a:spLocks noChangeArrowheads="1"/>
            </p:cNvSpPr>
            <p:nvPr/>
          </p:nvSpPr>
          <p:spPr bwMode="auto">
            <a:xfrm>
              <a:off x="1011" y="1650"/>
              <a:ext cx="4374" cy="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defRPr>
                  <a:solidFill>
                    <a:schemeClr val="tx1"/>
                  </a:solidFill>
                  <a:latin typeface="Arial" panose="020B0604020202020204" pitchFamily="34" charset="0"/>
                </a:defRPr>
              </a:lvl1pPr>
              <a:lvl2pPr marL="742950" indent="-285750" algn="l" eaLnBrk="0" hangingPunct="0">
                <a:defRPr>
                  <a:solidFill>
                    <a:schemeClr val="tx1"/>
                  </a:solidFill>
                  <a:latin typeface="Arial" panose="020B0604020202020204" pitchFamily="34" charset="0"/>
                </a:defRPr>
              </a:lvl2pPr>
              <a:lvl3pPr marL="1143000" indent="-228600" algn="l" eaLnBrk="0" hangingPunct="0">
                <a:defRPr>
                  <a:solidFill>
                    <a:schemeClr val="tx1"/>
                  </a:solidFill>
                  <a:latin typeface="Arial" panose="020B0604020202020204" pitchFamily="34" charset="0"/>
                </a:defRPr>
              </a:lvl3pPr>
              <a:lvl4pPr marL="1600200" indent="-228600" algn="l" eaLnBrk="0" hangingPunct="0">
                <a:defRPr>
                  <a:solidFill>
                    <a:schemeClr val="tx1"/>
                  </a:solidFill>
                  <a:latin typeface="Arial" panose="020B0604020202020204" pitchFamily="34" charset="0"/>
                </a:defRPr>
              </a:lvl4pPr>
              <a:lvl5pPr marL="2057400" indent="-228600" algn="l"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dirty="0">
                <a:ln>
                  <a:noFill/>
                </a:ln>
                <a:solidFill>
                  <a:srgbClr val="0033CC"/>
                </a:solidFill>
                <a:effectLst/>
                <a:uLnTx/>
                <a:uFillTx/>
                <a:latin typeface="Arial" panose="020B0604020202020204" pitchFamily="34" charset="0"/>
                <a:ea typeface="+mn-ea"/>
                <a:cs typeface="+mn-cs"/>
              </a:endParaRPr>
            </a:p>
          </p:txBody>
        </p:sp>
      </p:grpSp>
      <p:sp>
        <p:nvSpPr>
          <p:cNvPr id="21520" name="Oval 16"/>
          <p:cNvSpPr>
            <a:spLocks noChangeArrowheads="1"/>
          </p:cNvSpPr>
          <p:nvPr/>
        </p:nvSpPr>
        <p:spPr bwMode="auto">
          <a:xfrm>
            <a:off x="119856" y="2255838"/>
            <a:ext cx="1655763" cy="1244600"/>
          </a:xfrm>
          <a:prstGeom prst="ellipse">
            <a:avLst/>
          </a:prstGeom>
          <a:solidFill>
            <a:srgbClr val="FFFF00"/>
          </a:solidFill>
          <a:ln w="12700">
            <a:solidFill>
              <a:srgbClr val="0033CC"/>
            </a:solidFill>
            <a:round/>
            <a:headEnd/>
            <a:tailEnd/>
          </a:ln>
        </p:spPr>
        <p:txBody>
          <a:bodyPr wrap="none" anchor="ctr"/>
          <a:lstStyle>
            <a:lvl1pPr algn="l" eaLnBrk="0" hangingPunct="0">
              <a:defRPr>
                <a:solidFill>
                  <a:schemeClr val="tx1"/>
                </a:solidFill>
                <a:latin typeface="Arial" panose="020B0604020202020204" pitchFamily="34" charset="0"/>
              </a:defRPr>
            </a:lvl1pPr>
            <a:lvl2pPr marL="742950" indent="-285750" algn="l" eaLnBrk="0" hangingPunct="0">
              <a:defRPr>
                <a:solidFill>
                  <a:schemeClr val="tx1"/>
                </a:solidFill>
                <a:latin typeface="Arial" panose="020B0604020202020204" pitchFamily="34" charset="0"/>
              </a:defRPr>
            </a:lvl2pPr>
            <a:lvl3pPr marL="1143000" indent="-228600" algn="l" eaLnBrk="0" hangingPunct="0">
              <a:defRPr>
                <a:solidFill>
                  <a:schemeClr val="tx1"/>
                </a:solidFill>
                <a:latin typeface="Arial" panose="020B0604020202020204" pitchFamily="34" charset="0"/>
              </a:defRPr>
            </a:lvl3pPr>
            <a:lvl4pPr marL="1600200" indent="-228600" algn="l" eaLnBrk="0" hangingPunct="0">
              <a:defRPr>
                <a:solidFill>
                  <a:schemeClr val="tx1"/>
                </a:solidFill>
                <a:latin typeface="Arial" panose="020B0604020202020204" pitchFamily="34" charset="0"/>
              </a:defRPr>
            </a:lvl4pPr>
            <a:lvl5pPr marL="2057400" indent="-228600" algn="l"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dirty="0" err="1">
                <a:ln>
                  <a:noFill/>
                </a:ln>
                <a:solidFill>
                  <a:srgbClr val="FF3300"/>
                </a:solidFill>
                <a:effectLst/>
                <a:uLnTx/>
                <a:uFillTx/>
                <a:latin typeface="Times New Roman" panose="02020603050405020304" pitchFamily="18" charset="0"/>
                <a:ea typeface="+mn-ea"/>
                <a:cs typeface="Times New Roman" panose="02020603050405020304" pitchFamily="18" charset="0"/>
              </a:rPr>
              <a:t>Câu</a:t>
            </a:r>
            <a:r>
              <a:rPr kumimoji="0" lang="en-US" altLang="en-US" sz="3200" b="1" i="0" u="none" strike="noStrike" kern="1200" cap="none" spc="0" normalizeH="0" baseline="0" noProof="0" dirty="0">
                <a:ln>
                  <a:noFill/>
                </a:ln>
                <a:solidFill>
                  <a:srgbClr val="FF3300"/>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smtClean="0">
                <a:ln>
                  <a:noFill/>
                </a:ln>
                <a:solidFill>
                  <a:srgbClr val="FF3300"/>
                </a:solidFill>
                <a:effectLst/>
                <a:uLnTx/>
                <a:uFillTx/>
                <a:latin typeface="Times New Roman" panose="02020603050405020304" pitchFamily="18" charset="0"/>
                <a:ea typeface="+mn-ea"/>
                <a:cs typeface="Times New Roman" panose="02020603050405020304" pitchFamily="18" charset="0"/>
              </a:rPr>
              <a:t>3</a:t>
            </a:r>
            <a:endParaRPr kumimoji="0" lang="en-US" altLang="en-US" sz="3200" b="1" i="0" u="none" strike="noStrike" kern="1200" cap="none" spc="0" normalizeH="0" baseline="0" noProof="0" dirty="0">
              <a:ln>
                <a:noFill/>
              </a:ln>
              <a:solidFill>
                <a:srgbClr val="FF3300"/>
              </a:solidFill>
              <a:effectLst/>
              <a:uLnTx/>
              <a:uFillTx/>
              <a:latin typeface="Times New Roman" panose="02020603050405020304" pitchFamily="18" charset="0"/>
              <a:ea typeface="+mn-ea"/>
              <a:cs typeface="Times New Roman" panose="02020603050405020304" pitchFamily="18" charset="0"/>
            </a:endParaRPr>
          </a:p>
        </p:txBody>
      </p:sp>
      <p:sp>
        <p:nvSpPr>
          <p:cNvPr id="21521" name="AutoShape 17" descr="5%"/>
          <p:cNvSpPr>
            <a:spLocks noChangeArrowheads="1"/>
          </p:cNvSpPr>
          <p:nvPr/>
        </p:nvSpPr>
        <p:spPr bwMode="auto">
          <a:xfrm>
            <a:off x="3207546" y="5621965"/>
            <a:ext cx="7460454" cy="503238"/>
          </a:xfrm>
          <a:prstGeom prst="roundRect">
            <a:avLst>
              <a:gd name="adj" fmla="val 16667"/>
            </a:avLst>
          </a:prstGeom>
          <a:pattFill prst="pct5">
            <a:fgClr>
              <a:srgbClr val="0099FF"/>
            </a:fgClr>
            <a:bgClr>
              <a:srgbClr val="000099"/>
            </a:bgClr>
          </a:pattFill>
          <a:ln w="19050">
            <a:solidFill>
              <a:srgbClr val="CCFFFF"/>
            </a:solidFill>
            <a:round/>
            <a:headEnd/>
            <a:tailEnd/>
          </a:ln>
        </p:spPr>
        <p:txBody>
          <a:bodyPr wrap="none" anchor="ctr"/>
          <a:lstStyle>
            <a:lvl1pPr algn="l" eaLnBrk="0" hangingPunct="0">
              <a:defRPr>
                <a:solidFill>
                  <a:schemeClr val="tx1"/>
                </a:solidFill>
                <a:latin typeface="Arial" panose="020B0604020202020204" pitchFamily="34" charset="0"/>
              </a:defRPr>
            </a:lvl1pPr>
            <a:lvl2pPr marL="742950" indent="-285750" algn="l" eaLnBrk="0" hangingPunct="0">
              <a:defRPr>
                <a:solidFill>
                  <a:schemeClr val="tx1"/>
                </a:solidFill>
                <a:latin typeface="Arial" panose="020B0604020202020204" pitchFamily="34" charset="0"/>
              </a:defRPr>
            </a:lvl2pPr>
            <a:lvl3pPr marL="1143000" indent="-228600" algn="l" eaLnBrk="0" hangingPunct="0">
              <a:defRPr>
                <a:solidFill>
                  <a:schemeClr val="tx1"/>
                </a:solidFill>
                <a:latin typeface="Arial" panose="020B0604020202020204" pitchFamily="34" charset="0"/>
              </a:defRPr>
            </a:lvl3pPr>
            <a:lvl4pPr marL="1600200" indent="-228600" algn="l" eaLnBrk="0" hangingPunct="0">
              <a:defRPr>
                <a:solidFill>
                  <a:schemeClr val="tx1"/>
                </a:solidFill>
                <a:latin typeface="Arial" panose="020B0604020202020204" pitchFamily="34" charset="0"/>
              </a:defRPr>
            </a:lvl4pPr>
            <a:lvl5pPr marL="2057400" indent="-228600" algn="l"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D. </a:t>
            </a:r>
            <a:r>
              <a:rPr kumimoji="0" lang="en-US" sz="28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Nghe</a:t>
            </a:r>
            <a:r>
              <a:rPr kumimoji="0" lang="en-US" sz="28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nhạc</a:t>
            </a:r>
            <a:r>
              <a:rPr kumimoji="0" lang="en-US" sz="2800" b="0" i="0" u="none" strike="noStrike" kern="1200" cap="none" spc="0" normalizeH="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tiếng</a:t>
            </a:r>
            <a:r>
              <a:rPr kumimoji="0" lang="en-US" sz="2800" b="0" i="0" u="none" strike="noStrike" kern="1200" cap="none" spc="0" normalizeH="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Anh</a:t>
            </a:r>
            <a:r>
              <a:rPr kumimoji="0" lang="en-US" sz="2800" b="0" i="0" u="none" strike="noStrike" kern="1200" cap="none" spc="0" normalizeH="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để</a:t>
            </a:r>
            <a:r>
              <a:rPr kumimoji="0" lang="en-US" sz="2800" b="0" i="0" u="none" strike="noStrike" kern="1200" cap="none" spc="0" normalizeH="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học</a:t>
            </a:r>
            <a:r>
              <a:rPr kumimoji="0" lang="en-US" sz="2800" b="0" i="0" u="none" strike="noStrike" kern="1200" cap="none" spc="0" normalizeH="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từ</a:t>
            </a:r>
            <a:r>
              <a:rPr kumimoji="0" lang="en-US" sz="2800" b="0" i="0" u="none" strike="noStrike" kern="1200" cap="none" spc="0" normalizeH="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mới</a:t>
            </a:r>
            <a:r>
              <a:rPr kumimoji="0" lang="en-US" sz="28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1522" name="AutoShape 18" descr="5%"/>
          <p:cNvSpPr>
            <a:spLocks noChangeArrowheads="1"/>
          </p:cNvSpPr>
          <p:nvPr/>
        </p:nvSpPr>
        <p:spPr bwMode="auto">
          <a:xfrm>
            <a:off x="3216276" y="4413877"/>
            <a:ext cx="7451724" cy="504825"/>
          </a:xfrm>
          <a:prstGeom prst="roundRect">
            <a:avLst>
              <a:gd name="adj" fmla="val 16667"/>
            </a:avLst>
          </a:prstGeom>
          <a:pattFill prst="pct5">
            <a:fgClr>
              <a:srgbClr val="0099FF"/>
            </a:fgClr>
            <a:bgClr>
              <a:srgbClr val="000099"/>
            </a:bgClr>
          </a:pattFill>
          <a:ln w="19050">
            <a:solidFill>
              <a:srgbClr val="CCFFFF"/>
            </a:solidFill>
            <a:round/>
            <a:headEnd/>
            <a:tailEnd/>
          </a:ln>
        </p:spPr>
        <p:txBody>
          <a:bodyPr wrap="none" anchor="ctr"/>
          <a:lstStyle>
            <a:lvl1pPr algn="l" eaLnBrk="0" hangingPunct="0">
              <a:defRPr>
                <a:solidFill>
                  <a:schemeClr val="tx1"/>
                </a:solidFill>
                <a:latin typeface="Arial" panose="020B0604020202020204" pitchFamily="34" charset="0"/>
              </a:defRPr>
            </a:lvl1pPr>
            <a:lvl2pPr marL="742950" indent="-285750" algn="l" eaLnBrk="0" hangingPunct="0">
              <a:defRPr>
                <a:solidFill>
                  <a:schemeClr val="tx1"/>
                </a:solidFill>
                <a:latin typeface="Arial" panose="020B0604020202020204" pitchFamily="34" charset="0"/>
              </a:defRPr>
            </a:lvl2pPr>
            <a:lvl3pPr marL="1143000" indent="-228600" algn="l" eaLnBrk="0" hangingPunct="0">
              <a:defRPr>
                <a:solidFill>
                  <a:schemeClr val="tx1"/>
                </a:solidFill>
                <a:latin typeface="Arial" panose="020B0604020202020204" pitchFamily="34" charset="0"/>
              </a:defRPr>
            </a:lvl3pPr>
            <a:lvl4pPr marL="1600200" indent="-228600" algn="l" eaLnBrk="0" hangingPunct="0">
              <a:defRPr>
                <a:solidFill>
                  <a:schemeClr val="tx1"/>
                </a:solidFill>
                <a:latin typeface="Arial" panose="020B0604020202020204" pitchFamily="34" charset="0"/>
              </a:defRPr>
            </a:lvl4pPr>
            <a:lvl5pPr marL="2057400" indent="-228600" algn="l"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B. </a:t>
            </a:r>
            <a:r>
              <a:rPr kumimoji="0" lang="en-US" sz="28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Chuẩn</a:t>
            </a:r>
            <a:r>
              <a:rPr kumimoji="0" lang="en-US" sz="2800" b="0" i="0" u="none" strike="noStrike" kern="1200" cap="none" spc="0" normalizeH="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bị</a:t>
            </a:r>
            <a:r>
              <a:rPr kumimoji="0" lang="en-US" sz="2800" b="0" i="0" u="none" strike="noStrike" kern="1200" cap="none" spc="0" normalizeH="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bài</a:t>
            </a:r>
            <a:r>
              <a:rPr kumimoji="0" lang="en-US" sz="2800" b="0" i="0" u="none" strike="noStrike" kern="1200" cap="none" spc="0" normalizeH="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trước</a:t>
            </a:r>
            <a:r>
              <a:rPr kumimoji="0" lang="en-US" sz="2800" b="0" i="0" u="none" strike="noStrike" kern="1200" cap="none" spc="0" normalizeH="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khi</a:t>
            </a:r>
            <a:r>
              <a:rPr kumimoji="0" lang="en-US" sz="2800" b="0" i="0" u="none" strike="noStrike" kern="1200" cap="none" spc="0" normalizeH="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đến</a:t>
            </a:r>
            <a:r>
              <a:rPr kumimoji="0" lang="en-US" sz="2800" b="0" i="0" u="none" strike="noStrike" kern="1200" cap="none" spc="0" normalizeH="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lớp</a:t>
            </a:r>
            <a:r>
              <a:rPr kumimoji="0" lang="en-US" sz="28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1523" name="AutoShape 19" descr="5%"/>
          <p:cNvSpPr>
            <a:spLocks noChangeArrowheads="1"/>
          </p:cNvSpPr>
          <p:nvPr/>
        </p:nvSpPr>
        <p:spPr bwMode="auto">
          <a:xfrm>
            <a:off x="3236120" y="5017921"/>
            <a:ext cx="7431880" cy="504825"/>
          </a:xfrm>
          <a:prstGeom prst="roundRect">
            <a:avLst>
              <a:gd name="adj" fmla="val 16667"/>
            </a:avLst>
          </a:prstGeom>
          <a:pattFill prst="pct5">
            <a:fgClr>
              <a:srgbClr val="0099FF"/>
            </a:fgClr>
            <a:bgClr>
              <a:srgbClr val="000099"/>
            </a:bgClr>
          </a:pattFill>
          <a:ln w="19050">
            <a:solidFill>
              <a:srgbClr val="CCFFFF"/>
            </a:solidFill>
            <a:round/>
            <a:headEnd/>
            <a:tailEnd/>
          </a:ln>
        </p:spPr>
        <p:txBody>
          <a:bodyPr wrap="none" anchor="ctr"/>
          <a:lstStyle>
            <a:lvl1pPr algn="l" eaLnBrk="0" hangingPunct="0">
              <a:defRPr>
                <a:solidFill>
                  <a:schemeClr val="tx1"/>
                </a:solidFill>
                <a:latin typeface="Arial" panose="020B0604020202020204" pitchFamily="34" charset="0"/>
              </a:defRPr>
            </a:lvl1pPr>
            <a:lvl2pPr marL="742950" indent="-285750" algn="l" eaLnBrk="0" hangingPunct="0">
              <a:defRPr>
                <a:solidFill>
                  <a:schemeClr val="tx1"/>
                </a:solidFill>
                <a:latin typeface="Arial" panose="020B0604020202020204" pitchFamily="34" charset="0"/>
              </a:defRPr>
            </a:lvl2pPr>
            <a:lvl3pPr marL="1143000" indent="-228600" algn="l" eaLnBrk="0" hangingPunct="0">
              <a:defRPr>
                <a:solidFill>
                  <a:schemeClr val="tx1"/>
                </a:solidFill>
                <a:latin typeface="Arial" panose="020B0604020202020204" pitchFamily="34" charset="0"/>
              </a:defRPr>
            </a:lvl3pPr>
            <a:lvl4pPr marL="1600200" indent="-228600" algn="l" eaLnBrk="0" hangingPunct="0">
              <a:defRPr>
                <a:solidFill>
                  <a:schemeClr val="tx1"/>
                </a:solidFill>
                <a:latin typeface="Arial" panose="020B0604020202020204" pitchFamily="34" charset="0"/>
              </a:defRPr>
            </a:lvl4pPr>
            <a:lvl5pPr marL="2057400" indent="-228600" algn="l"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C. </a:t>
            </a:r>
            <a:r>
              <a:rPr kumimoji="0" lang="en-US" sz="28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Học</a:t>
            </a:r>
            <a:r>
              <a:rPr kumimoji="0" lang="en-US" sz="2800" b="0" i="0" u="none" strike="noStrike" kern="1200" cap="none" spc="0" normalizeH="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trước</a:t>
            </a:r>
            <a:r>
              <a:rPr kumimoji="0" lang="en-US" sz="2800" b="0" i="0" u="none" strike="noStrike" kern="1200" cap="none" spc="0" normalizeH="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chơi</a:t>
            </a:r>
            <a:r>
              <a:rPr kumimoji="0" lang="en-US" sz="2800" b="0" i="0" u="none" strike="noStrike" kern="1200" cap="none" spc="0" normalizeH="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sau</a:t>
            </a:r>
            <a:r>
              <a:rPr kumimoji="0" lang="en-US" sz="28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1524" name="AutoShape 20" descr="5%"/>
          <p:cNvSpPr>
            <a:spLocks noChangeArrowheads="1"/>
          </p:cNvSpPr>
          <p:nvPr/>
        </p:nvSpPr>
        <p:spPr bwMode="auto">
          <a:xfrm>
            <a:off x="3207546" y="3859214"/>
            <a:ext cx="7460454" cy="503237"/>
          </a:xfrm>
          <a:prstGeom prst="roundRect">
            <a:avLst>
              <a:gd name="adj" fmla="val 16667"/>
            </a:avLst>
          </a:prstGeom>
          <a:pattFill prst="pct5">
            <a:fgClr>
              <a:srgbClr val="0099FF"/>
            </a:fgClr>
            <a:bgClr>
              <a:srgbClr val="000099"/>
            </a:bgClr>
          </a:pattFill>
          <a:ln w="19050">
            <a:solidFill>
              <a:srgbClr val="CCFFFF"/>
            </a:solidFill>
            <a:round/>
            <a:headEnd/>
            <a:tailEnd/>
          </a:ln>
        </p:spPr>
        <p:txBody>
          <a:bodyPr wrap="none" anchor="ctr"/>
          <a:lstStyle>
            <a:lvl1pPr algn="l" eaLnBrk="0" hangingPunct="0">
              <a:defRPr>
                <a:solidFill>
                  <a:schemeClr val="tx1"/>
                </a:solidFill>
                <a:latin typeface="Arial" panose="020B0604020202020204" pitchFamily="34" charset="0"/>
              </a:defRPr>
            </a:lvl1pPr>
            <a:lvl2pPr marL="742950" indent="-285750" algn="l" eaLnBrk="0" hangingPunct="0">
              <a:defRPr>
                <a:solidFill>
                  <a:schemeClr val="tx1"/>
                </a:solidFill>
                <a:latin typeface="Arial" panose="020B0604020202020204" pitchFamily="34" charset="0"/>
              </a:defRPr>
            </a:lvl2pPr>
            <a:lvl3pPr marL="1143000" indent="-228600" algn="l" eaLnBrk="0" hangingPunct="0">
              <a:defRPr>
                <a:solidFill>
                  <a:schemeClr val="tx1"/>
                </a:solidFill>
                <a:latin typeface="Arial" panose="020B0604020202020204" pitchFamily="34" charset="0"/>
              </a:defRPr>
            </a:lvl3pPr>
            <a:lvl4pPr marL="1600200" indent="-228600" algn="l" eaLnBrk="0" hangingPunct="0">
              <a:defRPr>
                <a:solidFill>
                  <a:schemeClr val="tx1"/>
                </a:solidFill>
                <a:latin typeface="Arial" panose="020B0604020202020204" pitchFamily="34" charset="0"/>
              </a:defRPr>
            </a:lvl4pPr>
            <a:lvl5pPr marL="2057400" indent="-228600" algn="l"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 </a:t>
            </a:r>
            <a:r>
              <a:rPr kumimoji="0" lang="en-US" sz="28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Chơi</a:t>
            </a:r>
            <a:r>
              <a:rPr kumimoji="0" lang="en-US" sz="28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điện</a:t>
            </a:r>
            <a:r>
              <a:rPr kumimoji="0" lang="en-US" sz="2800" b="0" i="0" u="none" strike="noStrike" kern="1200" cap="none" spc="0" normalizeH="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tử</a:t>
            </a:r>
            <a:r>
              <a:rPr kumimoji="0" lang="en-US" sz="2800" b="0" i="0" u="none" strike="noStrike" kern="1200" cap="none" spc="0" normalizeH="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trong</a:t>
            </a:r>
            <a:r>
              <a:rPr kumimoji="0" lang="en-US" sz="2800" b="0" i="0" u="none" strike="noStrike" kern="1200" cap="none" spc="0" normalizeH="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giờ</a:t>
            </a:r>
            <a:r>
              <a:rPr kumimoji="0" lang="en-US" sz="2800" b="0" i="0" u="none" strike="noStrike" kern="1200" cap="none" spc="0" normalizeH="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học</a:t>
            </a:r>
            <a:r>
              <a:rPr kumimoji="0" lang="en-US" sz="2800" b="0" i="0" u="none" strike="noStrike" kern="1200" cap="none" spc="0" normalizeH="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80907" name="Picture 21" descr="hinhne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87488" y="6308726"/>
            <a:ext cx="9180513"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26" name="WordArt 22"/>
          <p:cNvSpPr>
            <a:spLocks noChangeArrowheads="1" noChangeShapeType="1" noTextEdit="1"/>
          </p:cNvSpPr>
          <p:nvPr/>
        </p:nvSpPr>
        <p:spPr bwMode="auto">
          <a:xfrm>
            <a:off x="4011614" y="6464301"/>
            <a:ext cx="4676775" cy="277813"/>
          </a:xfrm>
          <a:prstGeom prst="rect">
            <a:avLst/>
          </a:prstGeom>
        </p:spPr>
        <p:txBody>
          <a:bodyPr wrap="none" fromWordArt="1">
            <a:prstTxWarp prst="textWave1">
              <a:avLst>
                <a:gd name="adj1" fmla="val 13005"/>
                <a:gd name="adj2" fmla="val 0"/>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a:ln w="9525">
                  <a:solidFill>
                    <a:srgbClr val="FF3300"/>
                  </a:solidFill>
                  <a:round/>
                  <a:headEnd/>
                  <a:tailEnd/>
                </a:ln>
                <a:gradFill rotWithShape="1">
                  <a:gsLst>
                    <a:gs pos="0">
                      <a:srgbClr val="9999FF"/>
                    </a:gs>
                    <a:gs pos="100000">
                      <a:srgbClr val="009999"/>
                    </a:gs>
                  </a:gsLst>
                  <a:lin ang="5400000" scaled="1"/>
                </a:gradFill>
                <a:effectLst>
                  <a:outerShdw dist="53882" dir="2700000" algn="ctr" rotWithShape="0">
                    <a:srgbClr val="C0C0C0">
                      <a:alpha val="79999"/>
                    </a:srgbClr>
                  </a:outerShdw>
                </a:effectLst>
                <a:uLnTx/>
                <a:uFillTx/>
                <a:latin typeface="Times New Roman" panose="02020603050405020304" pitchFamily="18" charset="0"/>
                <a:ea typeface="+mn-ea"/>
                <a:cs typeface="Times New Roman" panose="02020603050405020304" pitchFamily="18" charset="0"/>
              </a:rPr>
              <a:t>CHÚC MỪNG CÁC EM !</a:t>
            </a:r>
          </a:p>
        </p:txBody>
      </p:sp>
      <p:pic>
        <p:nvPicPr>
          <p:cNvPr id="80909" name="Picture 25" descr="Hinh dong Phao hoa"/>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61913" y="-1525588"/>
            <a:ext cx="1771650" cy="453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34" name="Oval 30"/>
          <p:cNvSpPr>
            <a:spLocks noChangeArrowheads="1"/>
          </p:cNvSpPr>
          <p:nvPr/>
        </p:nvSpPr>
        <p:spPr bwMode="auto">
          <a:xfrm>
            <a:off x="1750457" y="5077093"/>
            <a:ext cx="838200" cy="609600"/>
          </a:xfrm>
          <a:prstGeom prst="ellipse">
            <a:avLst/>
          </a:prstGeom>
          <a:gradFill rotWithShape="1">
            <a:gsLst>
              <a:gs pos="0">
                <a:srgbClr val="0099FF"/>
              </a:gs>
              <a:gs pos="50000">
                <a:schemeClr val="accent1"/>
              </a:gs>
              <a:gs pos="100000">
                <a:srgbClr val="0099FF"/>
              </a:gs>
            </a:gsLst>
            <a:lin ang="5400000" scaled="1"/>
          </a:gradFill>
          <a:ln w="12700">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charset="0"/>
                <a:ea typeface="+mn-ea"/>
                <a:cs typeface="+mn-cs"/>
              </a:rPr>
              <a:t>5</a:t>
            </a:r>
          </a:p>
        </p:txBody>
      </p:sp>
      <p:sp>
        <p:nvSpPr>
          <p:cNvPr id="21535" name="Oval 31"/>
          <p:cNvSpPr>
            <a:spLocks noChangeArrowheads="1"/>
          </p:cNvSpPr>
          <p:nvPr/>
        </p:nvSpPr>
        <p:spPr bwMode="auto">
          <a:xfrm>
            <a:off x="1742917" y="5077093"/>
            <a:ext cx="838200" cy="609600"/>
          </a:xfrm>
          <a:prstGeom prst="ellipse">
            <a:avLst/>
          </a:prstGeom>
          <a:gradFill rotWithShape="1">
            <a:gsLst>
              <a:gs pos="0">
                <a:srgbClr val="0099FF"/>
              </a:gs>
              <a:gs pos="50000">
                <a:schemeClr val="accent1"/>
              </a:gs>
              <a:gs pos="100000">
                <a:srgbClr val="0099FF"/>
              </a:gs>
            </a:gsLst>
            <a:lin ang="5400000" scaled="1"/>
          </a:gradFill>
          <a:ln w="12700">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mn-ea"/>
                <a:cs typeface="+mn-cs"/>
              </a:rPr>
              <a:t>4</a:t>
            </a:r>
          </a:p>
        </p:txBody>
      </p:sp>
      <p:sp>
        <p:nvSpPr>
          <p:cNvPr id="21536" name="Oval 32"/>
          <p:cNvSpPr>
            <a:spLocks noChangeArrowheads="1"/>
          </p:cNvSpPr>
          <p:nvPr/>
        </p:nvSpPr>
        <p:spPr bwMode="auto">
          <a:xfrm>
            <a:off x="1735377" y="5077093"/>
            <a:ext cx="838200" cy="609600"/>
          </a:xfrm>
          <a:prstGeom prst="ellipse">
            <a:avLst/>
          </a:prstGeom>
          <a:gradFill rotWithShape="1">
            <a:gsLst>
              <a:gs pos="0">
                <a:schemeClr val="accent1"/>
              </a:gs>
              <a:gs pos="100000">
                <a:srgbClr val="0099FF"/>
              </a:gs>
            </a:gsLst>
            <a:lin ang="5400000" scaled="1"/>
          </a:gradFill>
          <a:ln w="12700">
            <a:solidFill>
              <a:schemeClr val="tx1"/>
            </a:solidFill>
            <a:round/>
            <a:headEnd/>
            <a:tailEnd/>
          </a:ln>
        </p:spPr>
        <p:txBody>
          <a:bodyPr wrap="none" anchor="ctr"/>
          <a:lstStyle>
            <a:lvl1pPr algn="l" eaLnBrk="0" hangingPunct="0">
              <a:defRPr>
                <a:solidFill>
                  <a:schemeClr val="tx1"/>
                </a:solidFill>
                <a:latin typeface="Arial" panose="020B0604020202020204" pitchFamily="34" charset="0"/>
              </a:defRPr>
            </a:lvl1pPr>
            <a:lvl2pPr marL="742950" indent="-285750" algn="l" eaLnBrk="0" hangingPunct="0">
              <a:defRPr>
                <a:solidFill>
                  <a:schemeClr val="tx1"/>
                </a:solidFill>
                <a:latin typeface="Arial" panose="020B0604020202020204" pitchFamily="34" charset="0"/>
              </a:defRPr>
            </a:lvl2pPr>
            <a:lvl3pPr marL="1143000" indent="-228600" algn="l" eaLnBrk="0" hangingPunct="0">
              <a:defRPr>
                <a:solidFill>
                  <a:schemeClr val="tx1"/>
                </a:solidFill>
                <a:latin typeface="Arial" panose="020B0604020202020204" pitchFamily="34" charset="0"/>
              </a:defRPr>
            </a:lvl3pPr>
            <a:lvl4pPr marL="1600200" indent="-228600" algn="l" eaLnBrk="0" hangingPunct="0">
              <a:defRPr>
                <a:solidFill>
                  <a:schemeClr val="tx1"/>
                </a:solidFill>
                <a:latin typeface="Arial" panose="020B0604020202020204" pitchFamily="34" charset="0"/>
              </a:defRPr>
            </a:lvl4pPr>
            <a:lvl5pPr marL="2057400" indent="-228600" algn="l"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3</a:t>
            </a:r>
          </a:p>
        </p:txBody>
      </p:sp>
      <p:sp>
        <p:nvSpPr>
          <p:cNvPr id="21537" name="Oval 33"/>
          <p:cNvSpPr>
            <a:spLocks noChangeArrowheads="1"/>
          </p:cNvSpPr>
          <p:nvPr/>
        </p:nvSpPr>
        <p:spPr bwMode="auto">
          <a:xfrm>
            <a:off x="1735377" y="5086106"/>
            <a:ext cx="838200" cy="609600"/>
          </a:xfrm>
          <a:prstGeom prst="ellipse">
            <a:avLst/>
          </a:prstGeom>
          <a:gradFill rotWithShape="1">
            <a:gsLst>
              <a:gs pos="0">
                <a:srgbClr val="0099FF"/>
              </a:gs>
              <a:gs pos="50000">
                <a:schemeClr val="accent1"/>
              </a:gs>
              <a:gs pos="100000">
                <a:srgbClr val="0099FF"/>
              </a:gs>
            </a:gsLst>
            <a:lin ang="5400000" scaled="1"/>
          </a:gradFill>
          <a:ln w="12700">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charset="0"/>
                <a:ea typeface="+mn-ea"/>
                <a:cs typeface="+mn-cs"/>
              </a:rPr>
              <a:t>2</a:t>
            </a:r>
          </a:p>
        </p:txBody>
      </p:sp>
      <p:sp>
        <p:nvSpPr>
          <p:cNvPr id="21538" name="Oval 34"/>
          <p:cNvSpPr>
            <a:spLocks noChangeArrowheads="1"/>
          </p:cNvSpPr>
          <p:nvPr/>
        </p:nvSpPr>
        <p:spPr bwMode="auto">
          <a:xfrm>
            <a:off x="1735377" y="5077093"/>
            <a:ext cx="838200" cy="609600"/>
          </a:xfrm>
          <a:prstGeom prst="ellipse">
            <a:avLst/>
          </a:prstGeom>
          <a:gradFill rotWithShape="1">
            <a:gsLst>
              <a:gs pos="0">
                <a:srgbClr val="0099FF"/>
              </a:gs>
              <a:gs pos="50000">
                <a:schemeClr val="accent1"/>
              </a:gs>
              <a:gs pos="100000">
                <a:srgbClr val="0099FF"/>
              </a:gs>
            </a:gsLst>
            <a:lin ang="5400000" scaled="1"/>
          </a:gradFill>
          <a:ln w="12700">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charset="0"/>
                <a:ea typeface="+mn-ea"/>
                <a:cs typeface="+mn-cs"/>
              </a:rPr>
              <a:t>1</a:t>
            </a:r>
          </a:p>
        </p:txBody>
      </p:sp>
      <p:sp>
        <p:nvSpPr>
          <p:cNvPr id="21539" name="Oval 35"/>
          <p:cNvSpPr>
            <a:spLocks noChangeArrowheads="1"/>
          </p:cNvSpPr>
          <p:nvPr/>
        </p:nvSpPr>
        <p:spPr bwMode="auto">
          <a:xfrm>
            <a:off x="1720297" y="5086106"/>
            <a:ext cx="838200" cy="609600"/>
          </a:xfrm>
          <a:prstGeom prst="ellipse">
            <a:avLst/>
          </a:prstGeom>
          <a:gradFill rotWithShape="1">
            <a:gsLst>
              <a:gs pos="0">
                <a:srgbClr val="0099FF"/>
              </a:gs>
              <a:gs pos="50000">
                <a:schemeClr val="accent1"/>
              </a:gs>
              <a:gs pos="100000">
                <a:srgbClr val="0099FF"/>
              </a:gs>
            </a:gsLst>
            <a:lin ang="5400000" scaled="1"/>
          </a:gradFill>
          <a:ln w="12700">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charset="0"/>
                <a:ea typeface="+mn-ea"/>
                <a:cs typeface="+mn-cs"/>
              </a:rPr>
              <a:t>0</a:t>
            </a:r>
          </a:p>
        </p:txBody>
      </p:sp>
      <p:pic>
        <p:nvPicPr>
          <p:cNvPr id="80920" name="Picture 37" descr="Picture16"/>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524000" y="1"/>
            <a:ext cx="7740650" cy="170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42" name="WordArt 38" descr="Narrow vertical"/>
          <p:cNvSpPr>
            <a:spLocks noChangeArrowheads="1" noChangeShapeType="1" noTextEdit="1"/>
          </p:cNvSpPr>
          <p:nvPr/>
        </p:nvSpPr>
        <p:spPr bwMode="auto">
          <a:xfrm rot="21471546">
            <a:off x="4476751" y="476251"/>
            <a:ext cx="4714875" cy="874713"/>
          </a:xfrm>
          <a:prstGeom prst="rect">
            <a:avLst/>
          </a:prstGeom>
        </p:spPr>
        <p:txBody>
          <a:bodyPr wrap="none" fromWordArt="1">
            <a:prstTxWarp prst="textWave1">
              <a:avLst>
                <a:gd name="adj1" fmla="val 13005"/>
                <a:gd name="adj2" fmla="val 0"/>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a:ln w="12700">
                  <a:solidFill>
                    <a:srgbClr val="FF3300"/>
                  </a:solidFill>
                  <a:round/>
                  <a:headEnd/>
                  <a:tailEnd/>
                </a:ln>
                <a:pattFill prst="dashHorz">
                  <a:fgClr>
                    <a:srgbClr val="808080"/>
                  </a:fgClr>
                  <a:bgClr>
                    <a:srgbClr val="FFFF00"/>
                  </a:bgClr>
                </a:pattFill>
                <a:effectLst>
                  <a:outerShdw dist="45791" dir="2021404" algn="ctr" rotWithShape="0">
                    <a:srgbClr val="808080">
                      <a:alpha val="79999"/>
                    </a:srgbClr>
                  </a:outerShdw>
                </a:effectLst>
                <a:uLnTx/>
                <a:uFillTx/>
                <a:latin typeface="Arial Black" panose="020B0A04020102020204" pitchFamily="34" charset="0"/>
                <a:ea typeface="+mn-ea"/>
                <a:cs typeface="+mn-cs"/>
              </a:rPr>
              <a:t>Rung Chuông Vàng</a:t>
            </a:r>
          </a:p>
        </p:txBody>
      </p:sp>
      <p:pic>
        <p:nvPicPr>
          <p:cNvPr id="80922" name="Picture 39" descr="an30"/>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9220200" y="1"/>
            <a:ext cx="1447800"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23" name="AutoShape 41">
            <a:hlinkClick r:id="rId9" action="ppaction://hlinksldjump" highlightClick="1">
              <a:snd r:embed="rId10" name="camera.wav"/>
            </a:hlinkClick>
          </p:cNvPr>
          <p:cNvSpPr>
            <a:spLocks noChangeArrowheads="1"/>
          </p:cNvSpPr>
          <p:nvPr/>
        </p:nvSpPr>
        <p:spPr bwMode="auto">
          <a:xfrm>
            <a:off x="11136313" y="5671344"/>
            <a:ext cx="550862" cy="477838"/>
          </a:xfrm>
          <a:prstGeom prst="actionButtonReturn">
            <a:avLst/>
          </a:prstGeom>
          <a:solidFill>
            <a:srgbClr val="CCFFCC"/>
          </a:solidFill>
          <a:ln w="9525">
            <a:solidFill>
              <a:srgbClr val="0000FF"/>
            </a:solidFill>
            <a:miter lim="800000"/>
            <a:headEnd/>
            <a:tailEnd/>
          </a:ln>
        </p:spPr>
        <p:txBody>
          <a:bodyPr wrap="none" anchor="ctr"/>
          <a:lstStyle>
            <a:lvl1pPr algn="l" eaLnBrk="0" hangingPunct="0">
              <a:defRPr>
                <a:solidFill>
                  <a:schemeClr val="tx1"/>
                </a:solidFill>
                <a:latin typeface="Arial" panose="020B0604020202020204" pitchFamily="34" charset="0"/>
              </a:defRPr>
            </a:lvl1pPr>
            <a:lvl2pPr marL="742950" indent="-285750" algn="l" eaLnBrk="0" hangingPunct="0">
              <a:defRPr>
                <a:solidFill>
                  <a:schemeClr val="tx1"/>
                </a:solidFill>
                <a:latin typeface="Arial" panose="020B0604020202020204" pitchFamily="34" charset="0"/>
              </a:defRPr>
            </a:lvl2pPr>
            <a:lvl3pPr marL="1143000" indent="-228600" algn="l" eaLnBrk="0" hangingPunct="0">
              <a:defRPr>
                <a:solidFill>
                  <a:schemeClr val="tx1"/>
                </a:solidFill>
                <a:latin typeface="Arial" panose="020B0604020202020204" pitchFamily="34" charset="0"/>
              </a:defRPr>
            </a:lvl3pPr>
            <a:lvl4pPr marL="1600200" indent="-228600" algn="l" eaLnBrk="0" hangingPunct="0">
              <a:defRPr>
                <a:solidFill>
                  <a:schemeClr val="tx1"/>
                </a:solidFill>
                <a:latin typeface="Arial" panose="020B0604020202020204" pitchFamily="34" charset="0"/>
              </a:defRPr>
            </a:lvl4pPr>
            <a:lvl5pPr marL="2057400" indent="-228600" algn="l"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Rectangle 2"/>
          <p:cNvSpPr/>
          <p:nvPr/>
        </p:nvSpPr>
        <p:spPr>
          <a:xfrm>
            <a:off x="1868884" y="2530454"/>
            <a:ext cx="9616534"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Biểu</a:t>
            </a:r>
            <a:r>
              <a:rPr kumimoji="0" lang="en-US" sz="2800" b="1"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hiện</a:t>
            </a:r>
            <a:r>
              <a:rPr kumimoji="0" lang="en-US" sz="2800" b="1"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nào</a:t>
            </a:r>
            <a:r>
              <a:rPr kumimoji="0" lang="en-US" sz="2800" b="1"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sau</a:t>
            </a:r>
            <a:r>
              <a:rPr kumimoji="0" lang="en-US" sz="2800" b="1"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đây</a:t>
            </a:r>
            <a:r>
              <a:rPr kumimoji="0" lang="en-US" sz="2800" b="1"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không</a:t>
            </a:r>
            <a:r>
              <a:rPr kumimoji="0" lang="en-US" sz="2800" b="1" i="0" u="none" strike="noStrike" kern="1200" cap="none" spc="0" normalizeH="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smtClean="0">
                <a:ln>
                  <a:noFill/>
                </a:ln>
                <a:effectLst/>
                <a:uLnTx/>
                <a:uFillTx/>
                <a:latin typeface="Times New Roman" panose="02020603050405020304" pitchFamily="18" charset="0"/>
                <a:ea typeface="+mn-ea"/>
                <a:cs typeface="Times New Roman" panose="02020603050405020304" pitchFamily="18" charset="0"/>
              </a:rPr>
              <a:t>thể</a:t>
            </a:r>
            <a:r>
              <a:rPr kumimoji="0" lang="en-US" sz="2800" b="1" i="0" u="none" strike="noStrike" kern="1200" cap="none" spc="0" normalizeH="0" noProof="0" dirty="0" smtClean="0">
                <a:ln>
                  <a:noFill/>
                </a:ln>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smtClean="0">
                <a:ln>
                  <a:noFill/>
                </a:ln>
                <a:effectLst/>
                <a:uLnTx/>
                <a:uFillTx/>
                <a:latin typeface="Times New Roman" panose="02020603050405020304" pitchFamily="18" charset="0"/>
                <a:ea typeface="+mn-ea"/>
                <a:cs typeface="Times New Roman" panose="02020603050405020304" pitchFamily="18" charset="0"/>
              </a:rPr>
              <a:t>hiện</a:t>
            </a:r>
            <a:r>
              <a:rPr kumimoji="0" lang="en-US" sz="2800" b="1" i="0" u="none" strike="noStrike" kern="1200" cap="none" spc="0" normalizeH="0" noProof="0" dirty="0" smtClean="0">
                <a:ln>
                  <a:noFill/>
                </a:ln>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smtClean="0">
                <a:ln>
                  <a:noFill/>
                </a:ln>
                <a:effectLst/>
                <a:uLnTx/>
                <a:uFillTx/>
                <a:latin typeface="Times New Roman" panose="02020603050405020304" pitchFamily="18" charset="0"/>
                <a:ea typeface="+mn-ea"/>
                <a:cs typeface="Times New Roman" panose="02020603050405020304" pitchFamily="18" charset="0"/>
              </a:rPr>
              <a:t>thái</a:t>
            </a:r>
            <a:r>
              <a:rPr kumimoji="0" lang="en-US" sz="2800" b="1" i="0" u="none" strike="noStrike" kern="1200" cap="none" spc="0" normalizeH="0" noProof="0" dirty="0" smtClean="0">
                <a:ln>
                  <a:noFill/>
                </a:ln>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smtClean="0">
                <a:ln>
                  <a:noFill/>
                </a:ln>
                <a:effectLst/>
                <a:uLnTx/>
                <a:uFillTx/>
                <a:latin typeface="Times New Roman" panose="02020603050405020304" pitchFamily="18" charset="0"/>
                <a:ea typeface="+mn-ea"/>
                <a:cs typeface="Times New Roman" panose="02020603050405020304" pitchFamily="18" charset="0"/>
              </a:rPr>
              <a:t>độ</a:t>
            </a:r>
            <a:r>
              <a:rPr kumimoji="0" lang="en-US" sz="2800" b="1" i="0" u="none" strike="noStrike" kern="1200" cap="none" spc="0" normalizeH="0" noProof="0" dirty="0" smtClean="0">
                <a:ln>
                  <a:noFill/>
                </a:ln>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smtClean="0">
                <a:ln>
                  <a:noFill/>
                </a:ln>
                <a:effectLst/>
                <a:uLnTx/>
                <a:uFillTx/>
                <a:latin typeface="Times New Roman" panose="02020603050405020304" pitchFamily="18" charset="0"/>
                <a:ea typeface="+mn-ea"/>
                <a:cs typeface="Times New Roman" panose="02020603050405020304" pitchFamily="18" charset="0"/>
              </a:rPr>
              <a:t>học</a:t>
            </a:r>
            <a:r>
              <a:rPr kumimoji="0" lang="en-US" sz="2800" b="1" i="0" u="none" strike="noStrike" kern="1200" cap="none" spc="0" normalizeH="0" noProof="0" dirty="0" smtClean="0">
                <a:ln>
                  <a:noFill/>
                </a:ln>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smtClean="0">
                <a:ln>
                  <a:noFill/>
                </a:ln>
                <a:effectLst/>
                <a:uLnTx/>
                <a:uFillTx/>
                <a:latin typeface="Times New Roman" panose="02020603050405020304" pitchFamily="18" charset="0"/>
                <a:ea typeface="+mn-ea"/>
                <a:cs typeface="Times New Roman" panose="02020603050405020304" pitchFamily="18" charset="0"/>
              </a:rPr>
              <a:t>tập</a:t>
            </a:r>
            <a:r>
              <a:rPr kumimoji="0" lang="en-US" sz="2800" b="1" i="0" u="none" strike="noStrike" kern="1200" cap="none" spc="0" normalizeH="0" noProof="0" dirty="0" smtClean="0">
                <a:ln>
                  <a:noFill/>
                </a:ln>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smtClean="0">
                <a:ln>
                  <a:noFill/>
                </a:ln>
                <a:effectLst/>
                <a:uLnTx/>
                <a:uFillTx/>
                <a:latin typeface="Times New Roman" panose="02020603050405020304" pitchFamily="18" charset="0"/>
                <a:ea typeface="+mn-ea"/>
                <a:cs typeface="Times New Roman" panose="02020603050405020304" pitchFamily="18" charset="0"/>
              </a:rPr>
              <a:t>tự</a:t>
            </a:r>
            <a:r>
              <a:rPr kumimoji="0" lang="en-US" sz="2800" b="1" i="0" u="none" strike="noStrike" kern="1200" cap="none" spc="0" normalizeH="0" noProof="0" dirty="0" smtClean="0">
                <a:ln>
                  <a:noFill/>
                </a:ln>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smtClean="0">
                <a:ln>
                  <a:noFill/>
                </a:ln>
                <a:effectLst/>
                <a:uLnTx/>
                <a:uFillTx/>
                <a:latin typeface="Times New Roman" panose="02020603050405020304" pitchFamily="18" charset="0"/>
                <a:ea typeface="+mn-ea"/>
                <a:cs typeface="Times New Roman" panose="02020603050405020304" pitchFamily="18" charset="0"/>
              </a:rPr>
              <a:t>giác</a:t>
            </a:r>
            <a:r>
              <a:rPr kumimoji="0" lang="en-US" sz="2800" b="1" i="0" u="none" strike="noStrike" kern="1200" cap="none" spc="0" normalizeH="0" noProof="0" dirty="0" smtClean="0">
                <a:ln>
                  <a:noFill/>
                </a:ln>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err="1">
                <a:solidFill>
                  <a:prstClr val="black"/>
                </a:solidFill>
                <a:latin typeface="Times New Roman" panose="02020603050405020304" pitchFamily="18" charset="0"/>
                <a:cs typeface="Times New Roman" panose="02020603050405020304" pitchFamily="18" charset="0"/>
              </a:rPr>
              <a:t>t</a:t>
            </a:r>
            <a:r>
              <a:rPr lang="en-US" sz="2800" b="1" baseline="0" dirty="0" err="1" smtClean="0">
                <a:solidFill>
                  <a:prstClr val="black"/>
                </a:solidFill>
                <a:latin typeface="Times New Roman" panose="02020603050405020304" pitchFamily="18" charset="0"/>
                <a:cs typeface="Times New Roman" panose="02020603050405020304" pitchFamily="18" charset="0"/>
              </a:rPr>
              <a:t>ích</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cực</a:t>
            </a:r>
            <a:r>
              <a:rPr lang="en-US" sz="2800" b="1" dirty="0" smtClean="0">
                <a:solidFill>
                  <a:prstClr val="black"/>
                </a:solidFill>
                <a:latin typeface="Times New Roman" panose="02020603050405020304" pitchFamily="18" charset="0"/>
                <a:cs typeface="Times New Roman" panose="02020603050405020304" pitchFamily="18" charset="0"/>
              </a:rPr>
              <a:t> </a:t>
            </a:r>
            <a:r>
              <a:rPr kumimoji="0" lang="vi-VN"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678498735"/>
      </p:ext>
    </p:extLst>
  </p:cSld>
  <p:clrMapOvr>
    <a:masterClrMapping/>
  </p:clrMapOvr>
  <p:transition spd="slow">
    <p:newsflash/>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4" fill="hold" grpId="0" nodeType="withEffect">
                                  <p:stCondLst>
                                    <p:cond delay="0"/>
                                  </p:stCondLst>
                                  <p:childTnLst>
                                    <p:set>
                                      <p:cBhvr>
                                        <p:cTn id="6" dur="1" fill="hold">
                                          <p:stCondLst>
                                            <p:cond delay="0"/>
                                          </p:stCondLst>
                                        </p:cTn>
                                        <p:tgtEl>
                                          <p:spTgt spid="21534"/>
                                        </p:tgtEl>
                                        <p:attrNameLst>
                                          <p:attrName>style.visibility</p:attrName>
                                        </p:attrNameLst>
                                      </p:cBhvr>
                                      <p:to>
                                        <p:strVal val="visible"/>
                                      </p:to>
                                    </p:set>
                                    <p:animEffect transition="in" filter="slide(fromBottom)">
                                      <p:cBhvr>
                                        <p:cTn id="7" dur="500"/>
                                        <p:tgtEl>
                                          <p:spTgt spid="21534"/>
                                        </p:tgtEl>
                                      </p:cBhvr>
                                    </p:animEffect>
                                  </p:childTnLst>
                                </p:cTn>
                              </p:par>
                              <p:par>
                                <p:cTn id="8" presetID="12" presetClass="entr" presetSubtype="4" fill="hold" grpId="0" nodeType="withEffect">
                                  <p:stCondLst>
                                    <p:cond delay="0"/>
                                  </p:stCondLst>
                                  <p:childTnLst>
                                    <p:set>
                                      <p:cBhvr>
                                        <p:cTn id="9" dur="1" fill="hold">
                                          <p:stCondLst>
                                            <p:cond delay="0"/>
                                          </p:stCondLst>
                                        </p:cTn>
                                        <p:tgtEl>
                                          <p:spTgt spid="21535"/>
                                        </p:tgtEl>
                                        <p:attrNameLst>
                                          <p:attrName>style.visibility</p:attrName>
                                        </p:attrNameLst>
                                      </p:cBhvr>
                                      <p:to>
                                        <p:strVal val="visible"/>
                                      </p:to>
                                    </p:set>
                                    <p:animEffect transition="in" filter="slide(fromBottom)">
                                      <p:cBhvr>
                                        <p:cTn id="10" dur="500"/>
                                        <p:tgtEl>
                                          <p:spTgt spid="21535"/>
                                        </p:tgtEl>
                                      </p:cBhvr>
                                    </p:animEffect>
                                  </p:childTnLst>
                                </p:cTn>
                              </p:par>
                              <p:par>
                                <p:cTn id="11" presetID="12" presetClass="entr" presetSubtype="4" fill="hold" grpId="0" nodeType="withEffect">
                                  <p:stCondLst>
                                    <p:cond delay="0"/>
                                  </p:stCondLst>
                                  <p:childTnLst>
                                    <p:set>
                                      <p:cBhvr>
                                        <p:cTn id="12" dur="1" fill="hold">
                                          <p:stCondLst>
                                            <p:cond delay="0"/>
                                          </p:stCondLst>
                                        </p:cTn>
                                        <p:tgtEl>
                                          <p:spTgt spid="21536"/>
                                        </p:tgtEl>
                                        <p:attrNameLst>
                                          <p:attrName>style.visibility</p:attrName>
                                        </p:attrNameLst>
                                      </p:cBhvr>
                                      <p:to>
                                        <p:strVal val="visible"/>
                                      </p:to>
                                    </p:set>
                                    <p:animEffect transition="in" filter="slide(fromBottom)">
                                      <p:cBhvr>
                                        <p:cTn id="13" dur="500"/>
                                        <p:tgtEl>
                                          <p:spTgt spid="21536"/>
                                        </p:tgtEl>
                                      </p:cBhvr>
                                    </p:animEffect>
                                  </p:childTnLst>
                                </p:cTn>
                              </p:par>
                              <p:par>
                                <p:cTn id="14" presetID="12" presetClass="entr" presetSubtype="4" fill="hold" grpId="0" nodeType="withEffect">
                                  <p:stCondLst>
                                    <p:cond delay="0"/>
                                  </p:stCondLst>
                                  <p:childTnLst>
                                    <p:set>
                                      <p:cBhvr>
                                        <p:cTn id="15" dur="1" fill="hold">
                                          <p:stCondLst>
                                            <p:cond delay="0"/>
                                          </p:stCondLst>
                                        </p:cTn>
                                        <p:tgtEl>
                                          <p:spTgt spid="21537"/>
                                        </p:tgtEl>
                                        <p:attrNameLst>
                                          <p:attrName>style.visibility</p:attrName>
                                        </p:attrNameLst>
                                      </p:cBhvr>
                                      <p:to>
                                        <p:strVal val="visible"/>
                                      </p:to>
                                    </p:set>
                                    <p:animEffect transition="in" filter="slide(fromBottom)">
                                      <p:cBhvr>
                                        <p:cTn id="16" dur="500"/>
                                        <p:tgtEl>
                                          <p:spTgt spid="21537"/>
                                        </p:tgtEl>
                                      </p:cBhvr>
                                    </p:animEffect>
                                  </p:childTnLst>
                                </p:cTn>
                              </p:par>
                              <p:par>
                                <p:cTn id="17" presetID="12" presetClass="entr" presetSubtype="4" fill="hold" grpId="0" nodeType="withEffect">
                                  <p:stCondLst>
                                    <p:cond delay="0"/>
                                  </p:stCondLst>
                                  <p:childTnLst>
                                    <p:set>
                                      <p:cBhvr>
                                        <p:cTn id="18" dur="1" fill="hold">
                                          <p:stCondLst>
                                            <p:cond delay="0"/>
                                          </p:stCondLst>
                                        </p:cTn>
                                        <p:tgtEl>
                                          <p:spTgt spid="21538"/>
                                        </p:tgtEl>
                                        <p:attrNameLst>
                                          <p:attrName>style.visibility</p:attrName>
                                        </p:attrNameLst>
                                      </p:cBhvr>
                                      <p:to>
                                        <p:strVal val="visible"/>
                                      </p:to>
                                    </p:set>
                                    <p:animEffect transition="in" filter="slide(fromBottom)">
                                      <p:cBhvr>
                                        <p:cTn id="19" dur="500"/>
                                        <p:tgtEl>
                                          <p:spTgt spid="21538"/>
                                        </p:tgtEl>
                                      </p:cBhvr>
                                    </p:animEffect>
                                  </p:childTnLst>
                                </p:cTn>
                              </p:par>
                              <p:par>
                                <p:cTn id="20" presetID="12" presetClass="entr" presetSubtype="4" fill="hold" grpId="0" nodeType="withEffect">
                                  <p:stCondLst>
                                    <p:cond delay="0"/>
                                  </p:stCondLst>
                                  <p:childTnLst>
                                    <p:set>
                                      <p:cBhvr>
                                        <p:cTn id="21" dur="1" fill="hold">
                                          <p:stCondLst>
                                            <p:cond delay="0"/>
                                          </p:stCondLst>
                                        </p:cTn>
                                        <p:tgtEl>
                                          <p:spTgt spid="21539"/>
                                        </p:tgtEl>
                                        <p:attrNameLst>
                                          <p:attrName>style.visibility</p:attrName>
                                        </p:attrNameLst>
                                      </p:cBhvr>
                                      <p:to>
                                        <p:strVal val="visible"/>
                                      </p:to>
                                    </p:set>
                                    <p:animEffect transition="in" filter="slide(fromBottom)">
                                      <p:cBhvr>
                                        <p:cTn id="22" dur="500"/>
                                        <p:tgtEl>
                                          <p:spTgt spid="21539"/>
                                        </p:tgtEl>
                                      </p:cBhvr>
                                    </p:animEffect>
                                  </p:childTnLst>
                                </p:cTn>
                              </p:par>
                            </p:childTnLst>
                          </p:cTn>
                        </p:par>
                        <p:par>
                          <p:cTn id="23" fill="hold" nodeType="afterGroup">
                            <p:stCondLst>
                              <p:cond delay="500"/>
                            </p:stCondLst>
                            <p:childTnLst>
                              <p:par>
                                <p:cTn id="24" presetID="1" presetClass="exit" presetSubtype="0" fill="hold" grpId="1" nodeType="afterEffect">
                                  <p:stCondLst>
                                    <p:cond delay="1500"/>
                                  </p:stCondLst>
                                  <p:childTnLst>
                                    <p:set>
                                      <p:cBhvr>
                                        <p:cTn id="25" dur="1" fill="hold">
                                          <p:stCondLst>
                                            <p:cond delay="0"/>
                                          </p:stCondLst>
                                        </p:cTn>
                                        <p:tgtEl>
                                          <p:spTgt spid="21539"/>
                                        </p:tgtEl>
                                        <p:attrNameLst>
                                          <p:attrName>style.visibility</p:attrName>
                                        </p:attrNameLst>
                                      </p:cBhvr>
                                      <p:to>
                                        <p:strVal val="hidden"/>
                                      </p:to>
                                    </p:set>
                                  </p:childTnLst>
                                  <p:subTnLst>
                                    <p:audio>
                                      <p:cMediaNode>
                                        <p:cTn display="0" masterRel="sameClick">
                                          <p:stCondLst>
                                            <p:cond evt="begin" delay="0">
                                              <p:tn val="24"/>
                                            </p:cond>
                                          </p:stCondLst>
                                          <p:endCondLst>
                                            <p:cond evt="onStopAudio" delay="0">
                                              <p:tgtEl>
                                                <p:sldTgt/>
                                              </p:tgtEl>
                                            </p:cond>
                                          </p:endCondLst>
                                        </p:cTn>
                                        <p:tgtEl>
                                          <p:sndTgt r:embed="rId2" name="hammer.wav"/>
                                        </p:tgtEl>
                                      </p:cMediaNode>
                                    </p:audio>
                                  </p:subTnLst>
                                </p:cTn>
                              </p:par>
                            </p:childTnLst>
                          </p:cTn>
                        </p:par>
                        <p:par>
                          <p:cTn id="26" fill="hold" nodeType="afterGroup">
                            <p:stCondLst>
                              <p:cond delay="2000"/>
                            </p:stCondLst>
                            <p:childTnLst>
                              <p:par>
                                <p:cTn id="27" presetID="1" presetClass="exit" presetSubtype="0" fill="hold" grpId="1" nodeType="afterEffect">
                                  <p:stCondLst>
                                    <p:cond delay="1500"/>
                                  </p:stCondLst>
                                  <p:childTnLst>
                                    <p:set>
                                      <p:cBhvr>
                                        <p:cTn id="28" dur="1" fill="hold">
                                          <p:stCondLst>
                                            <p:cond delay="0"/>
                                          </p:stCondLst>
                                        </p:cTn>
                                        <p:tgtEl>
                                          <p:spTgt spid="21538"/>
                                        </p:tgtEl>
                                        <p:attrNameLst>
                                          <p:attrName>style.visibility</p:attrName>
                                        </p:attrNameLst>
                                      </p:cBhvr>
                                      <p:to>
                                        <p:strVal val="hidden"/>
                                      </p:to>
                                    </p:set>
                                  </p:childTnLst>
                                  <p:subTnLst>
                                    <p:audio>
                                      <p:cMediaNode>
                                        <p:cTn display="0" masterRel="sameClick">
                                          <p:stCondLst>
                                            <p:cond evt="begin" delay="0">
                                              <p:tn val="27"/>
                                            </p:cond>
                                          </p:stCondLst>
                                          <p:endCondLst>
                                            <p:cond evt="onStopAudio" delay="0">
                                              <p:tgtEl>
                                                <p:sldTgt/>
                                              </p:tgtEl>
                                            </p:cond>
                                          </p:endCondLst>
                                        </p:cTn>
                                        <p:tgtEl>
                                          <p:sndTgt r:embed="rId2" name="hammer.wav"/>
                                        </p:tgtEl>
                                      </p:cMediaNode>
                                    </p:audio>
                                  </p:subTnLst>
                                </p:cTn>
                              </p:par>
                            </p:childTnLst>
                          </p:cTn>
                        </p:par>
                        <p:par>
                          <p:cTn id="29" fill="hold" nodeType="afterGroup">
                            <p:stCondLst>
                              <p:cond delay="3500"/>
                            </p:stCondLst>
                            <p:childTnLst>
                              <p:par>
                                <p:cTn id="30" presetID="1" presetClass="exit" presetSubtype="0" fill="hold" grpId="1" nodeType="afterEffect">
                                  <p:stCondLst>
                                    <p:cond delay="1500"/>
                                  </p:stCondLst>
                                  <p:childTnLst>
                                    <p:set>
                                      <p:cBhvr>
                                        <p:cTn id="31" dur="1" fill="hold">
                                          <p:stCondLst>
                                            <p:cond delay="0"/>
                                          </p:stCondLst>
                                        </p:cTn>
                                        <p:tgtEl>
                                          <p:spTgt spid="21537"/>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2" name="hammer.wav"/>
                                        </p:tgtEl>
                                      </p:cMediaNode>
                                    </p:audio>
                                  </p:subTnLst>
                                </p:cTn>
                              </p:par>
                            </p:childTnLst>
                          </p:cTn>
                        </p:par>
                        <p:par>
                          <p:cTn id="32" fill="hold" nodeType="afterGroup">
                            <p:stCondLst>
                              <p:cond delay="5000"/>
                            </p:stCondLst>
                            <p:childTnLst>
                              <p:par>
                                <p:cTn id="33" presetID="1" presetClass="exit" presetSubtype="0" fill="hold" grpId="1" nodeType="afterEffect">
                                  <p:stCondLst>
                                    <p:cond delay="1500"/>
                                  </p:stCondLst>
                                  <p:childTnLst>
                                    <p:set>
                                      <p:cBhvr>
                                        <p:cTn id="34" dur="1" fill="hold">
                                          <p:stCondLst>
                                            <p:cond delay="0"/>
                                          </p:stCondLst>
                                        </p:cTn>
                                        <p:tgtEl>
                                          <p:spTgt spid="21536"/>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2" name="hammer.wav"/>
                                        </p:tgtEl>
                                      </p:cMediaNode>
                                    </p:audio>
                                  </p:subTnLst>
                                </p:cTn>
                              </p:par>
                            </p:childTnLst>
                          </p:cTn>
                        </p:par>
                        <p:par>
                          <p:cTn id="35" fill="hold" nodeType="afterGroup">
                            <p:stCondLst>
                              <p:cond delay="6500"/>
                            </p:stCondLst>
                            <p:childTnLst>
                              <p:par>
                                <p:cTn id="36" presetID="1" presetClass="exit" presetSubtype="0" fill="hold" grpId="1" nodeType="afterEffect">
                                  <p:stCondLst>
                                    <p:cond delay="1500"/>
                                  </p:stCondLst>
                                  <p:childTnLst>
                                    <p:set>
                                      <p:cBhvr>
                                        <p:cTn id="37" dur="1" fill="hold">
                                          <p:stCondLst>
                                            <p:cond delay="0"/>
                                          </p:stCondLst>
                                        </p:cTn>
                                        <p:tgtEl>
                                          <p:spTgt spid="21535"/>
                                        </p:tgtEl>
                                        <p:attrNameLst>
                                          <p:attrName>style.visibility</p:attrName>
                                        </p:attrNameLst>
                                      </p:cBhvr>
                                      <p:to>
                                        <p:strVal val="hidden"/>
                                      </p:to>
                                    </p:set>
                                  </p:childTnLst>
                                  <p:subTnLst>
                                    <p:audio>
                                      <p:cMediaNode>
                                        <p:cTn display="0" masterRel="sameClick">
                                          <p:stCondLst>
                                            <p:cond evt="begin" delay="0">
                                              <p:tn val="36"/>
                                            </p:cond>
                                          </p:stCondLst>
                                          <p:endCondLst>
                                            <p:cond evt="onStopAudio" delay="0">
                                              <p:tgtEl>
                                                <p:sldTgt/>
                                              </p:tgtEl>
                                            </p:cond>
                                          </p:endCondLst>
                                        </p:cTn>
                                        <p:tgtEl>
                                          <p:sndTgt r:embed="rId2" name="hammer.wav"/>
                                        </p:tgtEl>
                                      </p:cMediaNode>
                                    </p:audio>
                                  </p:subTnLst>
                                </p:cTn>
                              </p:par>
                            </p:childTnLst>
                          </p:cTn>
                        </p:par>
                        <p:par>
                          <p:cTn id="38" fill="hold" nodeType="afterGroup">
                            <p:stCondLst>
                              <p:cond delay="8000"/>
                            </p:stCondLst>
                            <p:childTnLst>
                              <p:par>
                                <p:cTn id="39" presetID="1" presetClass="exit" presetSubtype="0" fill="hold" grpId="1" nodeType="afterEffect">
                                  <p:stCondLst>
                                    <p:cond delay="1500"/>
                                  </p:stCondLst>
                                  <p:childTnLst>
                                    <p:set>
                                      <p:cBhvr>
                                        <p:cTn id="40" dur="1" fill="hold">
                                          <p:stCondLst>
                                            <p:cond delay="0"/>
                                          </p:stCondLst>
                                        </p:cTn>
                                        <p:tgtEl>
                                          <p:spTgt spid="21534"/>
                                        </p:tgtEl>
                                        <p:attrNameLst>
                                          <p:attrName>style.visibility</p:attrName>
                                        </p:attrNameLst>
                                      </p:cBhvr>
                                      <p:to>
                                        <p:strVal val="hidden"/>
                                      </p:to>
                                    </p:set>
                                  </p:childTnLst>
                                  <p:subTnLst>
                                    <p:audio>
                                      <p:cMediaNode>
                                        <p:cTn display="0" masterRel="sameClick">
                                          <p:stCondLst>
                                            <p:cond evt="begin" delay="0">
                                              <p:tn val="39"/>
                                            </p:cond>
                                          </p:stCondLst>
                                          <p:endCondLst>
                                            <p:cond evt="onStopAudio" delay="0">
                                              <p:tgtEl>
                                                <p:sldTgt/>
                                              </p:tgtEl>
                                            </p:cond>
                                          </p:endCondLst>
                                        </p:cTn>
                                        <p:tgtEl>
                                          <p:sndTgt r:embed="rId2" name="hammer.wav"/>
                                        </p:tgtEl>
                                      </p:cMediaNode>
                                    </p:audio>
                                  </p:sub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mph" presetSubtype="2" fill="hold" nodeType="clickEffect">
                                  <p:stCondLst>
                                    <p:cond delay="0"/>
                                  </p:stCondLst>
                                  <p:childTnLst>
                                    <p:animClr clrSpc="rgb" dir="cw">
                                      <p:cBhvr>
                                        <p:cTn id="44" dur="500" fill="hold"/>
                                        <p:tgtEl>
                                          <p:spTgt spid="21524"/>
                                        </p:tgtEl>
                                        <p:attrNameLst>
                                          <p:attrName>fillcolor</p:attrName>
                                        </p:attrNameLst>
                                      </p:cBhvr>
                                      <p:to>
                                        <a:srgbClr val="FF3300"/>
                                      </p:to>
                                    </p:animClr>
                                    <p:set>
                                      <p:cBhvr>
                                        <p:cTn id="45" dur="500" fill="hold"/>
                                        <p:tgtEl>
                                          <p:spTgt spid="21524"/>
                                        </p:tgtEl>
                                        <p:attrNameLst>
                                          <p:attrName>fill.type</p:attrName>
                                        </p:attrNameLst>
                                      </p:cBhvr>
                                      <p:to>
                                        <p:strVal val="solid"/>
                                      </p:to>
                                    </p:set>
                                    <p:set>
                                      <p:cBhvr>
                                        <p:cTn id="46" dur="500" fill="hold"/>
                                        <p:tgtEl>
                                          <p:spTgt spid="21524"/>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3" name="applause.wav"/>
                                        </p:tgtEl>
                                      </p:cMediaNode>
                                    </p:audio>
                                  </p:subTnLst>
                                </p:cTn>
                              </p:par>
                            </p:childTnLst>
                          </p:cTn>
                        </p:par>
                        <p:par>
                          <p:cTn id="47" fill="hold" nodeType="afterGroup">
                            <p:stCondLst>
                              <p:cond delay="500"/>
                            </p:stCondLst>
                            <p:childTnLst>
                              <p:par>
                                <p:cTn id="48" presetID="2" presetClass="entr" presetSubtype="4" fill="hold" nodeType="afterEffect">
                                  <p:stCondLst>
                                    <p:cond delay="0"/>
                                  </p:stCondLst>
                                  <p:childTnLst>
                                    <p:set>
                                      <p:cBhvr>
                                        <p:cTn id="49" dur="1" fill="hold">
                                          <p:stCondLst>
                                            <p:cond delay="0"/>
                                          </p:stCondLst>
                                        </p:cTn>
                                        <p:tgtEl>
                                          <p:spTgt spid="21526"/>
                                        </p:tgtEl>
                                        <p:attrNameLst>
                                          <p:attrName>style.visibility</p:attrName>
                                        </p:attrNameLst>
                                      </p:cBhvr>
                                      <p:to>
                                        <p:strVal val="visible"/>
                                      </p:to>
                                    </p:set>
                                    <p:anim calcmode="lin" valueType="num">
                                      <p:cBhvr additive="base">
                                        <p:cTn id="50" dur="500" fill="hold"/>
                                        <p:tgtEl>
                                          <p:spTgt spid="21526"/>
                                        </p:tgtEl>
                                        <p:attrNameLst>
                                          <p:attrName>ppt_x</p:attrName>
                                        </p:attrNameLst>
                                      </p:cBhvr>
                                      <p:tavLst>
                                        <p:tav tm="0">
                                          <p:val>
                                            <p:strVal val="#ppt_x"/>
                                          </p:val>
                                        </p:tav>
                                        <p:tav tm="100000">
                                          <p:val>
                                            <p:strVal val="#ppt_x"/>
                                          </p:val>
                                        </p:tav>
                                      </p:tavLst>
                                    </p:anim>
                                    <p:anim calcmode="lin" valueType="num">
                                      <p:cBhvr additive="base">
                                        <p:cTn id="51" dur="500" fill="hold"/>
                                        <p:tgtEl>
                                          <p:spTgt spid="21526"/>
                                        </p:tgtEl>
                                        <p:attrNameLst>
                                          <p:attrName>ppt_y</p:attrName>
                                        </p:attrNameLst>
                                      </p:cBhvr>
                                      <p:tavLst>
                                        <p:tav tm="0">
                                          <p:val>
                                            <p:strVal val="1+#ppt_h/2"/>
                                          </p:val>
                                        </p:tav>
                                        <p:tav tm="100000">
                                          <p:val>
                                            <p:strVal val="#ppt_y"/>
                                          </p:val>
                                        </p:tav>
                                      </p:tavLst>
                                    </p:anim>
                                  </p:childTnLst>
                                </p:cTn>
                              </p:par>
                            </p:childTnLst>
                          </p:cTn>
                        </p:par>
                        <p:par>
                          <p:cTn id="52" fill="hold" nodeType="afterGroup">
                            <p:stCondLst>
                              <p:cond delay="1000"/>
                            </p:stCondLst>
                            <p:childTnLst>
                              <p:par>
                                <p:cTn id="53" presetID="3" presetClass="emph" presetSubtype="2" fill="hold" nodeType="afterEffect">
                                  <p:stCondLst>
                                    <p:cond delay="0"/>
                                  </p:stCondLst>
                                  <p:childTnLst>
                                    <p:animClr clrSpc="rgb" dir="cw">
                                      <p:cBhvr>
                                        <p:cTn id="54" dur="2000" fill="hold"/>
                                        <p:tgtEl>
                                          <p:spTgt spid="21526"/>
                                        </p:tgtEl>
                                        <p:attrNameLst>
                                          <p:attrName>style.color</p:attrName>
                                        </p:attrNameLst>
                                      </p:cBhvr>
                                      <p:to>
                                        <a:srgbClr val="FFFF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34" grpId="0" animBg="1"/>
      <p:bldP spid="21534" grpId="1" animBg="1"/>
      <p:bldP spid="21535" grpId="0" animBg="1"/>
      <p:bldP spid="21535" grpId="1" animBg="1"/>
      <p:bldP spid="21536" grpId="0" animBg="1"/>
      <p:bldP spid="21536" grpId="1" animBg="1"/>
      <p:bldP spid="21537" grpId="0" animBg="1"/>
      <p:bldP spid="21537" grpId="1" animBg="1"/>
      <p:bldP spid="21538" grpId="0" animBg="1"/>
      <p:bldP spid="21538" grpId="1" animBg="1"/>
      <p:bldP spid="21539" grpId="0" animBg="1"/>
      <p:bldP spid="21539"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18" name="AutoShape 14"/>
          <p:cNvSpPr>
            <a:spLocks noChangeArrowheads="1"/>
          </p:cNvSpPr>
          <p:nvPr/>
        </p:nvSpPr>
        <p:spPr bwMode="auto">
          <a:xfrm>
            <a:off x="3017838" y="1542708"/>
            <a:ext cx="6400800" cy="576263"/>
          </a:xfrm>
          <a:prstGeom prst="flowChartTerminator">
            <a:avLst/>
          </a:prstGeom>
          <a:gradFill rotWithShape="1">
            <a:gsLst>
              <a:gs pos="0">
                <a:srgbClr val="003399"/>
              </a:gs>
              <a:gs pos="50000">
                <a:srgbClr val="0099FF"/>
              </a:gs>
              <a:gs pos="100000">
                <a:srgbClr val="003399"/>
              </a:gs>
            </a:gsLst>
            <a:lin ang="2700000" scaled="1"/>
          </a:gradFill>
          <a:ln w="12700">
            <a:solidFill>
              <a:srgbClr val="FF3300"/>
            </a:solidFill>
            <a:miter lim="800000"/>
            <a:headEnd/>
            <a:tailEnd/>
          </a:ln>
        </p:spPr>
        <p:txBody>
          <a:bodyPr wrap="none" anchor="ctr"/>
          <a:lstStyle>
            <a:lvl1pPr algn="l" eaLnBrk="0" hangingPunct="0">
              <a:defRPr>
                <a:solidFill>
                  <a:schemeClr val="tx1"/>
                </a:solidFill>
                <a:latin typeface="Arial" panose="020B0604020202020204" pitchFamily="34" charset="0"/>
              </a:defRPr>
            </a:lvl1pPr>
            <a:lvl2pPr marL="742950" indent="-285750" algn="l" eaLnBrk="0" hangingPunct="0">
              <a:defRPr>
                <a:solidFill>
                  <a:schemeClr val="tx1"/>
                </a:solidFill>
                <a:latin typeface="Arial" panose="020B0604020202020204" pitchFamily="34" charset="0"/>
              </a:defRPr>
            </a:lvl2pPr>
            <a:lvl3pPr marL="1143000" indent="-228600" algn="l" eaLnBrk="0" hangingPunct="0">
              <a:defRPr>
                <a:solidFill>
                  <a:schemeClr val="tx1"/>
                </a:solidFill>
                <a:latin typeface="Arial" panose="020B0604020202020204" pitchFamily="34" charset="0"/>
              </a:defRPr>
            </a:lvl3pPr>
            <a:lvl4pPr marL="1600200" indent="-228600" algn="l" eaLnBrk="0" hangingPunct="0">
              <a:defRPr>
                <a:solidFill>
                  <a:schemeClr val="tx1"/>
                </a:solidFill>
                <a:latin typeface="Arial" panose="020B0604020202020204" pitchFamily="34" charset="0"/>
              </a:defRPr>
            </a:lvl4pPr>
            <a:lvl5pPr marL="2057400" indent="-228600" algn="l"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srgbClr val="FFFF00"/>
                </a:solidFill>
                <a:effectLst/>
                <a:uLnTx/>
                <a:uFillTx/>
                <a:latin typeface="Arial" panose="020B0604020202020204" pitchFamily="34" charset="0"/>
                <a:ea typeface="+mn-ea"/>
                <a:cs typeface="+mn-cs"/>
              </a:rPr>
              <a:t>Chọn </a:t>
            </a:r>
            <a:r>
              <a:rPr kumimoji="0" lang="en-US" altLang="en-US" sz="1800" b="0" i="0" u="none" strike="noStrike" kern="1200" cap="none" spc="0" normalizeH="0" baseline="0" noProof="0">
                <a:ln>
                  <a:noFill/>
                </a:ln>
                <a:solidFill>
                  <a:srgbClr val="FF3300"/>
                </a:solidFill>
                <a:effectLst/>
                <a:uLnTx/>
                <a:uFillTx/>
                <a:latin typeface="Arial" panose="020B0604020202020204" pitchFamily="34" charset="0"/>
                <a:ea typeface="+mn-ea"/>
                <a:cs typeface="+mn-cs"/>
              </a:rPr>
              <a:t>A</a:t>
            </a:r>
            <a:r>
              <a:rPr kumimoji="0" lang="en-US" altLang="en-US" sz="1800" b="0" i="0" u="none" strike="noStrike" kern="1200" cap="none" spc="0" normalizeH="0" baseline="0" noProof="0">
                <a:ln>
                  <a:noFill/>
                </a:ln>
                <a:solidFill>
                  <a:srgbClr val="FFFF00"/>
                </a:solidFill>
                <a:effectLst/>
                <a:uLnTx/>
                <a:uFillTx/>
                <a:latin typeface="Arial" panose="020B0604020202020204" pitchFamily="34" charset="0"/>
                <a:ea typeface="+mn-ea"/>
                <a:cs typeface="+mn-cs"/>
              </a:rPr>
              <a:t>, hoặc </a:t>
            </a:r>
            <a:r>
              <a:rPr kumimoji="0" lang="en-US" altLang="en-US" sz="1800" b="0" i="0" u="none" strike="noStrike" kern="1200" cap="none" spc="0" normalizeH="0" baseline="0" noProof="0">
                <a:ln>
                  <a:noFill/>
                </a:ln>
                <a:solidFill>
                  <a:srgbClr val="FF3300"/>
                </a:solidFill>
                <a:effectLst/>
                <a:uLnTx/>
                <a:uFillTx/>
                <a:latin typeface="Arial" panose="020B0604020202020204" pitchFamily="34" charset="0"/>
                <a:ea typeface="+mn-ea"/>
                <a:cs typeface="+mn-cs"/>
              </a:rPr>
              <a:t>B</a:t>
            </a:r>
            <a:r>
              <a:rPr kumimoji="0" lang="en-US" altLang="en-US" sz="1800" b="0" i="0" u="none" strike="noStrike" kern="1200" cap="none" spc="0" normalizeH="0" baseline="0" noProof="0">
                <a:ln>
                  <a:noFill/>
                </a:ln>
                <a:solidFill>
                  <a:srgbClr val="FFFF00"/>
                </a:solidFill>
                <a:effectLst/>
                <a:uLnTx/>
                <a:uFillTx/>
                <a:latin typeface="Arial" panose="020B0604020202020204" pitchFamily="34" charset="0"/>
                <a:ea typeface="+mn-ea"/>
                <a:cs typeface="+mn-cs"/>
              </a:rPr>
              <a:t>, hoặc </a:t>
            </a:r>
            <a:r>
              <a:rPr kumimoji="0" lang="en-US" altLang="en-US" sz="1800" b="0" i="0" u="none" strike="noStrike" kern="1200" cap="none" spc="0" normalizeH="0" baseline="0" noProof="0">
                <a:ln>
                  <a:noFill/>
                </a:ln>
                <a:solidFill>
                  <a:srgbClr val="FF3300"/>
                </a:solidFill>
                <a:effectLst/>
                <a:uLnTx/>
                <a:uFillTx/>
                <a:latin typeface="Arial" panose="020B0604020202020204" pitchFamily="34" charset="0"/>
                <a:ea typeface="+mn-ea"/>
                <a:cs typeface="+mn-cs"/>
              </a:rPr>
              <a:t>C</a:t>
            </a:r>
            <a:r>
              <a:rPr kumimoji="0" lang="en-US" altLang="en-US" sz="1800" b="0" i="0" u="none" strike="noStrike" kern="1200" cap="none" spc="0" normalizeH="0" baseline="0" noProof="0">
                <a:ln>
                  <a:noFill/>
                </a:ln>
                <a:solidFill>
                  <a:srgbClr val="FFFF00"/>
                </a:solidFill>
                <a:effectLst/>
                <a:uLnTx/>
                <a:uFillTx/>
                <a:latin typeface="Arial" panose="020B0604020202020204" pitchFamily="34" charset="0"/>
                <a:ea typeface="+mn-ea"/>
                <a:cs typeface="+mn-cs"/>
              </a:rPr>
              <a:t>, hoặc </a:t>
            </a:r>
            <a:r>
              <a:rPr kumimoji="0" lang="en-US" altLang="en-US" sz="1800" b="0" i="0" u="none" strike="noStrike" kern="1200" cap="none" spc="0" normalizeH="0" baseline="0" noProof="0">
                <a:ln>
                  <a:noFill/>
                </a:ln>
                <a:solidFill>
                  <a:srgbClr val="FF3300"/>
                </a:solidFill>
                <a:effectLst/>
                <a:uLnTx/>
                <a:uFillTx/>
                <a:latin typeface="Arial" panose="020B0604020202020204" pitchFamily="34" charset="0"/>
                <a:ea typeface="+mn-ea"/>
                <a:cs typeface="+mn-cs"/>
              </a:rPr>
              <a:t>D</a:t>
            </a:r>
          </a:p>
        </p:txBody>
      </p:sp>
      <p:grpSp>
        <p:nvGrpSpPr>
          <p:cNvPr id="2" name="AutoShape 15"/>
          <p:cNvGrpSpPr>
            <a:grpSpLocks/>
          </p:cNvGrpSpPr>
          <p:nvPr/>
        </p:nvGrpSpPr>
        <p:grpSpPr bwMode="auto">
          <a:xfrm>
            <a:off x="1699420" y="2119589"/>
            <a:ext cx="10125868" cy="1423611"/>
            <a:chOff x="968" y="1609"/>
            <a:chExt cx="4458" cy="741"/>
          </a:xfrm>
        </p:grpSpPr>
        <p:pic>
          <p:nvPicPr>
            <p:cNvPr id="80900" name="AutoShape 15"/>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8" y="1609"/>
              <a:ext cx="4458" cy="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1" name="Text Box 4"/>
            <p:cNvSpPr txBox="1">
              <a:spLocks noChangeArrowheads="1"/>
            </p:cNvSpPr>
            <p:nvPr/>
          </p:nvSpPr>
          <p:spPr bwMode="auto">
            <a:xfrm>
              <a:off x="1011" y="1650"/>
              <a:ext cx="4374" cy="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defRPr>
                  <a:solidFill>
                    <a:schemeClr val="tx1"/>
                  </a:solidFill>
                  <a:latin typeface="Arial" panose="020B0604020202020204" pitchFamily="34" charset="0"/>
                </a:defRPr>
              </a:lvl1pPr>
              <a:lvl2pPr marL="742950" indent="-285750" algn="l" eaLnBrk="0" hangingPunct="0">
                <a:defRPr>
                  <a:solidFill>
                    <a:schemeClr val="tx1"/>
                  </a:solidFill>
                  <a:latin typeface="Arial" panose="020B0604020202020204" pitchFamily="34" charset="0"/>
                </a:defRPr>
              </a:lvl2pPr>
              <a:lvl3pPr marL="1143000" indent="-228600" algn="l" eaLnBrk="0" hangingPunct="0">
                <a:defRPr>
                  <a:solidFill>
                    <a:schemeClr val="tx1"/>
                  </a:solidFill>
                  <a:latin typeface="Arial" panose="020B0604020202020204" pitchFamily="34" charset="0"/>
                </a:defRPr>
              </a:lvl3pPr>
              <a:lvl4pPr marL="1600200" indent="-228600" algn="l" eaLnBrk="0" hangingPunct="0">
                <a:defRPr>
                  <a:solidFill>
                    <a:schemeClr val="tx1"/>
                  </a:solidFill>
                  <a:latin typeface="Arial" panose="020B0604020202020204" pitchFamily="34" charset="0"/>
                </a:defRPr>
              </a:lvl4pPr>
              <a:lvl5pPr marL="2057400" indent="-228600" algn="l"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dirty="0">
                <a:ln>
                  <a:noFill/>
                </a:ln>
                <a:solidFill>
                  <a:srgbClr val="0033CC"/>
                </a:solidFill>
                <a:effectLst/>
                <a:uLnTx/>
                <a:uFillTx/>
                <a:latin typeface="Arial" panose="020B0604020202020204" pitchFamily="34" charset="0"/>
                <a:ea typeface="+mn-ea"/>
                <a:cs typeface="+mn-cs"/>
              </a:endParaRPr>
            </a:p>
          </p:txBody>
        </p:sp>
      </p:grpSp>
      <p:sp>
        <p:nvSpPr>
          <p:cNvPr id="21520" name="Oval 16"/>
          <p:cNvSpPr>
            <a:spLocks noChangeArrowheads="1"/>
          </p:cNvSpPr>
          <p:nvPr/>
        </p:nvSpPr>
        <p:spPr bwMode="auto">
          <a:xfrm>
            <a:off x="119857" y="2255838"/>
            <a:ext cx="1416876" cy="1244600"/>
          </a:xfrm>
          <a:prstGeom prst="ellipse">
            <a:avLst/>
          </a:prstGeom>
          <a:solidFill>
            <a:srgbClr val="FFFF00"/>
          </a:solidFill>
          <a:ln w="12700">
            <a:solidFill>
              <a:srgbClr val="0033CC"/>
            </a:solidFill>
            <a:round/>
            <a:headEnd/>
            <a:tailEnd/>
          </a:ln>
        </p:spPr>
        <p:txBody>
          <a:bodyPr wrap="none" anchor="ctr"/>
          <a:lstStyle>
            <a:lvl1pPr algn="l" eaLnBrk="0" hangingPunct="0">
              <a:defRPr>
                <a:solidFill>
                  <a:schemeClr val="tx1"/>
                </a:solidFill>
                <a:latin typeface="Arial" panose="020B0604020202020204" pitchFamily="34" charset="0"/>
              </a:defRPr>
            </a:lvl1pPr>
            <a:lvl2pPr marL="742950" indent="-285750" algn="l" eaLnBrk="0" hangingPunct="0">
              <a:defRPr>
                <a:solidFill>
                  <a:schemeClr val="tx1"/>
                </a:solidFill>
                <a:latin typeface="Arial" panose="020B0604020202020204" pitchFamily="34" charset="0"/>
              </a:defRPr>
            </a:lvl2pPr>
            <a:lvl3pPr marL="1143000" indent="-228600" algn="l" eaLnBrk="0" hangingPunct="0">
              <a:defRPr>
                <a:solidFill>
                  <a:schemeClr val="tx1"/>
                </a:solidFill>
                <a:latin typeface="Arial" panose="020B0604020202020204" pitchFamily="34" charset="0"/>
              </a:defRPr>
            </a:lvl3pPr>
            <a:lvl4pPr marL="1600200" indent="-228600" algn="l" eaLnBrk="0" hangingPunct="0">
              <a:defRPr>
                <a:solidFill>
                  <a:schemeClr val="tx1"/>
                </a:solidFill>
                <a:latin typeface="Arial" panose="020B0604020202020204" pitchFamily="34" charset="0"/>
              </a:defRPr>
            </a:lvl4pPr>
            <a:lvl5pPr marL="2057400" indent="-228600" algn="l"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dirty="0" err="1">
                <a:ln>
                  <a:noFill/>
                </a:ln>
                <a:solidFill>
                  <a:srgbClr val="FF3300"/>
                </a:solidFill>
                <a:effectLst/>
                <a:uLnTx/>
                <a:uFillTx/>
                <a:latin typeface="Times New Roman" panose="02020603050405020304" pitchFamily="18" charset="0"/>
                <a:ea typeface="+mn-ea"/>
                <a:cs typeface="Times New Roman" panose="02020603050405020304" pitchFamily="18" charset="0"/>
              </a:rPr>
              <a:t>Câu</a:t>
            </a:r>
            <a:r>
              <a:rPr kumimoji="0" lang="en-US" altLang="en-US" sz="3200" b="1" i="0" u="none" strike="noStrike" kern="1200" cap="none" spc="0" normalizeH="0" baseline="0" noProof="0" dirty="0">
                <a:ln>
                  <a:noFill/>
                </a:ln>
                <a:solidFill>
                  <a:srgbClr val="FF3300"/>
                </a:solidFill>
                <a:effectLst/>
                <a:uLnTx/>
                <a:uFillTx/>
                <a:latin typeface="Times New Roman" panose="02020603050405020304" pitchFamily="18" charset="0"/>
                <a:ea typeface="+mn-ea"/>
                <a:cs typeface="Times New Roman" panose="02020603050405020304" pitchFamily="18" charset="0"/>
              </a:rPr>
              <a:t> 4</a:t>
            </a:r>
          </a:p>
        </p:txBody>
      </p:sp>
      <p:sp>
        <p:nvSpPr>
          <p:cNvPr id="21521" name="AutoShape 17" descr="5%"/>
          <p:cNvSpPr>
            <a:spLocks noChangeArrowheads="1"/>
          </p:cNvSpPr>
          <p:nvPr/>
        </p:nvSpPr>
        <p:spPr bwMode="auto">
          <a:xfrm>
            <a:off x="2442754" y="4938394"/>
            <a:ext cx="8225246" cy="503238"/>
          </a:xfrm>
          <a:prstGeom prst="roundRect">
            <a:avLst>
              <a:gd name="adj" fmla="val 16667"/>
            </a:avLst>
          </a:prstGeom>
          <a:pattFill prst="pct5">
            <a:fgClr>
              <a:srgbClr val="0099FF"/>
            </a:fgClr>
            <a:bgClr>
              <a:srgbClr val="000099"/>
            </a:bgClr>
          </a:pattFill>
          <a:ln w="19050">
            <a:solidFill>
              <a:srgbClr val="CCFFFF"/>
            </a:solidFill>
            <a:round/>
            <a:headEnd/>
            <a:tailEnd/>
          </a:ln>
        </p:spPr>
        <p:txBody>
          <a:bodyPr wrap="none" anchor="ctr"/>
          <a:lstStyle>
            <a:lvl1pPr algn="l" eaLnBrk="0" hangingPunct="0">
              <a:defRPr>
                <a:solidFill>
                  <a:schemeClr val="tx1"/>
                </a:solidFill>
                <a:latin typeface="Arial" panose="020B0604020202020204" pitchFamily="34" charset="0"/>
              </a:defRPr>
            </a:lvl1pPr>
            <a:lvl2pPr marL="742950" indent="-285750" algn="l" eaLnBrk="0" hangingPunct="0">
              <a:defRPr>
                <a:solidFill>
                  <a:schemeClr val="tx1"/>
                </a:solidFill>
                <a:latin typeface="Arial" panose="020B0604020202020204" pitchFamily="34" charset="0"/>
              </a:defRPr>
            </a:lvl2pPr>
            <a:lvl3pPr marL="1143000" indent="-228600" algn="l" eaLnBrk="0" hangingPunct="0">
              <a:defRPr>
                <a:solidFill>
                  <a:schemeClr val="tx1"/>
                </a:solidFill>
                <a:latin typeface="Arial" panose="020B0604020202020204" pitchFamily="34" charset="0"/>
              </a:defRPr>
            </a:lvl3pPr>
            <a:lvl4pPr marL="1600200" indent="-228600" algn="l" eaLnBrk="0" hangingPunct="0">
              <a:defRPr>
                <a:solidFill>
                  <a:schemeClr val="tx1"/>
                </a:solidFill>
                <a:latin typeface="Arial" panose="020B0604020202020204" pitchFamily="34" charset="0"/>
              </a:defRPr>
            </a:lvl4pPr>
            <a:lvl5pPr marL="2057400" indent="-228600" algn="l"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C. </a:t>
            </a:r>
            <a:r>
              <a:rPr kumimoji="0" lang="en-US" sz="28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Tự</a:t>
            </a:r>
            <a:r>
              <a:rPr kumimoji="0" lang="en-US" sz="2800" b="0" i="0" u="none" strike="noStrike" kern="1200" cap="none" spc="0" normalizeH="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tin</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1522" name="AutoShape 18" descr="5%"/>
          <p:cNvSpPr>
            <a:spLocks noChangeArrowheads="1"/>
          </p:cNvSpPr>
          <p:nvPr/>
        </p:nvSpPr>
        <p:spPr bwMode="auto">
          <a:xfrm>
            <a:off x="2442754" y="3804688"/>
            <a:ext cx="8225246" cy="504825"/>
          </a:xfrm>
          <a:prstGeom prst="roundRect">
            <a:avLst>
              <a:gd name="adj" fmla="val 16667"/>
            </a:avLst>
          </a:prstGeom>
          <a:pattFill prst="pct5">
            <a:fgClr>
              <a:srgbClr val="0099FF"/>
            </a:fgClr>
            <a:bgClr>
              <a:srgbClr val="000099"/>
            </a:bgClr>
          </a:pattFill>
          <a:ln w="19050">
            <a:solidFill>
              <a:srgbClr val="CCFFFF"/>
            </a:solidFill>
            <a:round/>
            <a:headEnd/>
            <a:tailEnd/>
          </a:ln>
        </p:spPr>
        <p:txBody>
          <a:bodyPr wrap="none" anchor="ctr"/>
          <a:lstStyle>
            <a:lvl1pPr algn="l" eaLnBrk="0" hangingPunct="0">
              <a:defRPr>
                <a:solidFill>
                  <a:schemeClr val="tx1"/>
                </a:solidFill>
                <a:latin typeface="Arial" panose="020B0604020202020204" pitchFamily="34" charset="0"/>
              </a:defRPr>
            </a:lvl1pPr>
            <a:lvl2pPr marL="742950" indent="-285750" algn="l" eaLnBrk="0" hangingPunct="0">
              <a:defRPr>
                <a:solidFill>
                  <a:schemeClr val="tx1"/>
                </a:solidFill>
                <a:latin typeface="Arial" panose="020B0604020202020204" pitchFamily="34" charset="0"/>
              </a:defRPr>
            </a:lvl2pPr>
            <a:lvl3pPr marL="1143000" indent="-228600" algn="l" eaLnBrk="0" hangingPunct="0">
              <a:defRPr>
                <a:solidFill>
                  <a:schemeClr val="tx1"/>
                </a:solidFill>
                <a:latin typeface="Arial" panose="020B0604020202020204" pitchFamily="34" charset="0"/>
              </a:defRPr>
            </a:lvl3pPr>
            <a:lvl4pPr marL="1600200" indent="-228600" algn="l" eaLnBrk="0" hangingPunct="0">
              <a:defRPr>
                <a:solidFill>
                  <a:schemeClr val="tx1"/>
                </a:solidFill>
                <a:latin typeface="Arial" panose="020B0604020202020204" pitchFamily="34" charset="0"/>
              </a:defRPr>
            </a:lvl4pPr>
            <a:lvl5pPr marL="2057400" indent="-228600" algn="l"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 </a:t>
            </a:r>
            <a:r>
              <a:rPr kumimoji="0" lang="en-US" sz="28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Chăm</a:t>
            </a:r>
            <a:r>
              <a:rPr kumimoji="0" lang="en-US" sz="2800" b="0" i="0" u="none" strike="noStrike" kern="1200" cap="none" spc="0" normalizeH="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chỉ</a:t>
            </a:r>
            <a:r>
              <a:rPr kumimoji="0" lang="en-US" sz="2800" b="0" i="0" u="none" strike="noStrike" kern="1200" cap="none" spc="0" normalizeH="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1523" name="AutoShape 19" descr="5%"/>
          <p:cNvSpPr>
            <a:spLocks noChangeArrowheads="1"/>
          </p:cNvSpPr>
          <p:nvPr/>
        </p:nvSpPr>
        <p:spPr bwMode="auto">
          <a:xfrm>
            <a:off x="2442754" y="4371541"/>
            <a:ext cx="8225246" cy="504825"/>
          </a:xfrm>
          <a:prstGeom prst="roundRect">
            <a:avLst>
              <a:gd name="adj" fmla="val 16667"/>
            </a:avLst>
          </a:prstGeom>
          <a:pattFill prst="pct5">
            <a:fgClr>
              <a:srgbClr val="0099FF"/>
            </a:fgClr>
            <a:bgClr>
              <a:srgbClr val="000099"/>
            </a:bgClr>
          </a:pattFill>
          <a:ln w="19050">
            <a:solidFill>
              <a:srgbClr val="CCFFFF"/>
            </a:solidFill>
            <a:round/>
            <a:headEnd/>
            <a:tailEnd/>
          </a:ln>
        </p:spPr>
        <p:txBody>
          <a:bodyPr wrap="none" anchor="ctr"/>
          <a:lstStyle>
            <a:lvl1pPr algn="l" eaLnBrk="0" hangingPunct="0">
              <a:defRPr>
                <a:solidFill>
                  <a:schemeClr val="tx1"/>
                </a:solidFill>
                <a:latin typeface="Arial" panose="020B0604020202020204" pitchFamily="34" charset="0"/>
              </a:defRPr>
            </a:lvl1pPr>
            <a:lvl2pPr marL="742950" indent="-285750" algn="l" eaLnBrk="0" hangingPunct="0">
              <a:defRPr>
                <a:solidFill>
                  <a:schemeClr val="tx1"/>
                </a:solidFill>
                <a:latin typeface="Arial" panose="020B0604020202020204" pitchFamily="34" charset="0"/>
              </a:defRPr>
            </a:lvl2pPr>
            <a:lvl3pPr marL="1143000" indent="-228600" algn="l" eaLnBrk="0" hangingPunct="0">
              <a:defRPr>
                <a:solidFill>
                  <a:schemeClr val="tx1"/>
                </a:solidFill>
                <a:latin typeface="Arial" panose="020B0604020202020204" pitchFamily="34" charset="0"/>
              </a:defRPr>
            </a:lvl3pPr>
            <a:lvl4pPr marL="1600200" indent="-228600" algn="l" eaLnBrk="0" hangingPunct="0">
              <a:defRPr>
                <a:solidFill>
                  <a:schemeClr val="tx1"/>
                </a:solidFill>
                <a:latin typeface="Arial" panose="020B0604020202020204" pitchFamily="34" charset="0"/>
              </a:defRPr>
            </a:lvl4pPr>
            <a:lvl5pPr marL="2057400" indent="-228600" algn="l"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B. </a:t>
            </a:r>
            <a:r>
              <a:rPr kumimoji="0" lang="en-US" sz="28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Khiêm</a:t>
            </a:r>
            <a:r>
              <a:rPr kumimoji="0" lang="en-US" sz="2800" b="0" i="0" u="none" strike="noStrike" kern="1200" cap="none" spc="0" normalizeH="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tốn</a:t>
            </a:r>
            <a:r>
              <a:rPr kumimoji="0" lang="en-US" sz="2800" b="0" i="0" u="none" strike="noStrike" kern="1200" cap="none" spc="0" normalizeH="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1524" name="AutoShape 20" descr="5%"/>
          <p:cNvSpPr>
            <a:spLocks noChangeArrowheads="1"/>
          </p:cNvSpPr>
          <p:nvPr/>
        </p:nvSpPr>
        <p:spPr bwMode="auto">
          <a:xfrm>
            <a:off x="2442754" y="5544001"/>
            <a:ext cx="8225246" cy="503237"/>
          </a:xfrm>
          <a:prstGeom prst="roundRect">
            <a:avLst>
              <a:gd name="adj" fmla="val 16667"/>
            </a:avLst>
          </a:prstGeom>
          <a:pattFill prst="pct5">
            <a:fgClr>
              <a:srgbClr val="0099FF"/>
            </a:fgClr>
            <a:bgClr>
              <a:srgbClr val="000099"/>
            </a:bgClr>
          </a:pattFill>
          <a:ln w="19050">
            <a:solidFill>
              <a:srgbClr val="CCFFFF"/>
            </a:solidFill>
            <a:round/>
            <a:headEnd/>
            <a:tailEnd/>
          </a:ln>
        </p:spPr>
        <p:txBody>
          <a:bodyPr wrap="none" anchor="ctr"/>
          <a:lstStyle>
            <a:lvl1pPr algn="l" eaLnBrk="0" hangingPunct="0">
              <a:defRPr>
                <a:solidFill>
                  <a:schemeClr val="tx1"/>
                </a:solidFill>
                <a:latin typeface="Arial" panose="020B0604020202020204" pitchFamily="34" charset="0"/>
              </a:defRPr>
            </a:lvl1pPr>
            <a:lvl2pPr marL="742950" indent="-285750" algn="l" eaLnBrk="0" hangingPunct="0">
              <a:defRPr>
                <a:solidFill>
                  <a:schemeClr val="tx1"/>
                </a:solidFill>
                <a:latin typeface="Arial" panose="020B0604020202020204" pitchFamily="34" charset="0"/>
              </a:defRPr>
            </a:lvl2pPr>
            <a:lvl3pPr marL="1143000" indent="-228600" algn="l" eaLnBrk="0" hangingPunct="0">
              <a:defRPr>
                <a:solidFill>
                  <a:schemeClr val="tx1"/>
                </a:solidFill>
                <a:latin typeface="Arial" panose="020B0604020202020204" pitchFamily="34" charset="0"/>
              </a:defRPr>
            </a:lvl3pPr>
            <a:lvl4pPr marL="1600200" indent="-228600" algn="l" eaLnBrk="0" hangingPunct="0">
              <a:defRPr>
                <a:solidFill>
                  <a:schemeClr val="tx1"/>
                </a:solidFill>
                <a:latin typeface="Arial" panose="020B0604020202020204" pitchFamily="34" charset="0"/>
              </a:defRPr>
            </a:lvl4pPr>
            <a:lvl5pPr marL="2057400" indent="-228600" algn="l"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D. </a:t>
            </a:r>
            <a:r>
              <a:rPr kumimoji="0" lang="en-US" sz="28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Chây</a:t>
            </a:r>
            <a:r>
              <a:rPr kumimoji="0" lang="en-US" sz="2800" b="0" i="0" u="none" strike="noStrike" kern="1200" cap="none" spc="0" normalizeH="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lười</a:t>
            </a:r>
            <a:r>
              <a:rPr kumimoji="0" lang="en-US" sz="2800" b="0" i="0" u="none" strike="noStrike" kern="1200" cap="none" spc="0" normalizeH="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ỷ </a:t>
            </a:r>
            <a:r>
              <a:rPr kumimoji="0" lang="en-US" sz="2800" b="0" i="0" u="none" strike="noStrike" kern="1200" cap="none" spc="0" normalizeH="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lại</a:t>
            </a:r>
            <a:r>
              <a:rPr kumimoji="0" lang="en-US" sz="2800" b="0" i="0" u="none" strike="noStrike" kern="1200" cap="none" spc="0" normalizeH="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a:t>
            </a:r>
            <a:r>
              <a:rPr kumimoji="0" lang="en-US" sz="1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a:t>
            </a: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80907" name="Picture 21" descr="hinhne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87488" y="6308726"/>
            <a:ext cx="9180513"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26" name="WordArt 22"/>
          <p:cNvSpPr>
            <a:spLocks noChangeArrowheads="1" noChangeShapeType="1" noTextEdit="1"/>
          </p:cNvSpPr>
          <p:nvPr/>
        </p:nvSpPr>
        <p:spPr bwMode="auto">
          <a:xfrm>
            <a:off x="4011614" y="6464301"/>
            <a:ext cx="4676775" cy="277813"/>
          </a:xfrm>
          <a:prstGeom prst="rect">
            <a:avLst/>
          </a:prstGeom>
        </p:spPr>
        <p:txBody>
          <a:bodyPr wrap="none" fromWordArt="1">
            <a:prstTxWarp prst="textWave1">
              <a:avLst>
                <a:gd name="adj1" fmla="val 13005"/>
                <a:gd name="adj2" fmla="val 0"/>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a:ln w="9525">
                  <a:solidFill>
                    <a:srgbClr val="FF3300"/>
                  </a:solidFill>
                  <a:round/>
                  <a:headEnd/>
                  <a:tailEnd/>
                </a:ln>
                <a:gradFill rotWithShape="1">
                  <a:gsLst>
                    <a:gs pos="0">
                      <a:srgbClr val="9999FF"/>
                    </a:gs>
                    <a:gs pos="100000">
                      <a:srgbClr val="009999"/>
                    </a:gs>
                  </a:gsLst>
                  <a:lin ang="5400000" scaled="1"/>
                </a:gradFill>
                <a:effectLst>
                  <a:outerShdw dist="53882" dir="2700000" algn="ctr" rotWithShape="0">
                    <a:srgbClr val="C0C0C0">
                      <a:alpha val="79999"/>
                    </a:srgbClr>
                  </a:outerShdw>
                </a:effectLst>
                <a:uLnTx/>
                <a:uFillTx/>
                <a:latin typeface="Times New Roman" panose="02020603050405020304" pitchFamily="18" charset="0"/>
                <a:ea typeface="+mn-ea"/>
                <a:cs typeface="Times New Roman" panose="02020603050405020304" pitchFamily="18" charset="0"/>
              </a:rPr>
              <a:t>CHÚC MỪNG CÁC EM !</a:t>
            </a:r>
          </a:p>
        </p:txBody>
      </p:sp>
      <p:pic>
        <p:nvPicPr>
          <p:cNvPr id="80909" name="Picture 25" descr="Hinh dong Phao hoa"/>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61913" y="-1525588"/>
            <a:ext cx="1771650" cy="453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34" name="Oval 30"/>
          <p:cNvSpPr>
            <a:spLocks noChangeArrowheads="1"/>
          </p:cNvSpPr>
          <p:nvPr/>
        </p:nvSpPr>
        <p:spPr bwMode="auto">
          <a:xfrm>
            <a:off x="1338188" y="5085968"/>
            <a:ext cx="838200" cy="609600"/>
          </a:xfrm>
          <a:prstGeom prst="ellipse">
            <a:avLst/>
          </a:prstGeom>
          <a:gradFill rotWithShape="1">
            <a:gsLst>
              <a:gs pos="0">
                <a:srgbClr val="0099FF"/>
              </a:gs>
              <a:gs pos="50000">
                <a:schemeClr val="accent1"/>
              </a:gs>
              <a:gs pos="100000">
                <a:srgbClr val="0099FF"/>
              </a:gs>
            </a:gsLst>
            <a:lin ang="5400000" scaled="1"/>
          </a:gradFill>
          <a:ln w="12700">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charset="0"/>
                <a:ea typeface="+mn-ea"/>
                <a:cs typeface="+mn-cs"/>
              </a:rPr>
              <a:t>5</a:t>
            </a:r>
          </a:p>
        </p:txBody>
      </p:sp>
      <p:sp>
        <p:nvSpPr>
          <p:cNvPr id="21535" name="Oval 31"/>
          <p:cNvSpPr>
            <a:spLocks noChangeArrowheads="1"/>
          </p:cNvSpPr>
          <p:nvPr/>
        </p:nvSpPr>
        <p:spPr bwMode="auto">
          <a:xfrm>
            <a:off x="1338188" y="5085968"/>
            <a:ext cx="838200" cy="609600"/>
          </a:xfrm>
          <a:prstGeom prst="ellipse">
            <a:avLst/>
          </a:prstGeom>
          <a:gradFill rotWithShape="1">
            <a:gsLst>
              <a:gs pos="0">
                <a:srgbClr val="0099FF"/>
              </a:gs>
              <a:gs pos="50000">
                <a:schemeClr val="accent1"/>
              </a:gs>
              <a:gs pos="100000">
                <a:srgbClr val="0099FF"/>
              </a:gs>
            </a:gsLst>
            <a:lin ang="5400000" scaled="1"/>
          </a:gradFill>
          <a:ln w="12700">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charset="0"/>
                <a:ea typeface="+mn-ea"/>
                <a:cs typeface="+mn-cs"/>
              </a:rPr>
              <a:t>4</a:t>
            </a:r>
          </a:p>
        </p:txBody>
      </p:sp>
      <p:sp>
        <p:nvSpPr>
          <p:cNvPr id="21536" name="Oval 32"/>
          <p:cNvSpPr>
            <a:spLocks noChangeArrowheads="1"/>
          </p:cNvSpPr>
          <p:nvPr/>
        </p:nvSpPr>
        <p:spPr bwMode="auto">
          <a:xfrm>
            <a:off x="1338188" y="5084937"/>
            <a:ext cx="838200" cy="609600"/>
          </a:xfrm>
          <a:prstGeom prst="ellipse">
            <a:avLst/>
          </a:prstGeom>
          <a:gradFill rotWithShape="1">
            <a:gsLst>
              <a:gs pos="0">
                <a:schemeClr val="accent1"/>
              </a:gs>
              <a:gs pos="100000">
                <a:srgbClr val="0099FF"/>
              </a:gs>
            </a:gsLst>
            <a:lin ang="5400000" scaled="1"/>
          </a:gradFill>
          <a:ln w="12700">
            <a:solidFill>
              <a:schemeClr val="tx1"/>
            </a:solidFill>
            <a:round/>
            <a:headEnd/>
            <a:tailEnd/>
          </a:ln>
        </p:spPr>
        <p:txBody>
          <a:bodyPr wrap="none" anchor="ctr"/>
          <a:lstStyle>
            <a:lvl1pPr algn="l" eaLnBrk="0" hangingPunct="0">
              <a:defRPr>
                <a:solidFill>
                  <a:schemeClr val="tx1"/>
                </a:solidFill>
                <a:latin typeface="Arial" panose="020B0604020202020204" pitchFamily="34" charset="0"/>
              </a:defRPr>
            </a:lvl1pPr>
            <a:lvl2pPr marL="742950" indent="-285750" algn="l" eaLnBrk="0" hangingPunct="0">
              <a:defRPr>
                <a:solidFill>
                  <a:schemeClr val="tx1"/>
                </a:solidFill>
                <a:latin typeface="Arial" panose="020B0604020202020204" pitchFamily="34" charset="0"/>
              </a:defRPr>
            </a:lvl2pPr>
            <a:lvl3pPr marL="1143000" indent="-228600" algn="l" eaLnBrk="0" hangingPunct="0">
              <a:defRPr>
                <a:solidFill>
                  <a:schemeClr val="tx1"/>
                </a:solidFill>
                <a:latin typeface="Arial" panose="020B0604020202020204" pitchFamily="34" charset="0"/>
              </a:defRPr>
            </a:lvl3pPr>
            <a:lvl4pPr marL="1600200" indent="-228600" algn="l" eaLnBrk="0" hangingPunct="0">
              <a:defRPr>
                <a:solidFill>
                  <a:schemeClr val="tx1"/>
                </a:solidFill>
                <a:latin typeface="Arial" panose="020B0604020202020204" pitchFamily="34" charset="0"/>
              </a:defRPr>
            </a:lvl4pPr>
            <a:lvl5pPr marL="2057400" indent="-228600" algn="l"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t>3</a:t>
            </a:r>
          </a:p>
        </p:txBody>
      </p:sp>
      <p:sp>
        <p:nvSpPr>
          <p:cNvPr id="21537" name="Oval 33"/>
          <p:cNvSpPr>
            <a:spLocks noChangeArrowheads="1"/>
          </p:cNvSpPr>
          <p:nvPr/>
        </p:nvSpPr>
        <p:spPr bwMode="auto">
          <a:xfrm>
            <a:off x="1338188" y="5084937"/>
            <a:ext cx="838200" cy="609600"/>
          </a:xfrm>
          <a:prstGeom prst="ellipse">
            <a:avLst/>
          </a:prstGeom>
          <a:gradFill rotWithShape="1">
            <a:gsLst>
              <a:gs pos="0">
                <a:srgbClr val="0099FF"/>
              </a:gs>
              <a:gs pos="50000">
                <a:schemeClr val="accent1"/>
              </a:gs>
              <a:gs pos="100000">
                <a:srgbClr val="0099FF"/>
              </a:gs>
            </a:gsLst>
            <a:lin ang="5400000" scaled="1"/>
          </a:gradFill>
          <a:ln w="12700">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charset="0"/>
                <a:ea typeface="+mn-ea"/>
                <a:cs typeface="+mn-cs"/>
              </a:rPr>
              <a:t>2</a:t>
            </a:r>
          </a:p>
        </p:txBody>
      </p:sp>
      <p:sp>
        <p:nvSpPr>
          <p:cNvPr id="21538" name="Oval 34"/>
          <p:cNvSpPr>
            <a:spLocks noChangeArrowheads="1"/>
          </p:cNvSpPr>
          <p:nvPr/>
        </p:nvSpPr>
        <p:spPr bwMode="auto">
          <a:xfrm>
            <a:off x="1338188" y="5082285"/>
            <a:ext cx="838200" cy="609600"/>
          </a:xfrm>
          <a:prstGeom prst="ellipse">
            <a:avLst/>
          </a:prstGeom>
          <a:gradFill rotWithShape="1">
            <a:gsLst>
              <a:gs pos="0">
                <a:srgbClr val="0099FF"/>
              </a:gs>
              <a:gs pos="50000">
                <a:schemeClr val="accent1"/>
              </a:gs>
              <a:gs pos="100000">
                <a:srgbClr val="0099FF"/>
              </a:gs>
            </a:gsLst>
            <a:lin ang="5400000" scaled="1"/>
          </a:gradFill>
          <a:ln w="12700">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charset="0"/>
                <a:ea typeface="+mn-ea"/>
                <a:cs typeface="+mn-cs"/>
              </a:rPr>
              <a:t>1</a:t>
            </a:r>
          </a:p>
        </p:txBody>
      </p:sp>
      <p:sp>
        <p:nvSpPr>
          <p:cNvPr id="21539" name="Oval 35"/>
          <p:cNvSpPr>
            <a:spLocks noChangeArrowheads="1"/>
          </p:cNvSpPr>
          <p:nvPr/>
        </p:nvSpPr>
        <p:spPr bwMode="auto">
          <a:xfrm>
            <a:off x="1338188" y="5082285"/>
            <a:ext cx="838200" cy="609600"/>
          </a:xfrm>
          <a:prstGeom prst="ellipse">
            <a:avLst/>
          </a:prstGeom>
          <a:gradFill rotWithShape="1">
            <a:gsLst>
              <a:gs pos="0">
                <a:srgbClr val="0099FF"/>
              </a:gs>
              <a:gs pos="50000">
                <a:schemeClr val="accent1"/>
              </a:gs>
              <a:gs pos="100000">
                <a:srgbClr val="0099FF"/>
              </a:gs>
            </a:gsLst>
            <a:lin ang="5400000" scaled="1"/>
          </a:gradFill>
          <a:ln w="12700">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charset="0"/>
                <a:ea typeface="+mn-ea"/>
                <a:cs typeface="+mn-cs"/>
              </a:rPr>
              <a:t>0</a:t>
            </a:r>
          </a:p>
        </p:txBody>
      </p:sp>
      <p:pic>
        <p:nvPicPr>
          <p:cNvPr id="80920" name="Picture 37" descr="Picture16"/>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524000" y="1"/>
            <a:ext cx="7740650" cy="170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42" name="WordArt 38" descr="Narrow vertical"/>
          <p:cNvSpPr>
            <a:spLocks noChangeArrowheads="1" noChangeShapeType="1" noTextEdit="1"/>
          </p:cNvSpPr>
          <p:nvPr/>
        </p:nvSpPr>
        <p:spPr bwMode="auto">
          <a:xfrm rot="21471546">
            <a:off x="4476751" y="476251"/>
            <a:ext cx="4714875" cy="874713"/>
          </a:xfrm>
          <a:prstGeom prst="rect">
            <a:avLst/>
          </a:prstGeom>
        </p:spPr>
        <p:txBody>
          <a:bodyPr wrap="none" fromWordArt="1">
            <a:prstTxWarp prst="textWave1">
              <a:avLst>
                <a:gd name="adj1" fmla="val 13005"/>
                <a:gd name="adj2" fmla="val 0"/>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a:ln w="12700">
                  <a:solidFill>
                    <a:srgbClr val="FF3300"/>
                  </a:solidFill>
                  <a:round/>
                  <a:headEnd/>
                  <a:tailEnd/>
                </a:ln>
                <a:pattFill prst="dashHorz">
                  <a:fgClr>
                    <a:srgbClr val="808080"/>
                  </a:fgClr>
                  <a:bgClr>
                    <a:srgbClr val="FFFF00"/>
                  </a:bgClr>
                </a:pattFill>
                <a:effectLst>
                  <a:outerShdw dist="45791" dir="2021404" algn="ctr" rotWithShape="0">
                    <a:srgbClr val="808080">
                      <a:alpha val="79999"/>
                    </a:srgbClr>
                  </a:outerShdw>
                </a:effectLst>
                <a:uLnTx/>
                <a:uFillTx/>
                <a:latin typeface="Arial Black" panose="020B0A04020102020204" pitchFamily="34" charset="0"/>
                <a:ea typeface="+mn-ea"/>
                <a:cs typeface="+mn-cs"/>
              </a:rPr>
              <a:t>Rung Chuông Vàng</a:t>
            </a:r>
          </a:p>
        </p:txBody>
      </p:sp>
      <p:pic>
        <p:nvPicPr>
          <p:cNvPr id="80922" name="Picture 39" descr="an30"/>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9220200" y="1"/>
            <a:ext cx="1447800"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23" name="AutoShape 41">
            <a:hlinkClick r:id="rId9" action="ppaction://hlinksldjump" highlightClick="1">
              <a:snd r:embed="rId10" name="camera.wav"/>
            </a:hlinkClick>
          </p:cNvPr>
          <p:cNvSpPr>
            <a:spLocks noChangeArrowheads="1"/>
          </p:cNvSpPr>
          <p:nvPr/>
        </p:nvSpPr>
        <p:spPr bwMode="auto">
          <a:xfrm>
            <a:off x="11136313" y="5671344"/>
            <a:ext cx="550862" cy="477838"/>
          </a:xfrm>
          <a:prstGeom prst="actionButtonReturn">
            <a:avLst/>
          </a:prstGeom>
          <a:solidFill>
            <a:srgbClr val="CCFFCC"/>
          </a:solidFill>
          <a:ln w="9525">
            <a:solidFill>
              <a:srgbClr val="0000FF"/>
            </a:solidFill>
            <a:miter lim="800000"/>
            <a:headEnd/>
            <a:tailEnd/>
          </a:ln>
        </p:spPr>
        <p:txBody>
          <a:bodyPr wrap="none" anchor="ctr"/>
          <a:lstStyle>
            <a:lvl1pPr algn="l" eaLnBrk="0" hangingPunct="0">
              <a:defRPr>
                <a:solidFill>
                  <a:schemeClr val="tx1"/>
                </a:solidFill>
                <a:latin typeface="Arial" panose="020B0604020202020204" pitchFamily="34" charset="0"/>
              </a:defRPr>
            </a:lvl1pPr>
            <a:lvl2pPr marL="742950" indent="-285750" algn="l" eaLnBrk="0" hangingPunct="0">
              <a:defRPr>
                <a:solidFill>
                  <a:schemeClr val="tx1"/>
                </a:solidFill>
                <a:latin typeface="Arial" panose="020B0604020202020204" pitchFamily="34" charset="0"/>
              </a:defRPr>
            </a:lvl2pPr>
            <a:lvl3pPr marL="1143000" indent="-228600" algn="l" eaLnBrk="0" hangingPunct="0">
              <a:defRPr>
                <a:solidFill>
                  <a:schemeClr val="tx1"/>
                </a:solidFill>
                <a:latin typeface="Arial" panose="020B0604020202020204" pitchFamily="34" charset="0"/>
              </a:defRPr>
            </a:lvl3pPr>
            <a:lvl4pPr marL="1600200" indent="-228600" algn="l" eaLnBrk="0" hangingPunct="0">
              <a:defRPr>
                <a:solidFill>
                  <a:schemeClr val="tx1"/>
                </a:solidFill>
                <a:latin typeface="Arial" panose="020B0604020202020204" pitchFamily="34" charset="0"/>
              </a:defRPr>
            </a:lvl4pPr>
            <a:lvl5pPr marL="2057400" indent="-228600" algn="l"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Rectangle 3"/>
          <p:cNvSpPr/>
          <p:nvPr/>
        </p:nvSpPr>
        <p:spPr>
          <a:xfrm>
            <a:off x="1797090" y="2389144"/>
            <a:ext cx="9890085"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err="1" smtClean="0">
                <a:solidFill>
                  <a:prstClr val="black"/>
                </a:solidFill>
                <a:latin typeface="Times New Roman" panose="02020603050405020304" pitchFamily="18" charset="0"/>
                <a:cs typeface="Times New Roman" panose="02020603050405020304" pitchFamily="18" charset="0"/>
              </a:rPr>
              <a:t>Đối</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lập</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với</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tính</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tự</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giác</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tích</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cực</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trong</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học</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tập</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là</a:t>
            </a:r>
            <a:r>
              <a:rPr lang="en-US" sz="2800" b="1" dirty="0" smtClean="0">
                <a:solidFill>
                  <a:prstClr val="black"/>
                </a:solidFill>
                <a:latin typeface="Times New Roman" panose="02020603050405020304" pitchFamily="18" charset="0"/>
                <a:cs typeface="Times New Roman" panose="02020603050405020304" pitchFamily="18" charset="0"/>
              </a:rPr>
              <a:t> </a:t>
            </a:r>
            <a:r>
              <a:rPr kumimoji="0" lang="vi-VN"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187943015"/>
      </p:ext>
    </p:extLst>
  </p:cSld>
  <p:clrMapOvr>
    <a:masterClrMapping/>
  </p:clrMapOvr>
  <p:transition spd="slow">
    <p:newsflash/>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4" fill="hold" grpId="0" nodeType="withEffect">
                                  <p:stCondLst>
                                    <p:cond delay="0"/>
                                  </p:stCondLst>
                                  <p:childTnLst>
                                    <p:set>
                                      <p:cBhvr>
                                        <p:cTn id="6" dur="1" fill="hold">
                                          <p:stCondLst>
                                            <p:cond delay="0"/>
                                          </p:stCondLst>
                                        </p:cTn>
                                        <p:tgtEl>
                                          <p:spTgt spid="21534"/>
                                        </p:tgtEl>
                                        <p:attrNameLst>
                                          <p:attrName>style.visibility</p:attrName>
                                        </p:attrNameLst>
                                      </p:cBhvr>
                                      <p:to>
                                        <p:strVal val="visible"/>
                                      </p:to>
                                    </p:set>
                                    <p:animEffect transition="in" filter="slide(fromBottom)">
                                      <p:cBhvr>
                                        <p:cTn id="7" dur="500"/>
                                        <p:tgtEl>
                                          <p:spTgt spid="21534"/>
                                        </p:tgtEl>
                                      </p:cBhvr>
                                    </p:animEffect>
                                  </p:childTnLst>
                                </p:cTn>
                              </p:par>
                              <p:par>
                                <p:cTn id="8" presetID="12" presetClass="entr" presetSubtype="4" fill="hold" grpId="0" nodeType="withEffect">
                                  <p:stCondLst>
                                    <p:cond delay="0"/>
                                  </p:stCondLst>
                                  <p:childTnLst>
                                    <p:set>
                                      <p:cBhvr>
                                        <p:cTn id="9" dur="1" fill="hold">
                                          <p:stCondLst>
                                            <p:cond delay="0"/>
                                          </p:stCondLst>
                                        </p:cTn>
                                        <p:tgtEl>
                                          <p:spTgt spid="21535"/>
                                        </p:tgtEl>
                                        <p:attrNameLst>
                                          <p:attrName>style.visibility</p:attrName>
                                        </p:attrNameLst>
                                      </p:cBhvr>
                                      <p:to>
                                        <p:strVal val="visible"/>
                                      </p:to>
                                    </p:set>
                                    <p:animEffect transition="in" filter="slide(fromBottom)">
                                      <p:cBhvr>
                                        <p:cTn id="10" dur="500"/>
                                        <p:tgtEl>
                                          <p:spTgt spid="21535"/>
                                        </p:tgtEl>
                                      </p:cBhvr>
                                    </p:animEffect>
                                  </p:childTnLst>
                                </p:cTn>
                              </p:par>
                              <p:par>
                                <p:cTn id="11" presetID="12" presetClass="entr" presetSubtype="4" fill="hold" grpId="0" nodeType="withEffect">
                                  <p:stCondLst>
                                    <p:cond delay="0"/>
                                  </p:stCondLst>
                                  <p:childTnLst>
                                    <p:set>
                                      <p:cBhvr>
                                        <p:cTn id="12" dur="1" fill="hold">
                                          <p:stCondLst>
                                            <p:cond delay="0"/>
                                          </p:stCondLst>
                                        </p:cTn>
                                        <p:tgtEl>
                                          <p:spTgt spid="21536"/>
                                        </p:tgtEl>
                                        <p:attrNameLst>
                                          <p:attrName>style.visibility</p:attrName>
                                        </p:attrNameLst>
                                      </p:cBhvr>
                                      <p:to>
                                        <p:strVal val="visible"/>
                                      </p:to>
                                    </p:set>
                                    <p:animEffect transition="in" filter="slide(fromBottom)">
                                      <p:cBhvr>
                                        <p:cTn id="13" dur="500"/>
                                        <p:tgtEl>
                                          <p:spTgt spid="21536"/>
                                        </p:tgtEl>
                                      </p:cBhvr>
                                    </p:animEffect>
                                  </p:childTnLst>
                                </p:cTn>
                              </p:par>
                              <p:par>
                                <p:cTn id="14" presetID="12" presetClass="entr" presetSubtype="4" fill="hold" grpId="0" nodeType="withEffect">
                                  <p:stCondLst>
                                    <p:cond delay="0"/>
                                  </p:stCondLst>
                                  <p:childTnLst>
                                    <p:set>
                                      <p:cBhvr>
                                        <p:cTn id="15" dur="1" fill="hold">
                                          <p:stCondLst>
                                            <p:cond delay="0"/>
                                          </p:stCondLst>
                                        </p:cTn>
                                        <p:tgtEl>
                                          <p:spTgt spid="21537"/>
                                        </p:tgtEl>
                                        <p:attrNameLst>
                                          <p:attrName>style.visibility</p:attrName>
                                        </p:attrNameLst>
                                      </p:cBhvr>
                                      <p:to>
                                        <p:strVal val="visible"/>
                                      </p:to>
                                    </p:set>
                                    <p:animEffect transition="in" filter="slide(fromBottom)">
                                      <p:cBhvr>
                                        <p:cTn id="16" dur="500"/>
                                        <p:tgtEl>
                                          <p:spTgt spid="21537"/>
                                        </p:tgtEl>
                                      </p:cBhvr>
                                    </p:animEffect>
                                  </p:childTnLst>
                                </p:cTn>
                              </p:par>
                              <p:par>
                                <p:cTn id="17" presetID="12" presetClass="entr" presetSubtype="4" fill="hold" grpId="0" nodeType="withEffect">
                                  <p:stCondLst>
                                    <p:cond delay="0"/>
                                  </p:stCondLst>
                                  <p:childTnLst>
                                    <p:set>
                                      <p:cBhvr>
                                        <p:cTn id="18" dur="1" fill="hold">
                                          <p:stCondLst>
                                            <p:cond delay="0"/>
                                          </p:stCondLst>
                                        </p:cTn>
                                        <p:tgtEl>
                                          <p:spTgt spid="21538"/>
                                        </p:tgtEl>
                                        <p:attrNameLst>
                                          <p:attrName>style.visibility</p:attrName>
                                        </p:attrNameLst>
                                      </p:cBhvr>
                                      <p:to>
                                        <p:strVal val="visible"/>
                                      </p:to>
                                    </p:set>
                                    <p:animEffect transition="in" filter="slide(fromBottom)">
                                      <p:cBhvr>
                                        <p:cTn id="19" dur="500"/>
                                        <p:tgtEl>
                                          <p:spTgt spid="21538"/>
                                        </p:tgtEl>
                                      </p:cBhvr>
                                    </p:animEffect>
                                  </p:childTnLst>
                                </p:cTn>
                              </p:par>
                              <p:par>
                                <p:cTn id="20" presetID="12" presetClass="entr" presetSubtype="4" fill="hold" grpId="0" nodeType="withEffect">
                                  <p:stCondLst>
                                    <p:cond delay="0"/>
                                  </p:stCondLst>
                                  <p:childTnLst>
                                    <p:set>
                                      <p:cBhvr>
                                        <p:cTn id="21" dur="1" fill="hold">
                                          <p:stCondLst>
                                            <p:cond delay="0"/>
                                          </p:stCondLst>
                                        </p:cTn>
                                        <p:tgtEl>
                                          <p:spTgt spid="21539"/>
                                        </p:tgtEl>
                                        <p:attrNameLst>
                                          <p:attrName>style.visibility</p:attrName>
                                        </p:attrNameLst>
                                      </p:cBhvr>
                                      <p:to>
                                        <p:strVal val="visible"/>
                                      </p:to>
                                    </p:set>
                                    <p:animEffect transition="in" filter="slide(fromBottom)">
                                      <p:cBhvr>
                                        <p:cTn id="22" dur="500"/>
                                        <p:tgtEl>
                                          <p:spTgt spid="21539"/>
                                        </p:tgtEl>
                                      </p:cBhvr>
                                    </p:animEffect>
                                  </p:childTnLst>
                                </p:cTn>
                              </p:par>
                            </p:childTnLst>
                          </p:cTn>
                        </p:par>
                        <p:par>
                          <p:cTn id="23" fill="hold" nodeType="afterGroup">
                            <p:stCondLst>
                              <p:cond delay="500"/>
                            </p:stCondLst>
                            <p:childTnLst>
                              <p:par>
                                <p:cTn id="24" presetID="1" presetClass="exit" presetSubtype="0" fill="hold" grpId="1" nodeType="afterEffect">
                                  <p:stCondLst>
                                    <p:cond delay="1500"/>
                                  </p:stCondLst>
                                  <p:childTnLst>
                                    <p:set>
                                      <p:cBhvr>
                                        <p:cTn id="25" dur="1" fill="hold">
                                          <p:stCondLst>
                                            <p:cond delay="0"/>
                                          </p:stCondLst>
                                        </p:cTn>
                                        <p:tgtEl>
                                          <p:spTgt spid="21539"/>
                                        </p:tgtEl>
                                        <p:attrNameLst>
                                          <p:attrName>style.visibility</p:attrName>
                                        </p:attrNameLst>
                                      </p:cBhvr>
                                      <p:to>
                                        <p:strVal val="hidden"/>
                                      </p:to>
                                    </p:set>
                                  </p:childTnLst>
                                  <p:subTnLst>
                                    <p:audio>
                                      <p:cMediaNode>
                                        <p:cTn display="0" masterRel="sameClick">
                                          <p:stCondLst>
                                            <p:cond evt="begin" delay="0">
                                              <p:tn val="24"/>
                                            </p:cond>
                                          </p:stCondLst>
                                          <p:endCondLst>
                                            <p:cond evt="onStopAudio" delay="0">
                                              <p:tgtEl>
                                                <p:sldTgt/>
                                              </p:tgtEl>
                                            </p:cond>
                                          </p:endCondLst>
                                        </p:cTn>
                                        <p:tgtEl>
                                          <p:sndTgt r:embed="rId2" name="hammer.wav"/>
                                        </p:tgtEl>
                                      </p:cMediaNode>
                                    </p:audio>
                                  </p:subTnLst>
                                </p:cTn>
                              </p:par>
                            </p:childTnLst>
                          </p:cTn>
                        </p:par>
                        <p:par>
                          <p:cTn id="26" fill="hold" nodeType="afterGroup">
                            <p:stCondLst>
                              <p:cond delay="2000"/>
                            </p:stCondLst>
                            <p:childTnLst>
                              <p:par>
                                <p:cTn id="27" presetID="1" presetClass="exit" presetSubtype="0" fill="hold" grpId="1" nodeType="afterEffect">
                                  <p:stCondLst>
                                    <p:cond delay="1500"/>
                                  </p:stCondLst>
                                  <p:childTnLst>
                                    <p:set>
                                      <p:cBhvr>
                                        <p:cTn id="28" dur="1" fill="hold">
                                          <p:stCondLst>
                                            <p:cond delay="0"/>
                                          </p:stCondLst>
                                        </p:cTn>
                                        <p:tgtEl>
                                          <p:spTgt spid="21538"/>
                                        </p:tgtEl>
                                        <p:attrNameLst>
                                          <p:attrName>style.visibility</p:attrName>
                                        </p:attrNameLst>
                                      </p:cBhvr>
                                      <p:to>
                                        <p:strVal val="hidden"/>
                                      </p:to>
                                    </p:set>
                                  </p:childTnLst>
                                  <p:subTnLst>
                                    <p:audio>
                                      <p:cMediaNode>
                                        <p:cTn display="0" masterRel="sameClick">
                                          <p:stCondLst>
                                            <p:cond evt="begin" delay="0">
                                              <p:tn val="27"/>
                                            </p:cond>
                                          </p:stCondLst>
                                          <p:endCondLst>
                                            <p:cond evt="onStopAudio" delay="0">
                                              <p:tgtEl>
                                                <p:sldTgt/>
                                              </p:tgtEl>
                                            </p:cond>
                                          </p:endCondLst>
                                        </p:cTn>
                                        <p:tgtEl>
                                          <p:sndTgt r:embed="rId2" name="hammer.wav"/>
                                        </p:tgtEl>
                                      </p:cMediaNode>
                                    </p:audio>
                                  </p:subTnLst>
                                </p:cTn>
                              </p:par>
                            </p:childTnLst>
                          </p:cTn>
                        </p:par>
                        <p:par>
                          <p:cTn id="29" fill="hold" nodeType="afterGroup">
                            <p:stCondLst>
                              <p:cond delay="3500"/>
                            </p:stCondLst>
                            <p:childTnLst>
                              <p:par>
                                <p:cTn id="30" presetID="1" presetClass="exit" presetSubtype="0" fill="hold" grpId="1" nodeType="afterEffect">
                                  <p:stCondLst>
                                    <p:cond delay="1500"/>
                                  </p:stCondLst>
                                  <p:childTnLst>
                                    <p:set>
                                      <p:cBhvr>
                                        <p:cTn id="31" dur="1" fill="hold">
                                          <p:stCondLst>
                                            <p:cond delay="0"/>
                                          </p:stCondLst>
                                        </p:cTn>
                                        <p:tgtEl>
                                          <p:spTgt spid="21537"/>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2" name="hammer.wav"/>
                                        </p:tgtEl>
                                      </p:cMediaNode>
                                    </p:audio>
                                  </p:subTnLst>
                                </p:cTn>
                              </p:par>
                            </p:childTnLst>
                          </p:cTn>
                        </p:par>
                        <p:par>
                          <p:cTn id="32" fill="hold" nodeType="afterGroup">
                            <p:stCondLst>
                              <p:cond delay="5000"/>
                            </p:stCondLst>
                            <p:childTnLst>
                              <p:par>
                                <p:cTn id="33" presetID="1" presetClass="exit" presetSubtype="0" fill="hold" grpId="1" nodeType="afterEffect">
                                  <p:stCondLst>
                                    <p:cond delay="1500"/>
                                  </p:stCondLst>
                                  <p:childTnLst>
                                    <p:set>
                                      <p:cBhvr>
                                        <p:cTn id="34" dur="1" fill="hold">
                                          <p:stCondLst>
                                            <p:cond delay="0"/>
                                          </p:stCondLst>
                                        </p:cTn>
                                        <p:tgtEl>
                                          <p:spTgt spid="21536"/>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2" name="hammer.wav"/>
                                        </p:tgtEl>
                                      </p:cMediaNode>
                                    </p:audio>
                                  </p:subTnLst>
                                </p:cTn>
                              </p:par>
                            </p:childTnLst>
                          </p:cTn>
                        </p:par>
                        <p:par>
                          <p:cTn id="35" fill="hold" nodeType="afterGroup">
                            <p:stCondLst>
                              <p:cond delay="6500"/>
                            </p:stCondLst>
                            <p:childTnLst>
                              <p:par>
                                <p:cTn id="36" presetID="1" presetClass="exit" presetSubtype="0" fill="hold" grpId="1" nodeType="afterEffect">
                                  <p:stCondLst>
                                    <p:cond delay="1500"/>
                                  </p:stCondLst>
                                  <p:childTnLst>
                                    <p:set>
                                      <p:cBhvr>
                                        <p:cTn id="37" dur="1" fill="hold">
                                          <p:stCondLst>
                                            <p:cond delay="0"/>
                                          </p:stCondLst>
                                        </p:cTn>
                                        <p:tgtEl>
                                          <p:spTgt spid="21535"/>
                                        </p:tgtEl>
                                        <p:attrNameLst>
                                          <p:attrName>style.visibility</p:attrName>
                                        </p:attrNameLst>
                                      </p:cBhvr>
                                      <p:to>
                                        <p:strVal val="hidden"/>
                                      </p:to>
                                    </p:set>
                                  </p:childTnLst>
                                  <p:subTnLst>
                                    <p:audio>
                                      <p:cMediaNode>
                                        <p:cTn display="0" masterRel="sameClick">
                                          <p:stCondLst>
                                            <p:cond evt="begin" delay="0">
                                              <p:tn val="36"/>
                                            </p:cond>
                                          </p:stCondLst>
                                          <p:endCondLst>
                                            <p:cond evt="onStopAudio" delay="0">
                                              <p:tgtEl>
                                                <p:sldTgt/>
                                              </p:tgtEl>
                                            </p:cond>
                                          </p:endCondLst>
                                        </p:cTn>
                                        <p:tgtEl>
                                          <p:sndTgt r:embed="rId2" name="hammer.wav"/>
                                        </p:tgtEl>
                                      </p:cMediaNode>
                                    </p:audio>
                                  </p:subTnLst>
                                </p:cTn>
                              </p:par>
                            </p:childTnLst>
                          </p:cTn>
                        </p:par>
                        <p:par>
                          <p:cTn id="38" fill="hold" nodeType="afterGroup">
                            <p:stCondLst>
                              <p:cond delay="8000"/>
                            </p:stCondLst>
                            <p:childTnLst>
                              <p:par>
                                <p:cTn id="39" presetID="1" presetClass="exit" presetSubtype="0" fill="hold" grpId="1" nodeType="afterEffect">
                                  <p:stCondLst>
                                    <p:cond delay="1500"/>
                                  </p:stCondLst>
                                  <p:childTnLst>
                                    <p:set>
                                      <p:cBhvr>
                                        <p:cTn id="40" dur="1" fill="hold">
                                          <p:stCondLst>
                                            <p:cond delay="0"/>
                                          </p:stCondLst>
                                        </p:cTn>
                                        <p:tgtEl>
                                          <p:spTgt spid="21534"/>
                                        </p:tgtEl>
                                        <p:attrNameLst>
                                          <p:attrName>style.visibility</p:attrName>
                                        </p:attrNameLst>
                                      </p:cBhvr>
                                      <p:to>
                                        <p:strVal val="hidden"/>
                                      </p:to>
                                    </p:set>
                                  </p:childTnLst>
                                  <p:subTnLst>
                                    <p:audio>
                                      <p:cMediaNode>
                                        <p:cTn display="0" masterRel="sameClick">
                                          <p:stCondLst>
                                            <p:cond evt="begin" delay="0">
                                              <p:tn val="39"/>
                                            </p:cond>
                                          </p:stCondLst>
                                          <p:endCondLst>
                                            <p:cond evt="onStopAudio" delay="0">
                                              <p:tgtEl>
                                                <p:sldTgt/>
                                              </p:tgtEl>
                                            </p:cond>
                                          </p:endCondLst>
                                        </p:cTn>
                                        <p:tgtEl>
                                          <p:sndTgt r:embed="rId2" name="hammer.wav"/>
                                        </p:tgtEl>
                                      </p:cMediaNode>
                                    </p:audio>
                                  </p:sub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mph" presetSubtype="2" fill="hold" nodeType="clickEffect">
                                  <p:stCondLst>
                                    <p:cond delay="0"/>
                                  </p:stCondLst>
                                  <p:childTnLst>
                                    <p:animClr clrSpc="rgb" dir="cw">
                                      <p:cBhvr>
                                        <p:cTn id="44" dur="500" fill="hold"/>
                                        <p:tgtEl>
                                          <p:spTgt spid="21524"/>
                                        </p:tgtEl>
                                        <p:attrNameLst>
                                          <p:attrName>fillcolor</p:attrName>
                                        </p:attrNameLst>
                                      </p:cBhvr>
                                      <p:to>
                                        <a:srgbClr val="FF3300"/>
                                      </p:to>
                                    </p:animClr>
                                    <p:set>
                                      <p:cBhvr>
                                        <p:cTn id="45" dur="500" fill="hold"/>
                                        <p:tgtEl>
                                          <p:spTgt spid="21524"/>
                                        </p:tgtEl>
                                        <p:attrNameLst>
                                          <p:attrName>fill.type</p:attrName>
                                        </p:attrNameLst>
                                      </p:cBhvr>
                                      <p:to>
                                        <p:strVal val="solid"/>
                                      </p:to>
                                    </p:set>
                                    <p:set>
                                      <p:cBhvr>
                                        <p:cTn id="46" dur="500" fill="hold"/>
                                        <p:tgtEl>
                                          <p:spTgt spid="21524"/>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3" name="applause.wav"/>
                                        </p:tgtEl>
                                      </p:cMediaNode>
                                    </p:audio>
                                  </p:subTnLst>
                                </p:cTn>
                              </p:par>
                            </p:childTnLst>
                          </p:cTn>
                        </p:par>
                        <p:par>
                          <p:cTn id="47" fill="hold" nodeType="afterGroup">
                            <p:stCondLst>
                              <p:cond delay="500"/>
                            </p:stCondLst>
                            <p:childTnLst>
                              <p:par>
                                <p:cTn id="48" presetID="2" presetClass="entr" presetSubtype="4" fill="hold" nodeType="afterEffect">
                                  <p:stCondLst>
                                    <p:cond delay="0"/>
                                  </p:stCondLst>
                                  <p:childTnLst>
                                    <p:set>
                                      <p:cBhvr>
                                        <p:cTn id="49" dur="1" fill="hold">
                                          <p:stCondLst>
                                            <p:cond delay="0"/>
                                          </p:stCondLst>
                                        </p:cTn>
                                        <p:tgtEl>
                                          <p:spTgt spid="21526"/>
                                        </p:tgtEl>
                                        <p:attrNameLst>
                                          <p:attrName>style.visibility</p:attrName>
                                        </p:attrNameLst>
                                      </p:cBhvr>
                                      <p:to>
                                        <p:strVal val="visible"/>
                                      </p:to>
                                    </p:set>
                                    <p:anim calcmode="lin" valueType="num">
                                      <p:cBhvr additive="base">
                                        <p:cTn id="50" dur="500" fill="hold"/>
                                        <p:tgtEl>
                                          <p:spTgt spid="21526"/>
                                        </p:tgtEl>
                                        <p:attrNameLst>
                                          <p:attrName>ppt_x</p:attrName>
                                        </p:attrNameLst>
                                      </p:cBhvr>
                                      <p:tavLst>
                                        <p:tav tm="0">
                                          <p:val>
                                            <p:strVal val="#ppt_x"/>
                                          </p:val>
                                        </p:tav>
                                        <p:tav tm="100000">
                                          <p:val>
                                            <p:strVal val="#ppt_x"/>
                                          </p:val>
                                        </p:tav>
                                      </p:tavLst>
                                    </p:anim>
                                    <p:anim calcmode="lin" valueType="num">
                                      <p:cBhvr additive="base">
                                        <p:cTn id="51" dur="500" fill="hold"/>
                                        <p:tgtEl>
                                          <p:spTgt spid="21526"/>
                                        </p:tgtEl>
                                        <p:attrNameLst>
                                          <p:attrName>ppt_y</p:attrName>
                                        </p:attrNameLst>
                                      </p:cBhvr>
                                      <p:tavLst>
                                        <p:tav tm="0">
                                          <p:val>
                                            <p:strVal val="1+#ppt_h/2"/>
                                          </p:val>
                                        </p:tav>
                                        <p:tav tm="100000">
                                          <p:val>
                                            <p:strVal val="#ppt_y"/>
                                          </p:val>
                                        </p:tav>
                                      </p:tavLst>
                                    </p:anim>
                                  </p:childTnLst>
                                </p:cTn>
                              </p:par>
                            </p:childTnLst>
                          </p:cTn>
                        </p:par>
                        <p:par>
                          <p:cTn id="52" fill="hold" nodeType="afterGroup">
                            <p:stCondLst>
                              <p:cond delay="1000"/>
                            </p:stCondLst>
                            <p:childTnLst>
                              <p:par>
                                <p:cTn id="53" presetID="3" presetClass="emph" presetSubtype="2" fill="hold" nodeType="afterEffect">
                                  <p:stCondLst>
                                    <p:cond delay="0"/>
                                  </p:stCondLst>
                                  <p:childTnLst>
                                    <p:animClr clrSpc="rgb" dir="cw">
                                      <p:cBhvr>
                                        <p:cTn id="54" dur="2000" fill="hold"/>
                                        <p:tgtEl>
                                          <p:spTgt spid="21526"/>
                                        </p:tgtEl>
                                        <p:attrNameLst>
                                          <p:attrName>style.color</p:attrName>
                                        </p:attrNameLst>
                                      </p:cBhvr>
                                      <p:to>
                                        <a:srgbClr val="FFFF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34" grpId="0" animBg="1"/>
      <p:bldP spid="21534" grpId="1" animBg="1"/>
      <p:bldP spid="21535" grpId="0" animBg="1"/>
      <p:bldP spid="21535" grpId="1" animBg="1"/>
      <p:bldP spid="21536" grpId="0" animBg="1"/>
      <p:bldP spid="21536" grpId="1" animBg="1"/>
      <p:bldP spid="21537" grpId="0" animBg="1"/>
      <p:bldP spid="21537" grpId="1" animBg="1"/>
      <p:bldP spid="21538" grpId="0" animBg="1"/>
      <p:bldP spid="21538" grpId="1" animBg="1"/>
      <p:bldP spid="21539" grpId="0" animBg="1"/>
      <p:bldP spid="21539"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18" name="AutoShape 14"/>
          <p:cNvSpPr>
            <a:spLocks noChangeArrowheads="1"/>
          </p:cNvSpPr>
          <p:nvPr/>
        </p:nvSpPr>
        <p:spPr bwMode="auto">
          <a:xfrm>
            <a:off x="3017838" y="1542708"/>
            <a:ext cx="6400800" cy="576263"/>
          </a:xfrm>
          <a:prstGeom prst="flowChartTerminator">
            <a:avLst/>
          </a:prstGeom>
          <a:gradFill rotWithShape="1">
            <a:gsLst>
              <a:gs pos="0">
                <a:srgbClr val="003399"/>
              </a:gs>
              <a:gs pos="50000">
                <a:srgbClr val="0099FF"/>
              </a:gs>
              <a:gs pos="100000">
                <a:srgbClr val="003399"/>
              </a:gs>
            </a:gsLst>
            <a:lin ang="2700000" scaled="1"/>
          </a:gradFill>
          <a:ln w="12700">
            <a:solidFill>
              <a:srgbClr val="FF3300"/>
            </a:solidFill>
            <a:miter lim="800000"/>
            <a:headEnd/>
            <a:tailEnd/>
          </a:ln>
        </p:spPr>
        <p:txBody>
          <a:bodyPr wrap="none" anchor="ctr"/>
          <a:lstStyle>
            <a:lvl1pPr algn="l" eaLnBrk="0" hangingPunct="0">
              <a:defRPr>
                <a:solidFill>
                  <a:schemeClr val="tx1"/>
                </a:solidFill>
                <a:latin typeface="Arial" panose="020B0604020202020204" pitchFamily="34" charset="0"/>
              </a:defRPr>
            </a:lvl1pPr>
            <a:lvl2pPr marL="742950" indent="-285750" algn="l" eaLnBrk="0" hangingPunct="0">
              <a:defRPr>
                <a:solidFill>
                  <a:schemeClr val="tx1"/>
                </a:solidFill>
                <a:latin typeface="Arial" panose="020B0604020202020204" pitchFamily="34" charset="0"/>
              </a:defRPr>
            </a:lvl2pPr>
            <a:lvl3pPr marL="1143000" indent="-228600" algn="l" eaLnBrk="0" hangingPunct="0">
              <a:defRPr>
                <a:solidFill>
                  <a:schemeClr val="tx1"/>
                </a:solidFill>
                <a:latin typeface="Arial" panose="020B0604020202020204" pitchFamily="34" charset="0"/>
              </a:defRPr>
            </a:lvl3pPr>
            <a:lvl4pPr marL="1600200" indent="-228600" algn="l" eaLnBrk="0" hangingPunct="0">
              <a:defRPr>
                <a:solidFill>
                  <a:schemeClr val="tx1"/>
                </a:solidFill>
                <a:latin typeface="Arial" panose="020B0604020202020204" pitchFamily="34" charset="0"/>
              </a:defRPr>
            </a:lvl4pPr>
            <a:lvl5pPr marL="2057400" indent="-228600" algn="l"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srgbClr val="FFFF00"/>
                </a:solidFill>
                <a:effectLst/>
                <a:uLnTx/>
                <a:uFillTx/>
                <a:latin typeface="Arial" panose="020B0604020202020204" pitchFamily="34" charset="0"/>
                <a:ea typeface="+mn-ea"/>
                <a:cs typeface="+mn-cs"/>
              </a:rPr>
              <a:t>Chọn </a:t>
            </a:r>
            <a:r>
              <a:rPr kumimoji="0" lang="en-US" altLang="en-US" sz="1800" b="0" i="0" u="none" strike="noStrike" kern="1200" cap="none" spc="0" normalizeH="0" baseline="0" noProof="0">
                <a:ln>
                  <a:noFill/>
                </a:ln>
                <a:solidFill>
                  <a:srgbClr val="FF3300"/>
                </a:solidFill>
                <a:effectLst/>
                <a:uLnTx/>
                <a:uFillTx/>
                <a:latin typeface="Arial" panose="020B0604020202020204" pitchFamily="34" charset="0"/>
                <a:ea typeface="+mn-ea"/>
                <a:cs typeface="+mn-cs"/>
              </a:rPr>
              <a:t>A</a:t>
            </a:r>
            <a:r>
              <a:rPr kumimoji="0" lang="en-US" altLang="en-US" sz="1800" b="0" i="0" u="none" strike="noStrike" kern="1200" cap="none" spc="0" normalizeH="0" baseline="0" noProof="0">
                <a:ln>
                  <a:noFill/>
                </a:ln>
                <a:solidFill>
                  <a:srgbClr val="FFFF00"/>
                </a:solidFill>
                <a:effectLst/>
                <a:uLnTx/>
                <a:uFillTx/>
                <a:latin typeface="Arial" panose="020B0604020202020204" pitchFamily="34" charset="0"/>
                <a:ea typeface="+mn-ea"/>
                <a:cs typeface="+mn-cs"/>
              </a:rPr>
              <a:t>, hoặc </a:t>
            </a:r>
            <a:r>
              <a:rPr kumimoji="0" lang="en-US" altLang="en-US" sz="1800" b="0" i="0" u="none" strike="noStrike" kern="1200" cap="none" spc="0" normalizeH="0" baseline="0" noProof="0">
                <a:ln>
                  <a:noFill/>
                </a:ln>
                <a:solidFill>
                  <a:srgbClr val="FF3300"/>
                </a:solidFill>
                <a:effectLst/>
                <a:uLnTx/>
                <a:uFillTx/>
                <a:latin typeface="Arial" panose="020B0604020202020204" pitchFamily="34" charset="0"/>
                <a:ea typeface="+mn-ea"/>
                <a:cs typeface="+mn-cs"/>
              </a:rPr>
              <a:t>B</a:t>
            </a:r>
            <a:r>
              <a:rPr kumimoji="0" lang="en-US" altLang="en-US" sz="1800" b="0" i="0" u="none" strike="noStrike" kern="1200" cap="none" spc="0" normalizeH="0" baseline="0" noProof="0">
                <a:ln>
                  <a:noFill/>
                </a:ln>
                <a:solidFill>
                  <a:srgbClr val="FFFF00"/>
                </a:solidFill>
                <a:effectLst/>
                <a:uLnTx/>
                <a:uFillTx/>
                <a:latin typeface="Arial" panose="020B0604020202020204" pitchFamily="34" charset="0"/>
                <a:ea typeface="+mn-ea"/>
                <a:cs typeface="+mn-cs"/>
              </a:rPr>
              <a:t>, hoặc </a:t>
            </a:r>
            <a:r>
              <a:rPr kumimoji="0" lang="en-US" altLang="en-US" sz="1800" b="0" i="0" u="none" strike="noStrike" kern="1200" cap="none" spc="0" normalizeH="0" baseline="0" noProof="0">
                <a:ln>
                  <a:noFill/>
                </a:ln>
                <a:solidFill>
                  <a:srgbClr val="FF3300"/>
                </a:solidFill>
                <a:effectLst/>
                <a:uLnTx/>
                <a:uFillTx/>
                <a:latin typeface="Arial" panose="020B0604020202020204" pitchFamily="34" charset="0"/>
                <a:ea typeface="+mn-ea"/>
                <a:cs typeface="+mn-cs"/>
              </a:rPr>
              <a:t>C</a:t>
            </a:r>
            <a:r>
              <a:rPr kumimoji="0" lang="en-US" altLang="en-US" sz="1800" b="0" i="0" u="none" strike="noStrike" kern="1200" cap="none" spc="0" normalizeH="0" baseline="0" noProof="0">
                <a:ln>
                  <a:noFill/>
                </a:ln>
                <a:solidFill>
                  <a:srgbClr val="FFFF00"/>
                </a:solidFill>
                <a:effectLst/>
                <a:uLnTx/>
                <a:uFillTx/>
                <a:latin typeface="Arial" panose="020B0604020202020204" pitchFamily="34" charset="0"/>
                <a:ea typeface="+mn-ea"/>
                <a:cs typeface="+mn-cs"/>
              </a:rPr>
              <a:t>, hoặc </a:t>
            </a:r>
            <a:r>
              <a:rPr kumimoji="0" lang="en-US" altLang="en-US" sz="1800" b="0" i="0" u="none" strike="noStrike" kern="1200" cap="none" spc="0" normalizeH="0" baseline="0" noProof="0">
                <a:ln>
                  <a:noFill/>
                </a:ln>
                <a:solidFill>
                  <a:srgbClr val="FF3300"/>
                </a:solidFill>
                <a:effectLst/>
                <a:uLnTx/>
                <a:uFillTx/>
                <a:latin typeface="Arial" panose="020B0604020202020204" pitchFamily="34" charset="0"/>
                <a:ea typeface="+mn-ea"/>
                <a:cs typeface="+mn-cs"/>
              </a:rPr>
              <a:t>D</a:t>
            </a:r>
          </a:p>
        </p:txBody>
      </p:sp>
      <p:grpSp>
        <p:nvGrpSpPr>
          <p:cNvPr id="2" name="AutoShape 15"/>
          <p:cNvGrpSpPr>
            <a:grpSpLocks/>
          </p:cNvGrpSpPr>
          <p:nvPr/>
        </p:nvGrpSpPr>
        <p:grpSpPr bwMode="auto">
          <a:xfrm>
            <a:off x="1699420" y="2119589"/>
            <a:ext cx="10125868" cy="1584325"/>
            <a:chOff x="968" y="1609"/>
            <a:chExt cx="4458" cy="741"/>
          </a:xfrm>
        </p:grpSpPr>
        <p:pic>
          <p:nvPicPr>
            <p:cNvPr id="80900" name="AutoShape 15"/>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8" y="1609"/>
              <a:ext cx="4458" cy="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1" name="Text Box 4"/>
            <p:cNvSpPr txBox="1">
              <a:spLocks noChangeArrowheads="1"/>
            </p:cNvSpPr>
            <p:nvPr/>
          </p:nvSpPr>
          <p:spPr bwMode="auto">
            <a:xfrm>
              <a:off x="1011" y="1650"/>
              <a:ext cx="4374" cy="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defRPr>
                  <a:solidFill>
                    <a:schemeClr val="tx1"/>
                  </a:solidFill>
                  <a:latin typeface="Arial" panose="020B0604020202020204" pitchFamily="34" charset="0"/>
                </a:defRPr>
              </a:lvl1pPr>
              <a:lvl2pPr marL="742950" indent="-285750" algn="l" eaLnBrk="0" hangingPunct="0">
                <a:defRPr>
                  <a:solidFill>
                    <a:schemeClr val="tx1"/>
                  </a:solidFill>
                  <a:latin typeface="Arial" panose="020B0604020202020204" pitchFamily="34" charset="0"/>
                </a:defRPr>
              </a:lvl2pPr>
              <a:lvl3pPr marL="1143000" indent="-228600" algn="l" eaLnBrk="0" hangingPunct="0">
                <a:defRPr>
                  <a:solidFill>
                    <a:schemeClr val="tx1"/>
                  </a:solidFill>
                  <a:latin typeface="Arial" panose="020B0604020202020204" pitchFamily="34" charset="0"/>
                </a:defRPr>
              </a:lvl3pPr>
              <a:lvl4pPr marL="1600200" indent="-228600" algn="l" eaLnBrk="0" hangingPunct="0">
                <a:defRPr>
                  <a:solidFill>
                    <a:schemeClr val="tx1"/>
                  </a:solidFill>
                  <a:latin typeface="Arial" panose="020B0604020202020204" pitchFamily="34" charset="0"/>
                </a:defRPr>
              </a:lvl4pPr>
              <a:lvl5pPr marL="2057400" indent="-228600" algn="l"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dirty="0">
                <a:ln>
                  <a:noFill/>
                </a:ln>
                <a:solidFill>
                  <a:srgbClr val="0033CC"/>
                </a:solidFill>
                <a:effectLst/>
                <a:uLnTx/>
                <a:uFillTx/>
                <a:latin typeface="Arial" panose="020B0604020202020204" pitchFamily="34" charset="0"/>
                <a:ea typeface="+mn-ea"/>
                <a:cs typeface="+mn-cs"/>
              </a:endParaRPr>
            </a:p>
          </p:txBody>
        </p:sp>
      </p:grpSp>
      <p:sp>
        <p:nvSpPr>
          <p:cNvPr id="21520" name="Oval 16"/>
          <p:cNvSpPr>
            <a:spLocks noChangeArrowheads="1"/>
          </p:cNvSpPr>
          <p:nvPr/>
        </p:nvSpPr>
        <p:spPr bwMode="auto">
          <a:xfrm>
            <a:off x="60484" y="2107516"/>
            <a:ext cx="1416876" cy="1244600"/>
          </a:xfrm>
          <a:prstGeom prst="ellipse">
            <a:avLst/>
          </a:prstGeom>
          <a:solidFill>
            <a:srgbClr val="FFFF00"/>
          </a:solidFill>
          <a:ln w="12700">
            <a:solidFill>
              <a:srgbClr val="0033CC"/>
            </a:solidFill>
            <a:round/>
            <a:headEnd/>
            <a:tailEnd/>
          </a:ln>
        </p:spPr>
        <p:txBody>
          <a:bodyPr wrap="none" anchor="ctr"/>
          <a:lstStyle>
            <a:lvl1pPr algn="l" eaLnBrk="0" hangingPunct="0">
              <a:defRPr>
                <a:solidFill>
                  <a:schemeClr val="tx1"/>
                </a:solidFill>
                <a:latin typeface="Arial" panose="020B0604020202020204" pitchFamily="34" charset="0"/>
              </a:defRPr>
            </a:lvl1pPr>
            <a:lvl2pPr marL="742950" indent="-285750" algn="l" eaLnBrk="0" hangingPunct="0">
              <a:defRPr>
                <a:solidFill>
                  <a:schemeClr val="tx1"/>
                </a:solidFill>
                <a:latin typeface="Arial" panose="020B0604020202020204" pitchFamily="34" charset="0"/>
              </a:defRPr>
            </a:lvl2pPr>
            <a:lvl3pPr marL="1143000" indent="-228600" algn="l" eaLnBrk="0" hangingPunct="0">
              <a:defRPr>
                <a:solidFill>
                  <a:schemeClr val="tx1"/>
                </a:solidFill>
                <a:latin typeface="Arial" panose="020B0604020202020204" pitchFamily="34" charset="0"/>
              </a:defRPr>
            </a:lvl3pPr>
            <a:lvl4pPr marL="1600200" indent="-228600" algn="l" eaLnBrk="0" hangingPunct="0">
              <a:defRPr>
                <a:solidFill>
                  <a:schemeClr val="tx1"/>
                </a:solidFill>
                <a:latin typeface="Arial" panose="020B0604020202020204" pitchFamily="34" charset="0"/>
              </a:defRPr>
            </a:lvl4pPr>
            <a:lvl5pPr marL="2057400" indent="-228600" algn="l"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dirty="0" err="1">
                <a:ln>
                  <a:noFill/>
                </a:ln>
                <a:solidFill>
                  <a:srgbClr val="FF3300"/>
                </a:solidFill>
                <a:effectLst/>
                <a:uLnTx/>
                <a:uFillTx/>
                <a:latin typeface="Times New Roman" panose="02020603050405020304" pitchFamily="18" charset="0"/>
                <a:ea typeface="+mn-ea"/>
                <a:cs typeface="Times New Roman" panose="02020603050405020304" pitchFamily="18" charset="0"/>
              </a:rPr>
              <a:t>Câu</a:t>
            </a:r>
            <a:r>
              <a:rPr kumimoji="0" lang="en-US" altLang="en-US" sz="3200" b="1" i="0" u="none" strike="noStrike" kern="1200" cap="none" spc="0" normalizeH="0" baseline="0" noProof="0" dirty="0">
                <a:ln>
                  <a:noFill/>
                </a:ln>
                <a:solidFill>
                  <a:srgbClr val="FF3300"/>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smtClean="0">
                <a:ln>
                  <a:noFill/>
                </a:ln>
                <a:solidFill>
                  <a:srgbClr val="FF3300"/>
                </a:solidFill>
                <a:effectLst/>
                <a:uLnTx/>
                <a:uFillTx/>
                <a:latin typeface="Times New Roman" panose="02020603050405020304" pitchFamily="18" charset="0"/>
                <a:ea typeface="+mn-ea"/>
                <a:cs typeface="Times New Roman" panose="02020603050405020304" pitchFamily="18" charset="0"/>
              </a:rPr>
              <a:t>5</a:t>
            </a:r>
            <a:endParaRPr kumimoji="0" lang="en-US" altLang="en-US" sz="3200" b="1" i="0" u="none" strike="noStrike" kern="1200" cap="none" spc="0" normalizeH="0" baseline="0" noProof="0" dirty="0">
              <a:ln>
                <a:noFill/>
              </a:ln>
              <a:solidFill>
                <a:srgbClr val="FF3300"/>
              </a:solidFill>
              <a:effectLst/>
              <a:uLnTx/>
              <a:uFillTx/>
              <a:latin typeface="Times New Roman" panose="02020603050405020304" pitchFamily="18" charset="0"/>
              <a:ea typeface="+mn-ea"/>
              <a:cs typeface="Times New Roman" panose="02020603050405020304" pitchFamily="18" charset="0"/>
            </a:endParaRPr>
          </a:p>
        </p:txBody>
      </p:sp>
      <p:sp>
        <p:nvSpPr>
          <p:cNvPr id="21521" name="AutoShape 17" descr="5%"/>
          <p:cNvSpPr>
            <a:spLocks noChangeArrowheads="1"/>
          </p:cNvSpPr>
          <p:nvPr/>
        </p:nvSpPr>
        <p:spPr bwMode="auto">
          <a:xfrm>
            <a:off x="2245744" y="5544000"/>
            <a:ext cx="9210382" cy="503238"/>
          </a:xfrm>
          <a:prstGeom prst="roundRect">
            <a:avLst>
              <a:gd name="adj" fmla="val 16667"/>
            </a:avLst>
          </a:prstGeom>
          <a:pattFill prst="pct5">
            <a:fgClr>
              <a:srgbClr val="0099FF"/>
            </a:fgClr>
            <a:bgClr>
              <a:srgbClr val="000099"/>
            </a:bgClr>
          </a:pattFill>
          <a:ln w="19050">
            <a:solidFill>
              <a:srgbClr val="CCFFFF"/>
            </a:solidFill>
            <a:round/>
            <a:headEnd/>
            <a:tailEnd/>
          </a:ln>
        </p:spPr>
        <p:txBody>
          <a:bodyPr wrap="none" anchor="ctr"/>
          <a:lstStyle>
            <a:lvl1pPr algn="l" eaLnBrk="0" hangingPunct="0">
              <a:defRPr>
                <a:solidFill>
                  <a:schemeClr val="tx1"/>
                </a:solidFill>
                <a:latin typeface="Arial" panose="020B0604020202020204" pitchFamily="34" charset="0"/>
              </a:defRPr>
            </a:lvl1pPr>
            <a:lvl2pPr marL="742950" indent="-285750" algn="l" eaLnBrk="0" hangingPunct="0">
              <a:defRPr>
                <a:solidFill>
                  <a:schemeClr val="tx1"/>
                </a:solidFill>
                <a:latin typeface="Arial" panose="020B0604020202020204" pitchFamily="34" charset="0"/>
              </a:defRPr>
            </a:lvl2pPr>
            <a:lvl3pPr marL="1143000" indent="-228600" algn="l" eaLnBrk="0" hangingPunct="0">
              <a:defRPr>
                <a:solidFill>
                  <a:schemeClr val="tx1"/>
                </a:solidFill>
                <a:latin typeface="Arial" panose="020B0604020202020204" pitchFamily="34" charset="0"/>
              </a:defRPr>
            </a:lvl3pPr>
            <a:lvl4pPr marL="1600200" indent="-228600" algn="l" eaLnBrk="0" hangingPunct="0">
              <a:defRPr>
                <a:solidFill>
                  <a:schemeClr val="tx1"/>
                </a:solidFill>
                <a:latin typeface="Arial" panose="020B0604020202020204" pitchFamily="34" charset="0"/>
              </a:defRPr>
            </a:lvl4pPr>
            <a:lvl5pPr marL="2057400" indent="-228600" algn="l"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D. </a:t>
            </a:r>
            <a:r>
              <a:rPr kumimoji="0" lang="en-US" sz="24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Lười</a:t>
            </a:r>
            <a:r>
              <a:rPr kumimoji="0" lang="en-US" sz="2400" b="1" i="0" u="none" strike="noStrike" kern="1200" cap="none" spc="0" normalizeH="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làm</a:t>
            </a:r>
            <a:r>
              <a:rPr kumimoji="0" lang="en-US" sz="2400" b="1" i="0" u="none" strike="noStrike" kern="1200" cap="none" spc="0" normalizeH="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bài</a:t>
            </a:r>
            <a:r>
              <a:rPr kumimoji="0" lang="en-US" sz="2400" b="1" i="0" u="none" strike="noStrike" kern="1200" cap="none" spc="0" normalizeH="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tập</a:t>
            </a:r>
            <a:r>
              <a:rPr kumimoji="0" lang="en-US" sz="2400" b="1" i="0" u="none" strike="noStrike" kern="1200" cap="none" spc="0" normalizeH="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về</a:t>
            </a:r>
            <a:r>
              <a:rPr kumimoji="0" lang="en-US" sz="2400" b="1" i="0" u="none" strike="noStrike" kern="1200" cap="none" spc="0" normalizeH="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nhà</a:t>
            </a: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1522" name="AutoShape 18" descr="5%"/>
          <p:cNvSpPr>
            <a:spLocks noChangeArrowheads="1"/>
          </p:cNvSpPr>
          <p:nvPr/>
        </p:nvSpPr>
        <p:spPr bwMode="auto">
          <a:xfrm>
            <a:off x="2216303" y="3760063"/>
            <a:ext cx="9239823" cy="504825"/>
          </a:xfrm>
          <a:prstGeom prst="roundRect">
            <a:avLst>
              <a:gd name="adj" fmla="val 16667"/>
            </a:avLst>
          </a:prstGeom>
          <a:pattFill prst="pct5">
            <a:fgClr>
              <a:srgbClr val="0099FF"/>
            </a:fgClr>
            <a:bgClr>
              <a:srgbClr val="000099"/>
            </a:bgClr>
          </a:pattFill>
          <a:ln w="19050">
            <a:solidFill>
              <a:srgbClr val="CCFFFF"/>
            </a:solidFill>
            <a:round/>
            <a:headEnd/>
            <a:tailEnd/>
          </a:ln>
        </p:spPr>
        <p:txBody>
          <a:bodyPr wrap="none" anchor="ctr"/>
          <a:lstStyle>
            <a:lvl1pPr algn="l" eaLnBrk="0" hangingPunct="0">
              <a:defRPr>
                <a:solidFill>
                  <a:schemeClr val="tx1"/>
                </a:solidFill>
                <a:latin typeface="Arial" panose="020B0604020202020204" pitchFamily="34" charset="0"/>
              </a:defRPr>
            </a:lvl1pPr>
            <a:lvl2pPr marL="742950" indent="-285750" algn="l" eaLnBrk="0" hangingPunct="0">
              <a:defRPr>
                <a:solidFill>
                  <a:schemeClr val="tx1"/>
                </a:solidFill>
                <a:latin typeface="Arial" panose="020B0604020202020204" pitchFamily="34" charset="0"/>
              </a:defRPr>
            </a:lvl2pPr>
            <a:lvl3pPr marL="1143000" indent="-228600" algn="l" eaLnBrk="0" hangingPunct="0">
              <a:defRPr>
                <a:solidFill>
                  <a:schemeClr val="tx1"/>
                </a:solidFill>
                <a:latin typeface="Arial" panose="020B0604020202020204" pitchFamily="34" charset="0"/>
              </a:defRPr>
            </a:lvl3pPr>
            <a:lvl4pPr marL="1600200" indent="-228600" algn="l" eaLnBrk="0" hangingPunct="0">
              <a:defRPr>
                <a:solidFill>
                  <a:schemeClr val="tx1"/>
                </a:solidFill>
                <a:latin typeface="Arial" panose="020B0604020202020204" pitchFamily="34" charset="0"/>
              </a:defRPr>
            </a:lvl4pPr>
            <a:lvl5pPr marL="2057400" indent="-228600" algn="l"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 </a:t>
            </a:r>
            <a:r>
              <a:rPr kumimoji="0" lang="en-US" altLang="en-US" sz="24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Thường</a:t>
            </a:r>
            <a:r>
              <a:rPr kumimoji="0" lang="en-US" altLang="en-US" sz="2400" b="1" i="0" u="none" strike="noStrike" kern="1200" cap="none" spc="0" normalizeH="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1" i="0" u="none" strike="noStrike" kern="1200" cap="none" spc="0" normalizeH="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xuyên</a:t>
            </a:r>
            <a:r>
              <a:rPr kumimoji="0" lang="en-US" altLang="en-US" sz="2400" b="1" i="0" u="none" strike="noStrike" kern="1200" cap="none" spc="0" normalizeH="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1" i="0" u="none" strike="noStrike" kern="1200" cap="none" spc="0" normalizeH="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đi</a:t>
            </a:r>
            <a:r>
              <a:rPr kumimoji="0" lang="en-US" altLang="en-US" sz="2400" b="1" i="0" u="none" strike="noStrike" kern="1200" cap="none" spc="0" normalizeH="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1" i="0" u="none" strike="noStrike" kern="1200" cap="none" spc="0" normalizeH="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học</a:t>
            </a:r>
            <a:r>
              <a:rPr kumimoji="0" lang="en-US" altLang="en-US" sz="2400" b="1" i="0" u="none" strike="noStrike" kern="1200" cap="none" spc="0" normalizeH="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1" i="0" u="none" strike="noStrike" kern="1200" cap="none" spc="0" normalizeH="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muộn</a:t>
            </a:r>
            <a:r>
              <a:rPr kumimoji="0" lang="en-US" alt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altLang="en-US" sz="2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1523" name="AutoShape 19" descr="5%"/>
          <p:cNvSpPr>
            <a:spLocks noChangeArrowheads="1"/>
          </p:cNvSpPr>
          <p:nvPr/>
        </p:nvSpPr>
        <p:spPr bwMode="auto">
          <a:xfrm>
            <a:off x="2245743" y="4947379"/>
            <a:ext cx="9210383" cy="504825"/>
          </a:xfrm>
          <a:prstGeom prst="roundRect">
            <a:avLst>
              <a:gd name="adj" fmla="val 16667"/>
            </a:avLst>
          </a:prstGeom>
          <a:pattFill prst="pct5">
            <a:fgClr>
              <a:srgbClr val="0099FF"/>
            </a:fgClr>
            <a:bgClr>
              <a:srgbClr val="000099"/>
            </a:bgClr>
          </a:pattFill>
          <a:ln w="19050">
            <a:solidFill>
              <a:srgbClr val="CCFFFF"/>
            </a:solidFill>
            <a:round/>
            <a:headEnd/>
            <a:tailEnd/>
          </a:ln>
        </p:spPr>
        <p:txBody>
          <a:bodyPr wrap="none" anchor="ctr"/>
          <a:lstStyle>
            <a:lvl1pPr algn="l" eaLnBrk="0" hangingPunct="0">
              <a:defRPr>
                <a:solidFill>
                  <a:schemeClr val="tx1"/>
                </a:solidFill>
                <a:latin typeface="Arial" panose="020B0604020202020204" pitchFamily="34" charset="0"/>
              </a:defRPr>
            </a:lvl1pPr>
            <a:lvl2pPr marL="742950" indent="-285750" algn="l" eaLnBrk="0" hangingPunct="0">
              <a:defRPr>
                <a:solidFill>
                  <a:schemeClr val="tx1"/>
                </a:solidFill>
                <a:latin typeface="Arial" panose="020B0604020202020204" pitchFamily="34" charset="0"/>
              </a:defRPr>
            </a:lvl2pPr>
            <a:lvl3pPr marL="1143000" indent="-228600" algn="l" eaLnBrk="0" hangingPunct="0">
              <a:defRPr>
                <a:solidFill>
                  <a:schemeClr val="tx1"/>
                </a:solidFill>
                <a:latin typeface="Arial" panose="020B0604020202020204" pitchFamily="34" charset="0"/>
              </a:defRPr>
            </a:lvl3pPr>
            <a:lvl4pPr marL="1600200" indent="-228600" algn="l" eaLnBrk="0" hangingPunct="0">
              <a:defRPr>
                <a:solidFill>
                  <a:schemeClr val="tx1"/>
                </a:solidFill>
                <a:latin typeface="Arial" panose="020B0604020202020204" pitchFamily="34" charset="0"/>
              </a:defRPr>
            </a:lvl4pPr>
            <a:lvl5pPr marL="2057400" indent="-228600" algn="l"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C. </a:t>
            </a:r>
            <a:r>
              <a:rPr kumimoji="0" lang="en-US" sz="24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Dễ</a:t>
            </a:r>
            <a:r>
              <a:rPr kumimoji="0" lang="en-US" sz="2400" b="1" i="0" u="none" strike="noStrike" kern="1200" cap="none" spc="0" normalizeH="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dàng</a:t>
            </a:r>
            <a:r>
              <a:rPr kumimoji="0" lang="en-US" sz="2400" b="1" i="0" u="none" strike="noStrike" kern="1200" cap="none" spc="0" normalizeH="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bỏ</a:t>
            </a:r>
            <a:r>
              <a:rPr kumimoji="0" lang="en-US" sz="2400" b="1" i="0" u="none" strike="noStrike" kern="1200" cap="none" spc="0" normalizeH="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cuộc</a:t>
            </a:r>
            <a:r>
              <a:rPr kumimoji="0" lang="en-US" sz="2400" b="1" i="0" u="none" strike="noStrike" kern="1200" cap="none" spc="0" normalizeH="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khi</a:t>
            </a:r>
            <a:r>
              <a:rPr kumimoji="0" lang="en-US" sz="2400" b="1" i="0" u="none" strike="noStrike" kern="1200" cap="none" spc="0" normalizeH="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gặp</a:t>
            </a:r>
            <a:r>
              <a:rPr kumimoji="0" lang="en-US" sz="2400" b="1" i="0" u="none" strike="noStrike" kern="1200" cap="none" spc="0" normalizeH="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vấn</a:t>
            </a:r>
            <a:r>
              <a:rPr kumimoji="0" lang="en-US" sz="2400" b="1" i="0" u="none" strike="noStrike" kern="1200" cap="none" spc="0" normalizeH="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đề</a:t>
            </a:r>
            <a:r>
              <a:rPr kumimoji="0" lang="en-US" sz="2400" b="1" i="0" u="none" strike="noStrike" kern="1200" cap="none" spc="0" normalizeH="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khó</a:t>
            </a: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1524" name="AutoShape 20" descr="5%"/>
          <p:cNvSpPr>
            <a:spLocks noChangeArrowheads="1"/>
          </p:cNvSpPr>
          <p:nvPr/>
        </p:nvSpPr>
        <p:spPr bwMode="auto">
          <a:xfrm>
            <a:off x="2245743" y="4360774"/>
            <a:ext cx="9210383" cy="503237"/>
          </a:xfrm>
          <a:prstGeom prst="roundRect">
            <a:avLst>
              <a:gd name="adj" fmla="val 16667"/>
            </a:avLst>
          </a:prstGeom>
          <a:pattFill prst="pct5">
            <a:fgClr>
              <a:srgbClr val="0099FF"/>
            </a:fgClr>
            <a:bgClr>
              <a:srgbClr val="000099"/>
            </a:bgClr>
          </a:pattFill>
          <a:ln w="19050">
            <a:solidFill>
              <a:srgbClr val="CCFFFF"/>
            </a:solidFill>
            <a:round/>
            <a:headEnd/>
            <a:tailEnd/>
          </a:ln>
        </p:spPr>
        <p:txBody>
          <a:bodyPr wrap="none" anchor="ctr"/>
          <a:lstStyle>
            <a:lvl1pPr algn="l" eaLnBrk="0" hangingPunct="0">
              <a:defRPr>
                <a:solidFill>
                  <a:schemeClr val="tx1"/>
                </a:solidFill>
                <a:latin typeface="Arial" panose="020B0604020202020204" pitchFamily="34" charset="0"/>
              </a:defRPr>
            </a:lvl1pPr>
            <a:lvl2pPr marL="742950" indent="-285750" algn="l" eaLnBrk="0" hangingPunct="0">
              <a:defRPr>
                <a:solidFill>
                  <a:schemeClr val="tx1"/>
                </a:solidFill>
                <a:latin typeface="Arial" panose="020B0604020202020204" pitchFamily="34" charset="0"/>
              </a:defRPr>
            </a:lvl2pPr>
            <a:lvl3pPr marL="1143000" indent="-228600" algn="l" eaLnBrk="0" hangingPunct="0">
              <a:defRPr>
                <a:solidFill>
                  <a:schemeClr val="tx1"/>
                </a:solidFill>
                <a:latin typeface="Arial" panose="020B0604020202020204" pitchFamily="34" charset="0"/>
              </a:defRPr>
            </a:lvl3pPr>
            <a:lvl4pPr marL="1600200" indent="-228600" algn="l" eaLnBrk="0" hangingPunct="0">
              <a:defRPr>
                <a:solidFill>
                  <a:schemeClr val="tx1"/>
                </a:solidFill>
                <a:latin typeface="Arial" panose="020B0604020202020204" pitchFamily="34" charset="0"/>
              </a:defRPr>
            </a:lvl4pPr>
            <a:lvl5pPr marL="2057400" indent="-228600" algn="l"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B. </a:t>
            </a:r>
            <a:r>
              <a:rPr kumimoji="0" lang="en-US" sz="24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Chủ</a:t>
            </a:r>
            <a:r>
              <a:rPr kumimoji="0" lang="en-US" sz="2400" b="1" i="0" u="none" strike="noStrike" kern="1200" cap="none" spc="0" normalizeH="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động</a:t>
            </a:r>
            <a:r>
              <a:rPr kumimoji="0" lang="en-US" sz="2400" b="1" i="0" u="none" strike="noStrike" kern="1200" cap="none" spc="0" normalizeH="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lập</a:t>
            </a:r>
            <a:r>
              <a:rPr kumimoji="0" lang="en-US" sz="2400" b="1" i="0" u="none" strike="noStrike" kern="1200" cap="none" spc="0" normalizeH="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thời</a:t>
            </a:r>
            <a:r>
              <a:rPr kumimoji="0" lang="en-US" sz="2400" b="1" i="0" u="none" strike="noStrike" kern="1200" cap="none" spc="0" normalizeH="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gian</a:t>
            </a:r>
            <a:r>
              <a:rPr kumimoji="0" lang="en-US" sz="2400" b="1" i="0" u="none" strike="noStrike" kern="1200" cap="none" spc="0" normalizeH="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biểu</a:t>
            </a: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80907" name="Picture 21" descr="hinhne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87488" y="6308726"/>
            <a:ext cx="9180513"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26" name="WordArt 22"/>
          <p:cNvSpPr>
            <a:spLocks noChangeArrowheads="1" noChangeShapeType="1" noTextEdit="1"/>
          </p:cNvSpPr>
          <p:nvPr/>
        </p:nvSpPr>
        <p:spPr bwMode="auto">
          <a:xfrm>
            <a:off x="4011614" y="6464301"/>
            <a:ext cx="4676775" cy="277813"/>
          </a:xfrm>
          <a:prstGeom prst="rect">
            <a:avLst/>
          </a:prstGeom>
        </p:spPr>
        <p:txBody>
          <a:bodyPr wrap="none" fromWordArt="1">
            <a:prstTxWarp prst="textWave1">
              <a:avLst>
                <a:gd name="adj1" fmla="val 13005"/>
                <a:gd name="adj2" fmla="val 0"/>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a:ln w="9525">
                  <a:solidFill>
                    <a:srgbClr val="FF3300"/>
                  </a:solidFill>
                  <a:round/>
                  <a:headEnd/>
                  <a:tailEnd/>
                </a:ln>
                <a:gradFill rotWithShape="1">
                  <a:gsLst>
                    <a:gs pos="0">
                      <a:srgbClr val="9999FF"/>
                    </a:gs>
                    <a:gs pos="100000">
                      <a:srgbClr val="009999"/>
                    </a:gs>
                  </a:gsLst>
                  <a:lin ang="5400000" scaled="1"/>
                </a:gradFill>
                <a:effectLst>
                  <a:outerShdw dist="53882" dir="2700000" algn="ctr" rotWithShape="0">
                    <a:srgbClr val="C0C0C0">
                      <a:alpha val="79999"/>
                    </a:srgbClr>
                  </a:outerShdw>
                </a:effectLst>
                <a:uLnTx/>
                <a:uFillTx/>
                <a:latin typeface="Times New Roman" panose="02020603050405020304" pitchFamily="18" charset="0"/>
                <a:ea typeface="+mn-ea"/>
                <a:cs typeface="Times New Roman" panose="02020603050405020304" pitchFamily="18" charset="0"/>
              </a:rPr>
              <a:t>CHÚC MỪNG CÁC EM !</a:t>
            </a:r>
          </a:p>
        </p:txBody>
      </p:sp>
      <p:pic>
        <p:nvPicPr>
          <p:cNvPr id="80909" name="Picture 25" descr="Hinh dong Phao hoa"/>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508002" y="-1369612"/>
            <a:ext cx="1771650" cy="453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34" name="Oval 30"/>
          <p:cNvSpPr>
            <a:spLocks noChangeArrowheads="1"/>
          </p:cNvSpPr>
          <p:nvPr/>
        </p:nvSpPr>
        <p:spPr bwMode="auto">
          <a:xfrm>
            <a:off x="1030063" y="4996461"/>
            <a:ext cx="838200" cy="609600"/>
          </a:xfrm>
          <a:prstGeom prst="ellipse">
            <a:avLst/>
          </a:prstGeom>
          <a:gradFill rotWithShape="1">
            <a:gsLst>
              <a:gs pos="0">
                <a:srgbClr val="0099FF"/>
              </a:gs>
              <a:gs pos="50000">
                <a:schemeClr val="accent1"/>
              </a:gs>
              <a:gs pos="100000">
                <a:srgbClr val="0099FF"/>
              </a:gs>
            </a:gsLst>
            <a:lin ang="5400000" scaled="1"/>
          </a:gradFill>
          <a:ln w="12700">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charset="0"/>
                <a:ea typeface="+mn-ea"/>
                <a:cs typeface="+mn-cs"/>
              </a:rPr>
              <a:t>5</a:t>
            </a:r>
          </a:p>
        </p:txBody>
      </p:sp>
      <p:sp>
        <p:nvSpPr>
          <p:cNvPr id="21535" name="Oval 31"/>
          <p:cNvSpPr>
            <a:spLocks noChangeArrowheads="1"/>
          </p:cNvSpPr>
          <p:nvPr/>
        </p:nvSpPr>
        <p:spPr bwMode="auto">
          <a:xfrm>
            <a:off x="1030063" y="4996461"/>
            <a:ext cx="838200" cy="609600"/>
          </a:xfrm>
          <a:prstGeom prst="ellipse">
            <a:avLst/>
          </a:prstGeom>
          <a:gradFill rotWithShape="1">
            <a:gsLst>
              <a:gs pos="0">
                <a:srgbClr val="0099FF"/>
              </a:gs>
              <a:gs pos="50000">
                <a:schemeClr val="accent1"/>
              </a:gs>
              <a:gs pos="100000">
                <a:srgbClr val="0099FF"/>
              </a:gs>
            </a:gsLst>
            <a:lin ang="5400000" scaled="1"/>
          </a:gradFill>
          <a:ln w="12700">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charset="0"/>
                <a:ea typeface="+mn-ea"/>
                <a:cs typeface="+mn-cs"/>
              </a:rPr>
              <a:t>4</a:t>
            </a:r>
          </a:p>
        </p:txBody>
      </p:sp>
      <p:sp>
        <p:nvSpPr>
          <p:cNvPr id="21536" name="Oval 32"/>
          <p:cNvSpPr>
            <a:spLocks noChangeArrowheads="1"/>
          </p:cNvSpPr>
          <p:nvPr/>
        </p:nvSpPr>
        <p:spPr bwMode="auto">
          <a:xfrm>
            <a:off x="1030063" y="4996461"/>
            <a:ext cx="838200" cy="609600"/>
          </a:xfrm>
          <a:prstGeom prst="ellipse">
            <a:avLst/>
          </a:prstGeom>
          <a:gradFill rotWithShape="1">
            <a:gsLst>
              <a:gs pos="0">
                <a:schemeClr val="accent1"/>
              </a:gs>
              <a:gs pos="100000">
                <a:srgbClr val="0099FF"/>
              </a:gs>
            </a:gsLst>
            <a:lin ang="5400000" scaled="1"/>
          </a:gradFill>
          <a:ln w="12700">
            <a:solidFill>
              <a:schemeClr val="tx1"/>
            </a:solidFill>
            <a:round/>
            <a:headEnd/>
            <a:tailEnd/>
          </a:ln>
        </p:spPr>
        <p:txBody>
          <a:bodyPr wrap="none" anchor="ctr"/>
          <a:lstStyle>
            <a:lvl1pPr algn="l" eaLnBrk="0" hangingPunct="0">
              <a:defRPr>
                <a:solidFill>
                  <a:schemeClr val="tx1"/>
                </a:solidFill>
                <a:latin typeface="Arial" panose="020B0604020202020204" pitchFamily="34" charset="0"/>
              </a:defRPr>
            </a:lvl1pPr>
            <a:lvl2pPr marL="742950" indent="-285750" algn="l" eaLnBrk="0" hangingPunct="0">
              <a:defRPr>
                <a:solidFill>
                  <a:schemeClr val="tx1"/>
                </a:solidFill>
                <a:latin typeface="Arial" panose="020B0604020202020204" pitchFamily="34" charset="0"/>
              </a:defRPr>
            </a:lvl2pPr>
            <a:lvl3pPr marL="1143000" indent="-228600" algn="l" eaLnBrk="0" hangingPunct="0">
              <a:defRPr>
                <a:solidFill>
                  <a:schemeClr val="tx1"/>
                </a:solidFill>
                <a:latin typeface="Arial" panose="020B0604020202020204" pitchFamily="34" charset="0"/>
              </a:defRPr>
            </a:lvl3pPr>
            <a:lvl4pPr marL="1600200" indent="-228600" algn="l" eaLnBrk="0" hangingPunct="0">
              <a:defRPr>
                <a:solidFill>
                  <a:schemeClr val="tx1"/>
                </a:solidFill>
                <a:latin typeface="Arial" panose="020B0604020202020204" pitchFamily="34" charset="0"/>
              </a:defRPr>
            </a:lvl4pPr>
            <a:lvl5pPr marL="2057400" indent="-228600" algn="l"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t>3</a:t>
            </a:r>
          </a:p>
        </p:txBody>
      </p:sp>
      <p:sp>
        <p:nvSpPr>
          <p:cNvPr id="21537" name="Oval 33"/>
          <p:cNvSpPr>
            <a:spLocks noChangeArrowheads="1"/>
          </p:cNvSpPr>
          <p:nvPr/>
        </p:nvSpPr>
        <p:spPr bwMode="auto">
          <a:xfrm>
            <a:off x="1030063" y="4976769"/>
            <a:ext cx="838200" cy="609600"/>
          </a:xfrm>
          <a:prstGeom prst="ellipse">
            <a:avLst/>
          </a:prstGeom>
          <a:gradFill rotWithShape="1">
            <a:gsLst>
              <a:gs pos="0">
                <a:srgbClr val="0099FF"/>
              </a:gs>
              <a:gs pos="50000">
                <a:schemeClr val="accent1"/>
              </a:gs>
              <a:gs pos="100000">
                <a:srgbClr val="0099FF"/>
              </a:gs>
            </a:gsLst>
            <a:lin ang="5400000" scaled="1"/>
          </a:gradFill>
          <a:ln w="12700">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charset="0"/>
                <a:ea typeface="+mn-ea"/>
                <a:cs typeface="+mn-cs"/>
              </a:rPr>
              <a:t>2</a:t>
            </a:r>
          </a:p>
        </p:txBody>
      </p:sp>
      <p:sp>
        <p:nvSpPr>
          <p:cNvPr id="21538" name="Oval 34"/>
          <p:cNvSpPr>
            <a:spLocks noChangeArrowheads="1"/>
          </p:cNvSpPr>
          <p:nvPr/>
        </p:nvSpPr>
        <p:spPr bwMode="auto">
          <a:xfrm>
            <a:off x="1030695" y="4966330"/>
            <a:ext cx="838200" cy="609600"/>
          </a:xfrm>
          <a:prstGeom prst="ellipse">
            <a:avLst/>
          </a:prstGeom>
          <a:gradFill rotWithShape="1">
            <a:gsLst>
              <a:gs pos="0">
                <a:srgbClr val="0099FF"/>
              </a:gs>
              <a:gs pos="50000">
                <a:schemeClr val="accent1"/>
              </a:gs>
              <a:gs pos="100000">
                <a:srgbClr val="0099FF"/>
              </a:gs>
            </a:gsLst>
            <a:lin ang="5400000" scaled="1"/>
          </a:gradFill>
          <a:ln w="12700">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charset="0"/>
                <a:ea typeface="+mn-ea"/>
                <a:cs typeface="+mn-cs"/>
              </a:rPr>
              <a:t>1</a:t>
            </a:r>
          </a:p>
        </p:txBody>
      </p:sp>
      <p:sp>
        <p:nvSpPr>
          <p:cNvPr id="21539" name="Oval 35"/>
          <p:cNvSpPr>
            <a:spLocks noChangeArrowheads="1"/>
          </p:cNvSpPr>
          <p:nvPr/>
        </p:nvSpPr>
        <p:spPr bwMode="auto">
          <a:xfrm>
            <a:off x="1030063" y="4970922"/>
            <a:ext cx="838200" cy="609600"/>
          </a:xfrm>
          <a:prstGeom prst="ellipse">
            <a:avLst/>
          </a:prstGeom>
          <a:gradFill rotWithShape="1">
            <a:gsLst>
              <a:gs pos="0">
                <a:srgbClr val="0099FF"/>
              </a:gs>
              <a:gs pos="50000">
                <a:schemeClr val="accent1"/>
              </a:gs>
              <a:gs pos="100000">
                <a:srgbClr val="0099FF"/>
              </a:gs>
            </a:gsLst>
            <a:lin ang="5400000" scaled="1"/>
          </a:gradFill>
          <a:ln w="12700">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charset="0"/>
                <a:ea typeface="+mn-ea"/>
                <a:cs typeface="+mn-cs"/>
              </a:rPr>
              <a:t>0</a:t>
            </a:r>
          </a:p>
        </p:txBody>
      </p:sp>
      <p:pic>
        <p:nvPicPr>
          <p:cNvPr id="80920" name="Picture 37" descr="Picture16"/>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2063750" y="75751"/>
            <a:ext cx="7740650" cy="170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42" name="WordArt 38" descr="Narrow vertical"/>
          <p:cNvSpPr>
            <a:spLocks noChangeArrowheads="1" noChangeShapeType="1" noTextEdit="1"/>
          </p:cNvSpPr>
          <p:nvPr/>
        </p:nvSpPr>
        <p:spPr bwMode="auto">
          <a:xfrm rot="21471546">
            <a:off x="4476751" y="476251"/>
            <a:ext cx="4714875" cy="874713"/>
          </a:xfrm>
          <a:prstGeom prst="rect">
            <a:avLst/>
          </a:prstGeom>
        </p:spPr>
        <p:txBody>
          <a:bodyPr wrap="none" fromWordArt="1">
            <a:prstTxWarp prst="textWave1">
              <a:avLst>
                <a:gd name="adj1" fmla="val 13005"/>
                <a:gd name="adj2" fmla="val 0"/>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a:ln w="12700">
                  <a:solidFill>
                    <a:srgbClr val="FF3300"/>
                  </a:solidFill>
                  <a:round/>
                  <a:headEnd/>
                  <a:tailEnd/>
                </a:ln>
                <a:pattFill prst="dashHorz">
                  <a:fgClr>
                    <a:srgbClr val="808080"/>
                  </a:fgClr>
                  <a:bgClr>
                    <a:srgbClr val="FFFF00"/>
                  </a:bgClr>
                </a:pattFill>
                <a:effectLst>
                  <a:outerShdw dist="45791" dir="2021404" algn="ctr" rotWithShape="0">
                    <a:srgbClr val="808080">
                      <a:alpha val="79999"/>
                    </a:srgbClr>
                  </a:outerShdw>
                </a:effectLst>
                <a:uLnTx/>
                <a:uFillTx/>
                <a:latin typeface="Arial Black" panose="020B0A04020102020204" pitchFamily="34" charset="0"/>
                <a:ea typeface="+mn-ea"/>
                <a:cs typeface="+mn-cs"/>
              </a:rPr>
              <a:t>Rung Chuông Vàng</a:t>
            </a:r>
          </a:p>
        </p:txBody>
      </p:sp>
      <p:pic>
        <p:nvPicPr>
          <p:cNvPr id="80922" name="Picture 39" descr="an30"/>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9220200" y="1"/>
            <a:ext cx="1447800"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23" name="AutoShape 41">
            <a:hlinkClick r:id="rId9" action="ppaction://hlinksldjump" highlightClick="1">
              <a:snd r:embed="rId10" name="camera.wav"/>
            </a:hlinkClick>
          </p:cNvPr>
          <p:cNvSpPr>
            <a:spLocks noChangeArrowheads="1"/>
          </p:cNvSpPr>
          <p:nvPr/>
        </p:nvSpPr>
        <p:spPr bwMode="auto">
          <a:xfrm>
            <a:off x="11382376" y="6125369"/>
            <a:ext cx="550862" cy="477838"/>
          </a:xfrm>
          <a:prstGeom prst="actionButtonReturn">
            <a:avLst/>
          </a:prstGeom>
          <a:solidFill>
            <a:srgbClr val="CCFFCC"/>
          </a:solidFill>
          <a:ln w="9525">
            <a:solidFill>
              <a:srgbClr val="0000FF"/>
            </a:solidFill>
            <a:miter lim="800000"/>
            <a:headEnd/>
            <a:tailEnd/>
          </a:ln>
        </p:spPr>
        <p:txBody>
          <a:bodyPr wrap="none" anchor="ctr"/>
          <a:lstStyle>
            <a:lvl1pPr algn="l" eaLnBrk="0" hangingPunct="0">
              <a:defRPr>
                <a:solidFill>
                  <a:schemeClr val="tx1"/>
                </a:solidFill>
                <a:latin typeface="Arial" panose="020B0604020202020204" pitchFamily="34" charset="0"/>
              </a:defRPr>
            </a:lvl1pPr>
            <a:lvl2pPr marL="742950" indent="-285750" algn="l" eaLnBrk="0" hangingPunct="0">
              <a:defRPr>
                <a:solidFill>
                  <a:schemeClr val="tx1"/>
                </a:solidFill>
                <a:latin typeface="Arial" panose="020B0604020202020204" pitchFamily="34" charset="0"/>
              </a:defRPr>
            </a:lvl2pPr>
            <a:lvl3pPr marL="1143000" indent="-228600" algn="l" eaLnBrk="0" hangingPunct="0">
              <a:defRPr>
                <a:solidFill>
                  <a:schemeClr val="tx1"/>
                </a:solidFill>
                <a:latin typeface="Arial" panose="020B0604020202020204" pitchFamily="34" charset="0"/>
              </a:defRPr>
            </a:lvl3pPr>
            <a:lvl4pPr marL="1600200" indent="-228600" algn="l" eaLnBrk="0" hangingPunct="0">
              <a:defRPr>
                <a:solidFill>
                  <a:schemeClr val="tx1"/>
                </a:solidFill>
                <a:latin typeface="Arial" panose="020B0604020202020204" pitchFamily="34" charset="0"/>
              </a:defRPr>
            </a:lvl4pPr>
            <a:lvl5pPr marL="2057400" indent="-228600" algn="l"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Rectangle 2"/>
          <p:cNvSpPr/>
          <p:nvPr/>
        </p:nvSpPr>
        <p:spPr>
          <a:xfrm>
            <a:off x="1920239" y="2641273"/>
            <a:ext cx="9766935"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sz="2800" b="1"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học</a:t>
            </a:r>
            <a:r>
              <a:rPr kumimoji="0" lang="en-US" sz="2800" b="1"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sinh</a:t>
            </a:r>
            <a:r>
              <a:rPr kumimoji="0" lang="en-US" sz="2800" b="1"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chúng</a:t>
            </a:r>
            <a:r>
              <a:rPr kumimoji="0" lang="en-US" sz="2800" b="1"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ta </a:t>
            </a:r>
            <a:r>
              <a:rPr kumimoji="0" lang="en-US" sz="2800" b="1"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cần</a:t>
            </a:r>
            <a:r>
              <a:rPr kumimoji="0" lang="en-US" sz="2800" b="1"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2800" b="1"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biểu</a:t>
            </a:r>
            <a:r>
              <a:rPr kumimoji="0" lang="en-US" sz="2800" b="1"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hiện</a:t>
            </a:r>
            <a:r>
              <a:rPr kumimoji="0" lang="en-US" sz="2800" b="1"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nào</a:t>
            </a:r>
            <a:r>
              <a:rPr kumimoji="0" lang="en-US" sz="2800" b="1"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sau</a:t>
            </a:r>
            <a:r>
              <a:rPr kumimoji="0" lang="en-US" sz="2800" b="1"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đây</a:t>
            </a:r>
            <a:r>
              <a:rPr kumimoji="0" lang="en-US" sz="2800" b="1"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để</a:t>
            </a:r>
            <a:r>
              <a:rPr kumimoji="0" lang="en-US" sz="2800" b="1"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rèn</a:t>
            </a:r>
            <a:r>
              <a:rPr kumimoji="0" lang="en-US" sz="2800" b="1"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luyện</a:t>
            </a:r>
            <a:r>
              <a:rPr kumimoji="0" lang="en-US" sz="2800" b="1"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tính</a:t>
            </a:r>
            <a:r>
              <a:rPr kumimoji="0" lang="en-US" sz="2800" b="1"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tự</a:t>
            </a:r>
            <a:r>
              <a:rPr kumimoji="0" lang="en-US" sz="2800" b="1"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giác</a:t>
            </a:r>
            <a:r>
              <a:rPr kumimoji="0" lang="en-US" sz="2800" b="1"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tích</a:t>
            </a:r>
            <a:r>
              <a:rPr kumimoji="0" lang="en-US" sz="2800" b="1"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cực</a:t>
            </a:r>
            <a:r>
              <a:rPr kumimoji="0" lang="vi-VN"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695950387"/>
      </p:ext>
    </p:extLst>
  </p:cSld>
  <p:clrMapOvr>
    <a:masterClrMapping/>
  </p:clrMapOvr>
  <p:transition spd="slow">
    <p:newsflash/>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4" fill="hold" grpId="0" nodeType="withEffect">
                                  <p:stCondLst>
                                    <p:cond delay="0"/>
                                  </p:stCondLst>
                                  <p:childTnLst>
                                    <p:set>
                                      <p:cBhvr>
                                        <p:cTn id="6" dur="1" fill="hold">
                                          <p:stCondLst>
                                            <p:cond delay="0"/>
                                          </p:stCondLst>
                                        </p:cTn>
                                        <p:tgtEl>
                                          <p:spTgt spid="21534"/>
                                        </p:tgtEl>
                                        <p:attrNameLst>
                                          <p:attrName>style.visibility</p:attrName>
                                        </p:attrNameLst>
                                      </p:cBhvr>
                                      <p:to>
                                        <p:strVal val="visible"/>
                                      </p:to>
                                    </p:set>
                                    <p:animEffect transition="in" filter="slide(fromBottom)">
                                      <p:cBhvr>
                                        <p:cTn id="7" dur="500"/>
                                        <p:tgtEl>
                                          <p:spTgt spid="21534"/>
                                        </p:tgtEl>
                                      </p:cBhvr>
                                    </p:animEffect>
                                  </p:childTnLst>
                                </p:cTn>
                              </p:par>
                              <p:par>
                                <p:cTn id="8" presetID="12" presetClass="entr" presetSubtype="4" fill="hold" grpId="0" nodeType="withEffect">
                                  <p:stCondLst>
                                    <p:cond delay="0"/>
                                  </p:stCondLst>
                                  <p:childTnLst>
                                    <p:set>
                                      <p:cBhvr>
                                        <p:cTn id="9" dur="1" fill="hold">
                                          <p:stCondLst>
                                            <p:cond delay="0"/>
                                          </p:stCondLst>
                                        </p:cTn>
                                        <p:tgtEl>
                                          <p:spTgt spid="21535"/>
                                        </p:tgtEl>
                                        <p:attrNameLst>
                                          <p:attrName>style.visibility</p:attrName>
                                        </p:attrNameLst>
                                      </p:cBhvr>
                                      <p:to>
                                        <p:strVal val="visible"/>
                                      </p:to>
                                    </p:set>
                                    <p:animEffect transition="in" filter="slide(fromBottom)">
                                      <p:cBhvr>
                                        <p:cTn id="10" dur="500"/>
                                        <p:tgtEl>
                                          <p:spTgt spid="21535"/>
                                        </p:tgtEl>
                                      </p:cBhvr>
                                    </p:animEffect>
                                  </p:childTnLst>
                                </p:cTn>
                              </p:par>
                              <p:par>
                                <p:cTn id="11" presetID="12" presetClass="entr" presetSubtype="4" fill="hold" grpId="0" nodeType="withEffect">
                                  <p:stCondLst>
                                    <p:cond delay="0"/>
                                  </p:stCondLst>
                                  <p:childTnLst>
                                    <p:set>
                                      <p:cBhvr>
                                        <p:cTn id="12" dur="1" fill="hold">
                                          <p:stCondLst>
                                            <p:cond delay="0"/>
                                          </p:stCondLst>
                                        </p:cTn>
                                        <p:tgtEl>
                                          <p:spTgt spid="21536"/>
                                        </p:tgtEl>
                                        <p:attrNameLst>
                                          <p:attrName>style.visibility</p:attrName>
                                        </p:attrNameLst>
                                      </p:cBhvr>
                                      <p:to>
                                        <p:strVal val="visible"/>
                                      </p:to>
                                    </p:set>
                                    <p:animEffect transition="in" filter="slide(fromBottom)">
                                      <p:cBhvr>
                                        <p:cTn id="13" dur="500"/>
                                        <p:tgtEl>
                                          <p:spTgt spid="21536"/>
                                        </p:tgtEl>
                                      </p:cBhvr>
                                    </p:animEffect>
                                  </p:childTnLst>
                                </p:cTn>
                              </p:par>
                              <p:par>
                                <p:cTn id="14" presetID="12" presetClass="entr" presetSubtype="4" fill="hold" grpId="0" nodeType="withEffect">
                                  <p:stCondLst>
                                    <p:cond delay="0"/>
                                  </p:stCondLst>
                                  <p:childTnLst>
                                    <p:set>
                                      <p:cBhvr>
                                        <p:cTn id="15" dur="1" fill="hold">
                                          <p:stCondLst>
                                            <p:cond delay="0"/>
                                          </p:stCondLst>
                                        </p:cTn>
                                        <p:tgtEl>
                                          <p:spTgt spid="21537"/>
                                        </p:tgtEl>
                                        <p:attrNameLst>
                                          <p:attrName>style.visibility</p:attrName>
                                        </p:attrNameLst>
                                      </p:cBhvr>
                                      <p:to>
                                        <p:strVal val="visible"/>
                                      </p:to>
                                    </p:set>
                                    <p:animEffect transition="in" filter="slide(fromBottom)">
                                      <p:cBhvr>
                                        <p:cTn id="16" dur="500"/>
                                        <p:tgtEl>
                                          <p:spTgt spid="21537"/>
                                        </p:tgtEl>
                                      </p:cBhvr>
                                    </p:animEffect>
                                  </p:childTnLst>
                                </p:cTn>
                              </p:par>
                              <p:par>
                                <p:cTn id="17" presetID="12" presetClass="entr" presetSubtype="4" fill="hold" grpId="0" nodeType="withEffect">
                                  <p:stCondLst>
                                    <p:cond delay="0"/>
                                  </p:stCondLst>
                                  <p:childTnLst>
                                    <p:set>
                                      <p:cBhvr>
                                        <p:cTn id="18" dur="1" fill="hold">
                                          <p:stCondLst>
                                            <p:cond delay="0"/>
                                          </p:stCondLst>
                                        </p:cTn>
                                        <p:tgtEl>
                                          <p:spTgt spid="21538"/>
                                        </p:tgtEl>
                                        <p:attrNameLst>
                                          <p:attrName>style.visibility</p:attrName>
                                        </p:attrNameLst>
                                      </p:cBhvr>
                                      <p:to>
                                        <p:strVal val="visible"/>
                                      </p:to>
                                    </p:set>
                                    <p:animEffect transition="in" filter="slide(fromBottom)">
                                      <p:cBhvr>
                                        <p:cTn id="19" dur="500"/>
                                        <p:tgtEl>
                                          <p:spTgt spid="21538"/>
                                        </p:tgtEl>
                                      </p:cBhvr>
                                    </p:animEffect>
                                  </p:childTnLst>
                                </p:cTn>
                              </p:par>
                              <p:par>
                                <p:cTn id="20" presetID="12" presetClass="entr" presetSubtype="4" fill="hold" grpId="0" nodeType="withEffect">
                                  <p:stCondLst>
                                    <p:cond delay="0"/>
                                  </p:stCondLst>
                                  <p:childTnLst>
                                    <p:set>
                                      <p:cBhvr>
                                        <p:cTn id="21" dur="1" fill="hold">
                                          <p:stCondLst>
                                            <p:cond delay="0"/>
                                          </p:stCondLst>
                                        </p:cTn>
                                        <p:tgtEl>
                                          <p:spTgt spid="21539"/>
                                        </p:tgtEl>
                                        <p:attrNameLst>
                                          <p:attrName>style.visibility</p:attrName>
                                        </p:attrNameLst>
                                      </p:cBhvr>
                                      <p:to>
                                        <p:strVal val="visible"/>
                                      </p:to>
                                    </p:set>
                                    <p:animEffect transition="in" filter="slide(fromBottom)">
                                      <p:cBhvr>
                                        <p:cTn id="22" dur="500"/>
                                        <p:tgtEl>
                                          <p:spTgt spid="21539"/>
                                        </p:tgtEl>
                                      </p:cBhvr>
                                    </p:animEffect>
                                  </p:childTnLst>
                                </p:cTn>
                              </p:par>
                            </p:childTnLst>
                          </p:cTn>
                        </p:par>
                        <p:par>
                          <p:cTn id="23" fill="hold" nodeType="afterGroup">
                            <p:stCondLst>
                              <p:cond delay="500"/>
                            </p:stCondLst>
                            <p:childTnLst>
                              <p:par>
                                <p:cTn id="24" presetID="1" presetClass="exit" presetSubtype="0" fill="hold" grpId="1" nodeType="afterEffect">
                                  <p:stCondLst>
                                    <p:cond delay="1500"/>
                                  </p:stCondLst>
                                  <p:childTnLst>
                                    <p:set>
                                      <p:cBhvr>
                                        <p:cTn id="25" dur="1" fill="hold">
                                          <p:stCondLst>
                                            <p:cond delay="0"/>
                                          </p:stCondLst>
                                        </p:cTn>
                                        <p:tgtEl>
                                          <p:spTgt spid="21539"/>
                                        </p:tgtEl>
                                        <p:attrNameLst>
                                          <p:attrName>style.visibility</p:attrName>
                                        </p:attrNameLst>
                                      </p:cBhvr>
                                      <p:to>
                                        <p:strVal val="hidden"/>
                                      </p:to>
                                    </p:set>
                                  </p:childTnLst>
                                  <p:subTnLst>
                                    <p:audio>
                                      <p:cMediaNode>
                                        <p:cTn display="0" masterRel="sameClick">
                                          <p:stCondLst>
                                            <p:cond evt="begin" delay="0">
                                              <p:tn val="24"/>
                                            </p:cond>
                                          </p:stCondLst>
                                          <p:endCondLst>
                                            <p:cond evt="onStopAudio" delay="0">
                                              <p:tgtEl>
                                                <p:sldTgt/>
                                              </p:tgtEl>
                                            </p:cond>
                                          </p:endCondLst>
                                        </p:cTn>
                                        <p:tgtEl>
                                          <p:sndTgt r:embed="rId2" name="hammer.wav"/>
                                        </p:tgtEl>
                                      </p:cMediaNode>
                                    </p:audio>
                                  </p:subTnLst>
                                </p:cTn>
                              </p:par>
                            </p:childTnLst>
                          </p:cTn>
                        </p:par>
                        <p:par>
                          <p:cTn id="26" fill="hold" nodeType="afterGroup">
                            <p:stCondLst>
                              <p:cond delay="2000"/>
                            </p:stCondLst>
                            <p:childTnLst>
                              <p:par>
                                <p:cTn id="27" presetID="1" presetClass="exit" presetSubtype="0" fill="hold" grpId="1" nodeType="afterEffect">
                                  <p:stCondLst>
                                    <p:cond delay="1500"/>
                                  </p:stCondLst>
                                  <p:childTnLst>
                                    <p:set>
                                      <p:cBhvr>
                                        <p:cTn id="28" dur="1" fill="hold">
                                          <p:stCondLst>
                                            <p:cond delay="0"/>
                                          </p:stCondLst>
                                        </p:cTn>
                                        <p:tgtEl>
                                          <p:spTgt spid="21538"/>
                                        </p:tgtEl>
                                        <p:attrNameLst>
                                          <p:attrName>style.visibility</p:attrName>
                                        </p:attrNameLst>
                                      </p:cBhvr>
                                      <p:to>
                                        <p:strVal val="hidden"/>
                                      </p:to>
                                    </p:set>
                                  </p:childTnLst>
                                  <p:subTnLst>
                                    <p:audio>
                                      <p:cMediaNode>
                                        <p:cTn display="0" masterRel="sameClick">
                                          <p:stCondLst>
                                            <p:cond evt="begin" delay="0">
                                              <p:tn val="27"/>
                                            </p:cond>
                                          </p:stCondLst>
                                          <p:endCondLst>
                                            <p:cond evt="onStopAudio" delay="0">
                                              <p:tgtEl>
                                                <p:sldTgt/>
                                              </p:tgtEl>
                                            </p:cond>
                                          </p:endCondLst>
                                        </p:cTn>
                                        <p:tgtEl>
                                          <p:sndTgt r:embed="rId2" name="hammer.wav"/>
                                        </p:tgtEl>
                                      </p:cMediaNode>
                                    </p:audio>
                                  </p:subTnLst>
                                </p:cTn>
                              </p:par>
                            </p:childTnLst>
                          </p:cTn>
                        </p:par>
                        <p:par>
                          <p:cTn id="29" fill="hold" nodeType="afterGroup">
                            <p:stCondLst>
                              <p:cond delay="3500"/>
                            </p:stCondLst>
                            <p:childTnLst>
                              <p:par>
                                <p:cTn id="30" presetID="1" presetClass="exit" presetSubtype="0" fill="hold" grpId="1" nodeType="afterEffect">
                                  <p:stCondLst>
                                    <p:cond delay="1500"/>
                                  </p:stCondLst>
                                  <p:childTnLst>
                                    <p:set>
                                      <p:cBhvr>
                                        <p:cTn id="31" dur="1" fill="hold">
                                          <p:stCondLst>
                                            <p:cond delay="0"/>
                                          </p:stCondLst>
                                        </p:cTn>
                                        <p:tgtEl>
                                          <p:spTgt spid="21537"/>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2" name="hammer.wav"/>
                                        </p:tgtEl>
                                      </p:cMediaNode>
                                    </p:audio>
                                  </p:subTnLst>
                                </p:cTn>
                              </p:par>
                            </p:childTnLst>
                          </p:cTn>
                        </p:par>
                        <p:par>
                          <p:cTn id="32" fill="hold" nodeType="afterGroup">
                            <p:stCondLst>
                              <p:cond delay="5000"/>
                            </p:stCondLst>
                            <p:childTnLst>
                              <p:par>
                                <p:cTn id="33" presetID="1" presetClass="exit" presetSubtype="0" fill="hold" grpId="1" nodeType="afterEffect">
                                  <p:stCondLst>
                                    <p:cond delay="1500"/>
                                  </p:stCondLst>
                                  <p:childTnLst>
                                    <p:set>
                                      <p:cBhvr>
                                        <p:cTn id="34" dur="1" fill="hold">
                                          <p:stCondLst>
                                            <p:cond delay="0"/>
                                          </p:stCondLst>
                                        </p:cTn>
                                        <p:tgtEl>
                                          <p:spTgt spid="21536"/>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2" name="hammer.wav"/>
                                        </p:tgtEl>
                                      </p:cMediaNode>
                                    </p:audio>
                                  </p:subTnLst>
                                </p:cTn>
                              </p:par>
                            </p:childTnLst>
                          </p:cTn>
                        </p:par>
                        <p:par>
                          <p:cTn id="35" fill="hold" nodeType="afterGroup">
                            <p:stCondLst>
                              <p:cond delay="6500"/>
                            </p:stCondLst>
                            <p:childTnLst>
                              <p:par>
                                <p:cTn id="36" presetID="1" presetClass="exit" presetSubtype="0" fill="hold" grpId="1" nodeType="afterEffect">
                                  <p:stCondLst>
                                    <p:cond delay="1500"/>
                                  </p:stCondLst>
                                  <p:childTnLst>
                                    <p:set>
                                      <p:cBhvr>
                                        <p:cTn id="37" dur="1" fill="hold">
                                          <p:stCondLst>
                                            <p:cond delay="0"/>
                                          </p:stCondLst>
                                        </p:cTn>
                                        <p:tgtEl>
                                          <p:spTgt spid="21535"/>
                                        </p:tgtEl>
                                        <p:attrNameLst>
                                          <p:attrName>style.visibility</p:attrName>
                                        </p:attrNameLst>
                                      </p:cBhvr>
                                      <p:to>
                                        <p:strVal val="hidden"/>
                                      </p:to>
                                    </p:set>
                                  </p:childTnLst>
                                  <p:subTnLst>
                                    <p:audio>
                                      <p:cMediaNode>
                                        <p:cTn display="0" masterRel="sameClick">
                                          <p:stCondLst>
                                            <p:cond evt="begin" delay="0">
                                              <p:tn val="36"/>
                                            </p:cond>
                                          </p:stCondLst>
                                          <p:endCondLst>
                                            <p:cond evt="onStopAudio" delay="0">
                                              <p:tgtEl>
                                                <p:sldTgt/>
                                              </p:tgtEl>
                                            </p:cond>
                                          </p:endCondLst>
                                        </p:cTn>
                                        <p:tgtEl>
                                          <p:sndTgt r:embed="rId2" name="hammer.wav"/>
                                        </p:tgtEl>
                                      </p:cMediaNode>
                                    </p:audio>
                                  </p:subTnLst>
                                </p:cTn>
                              </p:par>
                            </p:childTnLst>
                          </p:cTn>
                        </p:par>
                        <p:par>
                          <p:cTn id="38" fill="hold" nodeType="afterGroup">
                            <p:stCondLst>
                              <p:cond delay="8000"/>
                            </p:stCondLst>
                            <p:childTnLst>
                              <p:par>
                                <p:cTn id="39" presetID="1" presetClass="exit" presetSubtype="0" fill="hold" grpId="1" nodeType="afterEffect">
                                  <p:stCondLst>
                                    <p:cond delay="1500"/>
                                  </p:stCondLst>
                                  <p:childTnLst>
                                    <p:set>
                                      <p:cBhvr>
                                        <p:cTn id="40" dur="1" fill="hold">
                                          <p:stCondLst>
                                            <p:cond delay="0"/>
                                          </p:stCondLst>
                                        </p:cTn>
                                        <p:tgtEl>
                                          <p:spTgt spid="21534"/>
                                        </p:tgtEl>
                                        <p:attrNameLst>
                                          <p:attrName>style.visibility</p:attrName>
                                        </p:attrNameLst>
                                      </p:cBhvr>
                                      <p:to>
                                        <p:strVal val="hidden"/>
                                      </p:to>
                                    </p:set>
                                  </p:childTnLst>
                                  <p:subTnLst>
                                    <p:audio>
                                      <p:cMediaNode>
                                        <p:cTn display="0" masterRel="sameClick">
                                          <p:stCondLst>
                                            <p:cond evt="begin" delay="0">
                                              <p:tn val="39"/>
                                            </p:cond>
                                          </p:stCondLst>
                                          <p:endCondLst>
                                            <p:cond evt="onStopAudio" delay="0">
                                              <p:tgtEl>
                                                <p:sldTgt/>
                                              </p:tgtEl>
                                            </p:cond>
                                          </p:endCondLst>
                                        </p:cTn>
                                        <p:tgtEl>
                                          <p:sndTgt r:embed="rId2" name="hammer.wav"/>
                                        </p:tgtEl>
                                      </p:cMediaNode>
                                    </p:audio>
                                  </p:sub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mph" presetSubtype="2" fill="hold" nodeType="clickEffect">
                                  <p:stCondLst>
                                    <p:cond delay="0"/>
                                  </p:stCondLst>
                                  <p:childTnLst>
                                    <p:animClr clrSpc="rgb" dir="cw">
                                      <p:cBhvr>
                                        <p:cTn id="44" dur="500" fill="hold"/>
                                        <p:tgtEl>
                                          <p:spTgt spid="21524"/>
                                        </p:tgtEl>
                                        <p:attrNameLst>
                                          <p:attrName>fillcolor</p:attrName>
                                        </p:attrNameLst>
                                      </p:cBhvr>
                                      <p:to>
                                        <a:srgbClr val="FF3300"/>
                                      </p:to>
                                    </p:animClr>
                                    <p:set>
                                      <p:cBhvr>
                                        <p:cTn id="45" dur="500" fill="hold"/>
                                        <p:tgtEl>
                                          <p:spTgt spid="21524"/>
                                        </p:tgtEl>
                                        <p:attrNameLst>
                                          <p:attrName>fill.type</p:attrName>
                                        </p:attrNameLst>
                                      </p:cBhvr>
                                      <p:to>
                                        <p:strVal val="solid"/>
                                      </p:to>
                                    </p:set>
                                    <p:set>
                                      <p:cBhvr>
                                        <p:cTn id="46" dur="500" fill="hold"/>
                                        <p:tgtEl>
                                          <p:spTgt spid="21524"/>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3" name="applause.wav"/>
                                        </p:tgtEl>
                                      </p:cMediaNode>
                                    </p:audio>
                                  </p:subTnLst>
                                </p:cTn>
                              </p:par>
                            </p:childTnLst>
                          </p:cTn>
                        </p:par>
                        <p:par>
                          <p:cTn id="47" fill="hold" nodeType="afterGroup">
                            <p:stCondLst>
                              <p:cond delay="500"/>
                            </p:stCondLst>
                            <p:childTnLst>
                              <p:par>
                                <p:cTn id="48" presetID="2" presetClass="entr" presetSubtype="4" fill="hold" nodeType="afterEffect">
                                  <p:stCondLst>
                                    <p:cond delay="0"/>
                                  </p:stCondLst>
                                  <p:childTnLst>
                                    <p:set>
                                      <p:cBhvr>
                                        <p:cTn id="49" dur="1" fill="hold">
                                          <p:stCondLst>
                                            <p:cond delay="0"/>
                                          </p:stCondLst>
                                        </p:cTn>
                                        <p:tgtEl>
                                          <p:spTgt spid="21526"/>
                                        </p:tgtEl>
                                        <p:attrNameLst>
                                          <p:attrName>style.visibility</p:attrName>
                                        </p:attrNameLst>
                                      </p:cBhvr>
                                      <p:to>
                                        <p:strVal val="visible"/>
                                      </p:to>
                                    </p:set>
                                    <p:anim calcmode="lin" valueType="num">
                                      <p:cBhvr additive="base">
                                        <p:cTn id="50" dur="500" fill="hold"/>
                                        <p:tgtEl>
                                          <p:spTgt spid="21526"/>
                                        </p:tgtEl>
                                        <p:attrNameLst>
                                          <p:attrName>ppt_x</p:attrName>
                                        </p:attrNameLst>
                                      </p:cBhvr>
                                      <p:tavLst>
                                        <p:tav tm="0">
                                          <p:val>
                                            <p:strVal val="#ppt_x"/>
                                          </p:val>
                                        </p:tav>
                                        <p:tav tm="100000">
                                          <p:val>
                                            <p:strVal val="#ppt_x"/>
                                          </p:val>
                                        </p:tav>
                                      </p:tavLst>
                                    </p:anim>
                                    <p:anim calcmode="lin" valueType="num">
                                      <p:cBhvr additive="base">
                                        <p:cTn id="51" dur="500" fill="hold"/>
                                        <p:tgtEl>
                                          <p:spTgt spid="21526"/>
                                        </p:tgtEl>
                                        <p:attrNameLst>
                                          <p:attrName>ppt_y</p:attrName>
                                        </p:attrNameLst>
                                      </p:cBhvr>
                                      <p:tavLst>
                                        <p:tav tm="0">
                                          <p:val>
                                            <p:strVal val="1+#ppt_h/2"/>
                                          </p:val>
                                        </p:tav>
                                        <p:tav tm="100000">
                                          <p:val>
                                            <p:strVal val="#ppt_y"/>
                                          </p:val>
                                        </p:tav>
                                      </p:tavLst>
                                    </p:anim>
                                  </p:childTnLst>
                                </p:cTn>
                              </p:par>
                            </p:childTnLst>
                          </p:cTn>
                        </p:par>
                        <p:par>
                          <p:cTn id="52" fill="hold" nodeType="afterGroup">
                            <p:stCondLst>
                              <p:cond delay="1000"/>
                            </p:stCondLst>
                            <p:childTnLst>
                              <p:par>
                                <p:cTn id="53" presetID="3" presetClass="emph" presetSubtype="2" fill="hold" nodeType="afterEffect">
                                  <p:stCondLst>
                                    <p:cond delay="0"/>
                                  </p:stCondLst>
                                  <p:childTnLst>
                                    <p:animClr clrSpc="rgb" dir="cw">
                                      <p:cBhvr>
                                        <p:cTn id="54" dur="2000" fill="hold"/>
                                        <p:tgtEl>
                                          <p:spTgt spid="21526"/>
                                        </p:tgtEl>
                                        <p:attrNameLst>
                                          <p:attrName>style.color</p:attrName>
                                        </p:attrNameLst>
                                      </p:cBhvr>
                                      <p:to>
                                        <a:srgbClr val="FFFF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34" grpId="0" animBg="1"/>
      <p:bldP spid="21534" grpId="1" animBg="1"/>
      <p:bldP spid="21535" grpId="0" animBg="1"/>
      <p:bldP spid="21535" grpId="1" animBg="1"/>
      <p:bldP spid="21536" grpId="0" animBg="1"/>
      <p:bldP spid="21536" grpId="1" animBg="1"/>
      <p:bldP spid="21537" grpId="0" animBg="1"/>
      <p:bldP spid="21537" grpId="1" animBg="1"/>
      <p:bldP spid="21538" grpId="0" animBg="1"/>
      <p:bldP spid="21538" grpId="1" animBg="1"/>
      <p:bldP spid="21539" grpId="0" animBg="1"/>
      <p:bldP spid="21539"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85">
            <a:extLst>
              <a:ext uri="{FF2B5EF4-FFF2-40B4-BE49-F238E27FC236}">
                <a16:creationId xmlns:a16="http://schemas.microsoft.com/office/drawing/2014/main" id="{D62672E9-B732-6D1A-8B88-4663166B64DE}"/>
              </a:ext>
            </a:extLst>
          </p:cNvPr>
          <p:cNvPicPr>
            <a:picLocks noChangeAspect="1"/>
          </p:cNvPicPr>
          <p:nvPr/>
        </p:nvPicPr>
        <p:blipFill rotWithShape="1">
          <a:blip r:embed="rId3">
            <a:extLst>
              <a:ext uri="{28A0092B-C50C-407E-A947-70E740481C1C}">
                <a14:useLocalDpi xmlns:a14="http://schemas.microsoft.com/office/drawing/2010/main" val="0"/>
              </a:ext>
            </a:extLst>
          </a:blip>
          <a:srcRect l="49130" t="14387" r="42722" b="70243"/>
          <a:stretch/>
        </p:blipFill>
        <p:spPr>
          <a:xfrm>
            <a:off x="1901853" y="-115484"/>
            <a:ext cx="1180833" cy="2969966"/>
          </a:xfrm>
          <a:prstGeom prst="rect">
            <a:avLst/>
          </a:prstGeom>
        </p:spPr>
      </p:pic>
      <p:pic>
        <p:nvPicPr>
          <p:cNvPr id="5" name="图片 84">
            <a:extLst>
              <a:ext uri="{FF2B5EF4-FFF2-40B4-BE49-F238E27FC236}">
                <a16:creationId xmlns:a16="http://schemas.microsoft.com/office/drawing/2014/main" id="{5A1E5D16-2930-6F21-2E8C-CEBFA1D04C28}"/>
              </a:ext>
            </a:extLst>
          </p:cNvPr>
          <p:cNvPicPr>
            <a:picLocks noChangeAspect="1"/>
          </p:cNvPicPr>
          <p:nvPr/>
        </p:nvPicPr>
        <p:blipFill rotWithShape="1">
          <a:blip r:embed="rId4">
            <a:extLst>
              <a:ext uri="{28A0092B-C50C-407E-A947-70E740481C1C}">
                <a14:useLocalDpi xmlns:a14="http://schemas.microsoft.com/office/drawing/2010/main" val="0"/>
              </a:ext>
            </a:extLst>
          </a:blip>
          <a:srcRect l="49130" t="14387" r="42722" b="70243"/>
          <a:stretch/>
        </p:blipFill>
        <p:spPr>
          <a:xfrm>
            <a:off x="2644234" y="-594535"/>
            <a:ext cx="1655955" cy="4164968"/>
          </a:xfrm>
          <a:prstGeom prst="rect">
            <a:avLst/>
          </a:prstGeom>
        </p:spPr>
      </p:pic>
      <p:pic>
        <p:nvPicPr>
          <p:cNvPr id="6" name="图片 89">
            <a:extLst>
              <a:ext uri="{FF2B5EF4-FFF2-40B4-BE49-F238E27FC236}">
                <a16:creationId xmlns:a16="http://schemas.microsoft.com/office/drawing/2014/main" id="{6DEDA17A-1059-94DA-1C2A-662709A0A1C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2401" t="5628" r="27635" b="61389"/>
          <a:stretch/>
        </p:blipFill>
        <p:spPr>
          <a:xfrm>
            <a:off x="1565126" y="-34646"/>
            <a:ext cx="2985196" cy="3285060"/>
          </a:xfrm>
          <a:prstGeom prst="rect">
            <a:avLst/>
          </a:prstGeom>
        </p:spPr>
      </p:pic>
      <p:pic>
        <p:nvPicPr>
          <p:cNvPr id="13" name="图片 11">
            <a:extLst>
              <a:ext uri="{FF2B5EF4-FFF2-40B4-BE49-F238E27FC236}">
                <a16:creationId xmlns:a16="http://schemas.microsoft.com/office/drawing/2014/main" id="{7C9A1978-8AF0-3A1E-FAD9-B77EBED0B731}"/>
              </a:ext>
            </a:extLst>
          </p:cNvPr>
          <p:cNvPicPr>
            <a:picLocks noChangeAspect="1"/>
          </p:cNvPicPr>
          <p:nvPr/>
        </p:nvPicPr>
        <p:blipFill rotWithShape="1">
          <a:blip r:embed="rId4">
            <a:extLst>
              <a:ext uri="{28A0092B-C50C-407E-A947-70E740481C1C}">
                <a14:useLocalDpi xmlns:a14="http://schemas.microsoft.com/office/drawing/2010/main" val="0"/>
              </a:ext>
            </a:extLst>
          </a:blip>
          <a:srcRect l="49130" t="14387" r="42722" b="70243"/>
          <a:stretch/>
        </p:blipFill>
        <p:spPr>
          <a:xfrm>
            <a:off x="7534420" y="-138055"/>
            <a:ext cx="1161914" cy="2922383"/>
          </a:xfrm>
          <a:prstGeom prst="rect">
            <a:avLst/>
          </a:prstGeom>
        </p:spPr>
      </p:pic>
      <p:pic>
        <p:nvPicPr>
          <p:cNvPr id="14" name="Picture 13">
            <a:extLst>
              <a:ext uri="{FF2B5EF4-FFF2-40B4-BE49-F238E27FC236}">
                <a16:creationId xmlns:a16="http://schemas.microsoft.com/office/drawing/2014/main" id="{30065CEB-786F-C1B8-9FD4-8D4B10590768}"/>
              </a:ext>
            </a:extLst>
          </p:cNvPr>
          <p:cNvPicPr>
            <a:picLocks noChangeAspect="1"/>
          </p:cNvPicPr>
          <p:nvPr/>
        </p:nvPicPr>
        <p:blipFill>
          <a:blip r:embed="rId6"/>
          <a:stretch>
            <a:fillRect/>
          </a:stretch>
        </p:blipFill>
        <p:spPr>
          <a:xfrm>
            <a:off x="8083775" y="-167838"/>
            <a:ext cx="1658256" cy="4170025"/>
          </a:xfrm>
          <a:prstGeom prst="rect">
            <a:avLst/>
          </a:prstGeom>
        </p:spPr>
      </p:pic>
      <p:pic>
        <p:nvPicPr>
          <p:cNvPr id="18" name="PA_库_图片 27">
            <a:extLst>
              <a:ext uri="{FF2B5EF4-FFF2-40B4-BE49-F238E27FC236}">
                <a16:creationId xmlns:a16="http://schemas.microsoft.com/office/drawing/2014/main" id="{CD6CE77E-6434-D792-7EB2-B55D874D9B52}"/>
              </a:ext>
            </a:extLst>
          </p:cNvPr>
          <p:cNvPicPr>
            <a:picLocks noChangeAspect="1"/>
          </p:cNvPicPr>
          <p:nvPr>
            <p:custDataLst>
              <p:tags r:id="rId1"/>
            </p:custDataLst>
          </p:nvPr>
        </p:nvPicPr>
        <p:blipFill rotWithShape="1">
          <a:blip r:embed="rId7" cstate="print">
            <a:extLst>
              <a:ext uri="{28A0092B-C50C-407E-A947-70E740481C1C}">
                <a14:useLocalDpi xmlns:a14="http://schemas.microsoft.com/office/drawing/2010/main" val="0"/>
              </a:ext>
            </a:extLst>
          </a:blip>
          <a:srcRect/>
          <a:stretch>
            <a:fillRect/>
          </a:stretch>
        </p:blipFill>
        <p:spPr>
          <a:xfrm rot="5174318">
            <a:off x="645662" y="2883038"/>
            <a:ext cx="2766475" cy="4357296"/>
          </a:xfrm>
          <a:prstGeom prst="rect">
            <a:avLst/>
          </a:prstGeom>
        </p:spPr>
      </p:pic>
      <p:pic>
        <p:nvPicPr>
          <p:cNvPr id="2" name="图片 2">
            <a:extLst>
              <a:ext uri="{FF2B5EF4-FFF2-40B4-BE49-F238E27FC236}">
                <a16:creationId xmlns:a16="http://schemas.microsoft.com/office/drawing/2014/main" id="{496EC28E-D1B2-B877-D745-D9B29F30CC1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368910" y="1807566"/>
            <a:ext cx="1694696" cy="2161906"/>
          </a:xfrm>
          <a:prstGeom prst="rect">
            <a:avLst/>
          </a:prstGeom>
        </p:spPr>
      </p:pic>
      <p:grpSp>
        <p:nvGrpSpPr>
          <p:cNvPr id="3" name="组合 2">
            <a:extLst>
              <a:ext uri="{FF2B5EF4-FFF2-40B4-BE49-F238E27FC236}">
                <a16:creationId xmlns:a16="http://schemas.microsoft.com/office/drawing/2014/main" id="{4AC21542-5689-D363-BF49-87F53D95D8D6}"/>
              </a:ext>
            </a:extLst>
          </p:cNvPr>
          <p:cNvGrpSpPr/>
          <p:nvPr/>
        </p:nvGrpSpPr>
        <p:grpSpPr>
          <a:xfrm>
            <a:off x="3289176" y="1294143"/>
            <a:ext cx="5706801" cy="3980372"/>
            <a:chOff x="1949253" y="1627716"/>
            <a:chExt cx="3271491" cy="2309600"/>
          </a:xfrm>
        </p:grpSpPr>
        <p:grpSp>
          <p:nvGrpSpPr>
            <p:cNvPr id="21" name="组合 135">
              <a:extLst>
                <a:ext uri="{FF2B5EF4-FFF2-40B4-BE49-F238E27FC236}">
                  <a16:creationId xmlns:a16="http://schemas.microsoft.com/office/drawing/2014/main" id="{16CDF844-4705-3A95-BB7E-207A06D79B1B}"/>
                </a:ext>
              </a:extLst>
            </p:cNvPr>
            <p:cNvGrpSpPr/>
            <p:nvPr/>
          </p:nvGrpSpPr>
          <p:grpSpPr>
            <a:xfrm>
              <a:off x="1949253" y="1627716"/>
              <a:ext cx="3271491" cy="2309600"/>
              <a:chOff x="3246438" y="1068388"/>
              <a:chExt cx="5711825" cy="4678363"/>
            </a:xfrm>
            <a:solidFill>
              <a:srgbClr val="000000"/>
            </a:solidFill>
          </p:grpSpPr>
          <p:sp>
            <p:nvSpPr>
              <p:cNvPr id="23" name="Freeform 5">
                <a:extLst>
                  <a:ext uri="{FF2B5EF4-FFF2-40B4-BE49-F238E27FC236}">
                    <a16:creationId xmlns:a16="http://schemas.microsoft.com/office/drawing/2014/main" id="{E71CF423-B0B6-9972-270A-1700C3983AD4}"/>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4" name="Freeform 6">
                <a:extLst>
                  <a:ext uri="{FF2B5EF4-FFF2-40B4-BE49-F238E27FC236}">
                    <a16:creationId xmlns:a16="http://schemas.microsoft.com/office/drawing/2014/main" id="{4CF58B72-E722-4153-1950-1B0106CD0704}"/>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 name="Freeform 7">
                <a:extLst>
                  <a:ext uri="{FF2B5EF4-FFF2-40B4-BE49-F238E27FC236}">
                    <a16:creationId xmlns:a16="http://schemas.microsoft.com/office/drawing/2014/main" id="{4B5DA7B8-C388-D779-ACA3-02935BC34052}"/>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 name="Freeform 8">
                <a:extLst>
                  <a:ext uri="{FF2B5EF4-FFF2-40B4-BE49-F238E27FC236}">
                    <a16:creationId xmlns:a16="http://schemas.microsoft.com/office/drawing/2014/main" id="{2A3518C0-1C4D-85CE-D873-D504E601B7E3}"/>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 name="Freeform 9">
                <a:extLst>
                  <a:ext uri="{FF2B5EF4-FFF2-40B4-BE49-F238E27FC236}">
                    <a16:creationId xmlns:a16="http://schemas.microsoft.com/office/drawing/2014/main" id="{E2935C98-66DB-7D4D-9BEA-EB1A0553C5D5}"/>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8" name="Freeform 10">
                <a:extLst>
                  <a:ext uri="{FF2B5EF4-FFF2-40B4-BE49-F238E27FC236}">
                    <a16:creationId xmlns:a16="http://schemas.microsoft.com/office/drawing/2014/main" id="{3D520619-F694-964D-CADC-80AD148F9DB4}"/>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9" name="Freeform 11">
                <a:extLst>
                  <a:ext uri="{FF2B5EF4-FFF2-40B4-BE49-F238E27FC236}">
                    <a16:creationId xmlns:a16="http://schemas.microsoft.com/office/drawing/2014/main" id="{31F7AEEE-58EC-9955-379A-8B2CD6EA4BBE}"/>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nvGrpSpPr>
              <p:cNvPr id="30" name="组合 143">
                <a:extLst>
                  <a:ext uri="{FF2B5EF4-FFF2-40B4-BE49-F238E27FC236}">
                    <a16:creationId xmlns:a16="http://schemas.microsoft.com/office/drawing/2014/main" id="{A0703710-0FFD-945B-FCAF-1B6EE68CF96F}"/>
                  </a:ext>
                </a:extLst>
              </p:cNvPr>
              <p:cNvGrpSpPr/>
              <p:nvPr/>
            </p:nvGrpSpPr>
            <p:grpSpPr>
              <a:xfrm>
                <a:off x="3517901" y="1225551"/>
                <a:ext cx="5260975" cy="4090987"/>
                <a:chOff x="3517901" y="1225551"/>
                <a:chExt cx="5260975" cy="4090987"/>
              </a:xfrm>
              <a:grpFill/>
            </p:grpSpPr>
            <p:sp>
              <p:nvSpPr>
                <p:cNvPr id="31" name="Freeform 12">
                  <a:extLst>
                    <a:ext uri="{FF2B5EF4-FFF2-40B4-BE49-F238E27FC236}">
                      <a16:creationId xmlns:a16="http://schemas.microsoft.com/office/drawing/2014/main" id="{96A63B30-484B-1A84-72A0-C09A80793045}"/>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2" name="Freeform 13">
                  <a:extLst>
                    <a:ext uri="{FF2B5EF4-FFF2-40B4-BE49-F238E27FC236}">
                      <a16:creationId xmlns:a16="http://schemas.microsoft.com/office/drawing/2014/main" id="{75C1168C-E300-F965-3F75-DBF223DB140A}"/>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3" name="Freeform 14">
                  <a:extLst>
                    <a:ext uri="{FF2B5EF4-FFF2-40B4-BE49-F238E27FC236}">
                      <a16:creationId xmlns:a16="http://schemas.microsoft.com/office/drawing/2014/main" id="{36E1AA36-BDE8-2E1E-EA0C-F5D355F1C3D9}"/>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4" name="Freeform 15">
                  <a:extLst>
                    <a:ext uri="{FF2B5EF4-FFF2-40B4-BE49-F238E27FC236}">
                      <a16:creationId xmlns:a16="http://schemas.microsoft.com/office/drawing/2014/main" id="{70B684E1-2F18-F0CB-8E50-E6685AC555D2}"/>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5" name="Freeform 16">
                  <a:extLst>
                    <a:ext uri="{FF2B5EF4-FFF2-40B4-BE49-F238E27FC236}">
                      <a16:creationId xmlns:a16="http://schemas.microsoft.com/office/drawing/2014/main" id="{13FF580C-6D22-F715-9798-F542B7EF7CF7}"/>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6" name="Freeform 17">
                  <a:extLst>
                    <a:ext uri="{FF2B5EF4-FFF2-40B4-BE49-F238E27FC236}">
                      <a16:creationId xmlns:a16="http://schemas.microsoft.com/office/drawing/2014/main" id="{A71B23E1-C08C-A164-6C94-9B89E271AA5C}"/>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7" name="Freeform 18">
                  <a:extLst>
                    <a:ext uri="{FF2B5EF4-FFF2-40B4-BE49-F238E27FC236}">
                      <a16:creationId xmlns:a16="http://schemas.microsoft.com/office/drawing/2014/main" id="{65642E41-CC77-C821-8B76-13DF47555150}"/>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8" name="Freeform 19">
                  <a:extLst>
                    <a:ext uri="{FF2B5EF4-FFF2-40B4-BE49-F238E27FC236}">
                      <a16:creationId xmlns:a16="http://schemas.microsoft.com/office/drawing/2014/main" id="{14FA1B1A-4562-5AD5-4BDE-A252E05B00DD}"/>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9" name="Freeform 20">
                  <a:extLst>
                    <a:ext uri="{FF2B5EF4-FFF2-40B4-BE49-F238E27FC236}">
                      <a16:creationId xmlns:a16="http://schemas.microsoft.com/office/drawing/2014/main" id="{E42F63C4-C065-A8F2-5E10-A4654ABC397C}"/>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0" name="Freeform 21">
                  <a:extLst>
                    <a:ext uri="{FF2B5EF4-FFF2-40B4-BE49-F238E27FC236}">
                      <a16:creationId xmlns:a16="http://schemas.microsoft.com/office/drawing/2014/main" id="{BC6E68A5-4F90-A477-0317-9A345B607241}"/>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1" name="Freeform 22">
                  <a:extLst>
                    <a:ext uri="{FF2B5EF4-FFF2-40B4-BE49-F238E27FC236}">
                      <a16:creationId xmlns:a16="http://schemas.microsoft.com/office/drawing/2014/main" id="{08F1D5BC-0534-48FF-BC3B-1C018F2ECF3E}"/>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2" name="Freeform 23">
                  <a:extLst>
                    <a:ext uri="{FF2B5EF4-FFF2-40B4-BE49-F238E27FC236}">
                      <a16:creationId xmlns:a16="http://schemas.microsoft.com/office/drawing/2014/main" id="{1B76DEA7-B151-1C3F-5E79-E10005B78199}"/>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3" name="Freeform 24">
                  <a:extLst>
                    <a:ext uri="{FF2B5EF4-FFF2-40B4-BE49-F238E27FC236}">
                      <a16:creationId xmlns:a16="http://schemas.microsoft.com/office/drawing/2014/main" id="{7768C08D-AB85-F36A-BF79-12487C744AD8}"/>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4" name="Freeform 25">
                  <a:extLst>
                    <a:ext uri="{FF2B5EF4-FFF2-40B4-BE49-F238E27FC236}">
                      <a16:creationId xmlns:a16="http://schemas.microsoft.com/office/drawing/2014/main" id="{D800D356-CB31-1470-59DA-BE5685091A58}"/>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5" name="Freeform 26">
                  <a:extLst>
                    <a:ext uri="{FF2B5EF4-FFF2-40B4-BE49-F238E27FC236}">
                      <a16:creationId xmlns:a16="http://schemas.microsoft.com/office/drawing/2014/main" id="{1530860B-14B4-2692-CC22-36600F5496E3}"/>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6" name="Freeform 27">
                  <a:extLst>
                    <a:ext uri="{FF2B5EF4-FFF2-40B4-BE49-F238E27FC236}">
                      <a16:creationId xmlns:a16="http://schemas.microsoft.com/office/drawing/2014/main" id="{E5B6F821-6D1C-B256-528A-95BD86949ECC}"/>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7" name="Freeform 28">
                  <a:extLst>
                    <a:ext uri="{FF2B5EF4-FFF2-40B4-BE49-F238E27FC236}">
                      <a16:creationId xmlns:a16="http://schemas.microsoft.com/office/drawing/2014/main" id="{9ACE2CC2-B69E-8194-CE24-FC0BEDDC4790}"/>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8" name="Freeform 29">
                  <a:extLst>
                    <a:ext uri="{FF2B5EF4-FFF2-40B4-BE49-F238E27FC236}">
                      <a16:creationId xmlns:a16="http://schemas.microsoft.com/office/drawing/2014/main" id="{24A4F78F-A734-131F-605A-AFAB2538A89F}"/>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9" name="Freeform 30">
                  <a:extLst>
                    <a:ext uri="{FF2B5EF4-FFF2-40B4-BE49-F238E27FC236}">
                      <a16:creationId xmlns:a16="http://schemas.microsoft.com/office/drawing/2014/main" id="{D0CBB6A6-DF5B-FE4E-2BDB-67BDA7669101}"/>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0" name="Freeform 31">
                  <a:extLst>
                    <a:ext uri="{FF2B5EF4-FFF2-40B4-BE49-F238E27FC236}">
                      <a16:creationId xmlns:a16="http://schemas.microsoft.com/office/drawing/2014/main" id="{C3CD2FA9-5221-73D6-E19A-3EAF4C817891}"/>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1" name="Freeform 32">
                  <a:extLst>
                    <a:ext uri="{FF2B5EF4-FFF2-40B4-BE49-F238E27FC236}">
                      <a16:creationId xmlns:a16="http://schemas.microsoft.com/office/drawing/2014/main" id="{D66390BD-E4E6-694D-2E79-985510E3B3D3}"/>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2" name="Freeform 33">
                  <a:extLst>
                    <a:ext uri="{FF2B5EF4-FFF2-40B4-BE49-F238E27FC236}">
                      <a16:creationId xmlns:a16="http://schemas.microsoft.com/office/drawing/2014/main" id="{CA3C8037-45E9-30A9-84A6-8413AEF4146B}"/>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3" name="Freeform 34">
                  <a:extLst>
                    <a:ext uri="{FF2B5EF4-FFF2-40B4-BE49-F238E27FC236}">
                      <a16:creationId xmlns:a16="http://schemas.microsoft.com/office/drawing/2014/main" id="{EDC1FEDF-3715-43AC-B3D8-ED1755AF9ECD}"/>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4" name="Freeform 35">
                  <a:extLst>
                    <a:ext uri="{FF2B5EF4-FFF2-40B4-BE49-F238E27FC236}">
                      <a16:creationId xmlns:a16="http://schemas.microsoft.com/office/drawing/2014/main" id="{092F2630-C5C5-40FF-0069-CDA881B381E3}"/>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5" name="Freeform 36">
                  <a:extLst>
                    <a:ext uri="{FF2B5EF4-FFF2-40B4-BE49-F238E27FC236}">
                      <a16:creationId xmlns:a16="http://schemas.microsoft.com/office/drawing/2014/main" id="{D7AE4379-7A21-5767-3FDA-894644D0FC95}"/>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6" name="Freeform 37">
                  <a:extLst>
                    <a:ext uri="{FF2B5EF4-FFF2-40B4-BE49-F238E27FC236}">
                      <a16:creationId xmlns:a16="http://schemas.microsoft.com/office/drawing/2014/main" id="{505E99A7-4670-A724-1D4A-4C0BE6F65C7A}"/>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7" name="Freeform 38">
                  <a:extLst>
                    <a:ext uri="{FF2B5EF4-FFF2-40B4-BE49-F238E27FC236}">
                      <a16:creationId xmlns:a16="http://schemas.microsoft.com/office/drawing/2014/main" id="{A21A2D33-45A8-0234-8B7B-60A7690FFD6A}"/>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8" name="Freeform 39">
                  <a:extLst>
                    <a:ext uri="{FF2B5EF4-FFF2-40B4-BE49-F238E27FC236}">
                      <a16:creationId xmlns:a16="http://schemas.microsoft.com/office/drawing/2014/main" id="{F803962E-0CC0-47BC-4E51-A57436C8CBEF}"/>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9" name="Freeform 40">
                  <a:extLst>
                    <a:ext uri="{FF2B5EF4-FFF2-40B4-BE49-F238E27FC236}">
                      <a16:creationId xmlns:a16="http://schemas.microsoft.com/office/drawing/2014/main" id="{3286624F-145E-C491-199F-10DD7796B186}"/>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0" name="Freeform 41">
                  <a:extLst>
                    <a:ext uri="{FF2B5EF4-FFF2-40B4-BE49-F238E27FC236}">
                      <a16:creationId xmlns:a16="http://schemas.microsoft.com/office/drawing/2014/main" id="{5736F17F-2E77-7E88-CE76-A1A3623F5734}"/>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1" name="Freeform 42">
                  <a:extLst>
                    <a:ext uri="{FF2B5EF4-FFF2-40B4-BE49-F238E27FC236}">
                      <a16:creationId xmlns:a16="http://schemas.microsoft.com/office/drawing/2014/main" id="{79C6CFC8-47A0-B439-4AAF-B433B3DB6046}"/>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2" name="Freeform 43">
                  <a:extLst>
                    <a:ext uri="{FF2B5EF4-FFF2-40B4-BE49-F238E27FC236}">
                      <a16:creationId xmlns:a16="http://schemas.microsoft.com/office/drawing/2014/main" id="{B8B42ED0-1D10-DE89-ABA9-18DC5EBF4984}"/>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3" name="Freeform 44">
                  <a:extLst>
                    <a:ext uri="{FF2B5EF4-FFF2-40B4-BE49-F238E27FC236}">
                      <a16:creationId xmlns:a16="http://schemas.microsoft.com/office/drawing/2014/main" id="{BCD70822-1225-4942-466E-2FB52B75095D}"/>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4" name="Freeform 45">
                  <a:extLst>
                    <a:ext uri="{FF2B5EF4-FFF2-40B4-BE49-F238E27FC236}">
                      <a16:creationId xmlns:a16="http://schemas.microsoft.com/office/drawing/2014/main" id="{6AEB3DEC-DA9E-C198-AAFD-425ABA069204}"/>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5" name="Freeform 46">
                  <a:extLst>
                    <a:ext uri="{FF2B5EF4-FFF2-40B4-BE49-F238E27FC236}">
                      <a16:creationId xmlns:a16="http://schemas.microsoft.com/office/drawing/2014/main" id="{D3308773-08D9-E156-2FBB-DB1E50ADA609}"/>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6" name="Freeform 47">
                  <a:extLst>
                    <a:ext uri="{FF2B5EF4-FFF2-40B4-BE49-F238E27FC236}">
                      <a16:creationId xmlns:a16="http://schemas.microsoft.com/office/drawing/2014/main" id="{FA85A0EE-46BE-C728-E431-FEF53CFF6B1E}"/>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7" name="Freeform 48">
                  <a:extLst>
                    <a:ext uri="{FF2B5EF4-FFF2-40B4-BE49-F238E27FC236}">
                      <a16:creationId xmlns:a16="http://schemas.microsoft.com/office/drawing/2014/main" id="{A7A76892-31B8-3241-0D48-C7E3936F9CA9}"/>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8" name="Freeform 49">
                  <a:extLst>
                    <a:ext uri="{FF2B5EF4-FFF2-40B4-BE49-F238E27FC236}">
                      <a16:creationId xmlns:a16="http://schemas.microsoft.com/office/drawing/2014/main" id="{70BB2CE0-DDF4-B2D5-F8AF-2586EC27BA03}"/>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9" name="Freeform 50">
                  <a:extLst>
                    <a:ext uri="{FF2B5EF4-FFF2-40B4-BE49-F238E27FC236}">
                      <a16:creationId xmlns:a16="http://schemas.microsoft.com/office/drawing/2014/main" id="{672D846E-C783-ED15-6CFE-E5CA04D27568}"/>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0" name="Freeform 51">
                  <a:extLst>
                    <a:ext uri="{FF2B5EF4-FFF2-40B4-BE49-F238E27FC236}">
                      <a16:creationId xmlns:a16="http://schemas.microsoft.com/office/drawing/2014/main" id="{82E62FEE-3376-DCB8-2F42-63DADAD69605}"/>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1" name="Freeform 52">
                  <a:extLst>
                    <a:ext uri="{FF2B5EF4-FFF2-40B4-BE49-F238E27FC236}">
                      <a16:creationId xmlns:a16="http://schemas.microsoft.com/office/drawing/2014/main" id="{63FFECB8-C7E8-CFC4-3D16-4FC281D42D70}"/>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2" name="Freeform 53">
                  <a:extLst>
                    <a:ext uri="{FF2B5EF4-FFF2-40B4-BE49-F238E27FC236}">
                      <a16:creationId xmlns:a16="http://schemas.microsoft.com/office/drawing/2014/main" id="{13634163-6F43-F28A-F807-00352D080FCF}"/>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3" name="Freeform 54">
                  <a:extLst>
                    <a:ext uri="{FF2B5EF4-FFF2-40B4-BE49-F238E27FC236}">
                      <a16:creationId xmlns:a16="http://schemas.microsoft.com/office/drawing/2014/main" id="{EDAE834A-5139-DB8B-6191-32F3D5165963}"/>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4" name="Freeform 55">
                  <a:extLst>
                    <a:ext uri="{FF2B5EF4-FFF2-40B4-BE49-F238E27FC236}">
                      <a16:creationId xmlns:a16="http://schemas.microsoft.com/office/drawing/2014/main" id="{5DE67142-9C28-2FFC-8EE2-602D1F893916}"/>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5" name="Freeform 56">
                  <a:extLst>
                    <a:ext uri="{FF2B5EF4-FFF2-40B4-BE49-F238E27FC236}">
                      <a16:creationId xmlns:a16="http://schemas.microsoft.com/office/drawing/2014/main" id="{454B07A4-AE5B-8CF0-6757-7F2C26BD1057}"/>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6" name="Freeform 57">
                  <a:extLst>
                    <a:ext uri="{FF2B5EF4-FFF2-40B4-BE49-F238E27FC236}">
                      <a16:creationId xmlns:a16="http://schemas.microsoft.com/office/drawing/2014/main" id="{F91CA43A-CFB3-8777-3832-6577D212E6DB}"/>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7" name="Freeform 58">
                  <a:extLst>
                    <a:ext uri="{FF2B5EF4-FFF2-40B4-BE49-F238E27FC236}">
                      <a16:creationId xmlns:a16="http://schemas.microsoft.com/office/drawing/2014/main" id="{19FC3203-A10D-1C67-F528-854180D6B96A}"/>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8" name="Freeform 59">
                  <a:extLst>
                    <a:ext uri="{FF2B5EF4-FFF2-40B4-BE49-F238E27FC236}">
                      <a16:creationId xmlns:a16="http://schemas.microsoft.com/office/drawing/2014/main" id="{F7F533A7-8A5D-4A55-99B6-E743A15DF8AB}"/>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9" name="Freeform 60">
                  <a:extLst>
                    <a:ext uri="{FF2B5EF4-FFF2-40B4-BE49-F238E27FC236}">
                      <a16:creationId xmlns:a16="http://schemas.microsoft.com/office/drawing/2014/main" id="{DF336119-DEF3-2B97-2671-5DCF3353F748}"/>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0" name="Freeform 61">
                  <a:extLst>
                    <a:ext uri="{FF2B5EF4-FFF2-40B4-BE49-F238E27FC236}">
                      <a16:creationId xmlns:a16="http://schemas.microsoft.com/office/drawing/2014/main" id="{2A8C18D0-24CB-95A9-6FFF-648DD7EFB051}"/>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1" name="Freeform 62">
                  <a:extLst>
                    <a:ext uri="{FF2B5EF4-FFF2-40B4-BE49-F238E27FC236}">
                      <a16:creationId xmlns:a16="http://schemas.microsoft.com/office/drawing/2014/main" id="{FE5E7562-7E72-1D49-85E6-256A585A1089}"/>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2" name="Freeform 63">
                  <a:extLst>
                    <a:ext uri="{FF2B5EF4-FFF2-40B4-BE49-F238E27FC236}">
                      <a16:creationId xmlns:a16="http://schemas.microsoft.com/office/drawing/2014/main" id="{6FE46188-A8F3-9FE6-1062-8C56DF78EDBC}"/>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3" name="Freeform 64">
                  <a:extLst>
                    <a:ext uri="{FF2B5EF4-FFF2-40B4-BE49-F238E27FC236}">
                      <a16:creationId xmlns:a16="http://schemas.microsoft.com/office/drawing/2014/main" id="{6EB79A4C-CDD0-33D0-8FF2-FA59F2FF30FA}"/>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4" name="Freeform 65">
                  <a:extLst>
                    <a:ext uri="{FF2B5EF4-FFF2-40B4-BE49-F238E27FC236}">
                      <a16:creationId xmlns:a16="http://schemas.microsoft.com/office/drawing/2014/main" id="{7CA3B1A0-B381-20A0-7B3A-DB09B50AB2FF}"/>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5" name="Freeform 66">
                  <a:extLst>
                    <a:ext uri="{FF2B5EF4-FFF2-40B4-BE49-F238E27FC236}">
                      <a16:creationId xmlns:a16="http://schemas.microsoft.com/office/drawing/2014/main" id="{13C03283-082A-2C3F-F167-DB8020A4C1AE}"/>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6" name="Freeform 67">
                  <a:extLst>
                    <a:ext uri="{FF2B5EF4-FFF2-40B4-BE49-F238E27FC236}">
                      <a16:creationId xmlns:a16="http://schemas.microsoft.com/office/drawing/2014/main" id="{CDF37A2B-BB06-856F-2F52-6971436B81BB}"/>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7" name="Freeform 68">
                  <a:extLst>
                    <a:ext uri="{FF2B5EF4-FFF2-40B4-BE49-F238E27FC236}">
                      <a16:creationId xmlns:a16="http://schemas.microsoft.com/office/drawing/2014/main" id="{E66072B3-C401-2545-EA10-FD7B267EC061}"/>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8" name="Freeform 69">
                  <a:extLst>
                    <a:ext uri="{FF2B5EF4-FFF2-40B4-BE49-F238E27FC236}">
                      <a16:creationId xmlns:a16="http://schemas.microsoft.com/office/drawing/2014/main" id="{2991FAF4-B4B9-10DB-AD0F-5F3D41B78D39}"/>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9" name="Freeform 70">
                  <a:extLst>
                    <a:ext uri="{FF2B5EF4-FFF2-40B4-BE49-F238E27FC236}">
                      <a16:creationId xmlns:a16="http://schemas.microsoft.com/office/drawing/2014/main" id="{07A6FB39-88BE-8C89-44B3-4F5A26CDFFF6}"/>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0" name="Freeform 71">
                  <a:extLst>
                    <a:ext uri="{FF2B5EF4-FFF2-40B4-BE49-F238E27FC236}">
                      <a16:creationId xmlns:a16="http://schemas.microsoft.com/office/drawing/2014/main" id="{C34398CD-BC37-62C2-6262-46D9309F7CEB}"/>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1" name="Freeform 72">
                  <a:extLst>
                    <a:ext uri="{FF2B5EF4-FFF2-40B4-BE49-F238E27FC236}">
                      <a16:creationId xmlns:a16="http://schemas.microsoft.com/office/drawing/2014/main" id="{ABB8F7A7-704B-4292-9345-ED6F9C64E774}"/>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2" name="Freeform 73">
                  <a:extLst>
                    <a:ext uri="{FF2B5EF4-FFF2-40B4-BE49-F238E27FC236}">
                      <a16:creationId xmlns:a16="http://schemas.microsoft.com/office/drawing/2014/main" id="{A2AA37E4-D620-72DD-F09D-9DE048545042}"/>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3" name="Freeform 74">
                  <a:extLst>
                    <a:ext uri="{FF2B5EF4-FFF2-40B4-BE49-F238E27FC236}">
                      <a16:creationId xmlns:a16="http://schemas.microsoft.com/office/drawing/2014/main" id="{D9136FC6-D6BC-1CDA-01AD-C3046099F86E}"/>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4" name="Freeform 75">
                  <a:extLst>
                    <a:ext uri="{FF2B5EF4-FFF2-40B4-BE49-F238E27FC236}">
                      <a16:creationId xmlns:a16="http://schemas.microsoft.com/office/drawing/2014/main" id="{8D73ED3A-CF95-2AB4-FC93-F47BE0D73D5A}"/>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5" name="Freeform 76">
                  <a:extLst>
                    <a:ext uri="{FF2B5EF4-FFF2-40B4-BE49-F238E27FC236}">
                      <a16:creationId xmlns:a16="http://schemas.microsoft.com/office/drawing/2014/main" id="{41C785CF-491E-0F75-F24E-361F0EDE1451}"/>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6" name="Freeform 77">
                  <a:extLst>
                    <a:ext uri="{FF2B5EF4-FFF2-40B4-BE49-F238E27FC236}">
                      <a16:creationId xmlns:a16="http://schemas.microsoft.com/office/drawing/2014/main" id="{5A62E0A9-CC94-2A76-9D27-714F1F29AB90}"/>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7" name="Freeform 78">
                  <a:extLst>
                    <a:ext uri="{FF2B5EF4-FFF2-40B4-BE49-F238E27FC236}">
                      <a16:creationId xmlns:a16="http://schemas.microsoft.com/office/drawing/2014/main" id="{0376A826-B76C-9B45-50F6-1A7BE4771489}"/>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8" name="Freeform 79">
                  <a:extLst>
                    <a:ext uri="{FF2B5EF4-FFF2-40B4-BE49-F238E27FC236}">
                      <a16:creationId xmlns:a16="http://schemas.microsoft.com/office/drawing/2014/main" id="{1DB92F33-C7B3-8BD1-27EE-0BA8B01D72D8}"/>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9" name="Freeform 80">
                  <a:extLst>
                    <a:ext uri="{FF2B5EF4-FFF2-40B4-BE49-F238E27FC236}">
                      <a16:creationId xmlns:a16="http://schemas.microsoft.com/office/drawing/2014/main" id="{092E3884-87F3-1E79-BC48-C211388D9699}"/>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0" name="Freeform 81">
                  <a:extLst>
                    <a:ext uri="{FF2B5EF4-FFF2-40B4-BE49-F238E27FC236}">
                      <a16:creationId xmlns:a16="http://schemas.microsoft.com/office/drawing/2014/main" id="{28A0F3A9-D650-3005-514C-776888A8DBAA}"/>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1" name="Freeform 82">
                  <a:extLst>
                    <a:ext uri="{FF2B5EF4-FFF2-40B4-BE49-F238E27FC236}">
                      <a16:creationId xmlns:a16="http://schemas.microsoft.com/office/drawing/2014/main" id="{84382A3A-0DED-50FC-45EC-C87037B42C7E}"/>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2" name="Freeform 83">
                  <a:extLst>
                    <a:ext uri="{FF2B5EF4-FFF2-40B4-BE49-F238E27FC236}">
                      <a16:creationId xmlns:a16="http://schemas.microsoft.com/office/drawing/2014/main" id="{0B4CB33E-9DEC-BE6F-DD5A-5093C1DD4ECB}"/>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3" name="Freeform 84">
                  <a:extLst>
                    <a:ext uri="{FF2B5EF4-FFF2-40B4-BE49-F238E27FC236}">
                      <a16:creationId xmlns:a16="http://schemas.microsoft.com/office/drawing/2014/main" id="{93D2C5B2-967A-F554-72B9-65F58F5F4C9D}"/>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4" name="Freeform 85">
                  <a:extLst>
                    <a:ext uri="{FF2B5EF4-FFF2-40B4-BE49-F238E27FC236}">
                      <a16:creationId xmlns:a16="http://schemas.microsoft.com/office/drawing/2014/main" id="{9D44CD12-4F3D-671E-26CB-48A819D76022}"/>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5" name="Freeform 86">
                  <a:extLst>
                    <a:ext uri="{FF2B5EF4-FFF2-40B4-BE49-F238E27FC236}">
                      <a16:creationId xmlns:a16="http://schemas.microsoft.com/office/drawing/2014/main" id="{B81A5CFB-600F-8C18-93A5-2CAA0B7F8EA4}"/>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6" name="Freeform 87">
                  <a:extLst>
                    <a:ext uri="{FF2B5EF4-FFF2-40B4-BE49-F238E27FC236}">
                      <a16:creationId xmlns:a16="http://schemas.microsoft.com/office/drawing/2014/main" id="{5C38629C-CA72-91FE-0369-82E9F15746DF}"/>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7" name="Freeform 88">
                  <a:extLst>
                    <a:ext uri="{FF2B5EF4-FFF2-40B4-BE49-F238E27FC236}">
                      <a16:creationId xmlns:a16="http://schemas.microsoft.com/office/drawing/2014/main" id="{5C321931-E911-0AFE-BD6F-FC3BF2D2B8FB}"/>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8" name="Freeform 89">
                  <a:extLst>
                    <a:ext uri="{FF2B5EF4-FFF2-40B4-BE49-F238E27FC236}">
                      <a16:creationId xmlns:a16="http://schemas.microsoft.com/office/drawing/2014/main" id="{5D419084-84F0-BC4F-0286-97045843F80E}"/>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9" name="Freeform 90">
                  <a:extLst>
                    <a:ext uri="{FF2B5EF4-FFF2-40B4-BE49-F238E27FC236}">
                      <a16:creationId xmlns:a16="http://schemas.microsoft.com/office/drawing/2014/main" id="{E8E29643-8FA2-D542-9F41-AECCA07DC1A7}"/>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0" name="Freeform 91">
                  <a:extLst>
                    <a:ext uri="{FF2B5EF4-FFF2-40B4-BE49-F238E27FC236}">
                      <a16:creationId xmlns:a16="http://schemas.microsoft.com/office/drawing/2014/main" id="{E7576829-25FD-0774-FED0-56D97121DBA0}"/>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1" name="Freeform 92">
                  <a:extLst>
                    <a:ext uri="{FF2B5EF4-FFF2-40B4-BE49-F238E27FC236}">
                      <a16:creationId xmlns:a16="http://schemas.microsoft.com/office/drawing/2014/main" id="{6E76896E-DDCC-0AC7-CB7E-968307D131B8}"/>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grpSp>
        <p:sp>
          <p:nvSpPr>
            <p:cNvPr id="22" name="文本框 49">
              <a:extLst>
                <a:ext uri="{FF2B5EF4-FFF2-40B4-BE49-F238E27FC236}">
                  <a16:creationId xmlns:a16="http://schemas.microsoft.com/office/drawing/2014/main" id="{BAEB95C9-5CC1-C003-8485-8C3BBE7BF30B}"/>
                </a:ext>
              </a:extLst>
            </p:cNvPr>
            <p:cNvSpPr txBox="1">
              <a:spLocks noChangeArrowheads="1"/>
            </p:cNvSpPr>
            <p:nvPr/>
          </p:nvSpPr>
          <p:spPr bwMode="auto">
            <a:xfrm>
              <a:off x="2161786" y="2357647"/>
              <a:ext cx="2925908" cy="6685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marR="0" lvl="0" algn="l" defTabSz="914400" rtl="0" eaLnBrk="1" fontAlgn="auto" latinLnBrk="0" hangingPunct="1">
                <a:lnSpc>
                  <a:spcPct val="127000"/>
                </a:lnSpc>
                <a:spcBef>
                  <a:spcPts val="1000"/>
                </a:spcBef>
                <a:spcAft>
                  <a:spcPts val="0"/>
                </a:spcAft>
                <a:buClrTx/>
                <a:buSzTx/>
                <a:buNone/>
                <a:tabLst>
                  <a:tab pos="241300" algn="l"/>
                </a:tabLst>
                <a:defRPr/>
              </a:pPr>
              <a:r>
                <a:rPr kumimoji="0" lang="vi-VN" sz="6000" b="1" i="0" u="none" strike="noStrike" kern="0" normalizeH="0" baseline="0" noProof="0" dirty="0">
                  <a:ln w="22225">
                    <a:solidFill>
                      <a:schemeClr val="accent2"/>
                    </a:solidFill>
                    <a:prstDash val="solid"/>
                  </a:ln>
                  <a:solidFill>
                    <a:srgbClr val="FF0000"/>
                  </a:solidFill>
                  <a:uLnTx/>
                  <a:uFillTx/>
                  <a:latin typeface="Times New Roman" panose="02020603050405020304" pitchFamily="18" charset="0"/>
                  <a:ea typeface="SimSun" panose="02010600030101010101" pitchFamily="2" charset="-122"/>
                  <a:cs typeface="Times New Roman" panose="02020603050405020304" pitchFamily="18" charset="0"/>
                </a:rPr>
                <a:t>KHỞI ĐỘNG</a:t>
              </a:r>
              <a:endParaRPr kumimoji="0" lang="en-US" sz="6000" b="1" i="0" u="none" strike="noStrike" kern="0" normalizeH="0" baseline="0" noProof="0" dirty="0">
                <a:ln w="22225">
                  <a:solidFill>
                    <a:schemeClr val="accent2"/>
                  </a:solidFill>
                  <a:prstDash val="solid"/>
                </a:ln>
                <a:solidFill>
                  <a:srgbClr val="FF0000"/>
                </a:solidFill>
                <a:uLnTx/>
                <a:uFillTx/>
                <a:latin typeface="Times New Roman" panose="02020603050405020304" pitchFamily="18" charset="0"/>
                <a:ea typeface="SimSun" panose="02010600030101010101" pitchFamily="2" charset="-122"/>
                <a:cs typeface="Times New Roman" panose="02020603050405020304" pitchFamily="18" charset="0"/>
              </a:endParaRPr>
            </a:p>
          </p:txBody>
        </p:sp>
      </p:grpSp>
      <p:grpSp>
        <p:nvGrpSpPr>
          <p:cNvPr id="112" name="组合 452">
            <a:extLst>
              <a:ext uri="{FF2B5EF4-FFF2-40B4-BE49-F238E27FC236}">
                <a16:creationId xmlns:a16="http://schemas.microsoft.com/office/drawing/2014/main" id="{D2526107-DD14-D801-BD58-CA45D00FC1F6}"/>
              </a:ext>
            </a:extLst>
          </p:cNvPr>
          <p:cNvGrpSpPr/>
          <p:nvPr/>
        </p:nvGrpSpPr>
        <p:grpSpPr>
          <a:xfrm>
            <a:off x="4443507" y="3672662"/>
            <a:ext cx="3150316" cy="3347290"/>
            <a:chOff x="4427538" y="954088"/>
            <a:chExt cx="3333750" cy="3729038"/>
          </a:xfrm>
        </p:grpSpPr>
        <p:sp>
          <p:nvSpPr>
            <p:cNvPr id="113" name="Freeform 5">
              <a:extLst>
                <a:ext uri="{FF2B5EF4-FFF2-40B4-BE49-F238E27FC236}">
                  <a16:creationId xmlns:a16="http://schemas.microsoft.com/office/drawing/2014/main" id="{A9B4B639-4BB6-588E-F091-F9C3C5BDDC01}"/>
                </a:ext>
              </a:extLst>
            </p:cNvPr>
            <p:cNvSpPr/>
            <p:nvPr/>
          </p:nvSpPr>
          <p:spPr bwMode="auto">
            <a:xfrm>
              <a:off x="5026026" y="1547813"/>
              <a:ext cx="2144713" cy="2363788"/>
            </a:xfrm>
            <a:custGeom>
              <a:avLst/>
              <a:gdLst>
                <a:gd name="T0" fmla="*/ 518 w 570"/>
                <a:gd name="T1" fmla="*/ 231 h 629"/>
                <a:gd name="T2" fmla="*/ 454 w 570"/>
                <a:gd name="T3" fmla="*/ 271 h 629"/>
                <a:gd name="T4" fmla="*/ 496 w 570"/>
                <a:gd name="T5" fmla="*/ 135 h 629"/>
                <a:gd name="T6" fmla="*/ 393 w 570"/>
                <a:gd name="T7" fmla="*/ 205 h 629"/>
                <a:gd name="T8" fmla="*/ 326 w 570"/>
                <a:gd name="T9" fmla="*/ 264 h 629"/>
                <a:gd name="T10" fmla="*/ 474 w 570"/>
                <a:gd name="T11" fmla="*/ 89 h 629"/>
                <a:gd name="T12" fmla="*/ 385 w 570"/>
                <a:gd name="T13" fmla="*/ 100 h 629"/>
                <a:gd name="T14" fmla="*/ 322 w 570"/>
                <a:gd name="T15" fmla="*/ 156 h 629"/>
                <a:gd name="T16" fmla="*/ 401 w 570"/>
                <a:gd name="T17" fmla="*/ 66 h 629"/>
                <a:gd name="T18" fmla="*/ 279 w 570"/>
                <a:gd name="T19" fmla="*/ 80 h 629"/>
                <a:gd name="T20" fmla="*/ 223 w 570"/>
                <a:gd name="T21" fmla="*/ 103 h 629"/>
                <a:gd name="T22" fmla="*/ 280 w 570"/>
                <a:gd name="T23" fmla="*/ 61 h 629"/>
                <a:gd name="T24" fmla="*/ 212 w 570"/>
                <a:gd name="T25" fmla="*/ 33 h 629"/>
                <a:gd name="T26" fmla="*/ 78 w 570"/>
                <a:gd name="T27" fmla="*/ 109 h 629"/>
                <a:gd name="T28" fmla="*/ 29 w 570"/>
                <a:gd name="T29" fmla="*/ 198 h 629"/>
                <a:gd name="T30" fmla="*/ 35 w 570"/>
                <a:gd name="T31" fmla="*/ 232 h 629"/>
                <a:gd name="T32" fmla="*/ 42 w 570"/>
                <a:gd name="T33" fmla="*/ 311 h 629"/>
                <a:gd name="T34" fmla="*/ 20 w 570"/>
                <a:gd name="T35" fmla="*/ 366 h 629"/>
                <a:gd name="T36" fmla="*/ 73 w 570"/>
                <a:gd name="T37" fmla="*/ 388 h 629"/>
                <a:gd name="T38" fmla="*/ 178 w 570"/>
                <a:gd name="T39" fmla="*/ 311 h 629"/>
                <a:gd name="T40" fmla="*/ 102 w 570"/>
                <a:gd name="T41" fmla="*/ 390 h 629"/>
                <a:gd name="T42" fmla="*/ 92 w 570"/>
                <a:gd name="T43" fmla="*/ 469 h 629"/>
                <a:gd name="T44" fmla="*/ 196 w 570"/>
                <a:gd name="T45" fmla="*/ 407 h 629"/>
                <a:gd name="T46" fmla="*/ 265 w 570"/>
                <a:gd name="T47" fmla="*/ 373 h 629"/>
                <a:gd name="T48" fmla="*/ 196 w 570"/>
                <a:gd name="T49" fmla="*/ 450 h 629"/>
                <a:gd name="T50" fmla="*/ 179 w 570"/>
                <a:gd name="T51" fmla="*/ 542 h 629"/>
                <a:gd name="T52" fmla="*/ 261 w 570"/>
                <a:gd name="T53" fmla="*/ 489 h 629"/>
                <a:gd name="T54" fmla="*/ 270 w 570"/>
                <a:gd name="T55" fmla="*/ 506 h 629"/>
                <a:gd name="T56" fmla="*/ 208 w 570"/>
                <a:gd name="T57" fmla="*/ 588 h 629"/>
                <a:gd name="T58" fmla="*/ 303 w 570"/>
                <a:gd name="T59" fmla="*/ 597 h 629"/>
                <a:gd name="T60" fmla="*/ 332 w 570"/>
                <a:gd name="T61" fmla="*/ 603 h 629"/>
                <a:gd name="T62" fmla="*/ 406 w 570"/>
                <a:gd name="T63" fmla="*/ 554 h 629"/>
                <a:gd name="T64" fmla="*/ 430 w 570"/>
                <a:gd name="T65" fmla="*/ 535 h 629"/>
                <a:gd name="T66" fmla="*/ 504 w 570"/>
                <a:gd name="T67" fmla="*/ 444 h 629"/>
                <a:gd name="T68" fmla="*/ 549 w 570"/>
                <a:gd name="T69" fmla="*/ 342 h 629"/>
                <a:gd name="T70" fmla="*/ 563 w 570"/>
                <a:gd name="T71" fmla="*/ 266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0" h="629">
                  <a:moveTo>
                    <a:pt x="558" y="231"/>
                  </a:moveTo>
                  <a:cubicBezTo>
                    <a:pt x="547" y="219"/>
                    <a:pt x="530" y="221"/>
                    <a:pt x="518" y="231"/>
                  </a:cubicBezTo>
                  <a:cubicBezTo>
                    <a:pt x="477" y="265"/>
                    <a:pt x="437" y="300"/>
                    <a:pt x="395" y="332"/>
                  </a:cubicBezTo>
                  <a:cubicBezTo>
                    <a:pt x="415" y="313"/>
                    <a:pt x="434" y="292"/>
                    <a:pt x="454" y="271"/>
                  </a:cubicBezTo>
                  <a:cubicBezTo>
                    <a:pt x="482" y="243"/>
                    <a:pt x="510" y="213"/>
                    <a:pt x="528" y="177"/>
                  </a:cubicBezTo>
                  <a:cubicBezTo>
                    <a:pt x="539" y="156"/>
                    <a:pt x="521" y="127"/>
                    <a:pt x="496" y="135"/>
                  </a:cubicBezTo>
                  <a:cubicBezTo>
                    <a:pt x="475" y="142"/>
                    <a:pt x="458" y="154"/>
                    <a:pt x="441" y="168"/>
                  </a:cubicBezTo>
                  <a:cubicBezTo>
                    <a:pt x="425" y="180"/>
                    <a:pt x="408" y="191"/>
                    <a:pt x="393" y="205"/>
                  </a:cubicBezTo>
                  <a:cubicBezTo>
                    <a:pt x="377" y="218"/>
                    <a:pt x="364" y="234"/>
                    <a:pt x="349" y="247"/>
                  </a:cubicBezTo>
                  <a:cubicBezTo>
                    <a:pt x="342" y="253"/>
                    <a:pt x="334" y="259"/>
                    <a:pt x="326" y="264"/>
                  </a:cubicBezTo>
                  <a:cubicBezTo>
                    <a:pt x="353" y="239"/>
                    <a:pt x="378" y="210"/>
                    <a:pt x="407" y="186"/>
                  </a:cubicBezTo>
                  <a:cubicBezTo>
                    <a:pt x="437" y="160"/>
                    <a:pt x="471" y="131"/>
                    <a:pt x="474" y="89"/>
                  </a:cubicBezTo>
                  <a:cubicBezTo>
                    <a:pt x="475" y="66"/>
                    <a:pt x="448" y="54"/>
                    <a:pt x="430" y="64"/>
                  </a:cubicBezTo>
                  <a:cubicBezTo>
                    <a:pt x="413" y="73"/>
                    <a:pt x="399" y="87"/>
                    <a:pt x="385" y="100"/>
                  </a:cubicBezTo>
                  <a:cubicBezTo>
                    <a:pt x="369" y="115"/>
                    <a:pt x="353" y="130"/>
                    <a:pt x="336" y="144"/>
                  </a:cubicBezTo>
                  <a:cubicBezTo>
                    <a:pt x="331" y="148"/>
                    <a:pt x="326" y="152"/>
                    <a:pt x="322" y="156"/>
                  </a:cubicBezTo>
                  <a:cubicBezTo>
                    <a:pt x="323" y="155"/>
                    <a:pt x="323" y="154"/>
                    <a:pt x="324" y="153"/>
                  </a:cubicBezTo>
                  <a:cubicBezTo>
                    <a:pt x="351" y="125"/>
                    <a:pt x="374" y="93"/>
                    <a:pt x="401" y="66"/>
                  </a:cubicBezTo>
                  <a:cubicBezTo>
                    <a:pt x="423" y="43"/>
                    <a:pt x="393" y="1"/>
                    <a:pt x="366" y="21"/>
                  </a:cubicBezTo>
                  <a:cubicBezTo>
                    <a:pt x="337" y="41"/>
                    <a:pt x="309" y="62"/>
                    <a:pt x="279" y="80"/>
                  </a:cubicBezTo>
                  <a:cubicBezTo>
                    <a:pt x="256" y="95"/>
                    <a:pt x="232" y="107"/>
                    <a:pt x="208" y="119"/>
                  </a:cubicBezTo>
                  <a:cubicBezTo>
                    <a:pt x="213" y="113"/>
                    <a:pt x="218" y="108"/>
                    <a:pt x="223" y="103"/>
                  </a:cubicBezTo>
                  <a:cubicBezTo>
                    <a:pt x="229" y="96"/>
                    <a:pt x="236" y="88"/>
                    <a:pt x="244" y="81"/>
                  </a:cubicBezTo>
                  <a:cubicBezTo>
                    <a:pt x="256" y="75"/>
                    <a:pt x="268" y="69"/>
                    <a:pt x="280" y="61"/>
                  </a:cubicBezTo>
                  <a:cubicBezTo>
                    <a:pt x="306" y="42"/>
                    <a:pt x="291" y="0"/>
                    <a:pt x="257" y="8"/>
                  </a:cubicBezTo>
                  <a:cubicBezTo>
                    <a:pt x="240" y="12"/>
                    <a:pt x="225" y="22"/>
                    <a:pt x="212" y="33"/>
                  </a:cubicBezTo>
                  <a:cubicBezTo>
                    <a:pt x="187" y="45"/>
                    <a:pt x="161" y="54"/>
                    <a:pt x="138" y="68"/>
                  </a:cubicBezTo>
                  <a:cubicBezTo>
                    <a:pt x="116" y="79"/>
                    <a:pt x="97" y="94"/>
                    <a:pt x="78" y="109"/>
                  </a:cubicBezTo>
                  <a:cubicBezTo>
                    <a:pt x="59" y="123"/>
                    <a:pt x="47" y="142"/>
                    <a:pt x="29" y="157"/>
                  </a:cubicBezTo>
                  <a:cubicBezTo>
                    <a:pt x="17" y="167"/>
                    <a:pt x="19" y="187"/>
                    <a:pt x="29" y="198"/>
                  </a:cubicBezTo>
                  <a:cubicBezTo>
                    <a:pt x="36" y="205"/>
                    <a:pt x="45" y="207"/>
                    <a:pt x="54" y="205"/>
                  </a:cubicBezTo>
                  <a:cubicBezTo>
                    <a:pt x="48" y="215"/>
                    <a:pt x="42" y="224"/>
                    <a:pt x="35" y="232"/>
                  </a:cubicBezTo>
                  <a:cubicBezTo>
                    <a:pt x="23" y="245"/>
                    <a:pt x="11" y="258"/>
                    <a:pt x="7" y="275"/>
                  </a:cubicBezTo>
                  <a:cubicBezTo>
                    <a:pt x="0" y="298"/>
                    <a:pt x="21" y="314"/>
                    <a:pt x="42" y="311"/>
                  </a:cubicBezTo>
                  <a:cubicBezTo>
                    <a:pt x="46" y="310"/>
                    <a:pt x="49" y="309"/>
                    <a:pt x="52" y="308"/>
                  </a:cubicBezTo>
                  <a:cubicBezTo>
                    <a:pt x="39" y="326"/>
                    <a:pt x="28" y="345"/>
                    <a:pt x="20" y="366"/>
                  </a:cubicBezTo>
                  <a:cubicBezTo>
                    <a:pt x="15" y="378"/>
                    <a:pt x="23" y="392"/>
                    <a:pt x="33" y="398"/>
                  </a:cubicBezTo>
                  <a:cubicBezTo>
                    <a:pt x="47" y="407"/>
                    <a:pt x="64" y="401"/>
                    <a:pt x="73" y="388"/>
                  </a:cubicBezTo>
                  <a:cubicBezTo>
                    <a:pt x="93" y="358"/>
                    <a:pt x="122" y="337"/>
                    <a:pt x="155" y="321"/>
                  </a:cubicBezTo>
                  <a:cubicBezTo>
                    <a:pt x="162" y="317"/>
                    <a:pt x="170" y="314"/>
                    <a:pt x="178" y="311"/>
                  </a:cubicBezTo>
                  <a:cubicBezTo>
                    <a:pt x="167" y="323"/>
                    <a:pt x="157" y="337"/>
                    <a:pt x="146" y="349"/>
                  </a:cubicBezTo>
                  <a:cubicBezTo>
                    <a:pt x="134" y="364"/>
                    <a:pt x="118" y="379"/>
                    <a:pt x="102" y="390"/>
                  </a:cubicBezTo>
                  <a:cubicBezTo>
                    <a:pt x="87" y="400"/>
                    <a:pt x="68" y="410"/>
                    <a:pt x="59" y="427"/>
                  </a:cubicBezTo>
                  <a:cubicBezTo>
                    <a:pt x="48" y="450"/>
                    <a:pt x="67" y="476"/>
                    <a:pt x="92" y="469"/>
                  </a:cubicBezTo>
                  <a:cubicBezTo>
                    <a:pt x="112" y="465"/>
                    <a:pt x="127" y="451"/>
                    <a:pt x="142" y="438"/>
                  </a:cubicBezTo>
                  <a:cubicBezTo>
                    <a:pt x="158" y="426"/>
                    <a:pt x="178" y="417"/>
                    <a:pt x="196" y="407"/>
                  </a:cubicBezTo>
                  <a:cubicBezTo>
                    <a:pt x="216" y="397"/>
                    <a:pt x="237" y="388"/>
                    <a:pt x="258" y="377"/>
                  </a:cubicBezTo>
                  <a:cubicBezTo>
                    <a:pt x="260" y="376"/>
                    <a:pt x="263" y="375"/>
                    <a:pt x="265" y="373"/>
                  </a:cubicBezTo>
                  <a:cubicBezTo>
                    <a:pt x="255" y="384"/>
                    <a:pt x="245" y="394"/>
                    <a:pt x="236" y="405"/>
                  </a:cubicBezTo>
                  <a:cubicBezTo>
                    <a:pt x="223" y="421"/>
                    <a:pt x="210" y="436"/>
                    <a:pt x="196" y="450"/>
                  </a:cubicBezTo>
                  <a:cubicBezTo>
                    <a:pt x="180" y="465"/>
                    <a:pt x="164" y="477"/>
                    <a:pt x="150" y="493"/>
                  </a:cubicBezTo>
                  <a:cubicBezTo>
                    <a:pt x="131" y="516"/>
                    <a:pt x="150" y="546"/>
                    <a:pt x="179" y="542"/>
                  </a:cubicBezTo>
                  <a:cubicBezTo>
                    <a:pt x="193" y="539"/>
                    <a:pt x="204" y="525"/>
                    <a:pt x="211" y="519"/>
                  </a:cubicBezTo>
                  <a:cubicBezTo>
                    <a:pt x="227" y="508"/>
                    <a:pt x="244" y="498"/>
                    <a:pt x="261" y="489"/>
                  </a:cubicBezTo>
                  <a:cubicBezTo>
                    <a:pt x="279" y="479"/>
                    <a:pt x="298" y="468"/>
                    <a:pt x="316" y="457"/>
                  </a:cubicBezTo>
                  <a:cubicBezTo>
                    <a:pt x="300" y="473"/>
                    <a:pt x="286" y="490"/>
                    <a:pt x="270" y="506"/>
                  </a:cubicBezTo>
                  <a:cubicBezTo>
                    <a:pt x="258" y="517"/>
                    <a:pt x="247" y="531"/>
                    <a:pt x="236" y="543"/>
                  </a:cubicBezTo>
                  <a:cubicBezTo>
                    <a:pt x="225" y="557"/>
                    <a:pt x="214" y="571"/>
                    <a:pt x="208" y="588"/>
                  </a:cubicBezTo>
                  <a:cubicBezTo>
                    <a:pt x="204" y="602"/>
                    <a:pt x="214" y="620"/>
                    <a:pt x="229" y="623"/>
                  </a:cubicBezTo>
                  <a:cubicBezTo>
                    <a:pt x="256" y="629"/>
                    <a:pt x="281" y="611"/>
                    <a:pt x="303" y="597"/>
                  </a:cubicBezTo>
                  <a:cubicBezTo>
                    <a:pt x="310" y="592"/>
                    <a:pt x="317" y="588"/>
                    <a:pt x="324" y="583"/>
                  </a:cubicBezTo>
                  <a:cubicBezTo>
                    <a:pt x="324" y="590"/>
                    <a:pt x="326" y="597"/>
                    <a:pt x="332" y="603"/>
                  </a:cubicBezTo>
                  <a:cubicBezTo>
                    <a:pt x="343" y="614"/>
                    <a:pt x="363" y="615"/>
                    <a:pt x="373" y="603"/>
                  </a:cubicBezTo>
                  <a:cubicBezTo>
                    <a:pt x="386" y="588"/>
                    <a:pt x="401" y="574"/>
                    <a:pt x="406" y="554"/>
                  </a:cubicBezTo>
                  <a:cubicBezTo>
                    <a:pt x="407" y="550"/>
                    <a:pt x="407" y="547"/>
                    <a:pt x="407" y="543"/>
                  </a:cubicBezTo>
                  <a:cubicBezTo>
                    <a:pt x="415" y="544"/>
                    <a:pt x="423" y="541"/>
                    <a:pt x="430" y="535"/>
                  </a:cubicBezTo>
                  <a:cubicBezTo>
                    <a:pt x="444" y="523"/>
                    <a:pt x="457" y="511"/>
                    <a:pt x="469" y="497"/>
                  </a:cubicBezTo>
                  <a:cubicBezTo>
                    <a:pt x="483" y="481"/>
                    <a:pt x="494" y="462"/>
                    <a:pt x="504" y="444"/>
                  </a:cubicBezTo>
                  <a:cubicBezTo>
                    <a:pt x="514" y="427"/>
                    <a:pt x="523" y="413"/>
                    <a:pt x="536" y="400"/>
                  </a:cubicBezTo>
                  <a:cubicBezTo>
                    <a:pt x="553" y="383"/>
                    <a:pt x="558" y="364"/>
                    <a:pt x="549" y="342"/>
                  </a:cubicBezTo>
                  <a:cubicBezTo>
                    <a:pt x="544" y="332"/>
                    <a:pt x="527" y="325"/>
                    <a:pt x="516" y="329"/>
                  </a:cubicBezTo>
                  <a:cubicBezTo>
                    <a:pt x="533" y="309"/>
                    <a:pt x="549" y="288"/>
                    <a:pt x="563" y="266"/>
                  </a:cubicBezTo>
                  <a:cubicBezTo>
                    <a:pt x="570" y="255"/>
                    <a:pt x="567" y="240"/>
                    <a:pt x="558" y="231"/>
                  </a:cubicBezTo>
                  <a:close/>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
          <p:nvSpPr>
            <p:cNvPr id="114" name="Freeform 6">
              <a:extLst>
                <a:ext uri="{FF2B5EF4-FFF2-40B4-BE49-F238E27FC236}">
                  <a16:creationId xmlns:a16="http://schemas.microsoft.com/office/drawing/2014/main" id="{105A9606-36DB-1FAB-2589-FD0AD731F6D3}"/>
                </a:ext>
              </a:extLst>
            </p:cNvPr>
            <p:cNvSpPr>
              <a:spLocks noEditPoints="1"/>
            </p:cNvSpPr>
            <p:nvPr/>
          </p:nvSpPr>
          <p:spPr bwMode="auto">
            <a:xfrm>
              <a:off x="5462588" y="2581276"/>
              <a:ext cx="1274763" cy="1308100"/>
            </a:xfrm>
            <a:custGeom>
              <a:avLst/>
              <a:gdLst>
                <a:gd name="T0" fmla="*/ 275 w 339"/>
                <a:gd name="T1" fmla="*/ 103 h 348"/>
                <a:gd name="T2" fmla="*/ 261 w 339"/>
                <a:gd name="T3" fmla="*/ 119 h 348"/>
                <a:gd name="T4" fmla="*/ 256 w 339"/>
                <a:gd name="T5" fmla="*/ 55 h 348"/>
                <a:gd name="T6" fmla="*/ 214 w 339"/>
                <a:gd name="T7" fmla="*/ 32 h 348"/>
                <a:gd name="T8" fmla="*/ 151 w 339"/>
                <a:gd name="T9" fmla="*/ 73 h 348"/>
                <a:gd name="T10" fmla="*/ 161 w 339"/>
                <a:gd name="T11" fmla="*/ 56 h 348"/>
                <a:gd name="T12" fmla="*/ 111 w 339"/>
                <a:gd name="T13" fmla="*/ 46 h 348"/>
                <a:gd name="T14" fmla="*/ 86 w 339"/>
                <a:gd name="T15" fmla="*/ 100 h 348"/>
                <a:gd name="T16" fmla="*/ 74 w 339"/>
                <a:gd name="T17" fmla="*/ 103 h 348"/>
                <a:gd name="T18" fmla="*/ 49 w 339"/>
                <a:gd name="T19" fmla="*/ 132 h 348"/>
                <a:gd name="T20" fmla="*/ 67 w 339"/>
                <a:gd name="T21" fmla="*/ 154 h 348"/>
                <a:gd name="T22" fmla="*/ 102 w 339"/>
                <a:gd name="T23" fmla="*/ 239 h 348"/>
                <a:gd name="T24" fmla="*/ 131 w 339"/>
                <a:gd name="T25" fmla="*/ 333 h 348"/>
                <a:gd name="T26" fmla="*/ 117 w 339"/>
                <a:gd name="T27" fmla="*/ 205 h 348"/>
                <a:gd name="T28" fmla="*/ 83 w 339"/>
                <a:gd name="T29" fmla="*/ 129 h 348"/>
                <a:gd name="T30" fmla="*/ 132 w 339"/>
                <a:gd name="T31" fmla="*/ 89 h 348"/>
                <a:gd name="T32" fmla="*/ 217 w 339"/>
                <a:gd name="T33" fmla="*/ 87 h 348"/>
                <a:gd name="T34" fmla="*/ 257 w 339"/>
                <a:gd name="T35" fmla="*/ 143 h 348"/>
                <a:gd name="T36" fmla="*/ 208 w 339"/>
                <a:gd name="T37" fmla="*/ 272 h 348"/>
                <a:gd name="T38" fmla="*/ 186 w 339"/>
                <a:gd name="T39" fmla="*/ 333 h 348"/>
                <a:gd name="T40" fmla="*/ 228 w 339"/>
                <a:gd name="T41" fmla="*/ 283 h 348"/>
                <a:gd name="T42" fmla="*/ 280 w 339"/>
                <a:gd name="T43" fmla="*/ 147 h 348"/>
                <a:gd name="T44" fmla="*/ 323 w 339"/>
                <a:gd name="T45" fmla="*/ 92 h 348"/>
                <a:gd name="T46" fmla="*/ 40 w 339"/>
                <a:gd name="T47" fmla="*/ 99 h 348"/>
                <a:gd name="T48" fmla="*/ 43 w 339"/>
                <a:gd name="T49" fmla="*/ 103 h 348"/>
                <a:gd name="T50" fmla="*/ 142 w 339"/>
                <a:gd name="T51" fmla="*/ 37 h 348"/>
                <a:gd name="T52" fmla="*/ 141 w 339"/>
                <a:gd name="T53" fmla="*/ 44 h 348"/>
                <a:gd name="T54" fmla="*/ 142 w 339"/>
                <a:gd name="T55" fmla="*/ 37 h 348"/>
                <a:gd name="T56" fmla="*/ 235 w 339"/>
                <a:gd name="T57" fmla="*/ 43 h 348"/>
                <a:gd name="T58" fmla="*/ 234 w 339"/>
                <a:gd name="T59" fmla="*/ 46 h 348"/>
                <a:gd name="T60" fmla="*/ 300 w 339"/>
                <a:gd name="T61" fmla="*/ 115 h 348"/>
                <a:gd name="T62" fmla="*/ 296 w 339"/>
                <a:gd name="T63" fmla="*/ 112 h 348"/>
                <a:gd name="T64" fmla="*/ 304 w 339"/>
                <a:gd name="T65" fmla="*/ 108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39" h="348">
                  <a:moveTo>
                    <a:pt x="323" y="92"/>
                  </a:moveTo>
                  <a:cubicBezTo>
                    <a:pt x="308" y="65"/>
                    <a:pt x="286" y="83"/>
                    <a:pt x="275" y="103"/>
                  </a:cubicBezTo>
                  <a:cubicBezTo>
                    <a:pt x="272" y="109"/>
                    <a:pt x="269" y="115"/>
                    <a:pt x="266" y="121"/>
                  </a:cubicBezTo>
                  <a:cubicBezTo>
                    <a:pt x="264" y="121"/>
                    <a:pt x="263" y="120"/>
                    <a:pt x="261" y="119"/>
                  </a:cubicBezTo>
                  <a:cubicBezTo>
                    <a:pt x="249" y="111"/>
                    <a:pt x="242" y="94"/>
                    <a:pt x="238" y="76"/>
                  </a:cubicBezTo>
                  <a:cubicBezTo>
                    <a:pt x="246" y="71"/>
                    <a:pt x="253" y="65"/>
                    <a:pt x="256" y="55"/>
                  </a:cubicBezTo>
                  <a:cubicBezTo>
                    <a:pt x="259" y="45"/>
                    <a:pt x="260" y="25"/>
                    <a:pt x="248" y="20"/>
                  </a:cubicBezTo>
                  <a:cubicBezTo>
                    <a:pt x="236" y="15"/>
                    <a:pt x="220" y="19"/>
                    <a:pt x="214" y="32"/>
                  </a:cubicBezTo>
                  <a:cubicBezTo>
                    <a:pt x="210" y="41"/>
                    <a:pt x="210" y="52"/>
                    <a:pt x="211" y="64"/>
                  </a:cubicBezTo>
                  <a:cubicBezTo>
                    <a:pt x="193" y="73"/>
                    <a:pt x="171" y="78"/>
                    <a:pt x="151" y="73"/>
                  </a:cubicBezTo>
                  <a:cubicBezTo>
                    <a:pt x="151" y="73"/>
                    <a:pt x="150" y="73"/>
                    <a:pt x="149" y="72"/>
                  </a:cubicBezTo>
                  <a:cubicBezTo>
                    <a:pt x="154" y="67"/>
                    <a:pt x="158" y="62"/>
                    <a:pt x="161" y="56"/>
                  </a:cubicBezTo>
                  <a:cubicBezTo>
                    <a:pt x="167" y="46"/>
                    <a:pt x="169" y="27"/>
                    <a:pt x="160" y="18"/>
                  </a:cubicBezTo>
                  <a:cubicBezTo>
                    <a:pt x="141" y="0"/>
                    <a:pt x="114" y="25"/>
                    <a:pt x="111" y="46"/>
                  </a:cubicBezTo>
                  <a:cubicBezTo>
                    <a:pt x="110" y="55"/>
                    <a:pt x="113" y="64"/>
                    <a:pt x="117" y="72"/>
                  </a:cubicBezTo>
                  <a:cubicBezTo>
                    <a:pt x="107" y="82"/>
                    <a:pt x="97" y="92"/>
                    <a:pt x="86" y="100"/>
                  </a:cubicBezTo>
                  <a:cubicBezTo>
                    <a:pt x="82" y="103"/>
                    <a:pt x="79" y="105"/>
                    <a:pt x="75" y="106"/>
                  </a:cubicBezTo>
                  <a:cubicBezTo>
                    <a:pt x="75" y="105"/>
                    <a:pt x="75" y="104"/>
                    <a:pt x="74" y="103"/>
                  </a:cubicBezTo>
                  <a:cubicBezTo>
                    <a:pt x="64" y="84"/>
                    <a:pt x="32" y="62"/>
                    <a:pt x="14" y="86"/>
                  </a:cubicBezTo>
                  <a:cubicBezTo>
                    <a:pt x="0" y="105"/>
                    <a:pt x="36" y="127"/>
                    <a:pt x="49" y="132"/>
                  </a:cubicBezTo>
                  <a:cubicBezTo>
                    <a:pt x="53" y="133"/>
                    <a:pt x="57" y="134"/>
                    <a:pt x="61" y="134"/>
                  </a:cubicBezTo>
                  <a:cubicBezTo>
                    <a:pt x="63" y="141"/>
                    <a:pt x="65" y="148"/>
                    <a:pt x="67" y="154"/>
                  </a:cubicBezTo>
                  <a:cubicBezTo>
                    <a:pt x="71" y="168"/>
                    <a:pt x="79" y="180"/>
                    <a:pt x="86" y="193"/>
                  </a:cubicBezTo>
                  <a:cubicBezTo>
                    <a:pt x="94" y="207"/>
                    <a:pt x="98" y="223"/>
                    <a:pt x="102" y="239"/>
                  </a:cubicBezTo>
                  <a:cubicBezTo>
                    <a:pt x="106" y="253"/>
                    <a:pt x="112" y="267"/>
                    <a:pt x="117" y="281"/>
                  </a:cubicBezTo>
                  <a:cubicBezTo>
                    <a:pt x="123" y="298"/>
                    <a:pt x="126" y="316"/>
                    <a:pt x="131" y="333"/>
                  </a:cubicBezTo>
                  <a:cubicBezTo>
                    <a:pt x="135" y="347"/>
                    <a:pt x="157" y="341"/>
                    <a:pt x="153" y="326"/>
                  </a:cubicBezTo>
                  <a:cubicBezTo>
                    <a:pt x="141" y="286"/>
                    <a:pt x="129" y="246"/>
                    <a:pt x="117" y="205"/>
                  </a:cubicBezTo>
                  <a:cubicBezTo>
                    <a:pt x="110" y="186"/>
                    <a:pt x="98" y="171"/>
                    <a:pt x="91" y="153"/>
                  </a:cubicBezTo>
                  <a:cubicBezTo>
                    <a:pt x="88" y="145"/>
                    <a:pt x="86" y="137"/>
                    <a:pt x="83" y="129"/>
                  </a:cubicBezTo>
                  <a:cubicBezTo>
                    <a:pt x="101" y="120"/>
                    <a:pt x="118" y="103"/>
                    <a:pt x="130" y="91"/>
                  </a:cubicBezTo>
                  <a:cubicBezTo>
                    <a:pt x="131" y="90"/>
                    <a:pt x="132" y="90"/>
                    <a:pt x="132" y="89"/>
                  </a:cubicBezTo>
                  <a:cubicBezTo>
                    <a:pt x="145" y="97"/>
                    <a:pt x="160" y="98"/>
                    <a:pt x="175" y="97"/>
                  </a:cubicBezTo>
                  <a:cubicBezTo>
                    <a:pt x="190" y="97"/>
                    <a:pt x="204" y="92"/>
                    <a:pt x="217" y="87"/>
                  </a:cubicBezTo>
                  <a:cubicBezTo>
                    <a:pt x="220" y="95"/>
                    <a:pt x="223" y="102"/>
                    <a:pt x="225" y="108"/>
                  </a:cubicBezTo>
                  <a:cubicBezTo>
                    <a:pt x="232" y="123"/>
                    <a:pt x="243" y="136"/>
                    <a:pt x="257" y="143"/>
                  </a:cubicBezTo>
                  <a:cubicBezTo>
                    <a:pt x="248" y="165"/>
                    <a:pt x="241" y="187"/>
                    <a:pt x="232" y="209"/>
                  </a:cubicBezTo>
                  <a:cubicBezTo>
                    <a:pt x="225" y="230"/>
                    <a:pt x="216" y="251"/>
                    <a:pt x="208" y="272"/>
                  </a:cubicBezTo>
                  <a:cubicBezTo>
                    <a:pt x="200" y="289"/>
                    <a:pt x="191" y="305"/>
                    <a:pt x="187" y="323"/>
                  </a:cubicBezTo>
                  <a:cubicBezTo>
                    <a:pt x="186" y="326"/>
                    <a:pt x="186" y="330"/>
                    <a:pt x="186" y="333"/>
                  </a:cubicBezTo>
                  <a:cubicBezTo>
                    <a:pt x="185" y="348"/>
                    <a:pt x="208" y="348"/>
                    <a:pt x="209" y="333"/>
                  </a:cubicBezTo>
                  <a:cubicBezTo>
                    <a:pt x="210" y="316"/>
                    <a:pt x="220" y="299"/>
                    <a:pt x="228" y="283"/>
                  </a:cubicBezTo>
                  <a:cubicBezTo>
                    <a:pt x="237" y="263"/>
                    <a:pt x="245" y="242"/>
                    <a:pt x="253" y="221"/>
                  </a:cubicBezTo>
                  <a:cubicBezTo>
                    <a:pt x="262" y="196"/>
                    <a:pt x="270" y="171"/>
                    <a:pt x="280" y="147"/>
                  </a:cubicBezTo>
                  <a:cubicBezTo>
                    <a:pt x="282" y="147"/>
                    <a:pt x="283" y="146"/>
                    <a:pt x="285" y="146"/>
                  </a:cubicBezTo>
                  <a:cubicBezTo>
                    <a:pt x="309" y="141"/>
                    <a:pt x="339" y="120"/>
                    <a:pt x="323" y="92"/>
                  </a:cubicBezTo>
                  <a:close/>
                  <a:moveTo>
                    <a:pt x="39" y="99"/>
                  </a:moveTo>
                  <a:cubicBezTo>
                    <a:pt x="39" y="99"/>
                    <a:pt x="39" y="99"/>
                    <a:pt x="40" y="99"/>
                  </a:cubicBezTo>
                  <a:cubicBezTo>
                    <a:pt x="43" y="100"/>
                    <a:pt x="46" y="103"/>
                    <a:pt x="48" y="106"/>
                  </a:cubicBezTo>
                  <a:cubicBezTo>
                    <a:pt x="46" y="105"/>
                    <a:pt x="45" y="104"/>
                    <a:pt x="43" y="103"/>
                  </a:cubicBezTo>
                  <a:cubicBezTo>
                    <a:pt x="42" y="102"/>
                    <a:pt x="40" y="101"/>
                    <a:pt x="39" y="99"/>
                  </a:cubicBezTo>
                  <a:close/>
                  <a:moveTo>
                    <a:pt x="142" y="37"/>
                  </a:moveTo>
                  <a:cubicBezTo>
                    <a:pt x="142" y="36"/>
                    <a:pt x="143" y="36"/>
                    <a:pt x="143" y="36"/>
                  </a:cubicBezTo>
                  <a:cubicBezTo>
                    <a:pt x="143" y="39"/>
                    <a:pt x="142" y="42"/>
                    <a:pt x="141" y="44"/>
                  </a:cubicBezTo>
                  <a:cubicBezTo>
                    <a:pt x="139" y="48"/>
                    <a:pt x="137" y="51"/>
                    <a:pt x="135" y="54"/>
                  </a:cubicBezTo>
                  <a:cubicBezTo>
                    <a:pt x="134" y="48"/>
                    <a:pt x="136" y="41"/>
                    <a:pt x="142" y="37"/>
                  </a:cubicBezTo>
                  <a:close/>
                  <a:moveTo>
                    <a:pt x="234" y="43"/>
                  </a:moveTo>
                  <a:cubicBezTo>
                    <a:pt x="235" y="43"/>
                    <a:pt x="235" y="43"/>
                    <a:pt x="235" y="43"/>
                  </a:cubicBezTo>
                  <a:cubicBezTo>
                    <a:pt x="235" y="45"/>
                    <a:pt x="234" y="46"/>
                    <a:pt x="234" y="48"/>
                  </a:cubicBezTo>
                  <a:cubicBezTo>
                    <a:pt x="234" y="47"/>
                    <a:pt x="234" y="47"/>
                    <a:pt x="234" y="46"/>
                  </a:cubicBezTo>
                  <a:cubicBezTo>
                    <a:pt x="234" y="45"/>
                    <a:pt x="234" y="44"/>
                    <a:pt x="234" y="43"/>
                  </a:cubicBezTo>
                  <a:close/>
                  <a:moveTo>
                    <a:pt x="300" y="115"/>
                  </a:moveTo>
                  <a:cubicBezTo>
                    <a:pt x="298" y="117"/>
                    <a:pt x="295" y="119"/>
                    <a:pt x="292" y="120"/>
                  </a:cubicBezTo>
                  <a:cubicBezTo>
                    <a:pt x="294" y="118"/>
                    <a:pt x="295" y="115"/>
                    <a:pt x="296" y="112"/>
                  </a:cubicBezTo>
                  <a:cubicBezTo>
                    <a:pt x="298" y="109"/>
                    <a:pt x="300" y="105"/>
                    <a:pt x="303" y="103"/>
                  </a:cubicBezTo>
                  <a:cubicBezTo>
                    <a:pt x="304" y="104"/>
                    <a:pt x="304" y="106"/>
                    <a:pt x="304" y="108"/>
                  </a:cubicBezTo>
                  <a:cubicBezTo>
                    <a:pt x="305" y="111"/>
                    <a:pt x="302" y="114"/>
                    <a:pt x="300" y="11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15" name="Freeform 7">
              <a:extLst>
                <a:ext uri="{FF2B5EF4-FFF2-40B4-BE49-F238E27FC236}">
                  <a16:creationId xmlns:a16="http://schemas.microsoft.com/office/drawing/2014/main" id="{F145F947-EC42-A2EF-95FA-4540B8A21A69}"/>
                </a:ext>
              </a:extLst>
            </p:cNvPr>
            <p:cNvSpPr/>
            <p:nvPr/>
          </p:nvSpPr>
          <p:spPr bwMode="auto">
            <a:xfrm>
              <a:off x="4999038" y="1325563"/>
              <a:ext cx="285750" cy="315913"/>
            </a:xfrm>
            <a:custGeom>
              <a:avLst/>
              <a:gdLst>
                <a:gd name="T0" fmla="*/ 72 w 76"/>
                <a:gd name="T1" fmla="*/ 66 h 84"/>
                <a:gd name="T2" fmla="*/ 54 w 76"/>
                <a:gd name="T3" fmla="*/ 15 h 84"/>
                <a:gd name="T4" fmla="*/ 32 w 76"/>
                <a:gd name="T5" fmla="*/ 21 h 84"/>
                <a:gd name="T6" fmla="*/ 34 w 76"/>
                <a:gd name="T7" fmla="*/ 27 h 84"/>
                <a:gd name="T8" fmla="*/ 27 w 76"/>
                <a:gd name="T9" fmla="*/ 14 h 84"/>
                <a:gd name="T10" fmla="*/ 5 w 76"/>
                <a:gd name="T11" fmla="*/ 20 h 84"/>
                <a:gd name="T12" fmla="*/ 63 w 76"/>
                <a:gd name="T13" fmla="*/ 83 h 84"/>
                <a:gd name="T14" fmla="*/ 72 w 76"/>
                <a:gd name="T15" fmla="*/ 66 h 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84">
                  <a:moveTo>
                    <a:pt x="72" y="66"/>
                  </a:moveTo>
                  <a:cubicBezTo>
                    <a:pt x="65" y="50"/>
                    <a:pt x="59" y="33"/>
                    <a:pt x="54" y="15"/>
                  </a:cubicBezTo>
                  <a:cubicBezTo>
                    <a:pt x="51" y="1"/>
                    <a:pt x="28" y="7"/>
                    <a:pt x="32" y="21"/>
                  </a:cubicBezTo>
                  <a:cubicBezTo>
                    <a:pt x="33" y="23"/>
                    <a:pt x="33" y="25"/>
                    <a:pt x="34" y="27"/>
                  </a:cubicBezTo>
                  <a:cubicBezTo>
                    <a:pt x="31" y="23"/>
                    <a:pt x="29" y="18"/>
                    <a:pt x="27" y="14"/>
                  </a:cubicBezTo>
                  <a:cubicBezTo>
                    <a:pt x="22" y="0"/>
                    <a:pt x="0" y="6"/>
                    <a:pt x="5" y="20"/>
                  </a:cubicBezTo>
                  <a:cubicBezTo>
                    <a:pt x="15" y="44"/>
                    <a:pt x="33" y="82"/>
                    <a:pt x="63" y="83"/>
                  </a:cubicBezTo>
                  <a:cubicBezTo>
                    <a:pt x="72" y="84"/>
                    <a:pt x="76" y="73"/>
                    <a:pt x="72" y="66"/>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16" name="Freeform 8">
              <a:extLst>
                <a:ext uri="{FF2B5EF4-FFF2-40B4-BE49-F238E27FC236}">
                  <a16:creationId xmlns:a16="http://schemas.microsoft.com/office/drawing/2014/main" id="{5792624E-D8B9-2991-36BF-76B5FA24431D}"/>
                </a:ext>
              </a:extLst>
            </p:cNvPr>
            <p:cNvSpPr/>
            <p:nvPr/>
          </p:nvSpPr>
          <p:spPr bwMode="auto">
            <a:xfrm>
              <a:off x="5988051" y="987426"/>
              <a:ext cx="188913" cy="354013"/>
            </a:xfrm>
            <a:custGeom>
              <a:avLst/>
              <a:gdLst>
                <a:gd name="T0" fmla="*/ 49 w 50"/>
                <a:gd name="T1" fmla="*/ 26 h 94"/>
                <a:gd name="T2" fmla="*/ 47 w 50"/>
                <a:gd name="T3" fmla="*/ 19 h 94"/>
                <a:gd name="T4" fmla="*/ 46 w 50"/>
                <a:gd name="T5" fmla="*/ 10 h 94"/>
                <a:gd name="T6" fmla="*/ 32 w 50"/>
                <a:gd name="T7" fmla="*/ 2 h 94"/>
                <a:gd name="T8" fmla="*/ 15 w 50"/>
                <a:gd name="T9" fmla="*/ 5 h 94"/>
                <a:gd name="T10" fmla="*/ 15 w 50"/>
                <a:gd name="T11" fmla="*/ 28 h 94"/>
                <a:gd name="T12" fmla="*/ 22 w 50"/>
                <a:gd name="T13" fmla="*/ 28 h 94"/>
                <a:gd name="T14" fmla="*/ 15 w 50"/>
                <a:gd name="T15" fmla="*/ 46 h 94"/>
                <a:gd name="T16" fmla="*/ 13 w 50"/>
                <a:gd name="T17" fmla="*/ 82 h 94"/>
                <a:gd name="T18" fmla="*/ 33 w 50"/>
                <a:gd name="T19" fmla="*/ 87 h 94"/>
                <a:gd name="T20" fmla="*/ 49 w 50"/>
                <a:gd name="T21" fmla="*/ 26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 h="94">
                  <a:moveTo>
                    <a:pt x="49" y="26"/>
                  </a:moveTo>
                  <a:cubicBezTo>
                    <a:pt x="49" y="23"/>
                    <a:pt x="48" y="21"/>
                    <a:pt x="47" y="19"/>
                  </a:cubicBezTo>
                  <a:cubicBezTo>
                    <a:pt x="47" y="16"/>
                    <a:pt x="47" y="13"/>
                    <a:pt x="46" y="10"/>
                  </a:cubicBezTo>
                  <a:cubicBezTo>
                    <a:pt x="45" y="4"/>
                    <a:pt x="38" y="0"/>
                    <a:pt x="32" y="2"/>
                  </a:cubicBezTo>
                  <a:cubicBezTo>
                    <a:pt x="26" y="3"/>
                    <a:pt x="21" y="5"/>
                    <a:pt x="15" y="5"/>
                  </a:cubicBezTo>
                  <a:cubicBezTo>
                    <a:pt x="0" y="6"/>
                    <a:pt x="0" y="29"/>
                    <a:pt x="15" y="28"/>
                  </a:cubicBezTo>
                  <a:cubicBezTo>
                    <a:pt x="17" y="28"/>
                    <a:pt x="20" y="28"/>
                    <a:pt x="22" y="28"/>
                  </a:cubicBezTo>
                  <a:cubicBezTo>
                    <a:pt x="19" y="34"/>
                    <a:pt x="16" y="41"/>
                    <a:pt x="15" y="46"/>
                  </a:cubicBezTo>
                  <a:cubicBezTo>
                    <a:pt x="12" y="58"/>
                    <a:pt x="10" y="70"/>
                    <a:pt x="13" y="82"/>
                  </a:cubicBezTo>
                  <a:cubicBezTo>
                    <a:pt x="15" y="90"/>
                    <a:pt x="27" y="94"/>
                    <a:pt x="33" y="87"/>
                  </a:cubicBezTo>
                  <a:cubicBezTo>
                    <a:pt x="45" y="71"/>
                    <a:pt x="50" y="46"/>
                    <a:pt x="49" y="26"/>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17" name="Freeform 9">
              <a:extLst>
                <a:ext uri="{FF2B5EF4-FFF2-40B4-BE49-F238E27FC236}">
                  <a16:creationId xmlns:a16="http://schemas.microsoft.com/office/drawing/2014/main" id="{83D2E3B9-B759-C4AF-9CC3-A5C4419B061E}"/>
                </a:ext>
              </a:extLst>
            </p:cNvPr>
            <p:cNvSpPr/>
            <p:nvPr/>
          </p:nvSpPr>
          <p:spPr bwMode="auto">
            <a:xfrm>
              <a:off x="6869113" y="1319213"/>
              <a:ext cx="320675" cy="352425"/>
            </a:xfrm>
            <a:custGeom>
              <a:avLst/>
              <a:gdLst>
                <a:gd name="T0" fmla="*/ 61 w 85"/>
                <a:gd name="T1" fmla="*/ 15 h 94"/>
                <a:gd name="T2" fmla="*/ 60 w 85"/>
                <a:gd name="T3" fmla="*/ 10 h 94"/>
                <a:gd name="T4" fmla="*/ 46 w 85"/>
                <a:gd name="T5" fmla="*/ 2 h 94"/>
                <a:gd name="T6" fmla="*/ 20 w 85"/>
                <a:gd name="T7" fmla="*/ 27 h 94"/>
                <a:gd name="T8" fmla="*/ 8 w 85"/>
                <a:gd name="T9" fmla="*/ 59 h 94"/>
                <a:gd name="T10" fmla="*/ 15 w 85"/>
                <a:gd name="T11" fmla="*/ 78 h 94"/>
                <a:gd name="T12" fmla="*/ 15 w 85"/>
                <a:gd name="T13" fmla="*/ 79 h 94"/>
                <a:gd name="T14" fmla="*/ 29 w 85"/>
                <a:gd name="T15" fmla="*/ 93 h 94"/>
                <a:gd name="T16" fmla="*/ 60 w 85"/>
                <a:gd name="T17" fmla="*/ 66 h 94"/>
                <a:gd name="T18" fmla="*/ 80 w 85"/>
                <a:gd name="T19" fmla="*/ 26 h 94"/>
                <a:gd name="T20" fmla="*/ 61 w 85"/>
                <a:gd name="T21" fmla="*/ 15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5" h="94">
                  <a:moveTo>
                    <a:pt x="61" y="15"/>
                  </a:moveTo>
                  <a:cubicBezTo>
                    <a:pt x="61" y="14"/>
                    <a:pt x="61" y="12"/>
                    <a:pt x="60" y="10"/>
                  </a:cubicBezTo>
                  <a:cubicBezTo>
                    <a:pt x="58" y="5"/>
                    <a:pt x="52" y="0"/>
                    <a:pt x="46" y="2"/>
                  </a:cubicBezTo>
                  <a:cubicBezTo>
                    <a:pt x="33" y="7"/>
                    <a:pt x="26" y="15"/>
                    <a:pt x="20" y="27"/>
                  </a:cubicBezTo>
                  <a:cubicBezTo>
                    <a:pt x="16" y="38"/>
                    <a:pt x="17" y="51"/>
                    <a:pt x="8" y="59"/>
                  </a:cubicBezTo>
                  <a:cubicBezTo>
                    <a:pt x="0" y="66"/>
                    <a:pt x="6" y="77"/>
                    <a:pt x="15" y="78"/>
                  </a:cubicBezTo>
                  <a:cubicBezTo>
                    <a:pt x="15" y="78"/>
                    <a:pt x="15" y="78"/>
                    <a:pt x="15" y="79"/>
                  </a:cubicBezTo>
                  <a:cubicBezTo>
                    <a:pt x="13" y="88"/>
                    <a:pt x="20" y="94"/>
                    <a:pt x="29" y="93"/>
                  </a:cubicBezTo>
                  <a:cubicBezTo>
                    <a:pt x="43" y="91"/>
                    <a:pt x="52" y="77"/>
                    <a:pt x="60" y="66"/>
                  </a:cubicBezTo>
                  <a:cubicBezTo>
                    <a:pt x="68" y="54"/>
                    <a:pt x="75" y="40"/>
                    <a:pt x="80" y="26"/>
                  </a:cubicBezTo>
                  <a:cubicBezTo>
                    <a:pt x="85" y="14"/>
                    <a:pt x="69" y="8"/>
                    <a:pt x="61" y="15"/>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18" name="Freeform 10">
              <a:extLst>
                <a:ext uri="{FF2B5EF4-FFF2-40B4-BE49-F238E27FC236}">
                  <a16:creationId xmlns:a16="http://schemas.microsoft.com/office/drawing/2014/main" id="{0E3D4CA6-A279-998E-6DDE-88A5F89F6330}"/>
                </a:ext>
              </a:extLst>
            </p:cNvPr>
            <p:cNvSpPr/>
            <p:nvPr/>
          </p:nvSpPr>
          <p:spPr bwMode="auto">
            <a:xfrm>
              <a:off x="7351713" y="2228851"/>
              <a:ext cx="349250" cy="179388"/>
            </a:xfrm>
            <a:custGeom>
              <a:avLst/>
              <a:gdLst>
                <a:gd name="T0" fmla="*/ 90 w 93"/>
                <a:gd name="T1" fmla="*/ 33 h 48"/>
                <a:gd name="T2" fmla="*/ 84 w 93"/>
                <a:gd name="T3" fmla="*/ 11 h 48"/>
                <a:gd name="T4" fmla="*/ 70 w 93"/>
                <a:gd name="T5" fmla="*/ 2 h 48"/>
                <a:gd name="T6" fmla="*/ 31 w 93"/>
                <a:gd name="T7" fmla="*/ 19 h 48"/>
                <a:gd name="T8" fmla="*/ 30 w 93"/>
                <a:gd name="T9" fmla="*/ 19 h 48"/>
                <a:gd name="T10" fmla="*/ 29 w 93"/>
                <a:gd name="T11" fmla="*/ 18 h 48"/>
                <a:gd name="T12" fmla="*/ 8 w 93"/>
                <a:gd name="T13" fmla="*/ 23 h 48"/>
                <a:gd name="T14" fmla="*/ 14 w 93"/>
                <a:gd name="T15" fmla="*/ 44 h 48"/>
                <a:gd name="T16" fmla="*/ 28 w 93"/>
                <a:gd name="T17" fmla="*/ 43 h 48"/>
                <a:gd name="T18" fmla="*/ 76 w 93"/>
                <a:gd name="T19" fmla="*/ 47 h 48"/>
                <a:gd name="T20" fmla="*/ 90 w 93"/>
                <a:gd name="T21" fmla="*/ 33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3" h="48">
                  <a:moveTo>
                    <a:pt x="90" y="33"/>
                  </a:moveTo>
                  <a:cubicBezTo>
                    <a:pt x="87" y="25"/>
                    <a:pt x="86" y="18"/>
                    <a:pt x="84" y="11"/>
                  </a:cubicBezTo>
                  <a:cubicBezTo>
                    <a:pt x="83" y="5"/>
                    <a:pt x="76" y="0"/>
                    <a:pt x="70" y="2"/>
                  </a:cubicBezTo>
                  <a:cubicBezTo>
                    <a:pt x="57" y="8"/>
                    <a:pt x="44" y="15"/>
                    <a:pt x="31" y="19"/>
                  </a:cubicBezTo>
                  <a:cubicBezTo>
                    <a:pt x="31" y="19"/>
                    <a:pt x="31" y="19"/>
                    <a:pt x="30" y="19"/>
                  </a:cubicBezTo>
                  <a:cubicBezTo>
                    <a:pt x="30" y="18"/>
                    <a:pt x="29" y="18"/>
                    <a:pt x="29" y="18"/>
                  </a:cubicBezTo>
                  <a:cubicBezTo>
                    <a:pt x="24" y="9"/>
                    <a:pt x="8" y="13"/>
                    <a:pt x="8" y="23"/>
                  </a:cubicBezTo>
                  <a:cubicBezTo>
                    <a:pt x="0" y="29"/>
                    <a:pt x="2" y="44"/>
                    <a:pt x="14" y="44"/>
                  </a:cubicBezTo>
                  <a:cubicBezTo>
                    <a:pt x="19" y="44"/>
                    <a:pt x="24" y="44"/>
                    <a:pt x="28" y="43"/>
                  </a:cubicBezTo>
                  <a:cubicBezTo>
                    <a:pt x="44" y="47"/>
                    <a:pt x="65" y="45"/>
                    <a:pt x="76" y="47"/>
                  </a:cubicBezTo>
                  <a:cubicBezTo>
                    <a:pt x="83" y="48"/>
                    <a:pt x="93" y="42"/>
                    <a:pt x="90" y="33"/>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19" name="Freeform 11">
              <a:extLst>
                <a:ext uri="{FF2B5EF4-FFF2-40B4-BE49-F238E27FC236}">
                  <a16:creationId xmlns:a16="http://schemas.microsoft.com/office/drawing/2014/main" id="{59B685B4-3344-F2FE-7F14-B8D6DA9423F4}"/>
                </a:ext>
              </a:extLst>
            </p:cNvPr>
            <p:cNvSpPr/>
            <p:nvPr/>
          </p:nvSpPr>
          <p:spPr bwMode="auto">
            <a:xfrm>
              <a:off x="7234238" y="3190876"/>
              <a:ext cx="368300" cy="247650"/>
            </a:xfrm>
            <a:custGeom>
              <a:avLst/>
              <a:gdLst>
                <a:gd name="T0" fmla="*/ 97 w 98"/>
                <a:gd name="T1" fmla="*/ 50 h 66"/>
                <a:gd name="T2" fmla="*/ 80 w 98"/>
                <a:gd name="T3" fmla="*/ 27 h 66"/>
                <a:gd name="T4" fmla="*/ 68 w 98"/>
                <a:gd name="T5" fmla="*/ 28 h 66"/>
                <a:gd name="T6" fmla="*/ 45 w 98"/>
                <a:gd name="T7" fmla="*/ 3 h 66"/>
                <a:gd name="T8" fmla="*/ 32 w 98"/>
                <a:gd name="T9" fmla="*/ 4 h 66"/>
                <a:gd name="T10" fmla="*/ 15 w 98"/>
                <a:gd name="T11" fmla="*/ 6 h 66"/>
                <a:gd name="T12" fmla="*/ 15 w 98"/>
                <a:gd name="T13" fmla="*/ 29 h 66"/>
                <a:gd name="T14" fmla="*/ 28 w 98"/>
                <a:gd name="T15" fmla="*/ 28 h 66"/>
                <a:gd name="T16" fmla="*/ 30 w 98"/>
                <a:gd name="T17" fmla="*/ 28 h 66"/>
                <a:gd name="T18" fmla="*/ 29 w 98"/>
                <a:gd name="T19" fmla="*/ 36 h 66"/>
                <a:gd name="T20" fmla="*/ 42 w 98"/>
                <a:gd name="T21" fmla="*/ 57 h 66"/>
                <a:gd name="T22" fmla="*/ 64 w 98"/>
                <a:gd name="T23" fmla="*/ 55 h 66"/>
                <a:gd name="T24" fmla="*/ 65 w 98"/>
                <a:gd name="T25" fmla="*/ 55 h 66"/>
                <a:gd name="T26" fmla="*/ 83 w 98"/>
                <a:gd name="T27" fmla="*/ 64 h 66"/>
                <a:gd name="T28" fmla="*/ 97 w 98"/>
                <a:gd name="T29" fmla="*/ 5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8" h="66">
                  <a:moveTo>
                    <a:pt x="97" y="50"/>
                  </a:moveTo>
                  <a:cubicBezTo>
                    <a:pt x="95" y="39"/>
                    <a:pt x="91" y="29"/>
                    <a:pt x="80" y="27"/>
                  </a:cubicBezTo>
                  <a:cubicBezTo>
                    <a:pt x="76" y="26"/>
                    <a:pt x="72" y="26"/>
                    <a:pt x="68" y="28"/>
                  </a:cubicBezTo>
                  <a:cubicBezTo>
                    <a:pt x="61" y="19"/>
                    <a:pt x="54" y="9"/>
                    <a:pt x="45" y="3"/>
                  </a:cubicBezTo>
                  <a:cubicBezTo>
                    <a:pt x="40" y="0"/>
                    <a:pt x="35" y="1"/>
                    <a:pt x="32" y="4"/>
                  </a:cubicBezTo>
                  <a:cubicBezTo>
                    <a:pt x="26" y="4"/>
                    <a:pt x="20" y="5"/>
                    <a:pt x="15" y="6"/>
                  </a:cubicBezTo>
                  <a:cubicBezTo>
                    <a:pt x="0" y="6"/>
                    <a:pt x="0" y="29"/>
                    <a:pt x="15" y="29"/>
                  </a:cubicBezTo>
                  <a:cubicBezTo>
                    <a:pt x="19" y="28"/>
                    <a:pt x="24" y="28"/>
                    <a:pt x="28" y="28"/>
                  </a:cubicBezTo>
                  <a:cubicBezTo>
                    <a:pt x="29" y="28"/>
                    <a:pt x="30" y="28"/>
                    <a:pt x="30" y="28"/>
                  </a:cubicBezTo>
                  <a:cubicBezTo>
                    <a:pt x="30" y="31"/>
                    <a:pt x="29" y="33"/>
                    <a:pt x="29" y="36"/>
                  </a:cubicBezTo>
                  <a:cubicBezTo>
                    <a:pt x="28" y="45"/>
                    <a:pt x="34" y="54"/>
                    <a:pt x="42" y="57"/>
                  </a:cubicBezTo>
                  <a:cubicBezTo>
                    <a:pt x="50" y="60"/>
                    <a:pt x="57" y="58"/>
                    <a:pt x="64" y="55"/>
                  </a:cubicBezTo>
                  <a:cubicBezTo>
                    <a:pt x="64" y="55"/>
                    <a:pt x="64" y="55"/>
                    <a:pt x="65" y="55"/>
                  </a:cubicBezTo>
                  <a:cubicBezTo>
                    <a:pt x="70" y="59"/>
                    <a:pt x="75" y="62"/>
                    <a:pt x="83" y="64"/>
                  </a:cubicBezTo>
                  <a:cubicBezTo>
                    <a:pt x="92" y="66"/>
                    <a:pt x="98" y="58"/>
                    <a:pt x="97" y="50"/>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0" name="Freeform 12">
              <a:extLst>
                <a:ext uri="{FF2B5EF4-FFF2-40B4-BE49-F238E27FC236}">
                  <a16:creationId xmlns:a16="http://schemas.microsoft.com/office/drawing/2014/main" id="{81515E77-6730-4BB9-4C8A-2DCEDDECEAE9}"/>
                </a:ext>
              </a:extLst>
            </p:cNvPr>
            <p:cNvSpPr>
              <a:spLocks noEditPoints="1"/>
            </p:cNvSpPr>
            <p:nvPr/>
          </p:nvSpPr>
          <p:spPr bwMode="auto">
            <a:xfrm>
              <a:off x="4600576" y="3221038"/>
              <a:ext cx="349250" cy="209550"/>
            </a:xfrm>
            <a:custGeom>
              <a:avLst/>
              <a:gdLst>
                <a:gd name="T0" fmla="*/ 87 w 93"/>
                <a:gd name="T1" fmla="*/ 6 h 56"/>
                <a:gd name="T2" fmla="*/ 67 w 93"/>
                <a:gd name="T3" fmla="*/ 2 h 56"/>
                <a:gd name="T4" fmla="*/ 51 w 93"/>
                <a:gd name="T5" fmla="*/ 8 h 56"/>
                <a:gd name="T6" fmla="*/ 46 w 93"/>
                <a:gd name="T7" fmla="*/ 5 h 56"/>
                <a:gd name="T8" fmla="*/ 34 w 93"/>
                <a:gd name="T9" fmla="*/ 5 h 56"/>
                <a:gd name="T10" fmla="*/ 24 w 93"/>
                <a:gd name="T11" fmla="*/ 4 h 56"/>
                <a:gd name="T12" fmla="*/ 2 w 93"/>
                <a:gd name="T13" fmla="*/ 41 h 56"/>
                <a:gd name="T14" fmla="*/ 25 w 93"/>
                <a:gd name="T15" fmla="*/ 41 h 56"/>
                <a:gd name="T16" fmla="*/ 25 w 93"/>
                <a:gd name="T17" fmla="*/ 39 h 56"/>
                <a:gd name="T18" fmla="*/ 42 w 93"/>
                <a:gd name="T19" fmla="*/ 47 h 56"/>
                <a:gd name="T20" fmla="*/ 50 w 93"/>
                <a:gd name="T21" fmla="*/ 33 h 56"/>
                <a:gd name="T22" fmla="*/ 52 w 93"/>
                <a:gd name="T23" fmla="*/ 33 h 56"/>
                <a:gd name="T24" fmla="*/ 85 w 93"/>
                <a:gd name="T25" fmla="*/ 27 h 56"/>
                <a:gd name="T26" fmla="*/ 87 w 93"/>
                <a:gd name="T27" fmla="*/ 6 h 56"/>
                <a:gd name="T28" fmla="*/ 25 w 93"/>
                <a:gd name="T29" fmla="*/ 36 h 56"/>
                <a:gd name="T30" fmla="*/ 25 w 93"/>
                <a:gd name="T31" fmla="*/ 30 h 56"/>
                <a:gd name="T32" fmla="*/ 25 w 93"/>
                <a:gd name="T33" fmla="*/ 28 h 56"/>
                <a:gd name="T34" fmla="*/ 25 w 93"/>
                <a:gd name="T35" fmla="*/ 27 h 56"/>
                <a:gd name="T36" fmla="*/ 27 w 93"/>
                <a:gd name="T37" fmla="*/ 27 h 56"/>
                <a:gd name="T38" fmla="*/ 30 w 93"/>
                <a:gd name="T39" fmla="*/ 27 h 56"/>
                <a:gd name="T40" fmla="*/ 30 w 93"/>
                <a:gd name="T41" fmla="*/ 27 h 56"/>
                <a:gd name="T42" fmla="*/ 25 w 93"/>
                <a:gd name="T43" fmla="*/ 3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3" h="56">
                  <a:moveTo>
                    <a:pt x="87" y="6"/>
                  </a:moveTo>
                  <a:cubicBezTo>
                    <a:pt x="81" y="0"/>
                    <a:pt x="74" y="1"/>
                    <a:pt x="67" y="2"/>
                  </a:cubicBezTo>
                  <a:cubicBezTo>
                    <a:pt x="62" y="3"/>
                    <a:pt x="56" y="5"/>
                    <a:pt x="51" y="8"/>
                  </a:cubicBezTo>
                  <a:cubicBezTo>
                    <a:pt x="49" y="7"/>
                    <a:pt x="47" y="6"/>
                    <a:pt x="46" y="5"/>
                  </a:cubicBezTo>
                  <a:cubicBezTo>
                    <a:pt x="41" y="2"/>
                    <a:pt x="37" y="3"/>
                    <a:pt x="34" y="5"/>
                  </a:cubicBezTo>
                  <a:cubicBezTo>
                    <a:pt x="31" y="4"/>
                    <a:pt x="28" y="4"/>
                    <a:pt x="24" y="4"/>
                  </a:cubicBezTo>
                  <a:cubicBezTo>
                    <a:pt x="4" y="6"/>
                    <a:pt x="0" y="24"/>
                    <a:pt x="2" y="41"/>
                  </a:cubicBezTo>
                  <a:cubicBezTo>
                    <a:pt x="4" y="55"/>
                    <a:pt x="27" y="56"/>
                    <a:pt x="25" y="41"/>
                  </a:cubicBezTo>
                  <a:cubicBezTo>
                    <a:pt x="25" y="40"/>
                    <a:pt x="25" y="40"/>
                    <a:pt x="25" y="39"/>
                  </a:cubicBezTo>
                  <a:cubicBezTo>
                    <a:pt x="27" y="47"/>
                    <a:pt x="34" y="52"/>
                    <a:pt x="42" y="47"/>
                  </a:cubicBezTo>
                  <a:cubicBezTo>
                    <a:pt x="47" y="43"/>
                    <a:pt x="49" y="39"/>
                    <a:pt x="50" y="33"/>
                  </a:cubicBezTo>
                  <a:cubicBezTo>
                    <a:pt x="50" y="33"/>
                    <a:pt x="51" y="33"/>
                    <a:pt x="52" y="33"/>
                  </a:cubicBezTo>
                  <a:cubicBezTo>
                    <a:pt x="63" y="36"/>
                    <a:pt x="76" y="36"/>
                    <a:pt x="85" y="27"/>
                  </a:cubicBezTo>
                  <a:cubicBezTo>
                    <a:pt x="90" y="21"/>
                    <a:pt x="93" y="12"/>
                    <a:pt x="87" y="6"/>
                  </a:cubicBezTo>
                  <a:close/>
                  <a:moveTo>
                    <a:pt x="25" y="36"/>
                  </a:moveTo>
                  <a:cubicBezTo>
                    <a:pt x="25" y="34"/>
                    <a:pt x="25" y="32"/>
                    <a:pt x="25" y="30"/>
                  </a:cubicBezTo>
                  <a:cubicBezTo>
                    <a:pt x="25" y="29"/>
                    <a:pt x="25" y="28"/>
                    <a:pt x="25" y="28"/>
                  </a:cubicBezTo>
                  <a:cubicBezTo>
                    <a:pt x="25" y="27"/>
                    <a:pt x="25" y="27"/>
                    <a:pt x="25" y="27"/>
                  </a:cubicBezTo>
                  <a:cubicBezTo>
                    <a:pt x="26" y="27"/>
                    <a:pt x="26" y="27"/>
                    <a:pt x="27" y="27"/>
                  </a:cubicBezTo>
                  <a:cubicBezTo>
                    <a:pt x="27" y="29"/>
                    <a:pt x="27" y="29"/>
                    <a:pt x="30" y="27"/>
                  </a:cubicBezTo>
                  <a:cubicBezTo>
                    <a:pt x="30" y="27"/>
                    <a:pt x="30" y="27"/>
                    <a:pt x="30" y="27"/>
                  </a:cubicBezTo>
                  <a:cubicBezTo>
                    <a:pt x="26" y="30"/>
                    <a:pt x="25" y="33"/>
                    <a:pt x="25" y="36"/>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1" name="Freeform 13">
              <a:extLst>
                <a:ext uri="{FF2B5EF4-FFF2-40B4-BE49-F238E27FC236}">
                  <a16:creationId xmlns:a16="http://schemas.microsoft.com/office/drawing/2014/main" id="{D610F997-DEDB-5E36-5CB8-D24AD675B30C}"/>
                </a:ext>
              </a:extLst>
            </p:cNvPr>
            <p:cNvSpPr/>
            <p:nvPr/>
          </p:nvSpPr>
          <p:spPr bwMode="auto">
            <a:xfrm>
              <a:off x="4441826" y="2228851"/>
              <a:ext cx="381000" cy="195263"/>
            </a:xfrm>
            <a:custGeom>
              <a:avLst/>
              <a:gdLst>
                <a:gd name="T0" fmla="*/ 77 w 101"/>
                <a:gd name="T1" fmla="*/ 14 h 52"/>
                <a:gd name="T2" fmla="*/ 31 w 101"/>
                <a:gd name="T3" fmla="*/ 0 h 52"/>
                <a:gd name="T4" fmla="*/ 20 w 101"/>
                <a:gd name="T5" fmla="*/ 14 h 52"/>
                <a:gd name="T6" fmla="*/ 15 w 101"/>
                <a:gd name="T7" fmla="*/ 14 h 52"/>
                <a:gd name="T8" fmla="*/ 15 w 101"/>
                <a:gd name="T9" fmla="*/ 37 h 52"/>
                <a:gd name="T10" fmla="*/ 67 w 101"/>
                <a:gd name="T11" fmla="*/ 48 h 52"/>
                <a:gd name="T12" fmla="*/ 98 w 101"/>
                <a:gd name="T13" fmla="*/ 38 h 52"/>
                <a:gd name="T14" fmla="*/ 77 w 101"/>
                <a:gd name="T15" fmla="*/ 14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 h="52">
                  <a:moveTo>
                    <a:pt x="77" y="14"/>
                  </a:moveTo>
                  <a:cubicBezTo>
                    <a:pt x="62" y="7"/>
                    <a:pt x="48" y="0"/>
                    <a:pt x="31" y="0"/>
                  </a:cubicBezTo>
                  <a:cubicBezTo>
                    <a:pt x="23" y="0"/>
                    <a:pt x="19" y="7"/>
                    <a:pt x="20" y="14"/>
                  </a:cubicBezTo>
                  <a:cubicBezTo>
                    <a:pt x="18" y="14"/>
                    <a:pt x="17" y="14"/>
                    <a:pt x="15" y="14"/>
                  </a:cubicBezTo>
                  <a:cubicBezTo>
                    <a:pt x="0" y="13"/>
                    <a:pt x="0" y="36"/>
                    <a:pt x="15" y="37"/>
                  </a:cubicBezTo>
                  <a:cubicBezTo>
                    <a:pt x="34" y="37"/>
                    <a:pt x="50" y="40"/>
                    <a:pt x="67" y="48"/>
                  </a:cubicBezTo>
                  <a:cubicBezTo>
                    <a:pt x="77" y="52"/>
                    <a:pt x="94" y="51"/>
                    <a:pt x="98" y="38"/>
                  </a:cubicBezTo>
                  <a:cubicBezTo>
                    <a:pt x="101" y="26"/>
                    <a:pt x="86" y="18"/>
                    <a:pt x="77" y="14"/>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2" name="Freeform 14">
              <a:extLst>
                <a:ext uri="{FF2B5EF4-FFF2-40B4-BE49-F238E27FC236}">
                  <a16:creationId xmlns:a16="http://schemas.microsoft.com/office/drawing/2014/main" id="{0448BF10-43E3-FE33-5EF0-AD7E97F2167C}"/>
                </a:ext>
              </a:extLst>
            </p:cNvPr>
            <p:cNvSpPr/>
            <p:nvPr/>
          </p:nvSpPr>
          <p:spPr bwMode="auto">
            <a:xfrm>
              <a:off x="5619751" y="3903663"/>
              <a:ext cx="971550" cy="142875"/>
            </a:xfrm>
            <a:custGeom>
              <a:avLst/>
              <a:gdLst>
                <a:gd name="T0" fmla="*/ 243 w 258"/>
                <a:gd name="T1" fmla="*/ 1 h 38"/>
                <a:gd name="T2" fmla="*/ 129 w 258"/>
                <a:gd name="T3" fmla="*/ 1 h 38"/>
                <a:gd name="T4" fmla="*/ 15 w 258"/>
                <a:gd name="T5" fmla="*/ 9 h 38"/>
                <a:gd name="T6" fmla="*/ 15 w 258"/>
                <a:gd name="T7" fmla="*/ 32 h 38"/>
                <a:gd name="T8" fmla="*/ 93 w 258"/>
                <a:gd name="T9" fmla="*/ 26 h 38"/>
                <a:gd name="T10" fmla="*/ 107 w 258"/>
                <a:gd name="T11" fmla="*/ 35 h 38"/>
                <a:gd name="T12" fmla="*/ 169 w 258"/>
                <a:gd name="T13" fmla="*/ 32 h 38"/>
                <a:gd name="T14" fmla="*/ 204 w 258"/>
                <a:gd name="T15" fmla="*/ 32 h 38"/>
                <a:gd name="T16" fmla="*/ 243 w 258"/>
                <a:gd name="T17" fmla="*/ 24 h 38"/>
                <a:gd name="T18" fmla="*/ 243 w 258"/>
                <a:gd name="T19" fmla="*/ 1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8" h="38">
                  <a:moveTo>
                    <a:pt x="243" y="1"/>
                  </a:moveTo>
                  <a:cubicBezTo>
                    <a:pt x="205" y="1"/>
                    <a:pt x="167" y="0"/>
                    <a:pt x="129" y="1"/>
                  </a:cubicBezTo>
                  <a:cubicBezTo>
                    <a:pt x="90" y="2"/>
                    <a:pt x="53" y="6"/>
                    <a:pt x="15" y="9"/>
                  </a:cubicBezTo>
                  <a:cubicBezTo>
                    <a:pt x="0" y="10"/>
                    <a:pt x="0" y="34"/>
                    <a:pt x="15" y="32"/>
                  </a:cubicBezTo>
                  <a:cubicBezTo>
                    <a:pt x="41" y="30"/>
                    <a:pt x="67" y="28"/>
                    <a:pt x="93" y="26"/>
                  </a:cubicBezTo>
                  <a:cubicBezTo>
                    <a:pt x="94" y="32"/>
                    <a:pt x="99" y="38"/>
                    <a:pt x="107" y="35"/>
                  </a:cubicBezTo>
                  <a:cubicBezTo>
                    <a:pt x="126" y="27"/>
                    <a:pt x="149" y="32"/>
                    <a:pt x="169" y="32"/>
                  </a:cubicBezTo>
                  <a:cubicBezTo>
                    <a:pt x="181" y="32"/>
                    <a:pt x="192" y="33"/>
                    <a:pt x="204" y="32"/>
                  </a:cubicBezTo>
                  <a:cubicBezTo>
                    <a:pt x="217" y="30"/>
                    <a:pt x="230" y="25"/>
                    <a:pt x="243" y="24"/>
                  </a:cubicBezTo>
                  <a:cubicBezTo>
                    <a:pt x="258" y="22"/>
                    <a:pt x="258" y="1"/>
                    <a:pt x="243" y="1"/>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3" name="Freeform 15">
              <a:extLst>
                <a:ext uri="{FF2B5EF4-FFF2-40B4-BE49-F238E27FC236}">
                  <a16:creationId xmlns:a16="http://schemas.microsoft.com/office/drawing/2014/main" id="{E06413AA-2F49-90B6-068C-DB8A0729D6B4}"/>
                </a:ext>
              </a:extLst>
            </p:cNvPr>
            <p:cNvSpPr/>
            <p:nvPr/>
          </p:nvSpPr>
          <p:spPr bwMode="auto">
            <a:xfrm>
              <a:off x="5605463" y="4081463"/>
              <a:ext cx="974725" cy="153988"/>
            </a:xfrm>
            <a:custGeom>
              <a:avLst/>
              <a:gdLst>
                <a:gd name="T0" fmla="*/ 248 w 259"/>
                <a:gd name="T1" fmla="*/ 5 h 41"/>
                <a:gd name="T2" fmla="*/ 186 w 259"/>
                <a:gd name="T3" fmla="*/ 2 h 41"/>
                <a:gd name="T4" fmla="*/ 117 w 259"/>
                <a:gd name="T5" fmla="*/ 3 h 41"/>
                <a:gd name="T6" fmla="*/ 60 w 259"/>
                <a:gd name="T7" fmla="*/ 1 h 41"/>
                <a:gd name="T8" fmla="*/ 12 w 259"/>
                <a:gd name="T9" fmla="*/ 11 h 41"/>
                <a:gd name="T10" fmla="*/ 24 w 259"/>
                <a:gd name="T11" fmla="*/ 31 h 41"/>
                <a:gd name="T12" fmla="*/ 64 w 259"/>
                <a:gd name="T13" fmla="*/ 25 h 41"/>
                <a:gd name="T14" fmla="*/ 100 w 259"/>
                <a:gd name="T15" fmla="*/ 26 h 41"/>
                <a:gd name="T16" fmla="*/ 110 w 259"/>
                <a:gd name="T17" fmla="*/ 40 h 41"/>
                <a:gd name="T18" fmla="*/ 191 w 259"/>
                <a:gd name="T19" fmla="*/ 40 h 41"/>
                <a:gd name="T20" fmla="*/ 250 w 259"/>
                <a:gd name="T21" fmla="*/ 26 h 41"/>
                <a:gd name="T22" fmla="*/ 248 w 259"/>
                <a:gd name="T23" fmla="*/ 5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9" h="41">
                  <a:moveTo>
                    <a:pt x="248" y="5"/>
                  </a:moveTo>
                  <a:cubicBezTo>
                    <a:pt x="227" y="1"/>
                    <a:pt x="206" y="2"/>
                    <a:pt x="186" y="2"/>
                  </a:cubicBezTo>
                  <a:cubicBezTo>
                    <a:pt x="163" y="3"/>
                    <a:pt x="140" y="3"/>
                    <a:pt x="117" y="3"/>
                  </a:cubicBezTo>
                  <a:cubicBezTo>
                    <a:pt x="98" y="3"/>
                    <a:pt x="79" y="2"/>
                    <a:pt x="60" y="1"/>
                  </a:cubicBezTo>
                  <a:cubicBezTo>
                    <a:pt x="44" y="0"/>
                    <a:pt x="26" y="1"/>
                    <a:pt x="12" y="11"/>
                  </a:cubicBezTo>
                  <a:cubicBezTo>
                    <a:pt x="0" y="19"/>
                    <a:pt x="12" y="39"/>
                    <a:pt x="24" y="31"/>
                  </a:cubicBezTo>
                  <a:cubicBezTo>
                    <a:pt x="35" y="22"/>
                    <a:pt x="50" y="24"/>
                    <a:pt x="64" y="25"/>
                  </a:cubicBezTo>
                  <a:cubicBezTo>
                    <a:pt x="76" y="25"/>
                    <a:pt x="88" y="26"/>
                    <a:pt x="100" y="26"/>
                  </a:cubicBezTo>
                  <a:cubicBezTo>
                    <a:pt x="98" y="32"/>
                    <a:pt x="102" y="40"/>
                    <a:pt x="110" y="40"/>
                  </a:cubicBezTo>
                  <a:cubicBezTo>
                    <a:pt x="137" y="40"/>
                    <a:pt x="164" y="41"/>
                    <a:pt x="191" y="40"/>
                  </a:cubicBezTo>
                  <a:cubicBezTo>
                    <a:pt x="210" y="40"/>
                    <a:pt x="235" y="38"/>
                    <a:pt x="250" y="26"/>
                  </a:cubicBezTo>
                  <a:cubicBezTo>
                    <a:pt x="257" y="21"/>
                    <a:pt x="259" y="7"/>
                    <a:pt x="248" y="5"/>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4" name="Freeform 16">
              <a:extLst>
                <a:ext uri="{FF2B5EF4-FFF2-40B4-BE49-F238E27FC236}">
                  <a16:creationId xmlns:a16="http://schemas.microsoft.com/office/drawing/2014/main" id="{17E5CFAD-B5E2-9BA3-89C2-9989935DF30B}"/>
                </a:ext>
              </a:extLst>
            </p:cNvPr>
            <p:cNvSpPr>
              <a:spLocks noEditPoints="1"/>
            </p:cNvSpPr>
            <p:nvPr/>
          </p:nvSpPr>
          <p:spPr bwMode="auto">
            <a:xfrm>
              <a:off x="5619751" y="4230688"/>
              <a:ext cx="925513" cy="403225"/>
            </a:xfrm>
            <a:custGeom>
              <a:avLst/>
              <a:gdLst>
                <a:gd name="T0" fmla="*/ 239 w 246"/>
                <a:gd name="T1" fmla="*/ 18 h 107"/>
                <a:gd name="T2" fmla="*/ 159 w 246"/>
                <a:gd name="T3" fmla="*/ 9 h 107"/>
                <a:gd name="T4" fmla="*/ 15 w 246"/>
                <a:gd name="T5" fmla="*/ 23 h 107"/>
                <a:gd name="T6" fmla="*/ 21 w 246"/>
                <a:gd name="T7" fmla="*/ 45 h 107"/>
                <a:gd name="T8" fmla="*/ 45 w 246"/>
                <a:gd name="T9" fmla="*/ 40 h 107"/>
                <a:gd name="T10" fmla="*/ 46 w 246"/>
                <a:gd name="T11" fmla="*/ 54 h 107"/>
                <a:gd name="T12" fmla="*/ 64 w 246"/>
                <a:gd name="T13" fmla="*/ 63 h 107"/>
                <a:gd name="T14" fmla="*/ 61 w 246"/>
                <a:gd name="T15" fmla="*/ 73 h 107"/>
                <a:gd name="T16" fmla="*/ 63 w 246"/>
                <a:gd name="T17" fmla="*/ 78 h 107"/>
                <a:gd name="T18" fmla="*/ 63 w 246"/>
                <a:gd name="T19" fmla="*/ 95 h 107"/>
                <a:gd name="T20" fmla="*/ 80 w 246"/>
                <a:gd name="T21" fmla="*/ 102 h 107"/>
                <a:gd name="T22" fmla="*/ 84 w 246"/>
                <a:gd name="T23" fmla="*/ 100 h 107"/>
                <a:gd name="T24" fmla="*/ 112 w 246"/>
                <a:gd name="T25" fmla="*/ 106 h 107"/>
                <a:gd name="T26" fmla="*/ 150 w 246"/>
                <a:gd name="T27" fmla="*/ 106 h 107"/>
                <a:gd name="T28" fmla="*/ 189 w 246"/>
                <a:gd name="T29" fmla="*/ 78 h 107"/>
                <a:gd name="T30" fmla="*/ 193 w 246"/>
                <a:gd name="T31" fmla="*/ 70 h 107"/>
                <a:gd name="T32" fmla="*/ 200 w 246"/>
                <a:gd name="T33" fmla="*/ 56 h 107"/>
                <a:gd name="T34" fmla="*/ 197 w 246"/>
                <a:gd name="T35" fmla="*/ 45 h 107"/>
                <a:gd name="T36" fmla="*/ 234 w 246"/>
                <a:gd name="T37" fmla="*/ 37 h 107"/>
                <a:gd name="T38" fmla="*/ 239 w 246"/>
                <a:gd name="T39" fmla="*/ 18 h 107"/>
                <a:gd name="T40" fmla="*/ 97 w 246"/>
                <a:gd name="T41" fmla="*/ 62 h 107"/>
                <a:gd name="T42" fmla="*/ 104 w 246"/>
                <a:gd name="T43" fmla="*/ 62 h 107"/>
                <a:gd name="T44" fmla="*/ 166 w 246"/>
                <a:gd name="T45" fmla="*/ 62 h 107"/>
                <a:gd name="T46" fmla="*/ 97 w 246"/>
                <a:gd name="T47" fmla="*/ 62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6" h="107">
                  <a:moveTo>
                    <a:pt x="239" y="18"/>
                  </a:moveTo>
                  <a:cubicBezTo>
                    <a:pt x="221" y="0"/>
                    <a:pt x="182" y="9"/>
                    <a:pt x="159" y="9"/>
                  </a:cubicBezTo>
                  <a:cubicBezTo>
                    <a:pt x="110" y="9"/>
                    <a:pt x="62" y="10"/>
                    <a:pt x="15" y="23"/>
                  </a:cubicBezTo>
                  <a:cubicBezTo>
                    <a:pt x="0" y="27"/>
                    <a:pt x="6" y="49"/>
                    <a:pt x="21" y="45"/>
                  </a:cubicBezTo>
                  <a:cubicBezTo>
                    <a:pt x="29" y="43"/>
                    <a:pt x="37" y="41"/>
                    <a:pt x="45" y="40"/>
                  </a:cubicBezTo>
                  <a:cubicBezTo>
                    <a:pt x="42" y="44"/>
                    <a:pt x="43" y="51"/>
                    <a:pt x="46" y="54"/>
                  </a:cubicBezTo>
                  <a:cubicBezTo>
                    <a:pt x="51" y="59"/>
                    <a:pt x="57" y="62"/>
                    <a:pt x="64" y="63"/>
                  </a:cubicBezTo>
                  <a:cubicBezTo>
                    <a:pt x="62" y="65"/>
                    <a:pt x="60" y="69"/>
                    <a:pt x="61" y="73"/>
                  </a:cubicBezTo>
                  <a:cubicBezTo>
                    <a:pt x="62" y="75"/>
                    <a:pt x="62" y="76"/>
                    <a:pt x="63" y="78"/>
                  </a:cubicBezTo>
                  <a:cubicBezTo>
                    <a:pt x="61" y="83"/>
                    <a:pt x="61" y="88"/>
                    <a:pt x="63" y="95"/>
                  </a:cubicBezTo>
                  <a:cubicBezTo>
                    <a:pt x="66" y="102"/>
                    <a:pt x="73" y="105"/>
                    <a:pt x="80" y="102"/>
                  </a:cubicBezTo>
                  <a:cubicBezTo>
                    <a:pt x="82" y="101"/>
                    <a:pt x="83" y="101"/>
                    <a:pt x="84" y="100"/>
                  </a:cubicBezTo>
                  <a:cubicBezTo>
                    <a:pt x="92" y="104"/>
                    <a:pt x="102" y="105"/>
                    <a:pt x="112" y="106"/>
                  </a:cubicBezTo>
                  <a:cubicBezTo>
                    <a:pt x="124" y="107"/>
                    <a:pt x="138" y="107"/>
                    <a:pt x="150" y="106"/>
                  </a:cubicBezTo>
                  <a:cubicBezTo>
                    <a:pt x="169" y="104"/>
                    <a:pt x="178" y="91"/>
                    <a:pt x="189" y="78"/>
                  </a:cubicBezTo>
                  <a:cubicBezTo>
                    <a:pt x="192" y="76"/>
                    <a:pt x="193" y="73"/>
                    <a:pt x="193" y="70"/>
                  </a:cubicBezTo>
                  <a:cubicBezTo>
                    <a:pt x="196" y="66"/>
                    <a:pt x="199" y="62"/>
                    <a:pt x="200" y="56"/>
                  </a:cubicBezTo>
                  <a:cubicBezTo>
                    <a:pt x="201" y="52"/>
                    <a:pt x="200" y="47"/>
                    <a:pt x="197" y="45"/>
                  </a:cubicBezTo>
                  <a:cubicBezTo>
                    <a:pt x="210" y="43"/>
                    <a:pt x="223" y="41"/>
                    <a:pt x="234" y="37"/>
                  </a:cubicBezTo>
                  <a:cubicBezTo>
                    <a:pt x="242" y="34"/>
                    <a:pt x="246" y="24"/>
                    <a:pt x="239" y="18"/>
                  </a:cubicBezTo>
                  <a:close/>
                  <a:moveTo>
                    <a:pt x="97" y="62"/>
                  </a:moveTo>
                  <a:cubicBezTo>
                    <a:pt x="100" y="62"/>
                    <a:pt x="102" y="62"/>
                    <a:pt x="104" y="62"/>
                  </a:cubicBezTo>
                  <a:cubicBezTo>
                    <a:pt x="124" y="62"/>
                    <a:pt x="145" y="60"/>
                    <a:pt x="166" y="62"/>
                  </a:cubicBezTo>
                  <a:cubicBezTo>
                    <a:pt x="143" y="65"/>
                    <a:pt x="120" y="63"/>
                    <a:pt x="97" y="62"/>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5" name="Freeform 17">
              <a:extLst>
                <a:ext uri="{FF2B5EF4-FFF2-40B4-BE49-F238E27FC236}">
                  <a16:creationId xmlns:a16="http://schemas.microsoft.com/office/drawing/2014/main" id="{3CD4D5A6-AB39-DF0B-928B-41E9522505E5}"/>
                </a:ext>
              </a:extLst>
            </p:cNvPr>
            <p:cNvSpPr/>
            <p:nvPr/>
          </p:nvSpPr>
          <p:spPr bwMode="auto">
            <a:xfrm>
              <a:off x="7475538" y="3452813"/>
              <a:ext cx="11113" cy="7938"/>
            </a:xfrm>
            <a:custGeom>
              <a:avLst/>
              <a:gdLst>
                <a:gd name="T0" fmla="*/ 3 w 3"/>
                <a:gd name="T1" fmla="*/ 2 h 2"/>
                <a:gd name="T2" fmla="*/ 0 w 3"/>
                <a:gd name="T3" fmla="*/ 0 h 2"/>
                <a:gd name="T4" fmla="*/ 1 w 3"/>
                <a:gd name="T5" fmla="*/ 1 h 2"/>
                <a:gd name="T6" fmla="*/ 3 w 3"/>
                <a:gd name="T7" fmla="*/ 2 h 2"/>
              </a:gdLst>
              <a:ahLst/>
              <a:cxnLst>
                <a:cxn ang="0">
                  <a:pos x="T0" y="T1"/>
                </a:cxn>
                <a:cxn ang="0">
                  <a:pos x="T2" y="T3"/>
                </a:cxn>
                <a:cxn ang="0">
                  <a:pos x="T4" y="T5"/>
                </a:cxn>
                <a:cxn ang="0">
                  <a:pos x="T6" y="T7"/>
                </a:cxn>
              </a:cxnLst>
              <a:rect l="0" t="0" r="r" b="b"/>
              <a:pathLst>
                <a:path w="3" h="2">
                  <a:moveTo>
                    <a:pt x="3" y="2"/>
                  </a:moveTo>
                  <a:cubicBezTo>
                    <a:pt x="2" y="1"/>
                    <a:pt x="1" y="1"/>
                    <a:pt x="0" y="0"/>
                  </a:cubicBezTo>
                  <a:cubicBezTo>
                    <a:pt x="0" y="0"/>
                    <a:pt x="1" y="1"/>
                    <a:pt x="1" y="1"/>
                  </a:cubicBezTo>
                  <a:cubicBezTo>
                    <a:pt x="2" y="1"/>
                    <a:pt x="3" y="1"/>
                    <a:pt x="3" y="2"/>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6" name="Freeform 18">
              <a:extLst>
                <a:ext uri="{FF2B5EF4-FFF2-40B4-BE49-F238E27FC236}">
                  <a16:creationId xmlns:a16="http://schemas.microsoft.com/office/drawing/2014/main" id="{58254806-01E2-958F-4863-FAE413A47964}"/>
                </a:ext>
              </a:extLst>
            </p:cNvPr>
            <p:cNvSpPr/>
            <p:nvPr/>
          </p:nvSpPr>
          <p:spPr bwMode="auto">
            <a:xfrm>
              <a:off x="7489826" y="3460751"/>
              <a:ext cx="11113" cy="3175"/>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0"/>
                    <a:pt x="2" y="0"/>
                    <a:pt x="3" y="1"/>
                  </a:cubicBezTo>
                  <a:cubicBezTo>
                    <a:pt x="2" y="0"/>
                    <a:pt x="1" y="0"/>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7" name="Freeform 19">
              <a:extLst>
                <a:ext uri="{FF2B5EF4-FFF2-40B4-BE49-F238E27FC236}">
                  <a16:creationId xmlns:a16="http://schemas.microsoft.com/office/drawing/2014/main" id="{51BB7D65-A083-7634-AA73-C090387169DA}"/>
                </a:ext>
              </a:extLst>
            </p:cNvPr>
            <p:cNvSpPr/>
            <p:nvPr/>
          </p:nvSpPr>
          <p:spPr bwMode="auto">
            <a:xfrm>
              <a:off x="7486651" y="3460751"/>
              <a:ext cx="3175"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0" y="0"/>
                    <a:pt x="1" y="0"/>
                  </a:cubicBezTo>
                  <a:cubicBezTo>
                    <a:pt x="0" y="0"/>
                    <a:pt x="0" y="0"/>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8" name="Freeform 20">
              <a:extLst>
                <a:ext uri="{FF2B5EF4-FFF2-40B4-BE49-F238E27FC236}">
                  <a16:creationId xmlns:a16="http://schemas.microsoft.com/office/drawing/2014/main" id="{E3AFD8E4-1A74-CF4E-154E-A696666407D0}"/>
                </a:ext>
              </a:extLst>
            </p:cNvPr>
            <p:cNvSpPr/>
            <p:nvPr/>
          </p:nvSpPr>
          <p:spPr bwMode="auto">
            <a:xfrm>
              <a:off x="7475538" y="34528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9" name="Freeform 21">
              <a:extLst>
                <a:ext uri="{FF2B5EF4-FFF2-40B4-BE49-F238E27FC236}">
                  <a16:creationId xmlns:a16="http://schemas.microsoft.com/office/drawing/2014/main" id="{88997AF1-08FE-E74D-A37C-19277F211E1A}"/>
                </a:ext>
              </a:extLst>
            </p:cNvPr>
            <p:cNvSpPr/>
            <p:nvPr/>
          </p:nvSpPr>
          <p:spPr bwMode="auto">
            <a:xfrm>
              <a:off x="7212013" y="3141663"/>
              <a:ext cx="420688" cy="322263"/>
            </a:xfrm>
            <a:custGeom>
              <a:avLst/>
              <a:gdLst>
                <a:gd name="T0" fmla="*/ 107 w 112"/>
                <a:gd name="T1" fmla="*/ 42 h 86"/>
                <a:gd name="T2" fmla="*/ 110 w 112"/>
                <a:gd name="T3" fmla="*/ 58 h 86"/>
                <a:gd name="T4" fmla="*/ 106 w 112"/>
                <a:gd name="T5" fmla="*/ 70 h 86"/>
                <a:gd name="T6" fmla="*/ 105 w 112"/>
                <a:gd name="T7" fmla="*/ 72 h 86"/>
                <a:gd name="T8" fmla="*/ 72 w 112"/>
                <a:gd name="T9" fmla="*/ 81 h 86"/>
                <a:gd name="T10" fmla="*/ 65 w 112"/>
                <a:gd name="T11" fmla="*/ 78 h 86"/>
                <a:gd name="T12" fmla="*/ 73 w 112"/>
                <a:gd name="T13" fmla="*/ 82 h 86"/>
                <a:gd name="T14" fmla="*/ 103 w 112"/>
                <a:gd name="T15" fmla="*/ 73 h 86"/>
                <a:gd name="T16" fmla="*/ 109 w 112"/>
                <a:gd name="T17" fmla="*/ 60 h 86"/>
                <a:gd name="T18" fmla="*/ 106 w 112"/>
                <a:gd name="T19" fmla="*/ 42 h 86"/>
                <a:gd name="T20" fmla="*/ 94 w 112"/>
                <a:gd name="T21" fmla="*/ 35 h 86"/>
                <a:gd name="T22" fmla="*/ 100 w 112"/>
                <a:gd name="T23" fmla="*/ 44 h 86"/>
                <a:gd name="T24" fmla="*/ 101 w 112"/>
                <a:gd name="T25" fmla="*/ 52 h 86"/>
                <a:gd name="T26" fmla="*/ 99 w 112"/>
                <a:gd name="T27" fmla="*/ 66 h 86"/>
                <a:gd name="T28" fmla="*/ 92 w 112"/>
                <a:gd name="T29" fmla="*/ 73 h 86"/>
                <a:gd name="T30" fmla="*/ 75 w 112"/>
                <a:gd name="T31" fmla="*/ 74 h 86"/>
                <a:gd name="T32" fmla="*/ 60 w 112"/>
                <a:gd name="T33" fmla="*/ 66 h 86"/>
                <a:gd name="T34" fmla="*/ 72 w 112"/>
                <a:gd name="T35" fmla="*/ 73 h 86"/>
                <a:gd name="T36" fmla="*/ 75 w 112"/>
                <a:gd name="T37" fmla="*/ 74 h 86"/>
                <a:gd name="T38" fmla="*/ 92 w 112"/>
                <a:gd name="T39" fmla="*/ 73 h 86"/>
                <a:gd name="T40" fmla="*/ 98 w 112"/>
                <a:gd name="T41" fmla="*/ 67 h 86"/>
                <a:gd name="T42" fmla="*/ 101 w 112"/>
                <a:gd name="T43" fmla="*/ 54 h 86"/>
                <a:gd name="T44" fmla="*/ 98 w 112"/>
                <a:gd name="T45" fmla="*/ 50 h 86"/>
                <a:gd name="T46" fmla="*/ 97 w 112"/>
                <a:gd name="T47" fmla="*/ 63 h 86"/>
                <a:gd name="T48" fmla="*/ 96 w 112"/>
                <a:gd name="T49" fmla="*/ 66 h 86"/>
                <a:gd name="T50" fmla="*/ 78 w 112"/>
                <a:gd name="T51" fmla="*/ 72 h 86"/>
                <a:gd name="T52" fmla="*/ 73 w 112"/>
                <a:gd name="T53" fmla="*/ 70 h 86"/>
                <a:gd name="T54" fmla="*/ 28 w 112"/>
                <a:gd name="T55" fmla="*/ 46 h 86"/>
                <a:gd name="T56" fmla="*/ 20 w 112"/>
                <a:gd name="T57" fmla="*/ 42 h 86"/>
                <a:gd name="T58" fmla="*/ 14 w 112"/>
                <a:gd name="T59" fmla="*/ 33 h 86"/>
                <a:gd name="T60" fmla="*/ 21 w 112"/>
                <a:gd name="T61" fmla="*/ 17 h 86"/>
                <a:gd name="T62" fmla="*/ 36 w 112"/>
                <a:gd name="T63" fmla="*/ 17 h 86"/>
                <a:gd name="T64" fmla="*/ 50 w 112"/>
                <a:gd name="T65" fmla="*/ 23 h 86"/>
                <a:gd name="T66" fmla="*/ 79 w 112"/>
                <a:gd name="T67" fmla="*/ 28 h 86"/>
                <a:gd name="T68" fmla="*/ 59 w 112"/>
                <a:gd name="T69" fmla="*/ 12 h 86"/>
                <a:gd name="T70" fmla="*/ 43 w 112"/>
                <a:gd name="T71" fmla="*/ 4 h 86"/>
                <a:gd name="T72" fmla="*/ 6 w 112"/>
                <a:gd name="T73" fmla="*/ 12 h 86"/>
                <a:gd name="T74" fmla="*/ 5 w 112"/>
                <a:gd name="T75" fmla="*/ 47 h 86"/>
                <a:gd name="T76" fmla="*/ 23 w 112"/>
                <a:gd name="T77" fmla="*/ 60 h 86"/>
                <a:gd name="T78" fmla="*/ 66 w 112"/>
                <a:gd name="T79" fmla="*/ 81 h 86"/>
                <a:gd name="T80" fmla="*/ 70 w 112"/>
                <a:gd name="T81" fmla="*/ 83 h 86"/>
                <a:gd name="T82" fmla="*/ 31 w 112"/>
                <a:gd name="T83" fmla="*/ 63 h 86"/>
                <a:gd name="T84" fmla="*/ 14 w 112"/>
                <a:gd name="T85" fmla="*/ 55 h 86"/>
                <a:gd name="T86" fmla="*/ 8 w 112"/>
                <a:gd name="T87" fmla="*/ 50 h 86"/>
                <a:gd name="T88" fmla="*/ 2 w 112"/>
                <a:gd name="T89" fmla="*/ 21 h 86"/>
                <a:gd name="T90" fmla="*/ 12 w 112"/>
                <a:gd name="T91" fmla="*/ 52 h 86"/>
                <a:gd name="T92" fmla="*/ 21 w 112"/>
                <a:gd name="T93" fmla="*/ 57 h 86"/>
                <a:gd name="T94" fmla="*/ 65 w 112"/>
                <a:gd name="T95" fmla="*/ 80 h 86"/>
                <a:gd name="T96" fmla="*/ 72 w 112"/>
                <a:gd name="T97" fmla="*/ 83 h 86"/>
                <a:gd name="T98" fmla="*/ 91 w 112"/>
                <a:gd name="T99" fmla="*/ 85 h 86"/>
                <a:gd name="T100" fmla="*/ 107 w 112"/>
                <a:gd name="T101" fmla="*/ 72 h 86"/>
                <a:gd name="T102" fmla="*/ 112 w 112"/>
                <a:gd name="T103" fmla="*/ 58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2" h="86">
                  <a:moveTo>
                    <a:pt x="111" y="53"/>
                  </a:moveTo>
                  <a:cubicBezTo>
                    <a:pt x="111" y="51"/>
                    <a:pt x="111" y="50"/>
                    <a:pt x="110" y="49"/>
                  </a:cubicBezTo>
                  <a:cubicBezTo>
                    <a:pt x="110" y="46"/>
                    <a:pt x="108" y="44"/>
                    <a:pt x="107" y="42"/>
                  </a:cubicBezTo>
                  <a:cubicBezTo>
                    <a:pt x="108" y="44"/>
                    <a:pt x="109" y="47"/>
                    <a:pt x="109" y="50"/>
                  </a:cubicBezTo>
                  <a:cubicBezTo>
                    <a:pt x="110" y="51"/>
                    <a:pt x="110" y="53"/>
                    <a:pt x="110" y="54"/>
                  </a:cubicBezTo>
                  <a:cubicBezTo>
                    <a:pt x="110" y="55"/>
                    <a:pt x="110" y="57"/>
                    <a:pt x="110" y="58"/>
                  </a:cubicBezTo>
                  <a:cubicBezTo>
                    <a:pt x="109" y="61"/>
                    <a:pt x="109" y="64"/>
                    <a:pt x="108" y="67"/>
                  </a:cubicBezTo>
                  <a:cubicBezTo>
                    <a:pt x="107" y="67"/>
                    <a:pt x="107" y="68"/>
                    <a:pt x="107" y="69"/>
                  </a:cubicBezTo>
                  <a:cubicBezTo>
                    <a:pt x="106" y="70"/>
                    <a:pt x="106" y="70"/>
                    <a:pt x="106" y="70"/>
                  </a:cubicBezTo>
                  <a:cubicBezTo>
                    <a:pt x="106" y="70"/>
                    <a:pt x="106" y="70"/>
                    <a:pt x="106" y="70"/>
                  </a:cubicBezTo>
                  <a:cubicBezTo>
                    <a:pt x="105" y="71"/>
                    <a:pt x="105" y="71"/>
                    <a:pt x="105" y="71"/>
                  </a:cubicBezTo>
                  <a:cubicBezTo>
                    <a:pt x="105" y="72"/>
                    <a:pt x="105" y="72"/>
                    <a:pt x="105" y="72"/>
                  </a:cubicBezTo>
                  <a:cubicBezTo>
                    <a:pt x="104" y="73"/>
                    <a:pt x="104" y="73"/>
                    <a:pt x="103" y="74"/>
                  </a:cubicBezTo>
                  <a:cubicBezTo>
                    <a:pt x="99" y="79"/>
                    <a:pt x="94" y="82"/>
                    <a:pt x="88" y="83"/>
                  </a:cubicBezTo>
                  <a:cubicBezTo>
                    <a:pt x="83" y="84"/>
                    <a:pt x="77" y="84"/>
                    <a:pt x="72" y="81"/>
                  </a:cubicBezTo>
                  <a:cubicBezTo>
                    <a:pt x="20" y="55"/>
                    <a:pt x="20" y="55"/>
                    <a:pt x="20" y="55"/>
                  </a:cubicBezTo>
                  <a:cubicBezTo>
                    <a:pt x="43" y="66"/>
                    <a:pt x="43" y="66"/>
                    <a:pt x="43" y="66"/>
                  </a:cubicBezTo>
                  <a:cubicBezTo>
                    <a:pt x="50" y="70"/>
                    <a:pt x="58" y="74"/>
                    <a:pt x="65" y="78"/>
                  </a:cubicBezTo>
                  <a:cubicBezTo>
                    <a:pt x="68" y="80"/>
                    <a:pt x="68" y="80"/>
                    <a:pt x="68" y="80"/>
                  </a:cubicBezTo>
                  <a:cubicBezTo>
                    <a:pt x="69" y="80"/>
                    <a:pt x="70" y="80"/>
                    <a:pt x="71" y="81"/>
                  </a:cubicBezTo>
                  <a:cubicBezTo>
                    <a:pt x="71" y="81"/>
                    <a:pt x="72" y="81"/>
                    <a:pt x="73" y="82"/>
                  </a:cubicBezTo>
                  <a:cubicBezTo>
                    <a:pt x="76" y="83"/>
                    <a:pt x="79" y="83"/>
                    <a:pt x="82" y="83"/>
                  </a:cubicBezTo>
                  <a:cubicBezTo>
                    <a:pt x="89" y="83"/>
                    <a:pt x="95" y="81"/>
                    <a:pt x="100" y="77"/>
                  </a:cubicBezTo>
                  <a:cubicBezTo>
                    <a:pt x="101" y="76"/>
                    <a:pt x="102" y="74"/>
                    <a:pt x="103" y="73"/>
                  </a:cubicBezTo>
                  <a:cubicBezTo>
                    <a:pt x="104" y="72"/>
                    <a:pt x="104" y="72"/>
                    <a:pt x="105" y="71"/>
                  </a:cubicBezTo>
                  <a:cubicBezTo>
                    <a:pt x="106" y="69"/>
                    <a:pt x="106" y="69"/>
                    <a:pt x="106" y="69"/>
                  </a:cubicBezTo>
                  <a:cubicBezTo>
                    <a:pt x="107" y="66"/>
                    <a:pt x="108" y="63"/>
                    <a:pt x="109" y="60"/>
                  </a:cubicBezTo>
                  <a:cubicBezTo>
                    <a:pt x="109" y="59"/>
                    <a:pt x="109" y="57"/>
                    <a:pt x="109" y="55"/>
                  </a:cubicBezTo>
                  <a:cubicBezTo>
                    <a:pt x="109" y="54"/>
                    <a:pt x="109" y="53"/>
                    <a:pt x="109" y="51"/>
                  </a:cubicBezTo>
                  <a:cubicBezTo>
                    <a:pt x="108" y="48"/>
                    <a:pt x="107" y="45"/>
                    <a:pt x="106" y="42"/>
                  </a:cubicBezTo>
                  <a:cubicBezTo>
                    <a:pt x="105" y="41"/>
                    <a:pt x="104" y="40"/>
                    <a:pt x="104" y="38"/>
                  </a:cubicBezTo>
                  <a:cubicBezTo>
                    <a:pt x="102" y="37"/>
                    <a:pt x="101" y="36"/>
                    <a:pt x="99" y="36"/>
                  </a:cubicBezTo>
                  <a:cubicBezTo>
                    <a:pt x="97" y="34"/>
                    <a:pt x="94" y="35"/>
                    <a:pt x="94" y="35"/>
                  </a:cubicBezTo>
                  <a:cubicBezTo>
                    <a:pt x="94" y="36"/>
                    <a:pt x="94" y="36"/>
                    <a:pt x="95" y="37"/>
                  </a:cubicBezTo>
                  <a:cubicBezTo>
                    <a:pt x="95" y="38"/>
                    <a:pt x="96" y="39"/>
                    <a:pt x="98" y="41"/>
                  </a:cubicBezTo>
                  <a:cubicBezTo>
                    <a:pt x="98" y="42"/>
                    <a:pt x="99" y="43"/>
                    <a:pt x="100" y="44"/>
                  </a:cubicBezTo>
                  <a:cubicBezTo>
                    <a:pt x="101" y="46"/>
                    <a:pt x="101" y="47"/>
                    <a:pt x="101" y="47"/>
                  </a:cubicBezTo>
                  <a:cubicBezTo>
                    <a:pt x="101" y="48"/>
                    <a:pt x="100" y="47"/>
                    <a:pt x="99" y="47"/>
                  </a:cubicBezTo>
                  <a:cubicBezTo>
                    <a:pt x="100" y="49"/>
                    <a:pt x="101" y="50"/>
                    <a:pt x="101" y="52"/>
                  </a:cubicBezTo>
                  <a:cubicBezTo>
                    <a:pt x="101" y="53"/>
                    <a:pt x="101" y="54"/>
                    <a:pt x="101" y="54"/>
                  </a:cubicBezTo>
                  <a:cubicBezTo>
                    <a:pt x="101" y="55"/>
                    <a:pt x="101" y="56"/>
                    <a:pt x="101" y="57"/>
                  </a:cubicBezTo>
                  <a:cubicBezTo>
                    <a:pt x="101" y="60"/>
                    <a:pt x="100" y="63"/>
                    <a:pt x="99" y="66"/>
                  </a:cubicBezTo>
                  <a:cubicBezTo>
                    <a:pt x="98" y="67"/>
                    <a:pt x="98" y="67"/>
                    <a:pt x="97" y="68"/>
                  </a:cubicBezTo>
                  <a:cubicBezTo>
                    <a:pt x="97" y="69"/>
                    <a:pt x="96" y="69"/>
                    <a:pt x="96" y="70"/>
                  </a:cubicBezTo>
                  <a:cubicBezTo>
                    <a:pt x="95" y="71"/>
                    <a:pt x="94" y="72"/>
                    <a:pt x="92" y="73"/>
                  </a:cubicBezTo>
                  <a:cubicBezTo>
                    <a:pt x="90" y="74"/>
                    <a:pt x="86" y="75"/>
                    <a:pt x="83" y="75"/>
                  </a:cubicBezTo>
                  <a:cubicBezTo>
                    <a:pt x="81" y="75"/>
                    <a:pt x="79" y="75"/>
                    <a:pt x="78" y="75"/>
                  </a:cubicBezTo>
                  <a:cubicBezTo>
                    <a:pt x="77" y="75"/>
                    <a:pt x="76" y="74"/>
                    <a:pt x="75" y="74"/>
                  </a:cubicBezTo>
                  <a:cubicBezTo>
                    <a:pt x="74" y="74"/>
                    <a:pt x="74" y="73"/>
                    <a:pt x="74" y="73"/>
                  </a:cubicBezTo>
                  <a:cubicBezTo>
                    <a:pt x="72" y="73"/>
                    <a:pt x="72" y="73"/>
                    <a:pt x="72" y="73"/>
                  </a:cubicBezTo>
                  <a:cubicBezTo>
                    <a:pt x="60" y="66"/>
                    <a:pt x="60" y="66"/>
                    <a:pt x="60" y="66"/>
                  </a:cubicBezTo>
                  <a:cubicBezTo>
                    <a:pt x="52" y="62"/>
                    <a:pt x="44" y="58"/>
                    <a:pt x="36" y="53"/>
                  </a:cubicBezTo>
                  <a:cubicBezTo>
                    <a:pt x="44" y="58"/>
                    <a:pt x="52" y="62"/>
                    <a:pt x="60" y="66"/>
                  </a:cubicBezTo>
                  <a:cubicBezTo>
                    <a:pt x="72" y="73"/>
                    <a:pt x="72" y="73"/>
                    <a:pt x="72" y="73"/>
                  </a:cubicBezTo>
                  <a:cubicBezTo>
                    <a:pt x="73" y="73"/>
                    <a:pt x="73" y="73"/>
                    <a:pt x="73" y="73"/>
                  </a:cubicBezTo>
                  <a:cubicBezTo>
                    <a:pt x="74" y="73"/>
                    <a:pt x="74" y="73"/>
                    <a:pt x="74" y="73"/>
                  </a:cubicBezTo>
                  <a:cubicBezTo>
                    <a:pt x="74" y="73"/>
                    <a:pt x="75" y="74"/>
                    <a:pt x="75" y="74"/>
                  </a:cubicBezTo>
                  <a:cubicBezTo>
                    <a:pt x="76" y="74"/>
                    <a:pt x="77" y="74"/>
                    <a:pt x="78" y="75"/>
                  </a:cubicBezTo>
                  <a:cubicBezTo>
                    <a:pt x="79" y="75"/>
                    <a:pt x="81" y="75"/>
                    <a:pt x="83" y="75"/>
                  </a:cubicBezTo>
                  <a:cubicBezTo>
                    <a:pt x="86" y="75"/>
                    <a:pt x="90" y="74"/>
                    <a:pt x="92" y="73"/>
                  </a:cubicBezTo>
                  <a:cubicBezTo>
                    <a:pt x="94" y="72"/>
                    <a:pt x="95" y="71"/>
                    <a:pt x="96" y="70"/>
                  </a:cubicBezTo>
                  <a:cubicBezTo>
                    <a:pt x="96" y="69"/>
                    <a:pt x="97" y="68"/>
                    <a:pt x="97" y="68"/>
                  </a:cubicBezTo>
                  <a:cubicBezTo>
                    <a:pt x="97" y="68"/>
                    <a:pt x="98" y="67"/>
                    <a:pt x="98" y="67"/>
                  </a:cubicBezTo>
                  <a:cubicBezTo>
                    <a:pt x="98" y="66"/>
                    <a:pt x="98" y="66"/>
                    <a:pt x="98" y="66"/>
                  </a:cubicBezTo>
                  <a:cubicBezTo>
                    <a:pt x="100" y="63"/>
                    <a:pt x="101" y="60"/>
                    <a:pt x="101" y="57"/>
                  </a:cubicBezTo>
                  <a:cubicBezTo>
                    <a:pt x="101" y="56"/>
                    <a:pt x="101" y="55"/>
                    <a:pt x="101" y="54"/>
                  </a:cubicBezTo>
                  <a:cubicBezTo>
                    <a:pt x="101" y="53"/>
                    <a:pt x="100" y="52"/>
                    <a:pt x="100" y="52"/>
                  </a:cubicBezTo>
                  <a:cubicBezTo>
                    <a:pt x="100" y="50"/>
                    <a:pt x="99" y="49"/>
                    <a:pt x="99" y="47"/>
                  </a:cubicBezTo>
                  <a:cubicBezTo>
                    <a:pt x="98" y="47"/>
                    <a:pt x="98" y="48"/>
                    <a:pt x="98" y="50"/>
                  </a:cubicBezTo>
                  <a:cubicBezTo>
                    <a:pt x="98" y="51"/>
                    <a:pt x="98" y="52"/>
                    <a:pt x="98" y="54"/>
                  </a:cubicBezTo>
                  <a:cubicBezTo>
                    <a:pt x="98" y="56"/>
                    <a:pt x="99" y="58"/>
                    <a:pt x="98" y="60"/>
                  </a:cubicBezTo>
                  <a:cubicBezTo>
                    <a:pt x="98" y="61"/>
                    <a:pt x="98" y="62"/>
                    <a:pt x="97" y="63"/>
                  </a:cubicBezTo>
                  <a:cubicBezTo>
                    <a:pt x="97" y="64"/>
                    <a:pt x="97" y="64"/>
                    <a:pt x="97" y="64"/>
                  </a:cubicBezTo>
                  <a:cubicBezTo>
                    <a:pt x="97" y="64"/>
                    <a:pt x="97" y="65"/>
                    <a:pt x="97" y="65"/>
                  </a:cubicBezTo>
                  <a:cubicBezTo>
                    <a:pt x="96" y="66"/>
                    <a:pt x="96" y="66"/>
                    <a:pt x="96" y="66"/>
                  </a:cubicBezTo>
                  <a:cubicBezTo>
                    <a:pt x="96" y="66"/>
                    <a:pt x="96" y="66"/>
                    <a:pt x="96" y="66"/>
                  </a:cubicBezTo>
                  <a:cubicBezTo>
                    <a:pt x="95" y="68"/>
                    <a:pt x="93" y="70"/>
                    <a:pt x="92" y="70"/>
                  </a:cubicBezTo>
                  <a:cubicBezTo>
                    <a:pt x="88" y="73"/>
                    <a:pt x="83" y="74"/>
                    <a:pt x="78" y="72"/>
                  </a:cubicBezTo>
                  <a:cubicBezTo>
                    <a:pt x="77" y="72"/>
                    <a:pt x="76" y="72"/>
                    <a:pt x="75" y="71"/>
                  </a:cubicBezTo>
                  <a:cubicBezTo>
                    <a:pt x="74" y="71"/>
                    <a:pt x="74" y="71"/>
                    <a:pt x="74" y="71"/>
                  </a:cubicBezTo>
                  <a:cubicBezTo>
                    <a:pt x="74" y="70"/>
                    <a:pt x="73" y="70"/>
                    <a:pt x="73" y="70"/>
                  </a:cubicBezTo>
                  <a:cubicBezTo>
                    <a:pt x="71" y="69"/>
                    <a:pt x="71" y="69"/>
                    <a:pt x="71" y="69"/>
                  </a:cubicBezTo>
                  <a:cubicBezTo>
                    <a:pt x="62" y="64"/>
                    <a:pt x="62" y="64"/>
                    <a:pt x="62" y="64"/>
                  </a:cubicBezTo>
                  <a:cubicBezTo>
                    <a:pt x="50" y="58"/>
                    <a:pt x="39" y="52"/>
                    <a:pt x="28" y="46"/>
                  </a:cubicBezTo>
                  <a:cubicBezTo>
                    <a:pt x="22" y="43"/>
                    <a:pt x="22" y="43"/>
                    <a:pt x="22" y="43"/>
                  </a:cubicBezTo>
                  <a:cubicBezTo>
                    <a:pt x="21" y="43"/>
                    <a:pt x="21" y="43"/>
                    <a:pt x="21" y="43"/>
                  </a:cubicBezTo>
                  <a:cubicBezTo>
                    <a:pt x="20" y="42"/>
                    <a:pt x="20" y="42"/>
                    <a:pt x="20" y="42"/>
                  </a:cubicBezTo>
                  <a:cubicBezTo>
                    <a:pt x="20" y="42"/>
                    <a:pt x="20" y="42"/>
                    <a:pt x="20" y="42"/>
                  </a:cubicBezTo>
                  <a:cubicBezTo>
                    <a:pt x="19" y="41"/>
                    <a:pt x="18" y="41"/>
                    <a:pt x="18" y="41"/>
                  </a:cubicBezTo>
                  <a:cubicBezTo>
                    <a:pt x="16" y="39"/>
                    <a:pt x="15" y="36"/>
                    <a:pt x="14" y="33"/>
                  </a:cubicBezTo>
                  <a:cubicBezTo>
                    <a:pt x="14" y="30"/>
                    <a:pt x="14" y="26"/>
                    <a:pt x="15" y="23"/>
                  </a:cubicBezTo>
                  <a:cubicBezTo>
                    <a:pt x="16" y="22"/>
                    <a:pt x="17" y="21"/>
                    <a:pt x="18" y="20"/>
                  </a:cubicBezTo>
                  <a:cubicBezTo>
                    <a:pt x="18" y="18"/>
                    <a:pt x="20" y="18"/>
                    <a:pt x="21" y="17"/>
                  </a:cubicBezTo>
                  <a:cubicBezTo>
                    <a:pt x="24" y="15"/>
                    <a:pt x="29" y="14"/>
                    <a:pt x="34" y="16"/>
                  </a:cubicBezTo>
                  <a:cubicBezTo>
                    <a:pt x="34" y="16"/>
                    <a:pt x="35" y="16"/>
                    <a:pt x="35" y="16"/>
                  </a:cubicBezTo>
                  <a:cubicBezTo>
                    <a:pt x="36" y="16"/>
                    <a:pt x="36" y="16"/>
                    <a:pt x="36" y="17"/>
                  </a:cubicBezTo>
                  <a:cubicBezTo>
                    <a:pt x="37" y="17"/>
                    <a:pt x="37" y="17"/>
                    <a:pt x="37" y="17"/>
                  </a:cubicBezTo>
                  <a:cubicBezTo>
                    <a:pt x="41" y="19"/>
                    <a:pt x="41" y="19"/>
                    <a:pt x="41" y="19"/>
                  </a:cubicBezTo>
                  <a:cubicBezTo>
                    <a:pt x="50" y="23"/>
                    <a:pt x="50" y="23"/>
                    <a:pt x="50" y="23"/>
                  </a:cubicBezTo>
                  <a:cubicBezTo>
                    <a:pt x="61" y="29"/>
                    <a:pt x="72" y="34"/>
                    <a:pt x="81" y="38"/>
                  </a:cubicBezTo>
                  <a:cubicBezTo>
                    <a:pt x="98" y="45"/>
                    <a:pt x="94" y="38"/>
                    <a:pt x="78" y="29"/>
                  </a:cubicBezTo>
                  <a:cubicBezTo>
                    <a:pt x="79" y="28"/>
                    <a:pt x="79" y="28"/>
                    <a:pt x="79" y="28"/>
                  </a:cubicBezTo>
                  <a:cubicBezTo>
                    <a:pt x="95" y="37"/>
                    <a:pt x="88" y="30"/>
                    <a:pt x="91" y="29"/>
                  </a:cubicBezTo>
                  <a:cubicBezTo>
                    <a:pt x="82" y="25"/>
                    <a:pt x="75" y="21"/>
                    <a:pt x="67" y="16"/>
                  </a:cubicBezTo>
                  <a:cubicBezTo>
                    <a:pt x="59" y="12"/>
                    <a:pt x="59" y="12"/>
                    <a:pt x="59" y="12"/>
                  </a:cubicBezTo>
                  <a:cubicBezTo>
                    <a:pt x="50" y="7"/>
                    <a:pt x="50" y="7"/>
                    <a:pt x="50" y="7"/>
                  </a:cubicBezTo>
                  <a:cubicBezTo>
                    <a:pt x="45" y="5"/>
                    <a:pt x="45" y="5"/>
                    <a:pt x="45" y="5"/>
                  </a:cubicBezTo>
                  <a:cubicBezTo>
                    <a:pt x="43" y="4"/>
                    <a:pt x="43" y="4"/>
                    <a:pt x="43" y="4"/>
                  </a:cubicBezTo>
                  <a:cubicBezTo>
                    <a:pt x="42" y="4"/>
                    <a:pt x="41" y="3"/>
                    <a:pt x="40" y="3"/>
                  </a:cubicBezTo>
                  <a:cubicBezTo>
                    <a:pt x="32" y="0"/>
                    <a:pt x="24" y="0"/>
                    <a:pt x="16" y="3"/>
                  </a:cubicBezTo>
                  <a:cubicBezTo>
                    <a:pt x="12" y="5"/>
                    <a:pt x="8" y="8"/>
                    <a:pt x="6" y="12"/>
                  </a:cubicBezTo>
                  <a:cubicBezTo>
                    <a:pt x="3" y="15"/>
                    <a:pt x="1" y="19"/>
                    <a:pt x="1" y="23"/>
                  </a:cubicBezTo>
                  <a:cubicBezTo>
                    <a:pt x="0" y="27"/>
                    <a:pt x="0" y="31"/>
                    <a:pt x="0" y="35"/>
                  </a:cubicBezTo>
                  <a:cubicBezTo>
                    <a:pt x="1" y="39"/>
                    <a:pt x="2" y="43"/>
                    <a:pt x="5" y="47"/>
                  </a:cubicBezTo>
                  <a:cubicBezTo>
                    <a:pt x="6" y="49"/>
                    <a:pt x="7" y="50"/>
                    <a:pt x="9" y="52"/>
                  </a:cubicBezTo>
                  <a:cubicBezTo>
                    <a:pt x="11" y="53"/>
                    <a:pt x="13" y="55"/>
                    <a:pt x="15" y="55"/>
                  </a:cubicBezTo>
                  <a:cubicBezTo>
                    <a:pt x="23" y="60"/>
                    <a:pt x="23" y="60"/>
                    <a:pt x="23" y="60"/>
                  </a:cubicBezTo>
                  <a:cubicBezTo>
                    <a:pt x="40" y="68"/>
                    <a:pt x="40" y="68"/>
                    <a:pt x="40" y="68"/>
                  </a:cubicBezTo>
                  <a:cubicBezTo>
                    <a:pt x="58" y="77"/>
                    <a:pt x="58" y="77"/>
                    <a:pt x="58" y="77"/>
                  </a:cubicBezTo>
                  <a:cubicBezTo>
                    <a:pt x="66" y="81"/>
                    <a:pt x="66" y="81"/>
                    <a:pt x="66" y="81"/>
                  </a:cubicBezTo>
                  <a:cubicBezTo>
                    <a:pt x="67" y="82"/>
                    <a:pt x="67" y="82"/>
                    <a:pt x="67" y="82"/>
                  </a:cubicBezTo>
                  <a:cubicBezTo>
                    <a:pt x="68" y="82"/>
                    <a:pt x="68" y="82"/>
                    <a:pt x="68" y="83"/>
                  </a:cubicBezTo>
                  <a:cubicBezTo>
                    <a:pt x="69" y="83"/>
                    <a:pt x="69" y="83"/>
                    <a:pt x="70" y="83"/>
                  </a:cubicBezTo>
                  <a:cubicBezTo>
                    <a:pt x="64" y="80"/>
                    <a:pt x="64" y="80"/>
                    <a:pt x="64" y="80"/>
                  </a:cubicBezTo>
                  <a:cubicBezTo>
                    <a:pt x="53" y="74"/>
                    <a:pt x="53" y="74"/>
                    <a:pt x="53" y="74"/>
                  </a:cubicBezTo>
                  <a:cubicBezTo>
                    <a:pt x="31" y="63"/>
                    <a:pt x="31" y="63"/>
                    <a:pt x="31" y="63"/>
                  </a:cubicBezTo>
                  <a:cubicBezTo>
                    <a:pt x="20" y="58"/>
                    <a:pt x="20" y="58"/>
                    <a:pt x="20" y="58"/>
                  </a:cubicBezTo>
                  <a:cubicBezTo>
                    <a:pt x="15" y="55"/>
                    <a:pt x="15" y="55"/>
                    <a:pt x="15" y="55"/>
                  </a:cubicBezTo>
                  <a:cubicBezTo>
                    <a:pt x="14" y="55"/>
                    <a:pt x="14" y="55"/>
                    <a:pt x="14" y="55"/>
                  </a:cubicBezTo>
                  <a:cubicBezTo>
                    <a:pt x="13" y="54"/>
                    <a:pt x="13" y="54"/>
                    <a:pt x="13" y="54"/>
                  </a:cubicBezTo>
                  <a:cubicBezTo>
                    <a:pt x="13" y="54"/>
                    <a:pt x="12" y="53"/>
                    <a:pt x="12" y="53"/>
                  </a:cubicBezTo>
                  <a:cubicBezTo>
                    <a:pt x="10" y="52"/>
                    <a:pt x="9" y="51"/>
                    <a:pt x="8" y="50"/>
                  </a:cubicBezTo>
                  <a:cubicBezTo>
                    <a:pt x="4" y="47"/>
                    <a:pt x="2" y="42"/>
                    <a:pt x="1" y="36"/>
                  </a:cubicBezTo>
                  <a:cubicBezTo>
                    <a:pt x="0" y="31"/>
                    <a:pt x="0" y="26"/>
                    <a:pt x="2" y="21"/>
                  </a:cubicBezTo>
                  <a:cubicBezTo>
                    <a:pt x="2" y="21"/>
                    <a:pt x="2" y="22"/>
                    <a:pt x="2" y="21"/>
                  </a:cubicBezTo>
                  <a:cubicBezTo>
                    <a:pt x="1" y="26"/>
                    <a:pt x="1" y="31"/>
                    <a:pt x="2" y="36"/>
                  </a:cubicBezTo>
                  <a:cubicBezTo>
                    <a:pt x="3" y="41"/>
                    <a:pt x="5" y="46"/>
                    <a:pt x="9" y="50"/>
                  </a:cubicBezTo>
                  <a:cubicBezTo>
                    <a:pt x="10" y="51"/>
                    <a:pt x="11" y="52"/>
                    <a:pt x="12" y="52"/>
                  </a:cubicBezTo>
                  <a:cubicBezTo>
                    <a:pt x="13" y="53"/>
                    <a:pt x="13" y="53"/>
                    <a:pt x="14" y="53"/>
                  </a:cubicBezTo>
                  <a:cubicBezTo>
                    <a:pt x="15" y="54"/>
                    <a:pt x="15" y="54"/>
                    <a:pt x="16" y="54"/>
                  </a:cubicBezTo>
                  <a:cubicBezTo>
                    <a:pt x="21" y="57"/>
                    <a:pt x="21" y="57"/>
                    <a:pt x="21" y="57"/>
                  </a:cubicBezTo>
                  <a:cubicBezTo>
                    <a:pt x="32" y="63"/>
                    <a:pt x="32" y="63"/>
                    <a:pt x="32" y="63"/>
                  </a:cubicBezTo>
                  <a:cubicBezTo>
                    <a:pt x="39" y="67"/>
                    <a:pt x="47" y="71"/>
                    <a:pt x="54" y="74"/>
                  </a:cubicBezTo>
                  <a:cubicBezTo>
                    <a:pt x="58" y="76"/>
                    <a:pt x="61" y="78"/>
                    <a:pt x="65" y="80"/>
                  </a:cubicBezTo>
                  <a:cubicBezTo>
                    <a:pt x="68" y="81"/>
                    <a:pt x="68" y="81"/>
                    <a:pt x="68" y="81"/>
                  </a:cubicBezTo>
                  <a:cubicBezTo>
                    <a:pt x="68" y="81"/>
                    <a:pt x="69" y="82"/>
                    <a:pt x="70" y="82"/>
                  </a:cubicBezTo>
                  <a:cubicBezTo>
                    <a:pt x="70" y="82"/>
                    <a:pt x="71" y="83"/>
                    <a:pt x="72" y="83"/>
                  </a:cubicBezTo>
                  <a:cubicBezTo>
                    <a:pt x="74" y="84"/>
                    <a:pt x="77" y="84"/>
                    <a:pt x="79" y="84"/>
                  </a:cubicBezTo>
                  <a:cubicBezTo>
                    <a:pt x="79" y="86"/>
                    <a:pt x="79" y="86"/>
                    <a:pt x="79" y="86"/>
                  </a:cubicBezTo>
                  <a:cubicBezTo>
                    <a:pt x="83" y="86"/>
                    <a:pt x="87" y="86"/>
                    <a:pt x="91" y="85"/>
                  </a:cubicBezTo>
                  <a:cubicBezTo>
                    <a:pt x="95" y="84"/>
                    <a:pt x="98" y="82"/>
                    <a:pt x="101" y="79"/>
                  </a:cubicBezTo>
                  <a:cubicBezTo>
                    <a:pt x="103" y="78"/>
                    <a:pt x="104" y="76"/>
                    <a:pt x="106" y="74"/>
                  </a:cubicBezTo>
                  <a:cubicBezTo>
                    <a:pt x="106" y="74"/>
                    <a:pt x="107" y="73"/>
                    <a:pt x="107" y="72"/>
                  </a:cubicBezTo>
                  <a:cubicBezTo>
                    <a:pt x="108" y="71"/>
                    <a:pt x="108" y="71"/>
                    <a:pt x="108" y="71"/>
                  </a:cubicBezTo>
                  <a:cubicBezTo>
                    <a:pt x="108" y="70"/>
                    <a:pt x="108" y="70"/>
                    <a:pt x="109" y="69"/>
                  </a:cubicBezTo>
                  <a:cubicBezTo>
                    <a:pt x="111" y="66"/>
                    <a:pt x="111" y="62"/>
                    <a:pt x="112" y="58"/>
                  </a:cubicBezTo>
                  <a:cubicBezTo>
                    <a:pt x="112" y="57"/>
                    <a:pt x="112" y="56"/>
                    <a:pt x="112" y="55"/>
                  </a:cubicBezTo>
                  <a:cubicBezTo>
                    <a:pt x="112" y="54"/>
                    <a:pt x="111" y="54"/>
                    <a:pt x="111" y="53"/>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0" name="Freeform 22">
              <a:extLst>
                <a:ext uri="{FF2B5EF4-FFF2-40B4-BE49-F238E27FC236}">
                  <a16:creationId xmlns:a16="http://schemas.microsoft.com/office/drawing/2014/main" id="{DB60503C-1486-F786-8D18-4D43F6A8F5A0}"/>
                </a:ext>
              </a:extLst>
            </p:cNvPr>
            <p:cNvSpPr/>
            <p:nvPr/>
          </p:nvSpPr>
          <p:spPr bwMode="auto">
            <a:xfrm>
              <a:off x="4559301" y="3144838"/>
              <a:ext cx="417513" cy="315913"/>
            </a:xfrm>
            <a:custGeom>
              <a:avLst/>
              <a:gdLst>
                <a:gd name="T0" fmla="*/ 97 w 111"/>
                <a:gd name="T1" fmla="*/ 52 h 84"/>
                <a:gd name="T2" fmla="*/ 92 w 111"/>
                <a:gd name="T3" fmla="*/ 54 h 84"/>
                <a:gd name="T4" fmla="*/ 47 w 111"/>
                <a:gd name="T5" fmla="*/ 76 h 84"/>
                <a:gd name="T6" fmla="*/ 40 w 111"/>
                <a:gd name="T7" fmla="*/ 79 h 84"/>
                <a:gd name="T8" fmla="*/ 22 w 111"/>
                <a:gd name="T9" fmla="*/ 80 h 84"/>
                <a:gd name="T10" fmla="*/ 41 w 111"/>
                <a:gd name="T11" fmla="*/ 78 h 84"/>
                <a:gd name="T12" fmla="*/ 59 w 111"/>
                <a:gd name="T13" fmla="*/ 69 h 84"/>
                <a:gd name="T14" fmla="*/ 103 w 111"/>
                <a:gd name="T15" fmla="*/ 45 h 84"/>
                <a:gd name="T16" fmla="*/ 107 w 111"/>
                <a:gd name="T17" fmla="*/ 19 h 84"/>
                <a:gd name="T18" fmla="*/ 102 w 111"/>
                <a:gd name="T19" fmla="*/ 23 h 84"/>
                <a:gd name="T20" fmla="*/ 101 w 111"/>
                <a:gd name="T21" fmla="*/ 30 h 84"/>
                <a:gd name="T22" fmla="*/ 72 w 111"/>
                <a:gd name="T23" fmla="*/ 54 h 84"/>
                <a:gd name="T24" fmla="*/ 38 w 111"/>
                <a:gd name="T25" fmla="*/ 71 h 84"/>
                <a:gd name="T26" fmla="*/ 25 w 111"/>
                <a:gd name="T27" fmla="*/ 72 h 84"/>
                <a:gd name="T28" fmla="*/ 37 w 111"/>
                <a:gd name="T29" fmla="*/ 71 h 84"/>
                <a:gd name="T30" fmla="*/ 47 w 111"/>
                <a:gd name="T31" fmla="*/ 66 h 84"/>
                <a:gd name="T32" fmla="*/ 98 w 111"/>
                <a:gd name="T33" fmla="*/ 38 h 84"/>
                <a:gd name="T34" fmla="*/ 94 w 111"/>
                <a:gd name="T35" fmla="*/ 40 h 84"/>
                <a:gd name="T36" fmla="*/ 89 w 111"/>
                <a:gd name="T37" fmla="*/ 44 h 84"/>
                <a:gd name="T38" fmla="*/ 47 w 111"/>
                <a:gd name="T39" fmla="*/ 64 h 84"/>
                <a:gd name="T40" fmla="*/ 36 w 111"/>
                <a:gd name="T41" fmla="*/ 69 h 84"/>
                <a:gd name="T42" fmla="*/ 31 w 111"/>
                <a:gd name="T43" fmla="*/ 70 h 84"/>
                <a:gd name="T44" fmla="*/ 16 w 111"/>
                <a:gd name="T45" fmla="*/ 63 h 84"/>
                <a:gd name="T46" fmla="*/ 15 w 111"/>
                <a:gd name="T47" fmla="*/ 62 h 84"/>
                <a:gd name="T48" fmla="*/ 14 w 111"/>
                <a:gd name="T49" fmla="*/ 54 h 84"/>
                <a:gd name="T50" fmla="*/ 19 w 111"/>
                <a:gd name="T51" fmla="*/ 43 h 84"/>
                <a:gd name="T52" fmla="*/ 25 w 111"/>
                <a:gd name="T53" fmla="*/ 40 h 84"/>
                <a:gd name="T54" fmla="*/ 73 w 111"/>
                <a:gd name="T55" fmla="*/ 16 h 84"/>
                <a:gd name="T56" fmla="*/ 76 w 111"/>
                <a:gd name="T57" fmla="*/ 14 h 84"/>
                <a:gd name="T58" fmla="*/ 96 w 111"/>
                <a:gd name="T59" fmla="*/ 19 h 84"/>
                <a:gd name="T60" fmla="*/ 98 w 111"/>
                <a:gd name="T61" fmla="*/ 19 h 84"/>
                <a:gd name="T62" fmla="*/ 88 w 111"/>
                <a:gd name="T63" fmla="*/ 5 h 84"/>
                <a:gd name="T64" fmla="*/ 102 w 111"/>
                <a:gd name="T65" fmla="*/ 8 h 84"/>
                <a:gd name="T66" fmla="*/ 67 w 111"/>
                <a:gd name="T67" fmla="*/ 3 h 84"/>
                <a:gd name="T68" fmla="*/ 26 w 111"/>
                <a:gd name="T69" fmla="*/ 24 h 84"/>
                <a:gd name="T70" fmla="*/ 14 w 111"/>
                <a:gd name="T71" fmla="*/ 30 h 84"/>
                <a:gd name="T72" fmla="*/ 1 w 111"/>
                <a:gd name="T73" fmla="*/ 46 h 84"/>
                <a:gd name="T74" fmla="*/ 0 w 111"/>
                <a:gd name="T75" fmla="*/ 58 h 84"/>
                <a:gd name="T76" fmla="*/ 3 w 111"/>
                <a:gd name="T77" fmla="*/ 68 h 84"/>
                <a:gd name="T78" fmla="*/ 3 w 111"/>
                <a:gd name="T79" fmla="*/ 70 h 84"/>
                <a:gd name="T80" fmla="*/ 4 w 111"/>
                <a:gd name="T81" fmla="*/ 71 h 84"/>
                <a:gd name="T82" fmla="*/ 12 w 111"/>
                <a:gd name="T83" fmla="*/ 79 h 84"/>
                <a:gd name="T84" fmla="*/ 42 w 111"/>
                <a:gd name="T85" fmla="*/ 81 h 84"/>
                <a:gd name="T86" fmla="*/ 44 w 111"/>
                <a:gd name="T87" fmla="*/ 80 h 84"/>
                <a:gd name="T88" fmla="*/ 72 w 111"/>
                <a:gd name="T89" fmla="*/ 66 h 84"/>
                <a:gd name="T90" fmla="*/ 43 w 111"/>
                <a:gd name="T91" fmla="*/ 80 h 84"/>
                <a:gd name="T92" fmla="*/ 38 w 111"/>
                <a:gd name="T93" fmla="*/ 82 h 84"/>
                <a:gd name="T94" fmla="*/ 4 w 111"/>
                <a:gd name="T95" fmla="*/ 69 h 84"/>
                <a:gd name="T96" fmla="*/ 3 w 111"/>
                <a:gd name="T97" fmla="*/ 69 h 84"/>
                <a:gd name="T98" fmla="*/ 1 w 111"/>
                <a:gd name="T99" fmla="*/ 62 h 84"/>
                <a:gd name="T100" fmla="*/ 9 w 111"/>
                <a:gd name="T101" fmla="*/ 33 h 84"/>
                <a:gd name="T102" fmla="*/ 1 w 111"/>
                <a:gd name="T103" fmla="*/ 55 h 84"/>
                <a:gd name="T104" fmla="*/ 4 w 111"/>
                <a:gd name="T105" fmla="*/ 68 h 84"/>
                <a:gd name="T106" fmla="*/ 5 w 111"/>
                <a:gd name="T107" fmla="*/ 69 h 84"/>
                <a:gd name="T108" fmla="*/ 10 w 111"/>
                <a:gd name="T109" fmla="*/ 76 h 84"/>
                <a:gd name="T110" fmla="*/ 42 w 111"/>
                <a:gd name="T111" fmla="*/ 80 h 84"/>
                <a:gd name="T112" fmla="*/ 73 w 111"/>
                <a:gd name="T113" fmla="*/ 64 h 84"/>
                <a:gd name="T114" fmla="*/ 94 w 111"/>
                <a:gd name="T115" fmla="*/ 56 h 84"/>
                <a:gd name="T116" fmla="*/ 110 w 111"/>
                <a:gd name="T117" fmla="*/ 35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1" h="84">
                  <a:moveTo>
                    <a:pt x="105" y="44"/>
                  </a:moveTo>
                  <a:cubicBezTo>
                    <a:pt x="104" y="47"/>
                    <a:pt x="101" y="49"/>
                    <a:pt x="99" y="50"/>
                  </a:cubicBezTo>
                  <a:cubicBezTo>
                    <a:pt x="98" y="51"/>
                    <a:pt x="98" y="51"/>
                    <a:pt x="97" y="52"/>
                  </a:cubicBezTo>
                  <a:cubicBezTo>
                    <a:pt x="97" y="52"/>
                    <a:pt x="96" y="52"/>
                    <a:pt x="96" y="52"/>
                  </a:cubicBezTo>
                  <a:cubicBezTo>
                    <a:pt x="95" y="53"/>
                    <a:pt x="95" y="53"/>
                    <a:pt x="95" y="53"/>
                  </a:cubicBezTo>
                  <a:cubicBezTo>
                    <a:pt x="92" y="54"/>
                    <a:pt x="92" y="54"/>
                    <a:pt x="92" y="54"/>
                  </a:cubicBezTo>
                  <a:cubicBezTo>
                    <a:pt x="83" y="58"/>
                    <a:pt x="75" y="62"/>
                    <a:pt x="66" y="66"/>
                  </a:cubicBezTo>
                  <a:cubicBezTo>
                    <a:pt x="53" y="73"/>
                    <a:pt x="53" y="73"/>
                    <a:pt x="53" y="73"/>
                  </a:cubicBezTo>
                  <a:cubicBezTo>
                    <a:pt x="47" y="76"/>
                    <a:pt x="47" y="76"/>
                    <a:pt x="47" y="76"/>
                  </a:cubicBezTo>
                  <a:cubicBezTo>
                    <a:pt x="44" y="77"/>
                    <a:pt x="44" y="77"/>
                    <a:pt x="44" y="77"/>
                  </a:cubicBezTo>
                  <a:cubicBezTo>
                    <a:pt x="42" y="78"/>
                    <a:pt x="42" y="78"/>
                    <a:pt x="42" y="78"/>
                  </a:cubicBezTo>
                  <a:cubicBezTo>
                    <a:pt x="41" y="78"/>
                    <a:pt x="41" y="79"/>
                    <a:pt x="40" y="79"/>
                  </a:cubicBezTo>
                  <a:cubicBezTo>
                    <a:pt x="35" y="81"/>
                    <a:pt x="29" y="82"/>
                    <a:pt x="24" y="81"/>
                  </a:cubicBezTo>
                  <a:cubicBezTo>
                    <a:pt x="19" y="80"/>
                    <a:pt x="15" y="78"/>
                    <a:pt x="12" y="76"/>
                  </a:cubicBezTo>
                  <a:cubicBezTo>
                    <a:pt x="15" y="78"/>
                    <a:pt x="18" y="79"/>
                    <a:pt x="22" y="80"/>
                  </a:cubicBezTo>
                  <a:cubicBezTo>
                    <a:pt x="26" y="81"/>
                    <a:pt x="31" y="81"/>
                    <a:pt x="36" y="80"/>
                  </a:cubicBezTo>
                  <a:cubicBezTo>
                    <a:pt x="37" y="80"/>
                    <a:pt x="38" y="79"/>
                    <a:pt x="40" y="79"/>
                  </a:cubicBezTo>
                  <a:cubicBezTo>
                    <a:pt x="40" y="79"/>
                    <a:pt x="41" y="78"/>
                    <a:pt x="41" y="78"/>
                  </a:cubicBezTo>
                  <a:cubicBezTo>
                    <a:pt x="42" y="78"/>
                    <a:pt x="42" y="77"/>
                    <a:pt x="43" y="77"/>
                  </a:cubicBezTo>
                  <a:cubicBezTo>
                    <a:pt x="48" y="74"/>
                    <a:pt x="48" y="74"/>
                    <a:pt x="48" y="74"/>
                  </a:cubicBezTo>
                  <a:cubicBezTo>
                    <a:pt x="52" y="73"/>
                    <a:pt x="56" y="71"/>
                    <a:pt x="59" y="69"/>
                  </a:cubicBezTo>
                  <a:cubicBezTo>
                    <a:pt x="70" y="64"/>
                    <a:pt x="79" y="60"/>
                    <a:pt x="89" y="55"/>
                  </a:cubicBezTo>
                  <a:cubicBezTo>
                    <a:pt x="96" y="52"/>
                    <a:pt x="96" y="52"/>
                    <a:pt x="96" y="52"/>
                  </a:cubicBezTo>
                  <a:cubicBezTo>
                    <a:pt x="99" y="50"/>
                    <a:pt x="101" y="48"/>
                    <a:pt x="103" y="45"/>
                  </a:cubicBezTo>
                  <a:cubicBezTo>
                    <a:pt x="107" y="40"/>
                    <a:pt x="109" y="34"/>
                    <a:pt x="109" y="28"/>
                  </a:cubicBezTo>
                  <a:cubicBezTo>
                    <a:pt x="109" y="26"/>
                    <a:pt x="109" y="25"/>
                    <a:pt x="109" y="24"/>
                  </a:cubicBezTo>
                  <a:cubicBezTo>
                    <a:pt x="108" y="22"/>
                    <a:pt x="107" y="21"/>
                    <a:pt x="107" y="19"/>
                  </a:cubicBezTo>
                  <a:cubicBezTo>
                    <a:pt x="105" y="17"/>
                    <a:pt x="103" y="16"/>
                    <a:pt x="103" y="16"/>
                  </a:cubicBezTo>
                  <a:cubicBezTo>
                    <a:pt x="102" y="16"/>
                    <a:pt x="102" y="17"/>
                    <a:pt x="102" y="18"/>
                  </a:cubicBezTo>
                  <a:cubicBezTo>
                    <a:pt x="102" y="19"/>
                    <a:pt x="102" y="21"/>
                    <a:pt x="102" y="23"/>
                  </a:cubicBezTo>
                  <a:cubicBezTo>
                    <a:pt x="103" y="24"/>
                    <a:pt x="103" y="26"/>
                    <a:pt x="103" y="27"/>
                  </a:cubicBezTo>
                  <a:cubicBezTo>
                    <a:pt x="103" y="29"/>
                    <a:pt x="103" y="30"/>
                    <a:pt x="103" y="30"/>
                  </a:cubicBezTo>
                  <a:cubicBezTo>
                    <a:pt x="102" y="31"/>
                    <a:pt x="102" y="30"/>
                    <a:pt x="101" y="30"/>
                  </a:cubicBezTo>
                  <a:cubicBezTo>
                    <a:pt x="101" y="33"/>
                    <a:pt x="100" y="36"/>
                    <a:pt x="98" y="39"/>
                  </a:cubicBezTo>
                  <a:cubicBezTo>
                    <a:pt x="97" y="41"/>
                    <a:pt x="95" y="44"/>
                    <a:pt x="92" y="45"/>
                  </a:cubicBezTo>
                  <a:cubicBezTo>
                    <a:pt x="72" y="54"/>
                    <a:pt x="72" y="54"/>
                    <a:pt x="72" y="54"/>
                  </a:cubicBezTo>
                  <a:cubicBezTo>
                    <a:pt x="64" y="58"/>
                    <a:pt x="55" y="62"/>
                    <a:pt x="47" y="66"/>
                  </a:cubicBezTo>
                  <a:cubicBezTo>
                    <a:pt x="41" y="69"/>
                    <a:pt x="41" y="69"/>
                    <a:pt x="41" y="69"/>
                  </a:cubicBezTo>
                  <a:cubicBezTo>
                    <a:pt x="38" y="71"/>
                    <a:pt x="38" y="71"/>
                    <a:pt x="38" y="71"/>
                  </a:cubicBezTo>
                  <a:cubicBezTo>
                    <a:pt x="37" y="71"/>
                    <a:pt x="37" y="71"/>
                    <a:pt x="37" y="71"/>
                  </a:cubicBezTo>
                  <a:cubicBezTo>
                    <a:pt x="36" y="71"/>
                    <a:pt x="36" y="72"/>
                    <a:pt x="35" y="72"/>
                  </a:cubicBezTo>
                  <a:cubicBezTo>
                    <a:pt x="32" y="73"/>
                    <a:pt x="28" y="73"/>
                    <a:pt x="25" y="72"/>
                  </a:cubicBezTo>
                  <a:cubicBezTo>
                    <a:pt x="28" y="73"/>
                    <a:pt x="32" y="73"/>
                    <a:pt x="35" y="72"/>
                  </a:cubicBezTo>
                  <a:cubicBezTo>
                    <a:pt x="36" y="71"/>
                    <a:pt x="36" y="71"/>
                    <a:pt x="37" y="71"/>
                  </a:cubicBezTo>
                  <a:cubicBezTo>
                    <a:pt x="37" y="71"/>
                    <a:pt x="37" y="71"/>
                    <a:pt x="37" y="71"/>
                  </a:cubicBezTo>
                  <a:cubicBezTo>
                    <a:pt x="38" y="71"/>
                    <a:pt x="38" y="71"/>
                    <a:pt x="38" y="70"/>
                  </a:cubicBezTo>
                  <a:cubicBezTo>
                    <a:pt x="41" y="69"/>
                    <a:pt x="41" y="69"/>
                    <a:pt x="41" y="69"/>
                  </a:cubicBezTo>
                  <a:cubicBezTo>
                    <a:pt x="47" y="66"/>
                    <a:pt x="47" y="66"/>
                    <a:pt x="47" y="66"/>
                  </a:cubicBezTo>
                  <a:cubicBezTo>
                    <a:pt x="72" y="54"/>
                    <a:pt x="72" y="54"/>
                    <a:pt x="72" y="54"/>
                  </a:cubicBezTo>
                  <a:cubicBezTo>
                    <a:pt x="92" y="45"/>
                    <a:pt x="92" y="45"/>
                    <a:pt x="92" y="45"/>
                  </a:cubicBezTo>
                  <a:cubicBezTo>
                    <a:pt x="95" y="43"/>
                    <a:pt x="97" y="41"/>
                    <a:pt x="98" y="38"/>
                  </a:cubicBezTo>
                  <a:cubicBezTo>
                    <a:pt x="100" y="36"/>
                    <a:pt x="100" y="32"/>
                    <a:pt x="100" y="29"/>
                  </a:cubicBezTo>
                  <a:cubicBezTo>
                    <a:pt x="100" y="29"/>
                    <a:pt x="99" y="29"/>
                    <a:pt x="98" y="31"/>
                  </a:cubicBezTo>
                  <a:cubicBezTo>
                    <a:pt x="98" y="33"/>
                    <a:pt x="97" y="37"/>
                    <a:pt x="94" y="40"/>
                  </a:cubicBezTo>
                  <a:cubicBezTo>
                    <a:pt x="94" y="41"/>
                    <a:pt x="93" y="41"/>
                    <a:pt x="92" y="42"/>
                  </a:cubicBezTo>
                  <a:cubicBezTo>
                    <a:pt x="92" y="42"/>
                    <a:pt x="91" y="43"/>
                    <a:pt x="91" y="43"/>
                  </a:cubicBezTo>
                  <a:cubicBezTo>
                    <a:pt x="89" y="44"/>
                    <a:pt x="89" y="44"/>
                    <a:pt x="89" y="44"/>
                  </a:cubicBezTo>
                  <a:cubicBezTo>
                    <a:pt x="86" y="45"/>
                    <a:pt x="84" y="46"/>
                    <a:pt x="82" y="47"/>
                  </a:cubicBezTo>
                  <a:cubicBezTo>
                    <a:pt x="76" y="50"/>
                    <a:pt x="70" y="52"/>
                    <a:pt x="64" y="55"/>
                  </a:cubicBezTo>
                  <a:cubicBezTo>
                    <a:pt x="47" y="64"/>
                    <a:pt x="47" y="64"/>
                    <a:pt x="47" y="64"/>
                  </a:cubicBezTo>
                  <a:cubicBezTo>
                    <a:pt x="38" y="68"/>
                    <a:pt x="38" y="68"/>
                    <a:pt x="38" y="68"/>
                  </a:cubicBezTo>
                  <a:cubicBezTo>
                    <a:pt x="37" y="69"/>
                    <a:pt x="37" y="69"/>
                    <a:pt x="37" y="69"/>
                  </a:cubicBezTo>
                  <a:cubicBezTo>
                    <a:pt x="36" y="69"/>
                    <a:pt x="36" y="69"/>
                    <a:pt x="36" y="69"/>
                  </a:cubicBezTo>
                  <a:cubicBezTo>
                    <a:pt x="36" y="69"/>
                    <a:pt x="36" y="69"/>
                    <a:pt x="36" y="69"/>
                  </a:cubicBezTo>
                  <a:cubicBezTo>
                    <a:pt x="35" y="69"/>
                    <a:pt x="35" y="69"/>
                    <a:pt x="34" y="70"/>
                  </a:cubicBezTo>
                  <a:cubicBezTo>
                    <a:pt x="33" y="70"/>
                    <a:pt x="32" y="70"/>
                    <a:pt x="31" y="70"/>
                  </a:cubicBezTo>
                  <a:cubicBezTo>
                    <a:pt x="26" y="71"/>
                    <a:pt x="21" y="69"/>
                    <a:pt x="19" y="67"/>
                  </a:cubicBezTo>
                  <a:cubicBezTo>
                    <a:pt x="18" y="66"/>
                    <a:pt x="17" y="65"/>
                    <a:pt x="16" y="64"/>
                  </a:cubicBezTo>
                  <a:cubicBezTo>
                    <a:pt x="16" y="63"/>
                    <a:pt x="16" y="63"/>
                    <a:pt x="16" y="63"/>
                  </a:cubicBezTo>
                  <a:cubicBezTo>
                    <a:pt x="16" y="63"/>
                    <a:pt x="16" y="63"/>
                    <a:pt x="16" y="63"/>
                  </a:cubicBezTo>
                  <a:cubicBezTo>
                    <a:pt x="16" y="63"/>
                    <a:pt x="16" y="63"/>
                    <a:pt x="16" y="63"/>
                  </a:cubicBezTo>
                  <a:cubicBezTo>
                    <a:pt x="16" y="62"/>
                    <a:pt x="16" y="62"/>
                    <a:pt x="15" y="62"/>
                  </a:cubicBezTo>
                  <a:cubicBezTo>
                    <a:pt x="15" y="62"/>
                    <a:pt x="15" y="61"/>
                    <a:pt x="15" y="61"/>
                  </a:cubicBezTo>
                  <a:cubicBezTo>
                    <a:pt x="15" y="60"/>
                    <a:pt x="15" y="60"/>
                    <a:pt x="14" y="59"/>
                  </a:cubicBezTo>
                  <a:cubicBezTo>
                    <a:pt x="14" y="58"/>
                    <a:pt x="14" y="56"/>
                    <a:pt x="14" y="54"/>
                  </a:cubicBezTo>
                  <a:cubicBezTo>
                    <a:pt x="14" y="53"/>
                    <a:pt x="14" y="53"/>
                    <a:pt x="14" y="52"/>
                  </a:cubicBezTo>
                  <a:cubicBezTo>
                    <a:pt x="14" y="51"/>
                    <a:pt x="14" y="50"/>
                    <a:pt x="15" y="50"/>
                  </a:cubicBezTo>
                  <a:cubicBezTo>
                    <a:pt x="16" y="47"/>
                    <a:pt x="17" y="44"/>
                    <a:pt x="19" y="43"/>
                  </a:cubicBezTo>
                  <a:cubicBezTo>
                    <a:pt x="20" y="43"/>
                    <a:pt x="20" y="43"/>
                    <a:pt x="20" y="42"/>
                  </a:cubicBezTo>
                  <a:cubicBezTo>
                    <a:pt x="22" y="42"/>
                    <a:pt x="22" y="42"/>
                    <a:pt x="22" y="42"/>
                  </a:cubicBezTo>
                  <a:cubicBezTo>
                    <a:pt x="25" y="40"/>
                    <a:pt x="25" y="40"/>
                    <a:pt x="25" y="40"/>
                  </a:cubicBezTo>
                  <a:cubicBezTo>
                    <a:pt x="31" y="37"/>
                    <a:pt x="31" y="37"/>
                    <a:pt x="31" y="37"/>
                  </a:cubicBezTo>
                  <a:cubicBezTo>
                    <a:pt x="42" y="31"/>
                    <a:pt x="54" y="25"/>
                    <a:pt x="65" y="20"/>
                  </a:cubicBezTo>
                  <a:cubicBezTo>
                    <a:pt x="73" y="16"/>
                    <a:pt x="73" y="16"/>
                    <a:pt x="73" y="16"/>
                  </a:cubicBezTo>
                  <a:cubicBezTo>
                    <a:pt x="74" y="15"/>
                    <a:pt x="74" y="15"/>
                    <a:pt x="74" y="15"/>
                  </a:cubicBezTo>
                  <a:cubicBezTo>
                    <a:pt x="75" y="15"/>
                    <a:pt x="75" y="15"/>
                    <a:pt x="75" y="15"/>
                  </a:cubicBezTo>
                  <a:cubicBezTo>
                    <a:pt x="75" y="15"/>
                    <a:pt x="76" y="15"/>
                    <a:pt x="76" y="14"/>
                  </a:cubicBezTo>
                  <a:cubicBezTo>
                    <a:pt x="77" y="14"/>
                    <a:pt x="78" y="14"/>
                    <a:pt x="79" y="14"/>
                  </a:cubicBezTo>
                  <a:cubicBezTo>
                    <a:pt x="84" y="13"/>
                    <a:pt x="88" y="14"/>
                    <a:pt x="91" y="15"/>
                  </a:cubicBezTo>
                  <a:cubicBezTo>
                    <a:pt x="93" y="17"/>
                    <a:pt x="95" y="18"/>
                    <a:pt x="96" y="19"/>
                  </a:cubicBezTo>
                  <a:cubicBezTo>
                    <a:pt x="96" y="19"/>
                    <a:pt x="96" y="19"/>
                    <a:pt x="97" y="19"/>
                  </a:cubicBezTo>
                  <a:cubicBezTo>
                    <a:pt x="97" y="19"/>
                    <a:pt x="97" y="19"/>
                    <a:pt x="97" y="19"/>
                  </a:cubicBezTo>
                  <a:cubicBezTo>
                    <a:pt x="98" y="19"/>
                    <a:pt x="98" y="19"/>
                    <a:pt x="98" y="19"/>
                  </a:cubicBezTo>
                  <a:cubicBezTo>
                    <a:pt x="98" y="18"/>
                    <a:pt x="98" y="16"/>
                    <a:pt x="97" y="13"/>
                  </a:cubicBezTo>
                  <a:cubicBezTo>
                    <a:pt x="95" y="11"/>
                    <a:pt x="92" y="8"/>
                    <a:pt x="88" y="7"/>
                  </a:cubicBezTo>
                  <a:cubicBezTo>
                    <a:pt x="88" y="5"/>
                    <a:pt x="88" y="5"/>
                    <a:pt x="88" y="5"/>
                  </a:cubicBezTo>
                  <a:cubicBezTo>
                    <a:pt x="93" y="7"/>
                    <a:pt x="96" y="9"/>
                    <a:pt x="97" y="10"/>
                  </a:cubicBezTo>
                  <a:cubicBezTo>
                    <a:pt x="99" y="11"/>
                    <a:pt x="100" y="11"/>
                    <a:pt x="100" y="11"/>
                  </a:cubicBezTo>
                  <a:cubicBezTo>
                    <a:pt x="101" y="10"/>
                    <a:pt x="100" y="8"/>
                    <a:pt x="102" y="8"/>
                  </a:cubicBezTo>
                  <a:cubicBezTo>
                    <a:pt x="98" y="4"/>
                    <a:pt x="92" y="2"/>
                    <a:pt x="87" y="1"/>
                  </a:cubicBezTo>
                  <a:cubicBezTo>
                    <a:pt x="81" y="0"/>
                    <a:pt x="75" y="0"/>
                    <a:pt x="70" y="2"/>
                  </a:cubicBezTo>
                  <a:cubicBezTo>
                    <a:pt x="69" y="2"/>
                    <a:pt x="68" y="2"/>
                    <a:pt x="67" y="3"/>
                  </a:cubicBezTo>
                  <a:cubicBezTo>
                    <a:pt x="65" y="4"/>
                    <a:pt x="65" y="4"/>
                    <a:pt x="65" y="4"/>
                  </a:cubicBezTo>
                  <a:cubicBezTo>
                    <a:pt x="61" y="6"/>
                    <a:pt x="61" y="6"/>
                    <a:pt x="61" y="6"/>
                  </a:cubicBezTo>
                  <a:cubicBezTo>
                    <a:pt x="26" y="24"/>
                    <a:pt x="26" y="24"/>
                    <a:pt x="26" y="24"/>
                  </a:cubicBezTo>
                  <a:cubicBezTo>
                    <a:pt x="17" y="28"/>
                    <a:pt x="17" y="28"/>
                    <a:pt x="17" y="28"/>
                  </a:cubicBezTo>
                  <a:cubicBezTo>
                    <a:pt x="15" y="29"/>
                    <a:pt x="15" y="29"/>
                    <a:pt x="15" y="29"/>
                  </a:cubicBezTo>
                  <a:cubicBezTo>
                    <a:pt x="14" y="30"/>
                    <a:pt x="14" y="30"/>
                    <a:pt x="14" y="30"/>
                  </a:cubicBezTo>
                  <a:cubicBezTo>
                    <a:pt x="13" y="30"/>
                    <a:pt x="13" y="30"/>
                    <a:pt x="12" y="30"/>
                  </a:cubicBezTo>
                  <a:cubicBezTo>
                    <a:pt x="10" y="32"/>
                    <a:pt x="9" y="33"/>
                    <a:pt x="7" y="35"/>
                  </a:cubicBezTo>
                  <a:cubicBezTo>
                    <a:pt x="4" y="38"/>
                    <a:pt x="2" y="42"/>
                    <a:pt x="1" y="46"/>
                  </a:cubicBezTo>
                  <a:cubicBezTo>
                    <a:pt x="0" y="48"/>
                    <a:pt x="0" y="50"/>
                    <a:pt x="0" y="52"/>
                  </a:cubicBezTo>
                  <a:cubicBezTo>
                    <a:pt x="0" y="53"/>
                    <a:pt x="0" y="54"/>
                    <a:pt x="0" y="55"/>
                  </a:cubicBezTo>
                  <a:cubicBezTo>
                    <a:pt x="0" y="56"/>
                    <a:pt x="0" y="57"/>
                    <a:pt x="0" y="58"/>
                  </a:cubicBezTo>
                  <a:cubicBezTo>
                    <a:pt x="0" y="60"/>
                    <a:pt x="0" y="62"/>
                    <a:pt x="1" y="64"/>
                  </a:cubicBezTo>
                  <a:cubicBezTo>
                    <a:pt x="1" y="65"/>
                    <a:pt x="2" y="66"/>
                    <a:pt x="2" y="67"/>
                  </a:cubicBezTo>
                  <a:cubicBezTo>
                    <a:pt x="2" y="67"/>
                    <a:pt x="2" y="68"/>
                    <a:pt x="3" y="68"/>
                  </a:cubicBezTo>
                  <a:cubicBezTo>
                    <a:pt x="3" y="69"/>
                    <a:pt x="3" y="69"/>
                    <a:pt x="3" y="69"/>
                  </a:cubicBezTo>
                  <a:cubicBezTo>
                    <a:pt x="3" y="70"/>
                    <a:pt x="3" y="70"/>
                    <a:pt x="3" y="70"/>
                  </a:cubicBezTo>
                  <a:cubicBezTo>
                    <a:pt x="3" y="70"/>
                    <a:pt x="3" y="70"/>
                    <a:pt x="3" y="70"/>
                  </a:cubicBezTo>
                  <a:cubicBezTo>
                    <a:pt x="3" y="70"/>
                    <a:pt x="3" y="70"/>
                    <a:pt x="3" y="70"/>
                  </a:cubicBezTo>
                  <a:cubicBezTo>
                    <a:pt x="4" y="70"/>
                    <a:pt x="4" y="70"/>
                    <a:pt x="4" y="70"/>
                  </a:cubicBezTo>
                  <a:cubicBezTo>
                    <a:pt x="4" y="71"/>
                    <a:pt x="4" y="71"/>
                    <a:pt x="4" y="71"/>
                  </a:cubicBezTo>
                  <a:cubicBezTo>
                    <a:pt x="4" y="71"/>
                    <a:pt x="5" y="72"/>
                    <a:pt x="5" y="72"/>
                  </a:cubicBezTo>
                  <a:cubicBezTo>
                    <a:pt x="5" y="73"/>
                    <a:pt x="6" y="74"/>
                    <a:pt x="7" y="75"/>
                  </a:cubicBezTo>
                  <a:cubicBezTo>
                    <a:pt x="8" y="77"/>
                    <a:pt x="10" y="78"/>
                    <a:pt x="12" y="79"/>
                  </a:cubicBezTo>
                  <a:cubicBezTo>
                    <a:pt x="15" y="82"/>
                    <a:pt x="19" y="83"/>
                    <a:pt x="23" y="84"/>
                  </a:cubicBezTo>
                  <a:cubicBezTo>
                    <a:pt x="27" y="84"/>
                    <a:pt x="32" y="84"/>
                    <a:pt x="36" y="83"/>
                  </a:cubicBezTo>
                  <a:cubicBezTo>
                    <a:pt x="38" y="83"/>
                    <a:pt x="40" y="82"/>
                    <a:pt x="42" y="81"/>
                  </a:cubicBezTo>
                  <a:cubicBezTo>
                    <a:pt x="42" y="81"/>
                    <a:pt x="42" y="81"/>
                    <a:pt x="42" y="81"/>
                  </a:cubicBezTo>
                  <a:cubicBezTo>
                    <a:pt x="43" y="80"/>
                    <a:pt x="43" y="80"/>
                    <a:pt x="43" y="80"/>
                  </a:cubicBezTo>
                  <a:cubicBezTo>
                    <a:pt x="43" y="80"/>
                    <a:pt x="44" y="80"/>
                    <a:pt x="44" y="80"/>
                  </a:cubicBezTo>
                  <a:cubicBezTo>
                    <a:pt x="46" y="79"/>
                    <a:pt x="46" y="79"/>
                    <a:pt x="46" y="79"/>
                  </a:cubicBezTo>
                  <a:cubicBezTo>
                    <a:pt x="55" y="75"/>
                    <a:pt x="55" y="75"/>
                    <a:pt x="55" y="75"/>
                  </a:cubicBezTo>
                  <a:cubicBezTo>
                    <a:pt x="72" y="66"/>
                    <a:pt x="72" y="66"/>
                    <a:pt x="72" y="66"/>
                  </a:cubicBezTo>
                  <a:cubicBezTo>
                    <a:pt x="50" y="77"/>
                    <a:pt x="50" y="77"/>
                    <a:pt x="50" y="77"/>
                  </a:cubicBezTo>
                  <a:cubicBezTo>
                    <a:pt x="44" y="79"/>
                    <a:pt x="44" y="79"/>
                    <a:pt x="44" y="79"/>
                  </a:cubicBezTo>
                  <a:cubicBezTo>
                    <a:pt x="43" y="80"/>
                    <a:pt x="43" y="80"/>
                    <a:pt x="43" y="80"/>
                  </a:cubicBezTo>
                  <a:cubicBezTo>
                    <a:pt x="42" y="81"/>
                    <a:pt x="42" y="81"/>
                    <a:pt x="42" y="81"/>
                  </a:cubicBezTo>
                  <a:cubicBezTo>
                    <a:pt x="41" y="81"/>
                    <a:pt x="41" y="81"/>
                    <a:pt x="41" y="81"/>
                  </a:cubicBezTo>
                  <a:cubicBezTo>
                    <a:pt x="40" y="82"/>
                    <a:pt x="39" y="82"/>
                    <a:pt x="38" y="82"/>
                  </a:cubicBezTo>
                  <a:cubicBezTo>
                    <a:pt x="33" y="84"/>
                    <a:pt x="27" y="84"/>
                    <a:pt x="22" y="83"/>
                  </a:cubicBezTo>
                  <a:cubicBezTo>
                    <a:pt x="17" y="82"/>
                    <a:pt x="12" y="80"/>
                    <a:pt x="9" y="76"/>
                  </a:cubicBezTo>
                  <a:cubicBezTo>
                    <a:pt x="7" y="74"/>
                    <a:pt x="5" y="72"/>
                    <a:pt x="4" y="69"/>
                  </a:cubicBezTo>
                  <a:cubicBezTo>
                    <a:pt x="4" y="69"/>
                    <a:pt x="4" y="69"/>
                    <a:pt x="4" y="69"/>
                  </a:cubicBezTo>
                  <a:cubicBezTo>
                    <a:pt x="4" y="70"/>
                    <a:pt x="4" y="69"/>
                    <a:pt x="4" y="69"/>
                  </a:cubicBezTo>
                  <a:cubicBezTo>
                    <a:pt x="3" y="69"/>
                    <a:pt x="3" y="69"/>
                    <a:pt x="3" y="69"/>
                  </a:cubicBezTo>
                  <a:cubicBezTo>
                    <a:pt x="3" y="69"/>
                    <a:pt x="3" y="68"/>
                    <a:pt x="3" y="68"/>
                  </a:cubicBezTo>
                  <a:cubicBezTo>
                    <a:pt x="3" y="67"/>
                    <a:pt x="2" y="67"/>
                    <a:pt x="2" y="66"/>
                  </a:cubicBezTo>
                  <a:cubicBezTo>
                    <a:pt x="2" y="65"/>
                    <a:pt x="1" y="64"/>
                    <a:pt x="1" y="62"/>
                  </a:cubicBezTo>
                  <a:cubicBezTo>
                    <a:pt x="0" y="60"/>
                    <a:pt x="0" y="57"/>
                    <a:pt x="0" y="55"/>
                  </a:cubicBezTo>
                  <a:cubicBezTo>
                    <a:pt x="0" y="52"/>
                    <a:pt x="0" y="50"/>
                    <a:pt x="1" y="47"/>
                  </a:cubicBezTo>
                  <a:cubicBezTo>
                    <a:pt x="2" y="42"/>
                    <a:pt x="5" y="37"/>
                    <a:pt x="9" y="33"/>
                  </a:cubicBezTo>
                  <a:cubicBezTo>
                    <a:pt x="9" y="34"/>
                    <a:pt x="9" y="34"/>
                    <a:pt x="10" y="34"/>
                  </a:cubicBezTo>
                  <a:cubicBezTo>
                    <a:pt x="6" y="37"/>
                    <a:pt x="3" y="42"/>
                    <a:pt x="2" y="47"/>
                  </a:cubicBezTo>
                  <a:cubicBezTo>
                    <a:pt x="1" y="50"/>
                    <a:pt x="1" y="52"/>
                    <a:pt x="1" y="55"/>
                  </a:cubicBezTo>
                  <a:cubicBezTo>
                    <a:pt x="1" y="57"/>
                    <a:pt x="1" y="60"/>
                    <a:pt x="2" y="62"/>
                  </a:cubicBezTo>
                  <a:cubicBezTo>
                    <a:pt x="2" y="64"/>
                    <a:pt x="3" y="65"/>
                    <a:pt x="3" y="66"/>
                  </a:cubicBezTo>
                  <a:cubicBezTo>
                    <a:pt x="3" y="67"/>
                    <a:pt x="4" y="67"/>
                    <a:pt x="4" y="68"/>
                  </a:cubicBezTo>
                  <a:cubicBezTo>
                    <a:pt x="4" y="68"/>
                    <a:pt x="4" y="68"/>
                    <a:pt x="4" y="69"/>
                  </a:cubicBezTo>
                  <a:cubicBezTo>
                    <a:pt x="5" y="69"/>
                    <a:pt x="5" y="69"/>
                    <a:pt x="5" y="69"/>
                  </a:cubicBezTo>
                  <a:cubicBezTo>
                    <a:pt x="5" y="69"/>
                    <a:pt x="5" y="69"/>
                    <a:pt x="5" y="69"/>
                  </a:cubicBezTo>
                  <a:cubicBezTo>
                    <a:pt x="5" y="69"/>
                    <a:pt x="5" y="69"/>
                    <a:pt x="5" y="69"/>
                  </a:cubicBezTo>
                  <a:cubicBezTo>
                    <a:pt x="5" y="69"/>
                    <a:pt x="5" y="69"/>
                    <a:pt x="5" y="69"/>
                  </a:cubicBezTo>
                  <a:cubicBezTo>
                    <a:pt x="6" y="72"/>
                    <a:pt x="8" y="74"/>
                    <a:pt x="10" y="76"/>
                  </a:cubicBezTo>
                  <a:cubicBezTo>
                    <a:pt x="13" y="79"/>
                    <a:pt x="18" y="81"/>
                    <a:pt x="23" y="82"/>
                  </a:cubicBezTo>
                  <a:cubicBezTo>
                    <a:pt x="28" y="83"/>
                    <a:pt x="33" y="83"/>
                    <a:pt x="38" y="81"/>
                  </a:cubicBezTo>
                  <a:cubicBezTo>
                    <a:pt x="40" y="81"/>
                    <a:pt x="41" y="81"/>
                    <a:pt x="42" y="80"/>
                  </a:cubicBezTo>
                  <a:cubicBezTo>
                    <a:pt x="43" y="79"/>
                    <a:pt x="44" y="79"/>
                    <a:pt x="45" y="79"/>
                  </a:cubicBezTo>
                  <a:cubicBezTo>
                    <a:pt x="50" y="76"/>
                    <a:pt x="50" y="76"/>
                    <a:pt x="50" y="76"/>
                  </a:cubicBezTo>
                  <a:cubicBezTo>
                    <a:pt x="58" y="72"/>
                    <a:pt x="65" y="68"/>
                    <a:pt x="73" y="64"/>
                  </a:cubicBezTo>
                  <a:cubicBezTo>
                    <a:pt x="73" y="66"/>
                    <a:pt x="73" y="66"/>
                    <a:pt x="73" y="66"/>
                  </a:cubicBezTo>
                  <a:cubicBezTo>
                    <a:pt x="90" y="58"/>
                    <a:pt x="90" y="58"/>
                    <a:pt x="90" y="58"/>
                  </a:cubicBezTo>
                  <a:cubicBezTo>
                    <a:pt x="94" y="56"/>
                    <a:pt x="94" y="56"/>
                    <a:pt x="94" y="56"/>
                  </a:cubicBezTo>
                  <a:cubicBezTo>
                    <a:pt x="95" y="55"/>
                    <a:pt x="96" y="55"/>
                    <a:pt x="98" y="53"/>
                  </a:cubicBezTo>
                  <a:cubicBezTo>
                    <a:pt x="102" y="51"/>
                    <a:pt x="105" y="48"/>
                    <a:pt x="107" y="44"/>
                  </a:cubicBezTo>
                  <a:cubicBezTo>
                    <a:pt x="109" y="41"/>
                    <a:pt x="110" y="38"/>
                    <a:pt x="110" y="35"/>
                  </a:cubicBezTo>
                  <a:cubicBezTo>
                    <a:pt x="111" y="33"/>
                    <a:pt x="110" y="30"/>
                    <a:pt x="110" y="28"/>
                  </a:cubicBezTo>
                  <a:cubicBezTo>
                    <a:pt x="110" y="33"/>
                    <a:pt x="109" y="39"/>
                    <a:pt x="105" y="4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1" name="Freeform 23">
              <a:extLst>
                <a:ext uri="{FF2B5EF4-FFF2-40B4-BE49-F238E27FC236}">
                  <a16:creationId xmlns:a16="http://schemas.microsoft.com/office/drawing/2014/main" id="{94876E91-A7CF-D04A-739C-7DF0D6264DAF}"/>
                </a:ext>
              </a:extLst>
            </p:cNvPr>
            <p:cNvSpPr/>
            <p:nvPr/>
          </p:nvSpPr>
          <p:spPr bwMode="auto">
            <a:xfrm>
              <a:off x="7693026" y="2405063"/>
              <a:ext cx="4763"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1" y="0"/>
                    <a:pt x="1" y="0"/>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2" name="Freeform 24">
              <a:extLst>
                <a:ext uri="{FF2B5EF4-FFF2-40B4-BE49-F238E27FC236}">
                  <a16:creationId xmlns:a16="http://schemas.microsoft.com/office/drawing/2014/main" id="{73513D1E-4628-43C6-A1B5-D077B9DA2773}"/>
                </a:ext>
              </a:extLst>
            </p:cNvPr>
            <p:cNvSpPr/>
            <p:nvPr/>
          </p:nvSpPr>
          <p:spPr bwMode="auto">
            <a:xfrm>
              <a:off x="7697788" y="2397126"/>
              <a:ext cx="11113" cy="7938"/>
            </a:xfrm>
            <a:custGeom>
              <a:avLst/>
              <a:gdLst>
                <a:gd name="T0" fmla="*/ 0 w 3"/>
                <a:gd name="T1" fmla="*/ 2 h 2"/>
                <a:gd name="T2" fmla="*/ 3 w 3"/>
                <a:gd name="T3" fmla="*/ 0 h 2"/>
                <a:gd name="T4" fmla="*/ 0 w 3"/>
                <a:gd name="T5" fmla="*/ 2 h 2"/>
              </a:gdLst>
              <a:ahLst/>
              <a:cxnLst>
                <a:cxn ang="0">
                  <a:pos x="T0" y="T1"/>
                </a:cxn>
                <a:cxn ang="0">
                  <a:pos x="T2" y="T3"/>
                </a:cxn>
                <a:cxn ang="0">
                  <a:pos x="T4" y="T5"/>
                </a:cxn>
              </a:cxnLst>
              <a:rect l="0" t="0" r="r" b="b"/>
              <a:pathLst>
                <a:path w="3" h="2">
                  <a:moveTo>
                    <a:pt x="0" y="2"/>
                  </a:moveTo>
                  <a:cubicBezTo>
                    <a:pt x="1" y="2"/>
                    <a:pt x="2" y="1"/>
                    <a:pt x="3" y="0"/>
                  </a:cubicBezTo>
                  <a:cubicBezTo>
                    <a:pt x="2" y="1"/>
                    <a:pt x="1" y="2"/>
                    <a:pt x="0" y="2"/>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3" name="Freeform 25">
              <a:extLst>
                <a:ext uri="{FF2B5EF4-FFF2-40B4-BE49-F238E27FC236}">
                  <a16:creationId xmlns:a16="http://schemas.microsoft.com/office/drawing/2014/main" id="{A692E504-D464-B967-A8D3-B0C55B82E2EB}"/>
                </a:ext>
              </a:extLst>
            </p:cNvPr>
            <p:cNvSpPr/>
            <p:nvPr/>
          </p:nvSpPr>
          <p:spPr bwMode="auto">
            <a:xfrm>
              <a:off x="7316788" y="2201863"/>
              <a:ext cx="444500" cy="258763"/>
            </a:xfrm>
            <a:custGeom>
              <a:avLst/>
              <a:gdLst>
                <a:gd name="T0" fmla="*/ 95 w 118"/>
                <a:gd name="T1" fmla="*/ 0 h 69"/>
                <a:gd name="T2" fmla="*/ 111 w 118"/>
                <a:gd name="T3" fmla="*/ 43 h 69"/>
                <a:gd name="T4" fmla="*/ 95 w 118"/>
                <a:gd name="T5" fmla="*/ 53 h 69"/>
                <a:gd name="T6" fmla="*/ 83 w 118"/>
                <a:gd name="T7" fmla="*/ 56 h 69"/>
                <a:gd name="T8" fmla="*/ 90 w 118"/>
                <a:gd name="T9" fmla="*/ 54 h 69"/>
                <a:gd name="T10" fmla="*/ 96 w 118"/>
                <a:gd name="T11" fmla="*/ 53 h 69"/>
                <a:gd name="T12" fmla="*/ 113 w 118"/>
                <a:gd name="T13" fmla="*/ 39 h 69"/>
                <a:gd name="T14" fmla="*/ 95 w 118"/>
                <a:gd name="T15" fmla="*/ 1 h 69"/>
                <a:gd name="T16" fmla="*/ 82 w 118"/>
                <a:gd name="T17" fmla="*/ 4 h 69"/>
                <a:gd name="T18" fmla="*/ 93 w 118"/>
                <a:gd name="T19" fmla="*/ 7 h 69"/>
                <a:gd name="T20" fmla="*/ 106 w 118"/>
                <a:gd name="T21" fmla="*/ 23 h 69"/>
                <a:gd name="T22" fmla="*/ 98 w 118"/>
                <a:gd name="T23" fmla="*/ 44 h 69"/>
                <a:gd name="T24" fmla="*/ 79 w 118"/>
                <a:gd name="T25" fmla="*/ 48 h 69"/>
                <a:gd name="T26" fmla="*/ 92 w 118"/>
                <a:gd name="T27" fmla="*/ 45 h 69"/>
                <a:gd name="T28" fmla="*/ 102 w 118"/>
                <a:gd name="T29" fmla="*/ 41 h 69"/>
                <a:gd name="T30" fmla="*/ 94 w 118"/>
                <a:gd name="T31" fmla="*/ 10 h 69"/>
                <a:gd name="T32" fmla="*/ 102 w 118"/>
                <a:gd name="T33" fmla="*/ 19 h 69"/>
                <a:gd name="T34" fmla="*/ 97 w 118"/>
                <a:gd name="T35" fmla="*/ 42 h 69"/>
                <a:gd name="T36" fmla="*/ 79 w 118"/>
                <a:gd name="T37" fmla="*/ 46 h 69"/>
                <a:gd name="T38" fmla="*/ 30 w 118"/>
                <a:gd name="T39" fmla="*/ 55 h 69"/>
                <a:gd name="T40" fmla="*/ 28 w 118"/>
                <a:gd name="T41" fmla="*/ 55 h 69"/>
                <a:gd name="T42" fmla="*/ 25 w 118"/>
                <a:gd name="T43" fmla="*/ 54 h 69"/>
                <a:gd name="T44" fmla="*/ 16 w 118"/>
                <a:gd name="T45" fmla="*/ 36 h 69"/>
                <a:gd name="T46" fmla="*/ 25 w 118"/>
                <a:gd name="T47" fmla="*/ 25 h 69"/>
                <a:gd name="T48" fmla="*/ 31 w 118"/>
                <a:gd name="T49" fmla="*/ 24 h 69"/>
                <a:gd name="T50" fmla="*/ 66 w 118"/>
                <a:gd name="T51" fmla="*/ 9 h 69"/>
                <a:gd name="T52" fmla="*/ 49 w 118"/>
                <a:gd name="T53" fmla="*/ 6 h 69"/>
                <a:gd name="T54" fmla="*/ 25 w 118"/>
                <a:gd name="T55" fmla="*/ 11 h 69"/>
                <a:gd name="T56" fmla="*/ 9 w 118"/>
                <a:gd name="T57" fmla="*/ 19 h 69"/>
                <a:gd name="T58" fmla="*/ 2 w 118"/>
                <a:gd name="T59" fmla="*/ 31 h 69"/>
                <a:gd name="T60" fmla="*/ 25 w 118"/>
                <a:gd name="T61" fmla="*/ 69 h 69"/>
                <a:gd name="T62" fmla="*/ 27 w 118"/>
                <a:gd name="T63" fmla="*/ 69 h 69"/>
                <a:gd name="T64" fmla="*/ 37 w 118"/>
                <a:gd name="T65" fmla="*/ 69 h 69"/>
                <a:gd name="T66" fmla="*/ 84 w 118"/>
                <a:gd name="T67" fmla="*/ 58 h 69"/>
                <a:gd name="T68" fmla="*/ 99 w 118"/>
                <a:gd name="T69" fmla="*/ 55 h 69"/>
                <a:gd name="T70" fmla="*/ 94 w 118"/>
                <a:gd name="T71" fmla="*/ 56 h 69"/>
                <a:gd name="T72" fmla="*/ 55 w 118"/>
                <a:gd name="T73" fmla="*/ 64 h 69"/>
                <a:gd name="T74" fmla="*/ 29 w 118"/>
                <a:gd name="T75" fmla="*/ 69 h 69"/>
                <a:gd name="T76" fmla="*/ 27 w 118"/>
                <a:gd name="T77" fmla="*/ 69 h 69"/>
                <a:gd name="T78" fmla="*/ 14 w 118"/>
                <a:gd name="T79" fmla="*/ 65 h 69"/>
                <a:gd name="T80" fmla="*/ 15 w 118"/>
                <a:gd name="T81" fmla="*/ 64 h 69"/>
                <a:gd name="T82" fmla="*/ 27 w 118"/>
                <a:gd name="T83" fmla="*/ 67 h 69"/>
                <a:gd name="T84" fmla="*/ 29 w 118"/>
                <a:gd name="T85" fmla="*/ 68 h 69"/>
                <a:gd name="T86" fmla="*/ 55 w 118"/>
                <a:gd name="T87" fmla="*/ 63 h 69"/>
                <a:gd name="T88" fmla="*/ 95 w 118"/>
                <a:gd name="T89" fmla="*/ 55 h 69"/>
                <a:gd name="T90" fmla="*/ 105 w 118"/>
                <a:gd name="T91" fmla="*/ 50 h 69"/>
                <a:gd name="T92" fmla="*/ 118 w 118"/>
                <a:gd name="T93" fmla="*/ 31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8" h="69">
                  <a:moveTo>
                    <a:pt x="110" y="9"/>
                  </a:moveTo>
                  <a:cubicBezTo>
                    <a:pt x="108" y="6"/>
                    <a:pt x="106" y="4"/>
                    <a:pt x="103" y="3"/>
                  </a:cubicBezTo>
                  <a:cubicBezTo>
                    <a:pt x="101" y="1"/>
                    <a:pt x="98" y="0"/>
                    <a:pt x="95" y="0"/>
                  </a:cubicBezTo>
                  <a:cubicBezTo>
                    <a:pt x="101" y="2"/>
                    <a:pt x="106" y="6"/>
                    <a:pt x="109" y="10"/>
                  </a:cubicBezTo>
                  <a:cubicBezTo>
                    <a:pt x="113" y="15"/>
                    <a:pt x="115" y="20"/>
                    <a:pt x="115" y="26"/>
                  </a:cubicBezTo>
                  <a:cubicBezTo>
                    <a:pt x="116" y="32"/>
                    <a:pt x="115" y="38"/>
                    <a:pt x="111" y="43"/>
                  </a:cubicBezTo>
                  <a:cubicBezTo>
                    <a:pt x="110" y="45"/>
                    <a:pt x="108" y="47"/>
                    <a:pt x="105" y="49"/>
                  </a:cubicBezTo>
                  <a:cubicBezTo>
                    <a:pt x="103" y="51"/>
                    <a:pt x="100" y="52"/>
                    <a:pt x="97" y="53"/>
                  </a:cubicBezTo>
                  <a:cubicBezTo>
                    <a:pt x="97" y="53"/>
                    <a:pt x="96" y="53"/>
                    <a:pt x="95" y="53"/>
                  </a:cubicBezTo>
                  <a:cubicBezTo>
                    <a:pt x="93" y="54"/>
                    <a:pt x="93" y="54"/>
                    <a:pt x="93" y="54"/>
                  </a:cubicBezTo>
                  <a:cubicBezTo>
                    <a:pt x="90" y="54"/>
                    <a:pt x="90" y="54"/>
                    <a:pt x="90" y="54"/>
                  </a:cubicBezTo>
                  <a:cubicBezTo>
                    <a:pt x="83" y="56"/>
                    <a:pt x="83" y="56"/>
                    <a:pt x="83" y="56"/>
                  </a:cubicBezTo>
                  <a:cubicBezTo>
                    <a:pt x="69" y="59"/>
                    <a:pt x="69" y="59"/>
                    <a:pt x="69" y="59"/>
                  </a:cubicBezTo>
                  <a:cubicBezTo>
                    <a:pt x="41" y="65"/>
                    <a:pt x="41" y="65"/>
                    <a:pt x="41" y="65"/>
                  </a:cubicBezTo>
                  <a:cubicBezTo>
                    <a:pt x="56" y="61"/>
                    <a:pt x="74" y="57"/>
                    <a:pt x="90" y="54"/>
                  </a:cubicBezTo>
                  <a:cubicBezTo>
                    <a:pt x="94" y="53"/>
                    <a:pt x="94" y="53"/>
                    <a:pt x="94" y="53"/>
                  </a:cubicBezTo>
                  <a:cubicBezTo>
                    <a:pt x="95" y="53"/>
                    <a:pt x="95" y="53"/>
                    <a:pt x="95" y="53"/>
                  </a:cubicBezTo>
                  <a:cubicBezTo>
                    <a:pt x="95" y="53"/>
                    <a:pt x="96" y="53"/>
                    <a:pt x="96" y="53"/>
                  </a:cubicBezTo>
                  <a:cubicBezTo>
                    <a:pt x="97" y="53"/>
                    <a:pt x="98" y="52"/>
                    <a:pt x="98" y="52"/>
                  </a:cubicBezTo>
                  <a:cubicBezTo>
                    <a:pt x="102" y="51"/>
                    <a:pt x="105" y="50"/>
                    <a:pt x="107" y="47"/>
                  </a:cubicBezTo>
                  <a:cubicBezTo>
                    <a:pt x="110" y="45"/>
                    <a:pt x="112" y="42"/>
                    <a:pt x="113" y="39"/>
                  </a:cubicBezTo>
                  <a:cubicBezTo>
                    <a:pt x="114" y="36"/>
                    <a:pt x="115" y="33"/>
                    <a:pt x="115" y="30"/>
                  </a:cubicBezTo>
                  <a:cubicBezTo>
                    <a:pt x="115" y="24"/>
                    <a:pt x="113" y="17"/>
                    <a:pt x="110" y="12"/>
                  </a:cubicBezTo>
                  <a:cubicBezTo>
                    <a:pt x="106" y="7"/>
                    <a:pt x="101" y="3"/>
                    <a:pt x="95" y="1"/>
                  </a:cubicBezTo>
                  <a:cubicBezTo>
                    <a:pt x="94" y="1"/>
                    <a:pt x="92" y="0"/>
                    <a:pt x="91" y="0"/>
                  </a:cubicBezTo>
                  <a:cubicBezTo>
                    <a:pt x="89" y="0"/>
                    <a:pt x="88" y="0"/>
                    <a:pt x="86" y="1"/>
                  </a:cubicBezTo>
                  <a:cubicBezTo>
                    <a:pt x="84" y="2"/>
                    <a:pt x="82" y="3"/>
                    <a:pt x="82" y="4"/>
                  </a:cubicBezTo>
                  <a:cubicBezTo>
                    <a:pt x="82" y="5"/>
                    <a:pt x="83" y="5"/>
                    <a:pt x="84" y="5"/>
                  </a:cubicBezTo>
                  <a:cubicBezTo>
                    <a:pt x="85" y="5"/>
                    <a:pt x="87" y="6"/>
                    <a:pt x="89" y="6"/>
                  </a:cubicBezTo>
                  <a:cubicBezTo>
                    <a:pt x="90" y="6"/>
                    <a:pt x="91" y="6"/>
                    <a:pt x="93" y="7"/>
                  </a:cubicBezTo>
                  <a:cubicBezTo>
                    <a:pt x="94" y="7"/>
                    <a:pt x="95" y="7"/>
                    <a:pt x="95" y="7"/>
                  </a:cubicBezTo>
                  <a:cubicBezTo>
                    <a:pt x="96" y="8"/>
                    <a:pt x="95" y="9"/>
                    <a:pt x="94" y="9"/>
                  </a:cubicBezTo>
                  <a:cubicBezTo>
                    <a:pt x="100" y="12"/>
                    <a:pt x="105" y="17"/>
                    <a:pt x="106" y="23"/>
                  </a:cubicBezTo>
                  <a:cubicBezTo>
                    <a:pt x="107" y="27"/>
                    <a:pt x="107" y="30"/>
                    <a:pt x="107" y="33"/>
                  </a:cubicBezTo>
                  <a:cubicBezTo>
                    <a:pt x="106" y="36"/>
                    <a:pt x="105" y="39"/>
                    <a:pt x="102" y="41"/>
                  </a:cubicBezTo>
                  <a:cubicBezTo>
                    <a:pt x="101" y="42"/>
                    <a:pt x="100" y="43"/>
                    <a:pt x="98" y="44"/>
                  </a:cubicBezTo>
                  <a:cubicBezTo>
                    <a:pt x="97" y="44"/>
                    <a:pt x="96" y="45"/>
                    <a:pt x="95" y="45"/>
                  </a:cubicBezTo>
                  <a:cubicBezTo>
                    <a:pt x="94" y="45"/>
                    <a:pt x="93" y="45"/>
                    <a:pt x="92" y="46"/>
                  </a:cubicBezTo>
                  <a:cubicBezTo>
                    <a:pt x="79" y="48"/>
                    <a:pt x="79" y="48"/>
                    <a:pt x="79" y="48"/>
                  </a:cubicBezTo>
                  <a:cubicBezTo>
                    <a:pt x="70" y="50"/>
                    <a:pt x="61" y="52"/>
                    <a:pt x="52" y="53"/>
                  </a:cubicBezTo>
                  <a:cubicBezTo>
                    <a:pt x="61" y="52"/>
                    <a:pt x="70" y="50"/>
                    <a:pt x="79" y="48"/>
                  </a:cubicBezTo>
                  <a:cubicBezTo>
                    <a:pt x="92" y="45"/>
                    <a:pt x="92" y="45"/>
                    <a:pt x="92" y="45"/>
                  </a:cubicBezTo>
                  <a:cubicBezTo>
                    <a:pt x="93" y="45"/>
                    <a:pt x="94" y="45"/>
                    <a:pt x="95" y="45"/>
                  </a:cubicBezTo>
                  <a:cubicBezTo>
                    <a:pt x="96" y="45"/>
                    <a:pt x="97" y="44"/>
                    <a:pt x="98" y="44"/>
                  </a:cubicBezTo>
                  <a:cubicBezTo>
                    <a:pt x="100" y="43"/>
                    <a:pt x="101" y="42"/>
                    <a:pt x="102" y="41"/>
                  </a:cubicBezTo>
                  <a:cubicBezTo>
                    <a:pt x="105" y="39"/>
                    <a:pt x="106" y="36"/>
                    <a:pt x="106" y="33"/>
                  </a:cubicBezTo>
                  <a:cubicBezTo>
                    <a:pt x="107" y="30"/>
                    <a:pt x="107" y="27"/>
                    <a:pt x="106" y="23"/>
                  </a:cubicBezTo>
                  <a:cubicBezTo>
                    <a:pt x="104" y="17"/>
                    <a:pt x="100" y="12"/>
                    <a:pt x="94" y="10"/>
                  </a:cubicBezTo>
                  <a:cubicBezTo>
                    <a:pt x="93" y="10"/>
                    <a:pt x="93" y="11"/>
                    <a:pt x="95" y="12"/>
                  </a:cubicBezTo>
                  <a:cubicBezTo>
                    <a:pt x="96" y="13"/>
                    <a:pt x="97" y="14"/>
                    <a:pt x="98" y="15"/>
                  </a:cubicBezTo>
                  <a:cubicBezTo>
                    <a:pt x="99" y="16"/>
                    <a:pt x="101" y="17"/>
                    <a:pt x="102" y="19"/>
                  </a:cubicBezTo>
                  <a:cubicBezTo>
                    <a:pt x="103" y="21"/>
                    <a:pt x="104" y="24"/>
                    <a:pt x="105" y="26"/>
                  </a:cubicBezTo>
                  <a:cubicBezTo>
                    <a:pt x="105" y="28"/>
                    <a:pt x="105" y="30"/>
                    <a:pt x="105" y="32"/>
                  </a:cubicBezTo>
                  <a:cubicBezTo>
                    <a:pt x="104" y="36"/>
                    <a:pt x="101" y="40"/>
                    <a:pt x="97" y="42"/>
                  </a:cubicBezTo>
                  <a:cubicBezTo>
                    <a:pt x="96" y="42"/>
                    <a:pt x="94" y="43"/>
                    <a:pt x="93" y="43"/>
                  </a:cubicBezTo>
                  <a:cubicBezTo>
                    <a:pt x="89" y="44"/>
                    <a:pt x="89" y="44"/>
                    <a:pt x="89" y="44"/>
                  </a:cubicBezTo>
                  <a:cubicBezTo>
                    <a:pt x="79" y="46"/>
                    <a:pt x="79" y="46"/>
                    <a:pt x="79" y="46"/>
                  </a:cubicBezTo>
                  <a:cubicBezTo>
                    <a:pt x="66" y="48"/>
                    <a:pt x="53" y="51"/>
                    <a:pt x="41" y="53"/>
                  </a:cubicBezTo>
                  <a:cubicBezTo>
                    <a:pt x="34" y="55"/>
                    <a:pt x="34" y="55"/>
                    <a:pt x="34" y="55"/>
                  </a:cubicBezTo>
                  <a:cubicBezTo>
                    <a:pt x="33" y="55"/>
                    <a:pt x="31" y="55"/>
                    <a:pt x="30" y="55"/>
                  </a:cubicBezTo>
                  <a:cubicBezTo>
                    <a:pt x="29" y="55"/>
                    <a:pt x="29" y="55"/>
                    <a:pt x="29" y="55"/>
                  </a:cubicBezTo>
                  <a:cubicBezTo>
                    <a:pt x="28" y="55"/>
                    <a:pt x="28" y="55"/>
                    <a:pt x="28" y="55"/>
                  </a:cubicBezTo>
                  <a:cubicBezTo>
                    <a:pt x="28" y="55"/>
                    <a:pt x="28" y="55"/>
                    <a:pt x="28" y="55"/>
                  </a:cubicBezTo>
                  <a:cubicBezTo>
                    <a:pt x="27" y="55"/>
                    <a:pt x="27" y="55"/>
                    <a:pt x="27" y="55"/>
                  </a:cubicBezTo>
                  <a:cubicBezTo>
                    <a:pt x="27" y="55"/>
                    <a:pt x="27" y="55"/>
                    <a:pt x="27" y="55"/>
                  </a:cubicBezTo>
                  <a:cubicBezTo>
                    <a:pt x="26" y="54"/>
                    <a:pt x="25" y="54"/>
                    <a:pt x="25" y="54"/>
                  </a:cubicBezTo>
                  <a:cubicBezTo>
                    <a:pt x="23" y="54"/>
                    <a:pt x="22" y="53"/>
                    <a:pt x="21" y="52"/>
                  </a:cubicBezTo>
                  <a:cubicBezTo>
                    <a:pt x="19" y="51"/>
                    <a:pt x="17" y="48"/>
                    <a:pt x="16" y="45"/>
                  </a:cubicBezTo>
                  <a:cubicBezTo>
                    <a:pt x="15" y="42"/>
                    <a:pt x="15" y="39"/>
                    <a:pt x="16" y="36"/>
                  </a:cubicBezTo>
                  <a:cubicBezTo>
                    <a:pt x="16" y="33"/>
                    <a:pt x="17" y="32"/>
                    <a:pt x="18" y="30"/>
                  </a:cubicBezTo>
                  <a:cubicBezTo>
                    <a:pt x="20" y="28"/>
                    <a:pt x="21" y="27"/>
                    <a:pt x="23" y="26"/>
                  </a:cubicBezTo>
                  <a:cubicBezTo>
                    <a:pt x="24" y="26"/>
                    <a:pt x="24" y="26"/>
                    <a:pt x="25" y="25"/>
                  </a:cubicBezTo>
                  <a:cubicBezTo>
                    <a:pt x="25" y="25"/>
                    <a:pt x="25" y="25"/>
                    <a:pt x="25" y="25"/>
                  </a:cubicBezTo>
                  <a:cubicBezTo>
                    <a:pt x="26" y="25"/>
                    <a:pt x="26" y="25"/>
                    <a:pt x="26" y="25"/>
                  </a:cubicBezTo>
                  <a:cubicBezTo>
                    <a:pt x="31" y="24"/>
                    <a:pt x="31" y="24"/>
                    <a:pt x="31" y="24"/>
                  </a:cubicBezTo>
                  <a:cubicBezTo>
                    <a:pt x="40" y="22"/>
                    <a:pt x="40" y="22"/>
                    <a:pt x="40" y="22"/>
                  </a:cubicBezTo>
                  <a:cubicBezTo>
                    <a:pt x="52" y="20"/>
                    <a:pt x="64" y="17"/>
                    <a:pt x="74" y="15"/>
                  </a:cubicBezTo>
                  <a:cubicBezTo>
                    <a:pt x="91" y="10"/>
                    <a:pt x="84" y="7"/>
                    <a:pt x="66" y="9"/>
                  </a:cubicBezTo>
                  <a:cubicBezTo>
                    <a:pt x="66" y="8"/>
                    <a:pt x="66" y="8"/>
                    <a:pt x="66" y="8"/>
                  </a:cubicBezTo>
                  <a:cubicBezTo>
                    <a:pt x="83" y="5"/>
                    <a:pt x="74" y="3"/>
                    <a:pt x="76" y="1"/>
                  </a:cubicBezTo>
                  <a:cubicBezTo>
                    <a:pt x="67" y="3"/>
                    <a:pt x="58" y="5"/>
                    <a:pt x="49" y="6"/>
                  </a:cubicBezTo>
                  <a:cubicBezTo>
                    <a:pt x="40" y="8"/>
                    <a:pt x="40" y="8"/>
                    <a:pt x="40" y="8"/>
                  </a:cubicBezTo>
                  <a:cubicBezTo>
                    <a:pt x="30" y="10"/>
                    <a:pt x="30" y="10"/>
                    <a:pt x="30" y="10"/>
                  </a:cubicBezTo>
                  <a:cubicBezTo>
                    <a:pt x="25" y="11"/>
                    <a:pt x="25" y="11"/>
                    <a:pt x="25" y="11"/>
                  </a:cubicBezTo>
                  <a:cubicBezTo>
                    <a:pt x="23" y="11"/>
                    <a:pt x="23" y="11"/>
                    <a:pt x="23" y="11"/>
                  </a:cubicBezTo>
                  <a:cubicBezTo>
                    <a:pt x="22" y="11"/>
                    <a:pt x="21" y="12"/>
                    <a:pt x="20" y="12"/>
                  </a:cubicBezTo>
                  <a:cubicBezTo>
                    <a:pt x="16" y="14"/>
                    <a:pt x="12" y="16"/>
                    <a:pt x="9" y="19"/>
                  </a:cubicBezTo>
                  <a:cubicBezTo>
                    <a:pt x="8" y="20"/>
                    <a:pt x="7" y="21"/>
                    <a:pt x="7" y="22"/>
                  </a:cubicBezTo>
                  <a:cubicBezTo>
                    <a:pt x="6" y="23"/>
                    <a:pt x="6" y="23"/>
                    <a:pt x="5" y="25"/>
                  </a:cubicBezTo>
                  <a:cubicBezTo>
                    <a:pt x="4" y="26"/>
                    <a:pt x="3" y="29"/>
                    <a:pt x="2" y="31"/>
                  </a:cubicBezTo>
                  <a:cubicBezTo>
                    <a:pt x="0" y="38"/>
                    <a:pt x="1" y="47"/>
                    <a:pt x="4" y="54"/>
                  </a:cubicBezTo>
                  <a:cubicBezTo>
                    <a:pt x="6" y="58"/>
                    <a:pt x="9" y="62"/>
                    <a:pt x="13" y="64"/>
                  </a:cubicBezTo>
                  <a:cubicBezTo>
                    <a:pt x="16" y="67"/>
                    <a:pt x="21" y="68"/>
                    <a:pt x="25" y="69"/>
                  </a:cubicBezTo>
                  <a:cubicBezTo>
                    <a:pt x="25" y="69"/>
                    <a:pt x="26" y="69"/>
                    <a:pt x="26" y="69"/>
                  </a:cubicBezTo>
                  <a:cubicBezTo>
                    <a:pt x="27" y="69"/>
                    <a:pt x="27" y="69"/>
                    <a:pt x="27" y="69"/>
                  </a:cubicBezTo>
                  <a:cubicBezTo>
                    <a:pt x="27" y="69"/>
                    <a:pt x="27" y="69"/>
                    <a:pt x="27" y="69"/>
                  </a:cubicBezTo>
                  <a:cubicBezTo>
                    <a:pt x="27" y="69"/>
                    <a:pt x="27" y="69"/>
                    <a:pt x="27" y="69"/>
                  </a:cubicBezTo>
                  <a:cubicBezTo>
                    <a:pt x="28" y="69"/>
                    <a:pt x="29" y="69"/>
                    <a:pt x="30" y="69"/>
                  </a:cubicBezTo>
                  <a:cubicBezTo>
                    <a:pt x="32" y="69"/>
                    <a:pt x="35" y="69"/>
                    <a:pt x="37" y="69"/>
                  </a:cubicBezTo>
                  <a:cubicBezTo>
                    <a:pt x="46" y="67"/>
                    <a:pt x="46" y="67"/>
                    <a:pt x="46" y="67"/>
                  </a:cubicBezTo>
                  <a:cubicBezTo>
                    <a:pt x="65" y="62"/>
                    <a:pt x="65" y="62"/>
                    <a:pt x="65" y="62"/>
                  </a:cubicBezTo>
                  <a:cubicBezTo>
                    <a:pt x="84" y="58"/>
                    <a:pt x="84" y="58"/>
                    <a:pt x="84" y="58"/>
                  </a:cubicBezTo>
                  <a:cubicBezTo>
                    <a:pt x="93" y="56"/>
                    <a:pt x="93" y="56"/>
                    <a:pt x="93" y="56"/>
                  </a:cubicBezTo>
                  <a:cubicBezTo>
                    <a:pt x="96" y="56"/>
                    <a:pt x="96" y="56"/>
                    <a:pt x="96" y="56"/>
                  </a:cubicBezTo>
                  <a:cubicBezTo>
                    <a:pt x="97" y="56"/>
                    <a:pt x="98" y="55"/>
                    <a:pt x="99" y="55"/>
                  </a:cubicBezTo>
                  <a:cubicBezTo>
                    <a:pt x="99" y="55"/>
                    <a:pt x="100" y="55"/>
                    <a:pt x="100" y="54"/>
                  </a:cubicBezTo>
                  <a:cubicBezTo>
                    <a:pt x="99" y="55"/>
                    <a:pt x="98" y="55"/>
                    <a:pt x="97" y="55"/>
                  </a:cubicBezTo>
                  <a:cubicBezTo>
                    <a:pt x="95" y="56"/>
                    <a:pt x="95" y="56"/>
                    <a:pt x="94" y="56"/>
                  </a:cubicBezTo>
                  <a:cubicBezTo>
                    <a:pt x="91" y="57"/>
                    <a:pt x="91" y="57"/>
                    <a:pt x="91" y="57"/>
                  </a:cubicBezTo>
                  <a:cubicBezTo>
                    <a:pt x="78" y="59"/>
                    <a:pt x="78" y="59"/>
                    <a:pt x="78" y="59"/>
                  </a:cubicBezTo>
                  <a:cubicBezTo>
                    <a:pt x="55" y="64"/>
                    <a:pt x="55" y="64"/>
                    <a:pt x="55" y="64"/>
                  </a:cubicBezTo>
                  <a:cubicBezTo>
                    <a:pt x="43" y="67"/>
                    <a:pt x="43" y="67"/>
                    <a:pt x="43" y="67"/>
                  </a:cubicBezTo>
                  <a:cubicBezTo>
                    <a:pt x="37" y="68"/>
                    <a:pt x="37" y="68"/>
                    <a:pt x="37" y="68"/>
                  </a:cubicBezTo>
                  <a:cubicBezTo>
                    <a:pt x="34" y="69"/>
                    <a:pt x="32" y="69"/>
                    <a:pt x="29" y="69"/>
                  </a:cubicBezTo>
                  <a:cubicBezTo>
                    <a:pt x="28" y="69"/>
                    <a:pt x="28" y="69"/>
                    <a:pt x="27" y="69"/>
                  </a:cubicBezTo>
                  <a:cubicBezTo>
                    <a:pt x="27" y="69"/>
                    <a:pt x="27" y="69"/>
                    <a:pt x="27" y="69"/>
                  </a:cubicBezTo>
                  <a:cubicBezTo>
                    <a:pt x="27" y="69"/>
                    <a:pt x="27" y="69"/>
                    <a:pt x="27" y="69"/>
                  </a:cubicBezTo>
                  <a:cubicBezTo>
                    <a:pt x="26" y="69"/>
                    <a:pt x="26" y="68"/>
                    <a:pt x="26" y="68"/>
                  </a:cubicBezTo>
                  <a:cubicBezTo>
                    <a:pt x="24" y="68"/>
                    <a:pt x="23" y="68"/>
                    <a:pt x="22" y="68"/>
                  </a:cubicBezTo>
                  <a:cubicBezTo>
                    <a:pt x="19" y="67"/>
                    <a:pt x="17" y="66"/>
                    <a:pt x="14" y="65"/>
                  </a:cubicBezTo>
                  <a:cubicBezTo>
                    <a:pt x="9" y="62"/>
                    <a:pt x="6" y="57"/>
                    <a:pt x="4" y="52"/>
                  </a:cubicBezTo>
                  <a:cubicBezTo>
                    <a:pt x="4" y="52"/>
                    <a:pt x="5" y="53"/>
                    <a:pt x="4" y="52"/>
                  </a:cubicBezTo>
                  <a:cubicBezTo>
                    <a:pt x="6" y="57"/>
                    <a:pt x="10" y="61"/>
                    <a:pt x="15" y="64"/>
                  </a:cubicBezTo>
                  <a:cubicBezTo>
                    <a:pt x="17" y="65"/>
                    <a:pt x="19" y="66"/>
                    <a:pt x="22" y="67"/>
                  </a:cubicBezTo>
                  <a:cubicBezTo>
                    <a:pt x="23" y="67"/>
                    <a:pt x="25" y="67"/>
                    <a:pt x="26" y="67"/>
                  </a:cubicBezTo>
                  <a:cubicBezTo>
                    <a:pt x="26" y="67"/>
                    <a:pt x="27" y="67"/>
                    <a:pt x="27" y="67"/>
                  </a:cubicBezTo>
                  <a:cubicBezTo>
                    <a:pt x="27" y="68"/>
                    <a:pt x="27" y="67"/>
                    <a:pt x="27" y="68"/>
                  </a:cubicBezTo>
                  <a:cubicBezTo>
                    <a:pt x="27" y="68"/>
                    <a:pt x="27" y="68"/>
                    <a:pt x="27" y="68"/>
                  </a:cubicBezTo>
                  <a:cubicBezTo>
                    <a:pt x="28" y="68"/>
                    <a:pt x="29" y="68"/>
                    <a:pt x="29" y="68"/>
                  </a:cubicBezTo>
                  <a:cubicBezTo>
                    <a:pt x="32" y="68"/>
                    <a:pt x="34" y="68"/>
                    <a:pt x="37" y="67"/>
                  </a:cubicBezTo>
                  <a:cubicBezTo>
                    <a:pt x="43" y="66"/>
                    <a:pt x="43" y="66"/>
                    <a:pt x="43" y="66"/>
                  </a:cubicBezTo>
                  <a:cubicBezTo>
                    <a:pt x="55" y="63"/>
                    <a:pt x="55" y="63"/>
                    <a:pt x="55" y="63"/>
                  </a:cubicBezTo>
                  <a:cubicBezTo>
                    <a:pt x="63" y="62"/>
                    <a:pt x="71" y="60"/>
                    <a:pt x="79" y="58"/>
                  </a:cubicBezTo>
                  <a:cubicBezTo>
                    <a:pt x="83" y="58"/>
                    <a:pt x="87" y="57"/>
                    <a:pt x="91" y="56"/>
                  </a:cubicBezTo>
                  <a:cubicBezTo>
                    <a:pt x="95" y="55"/>
                    <a:pt x="95" y="55"/>
                    <a:pt x="95" y="55"/>
                  </a:cubicBezTo>
                  <a:cubicBezTo>
                    <a:pt x="96" y="55"/>
                    <a:pt x="96" y="55"/>
                    <a:pt x="96" y="55"/>
                  </a:cubicBezTo>
                  <a:cubicBezTo>
                    <a:pt x="97" y="54"/>
                    <a:pt x="97" y="54"/>
                    <a:pt x="98" y="54"/>
                  </a:cubicBezTo>
                  <a:cubicBezTo>
                    <a:pt x="101" y="53"/>
                    <a:pt x="103" y="52"/>
                    <a:pt x="105" y="50"/>
                  </a:cubicBezTo>
                  <a:cubicBezTo>
                    <a:pt x="106" y="51"/>
                    <a:pt x="106" y="51"/>
                    <a:pt x="106" y="51"/>
                  </a:cubicBezTo>
                  <a:cubicBezTo>
                    <a:pt x="109" y="49"/>
                    <a:pt x="112" y="46"/>
                    <a:pt x="114" y="42"/>
                  </a:cubicBezTo>
                  <a:cubicBezTo>
                    <a:pt x="116" y="39"/>
                    <a:pt x="117" y="35"/>
                    <a:pt x="118" y="31"/>
                  </a:cubicBezTo>
                  <a:cubicBezTo>
                    <a:pt x="118" y="23"/>
                    <a:pt x="115" y="15"/>
                    <a:pt x="110" y="9"/>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4" name="Freeform 26">
              <a:extLst>
                <a:ext uri="{FF2B5EF4-FFF2-40B4-BE49-F238E27FC236}">
                  <a16:creationId xmlns:a16="http://schemas.microsoft.com/office/drawing/2014/main" id="{B5AA582A-2E3F-3401-F9FF-1A1A51FE13EB}"/>
                </a:ext>
              </a:extLst>
            </p:cNvPr>
            <p:cNvSpPr/>
            <p:nvPr/>
          </p:nvSpPr>
          <p:spPr bwMode="auto">
            <a:xfrm>
              <a:off x="4427538" y="2193926"/>
              <a:ext cx="431800" cy="266700"/>
            </a:xfrm>
            <a:custGeom>
              <a:avLst/>
              <a:gdLst>
                <a:gd name="T0" fmla="*/ 26 w 115"/>
                <a:gd name="T1" fmla="*/ 58 h 71"/>
                <a:gd name="T2" fmla="*/ 20 w 115"/>
                <a:gd name="T3" fmla="*/ 56 h 71"/>
                <a:gd name="T4" fmla="*/ 1 w 115"/>
                <a:gd name="T5" fmla="*/ 25 h 71"/>
                <a:gd name="T6" fmla="*/ 13 w 115"/>
                <a:gd name="T7" fmla="*/ 5 h 71"/>
                <a:gd name="T8" fmla="*/ 13 w 115"/>
                <a:gd name="T9" fmla="*/ 6 h 71"/>
                <a:gd name="T10" fmla="*/ 2 w 115"/>
                <a:gd name="T11" fmla="*/ 26 h 71"/>
                <a:gd name="T12" fmla="*/ 21 w 115"/>
                <a:gd name="T13" fmla="*/ 56 h 71"/>
                <a:gd name="T14" fmla="*/ 24 w 115"/>
                <a:gd name="T15" fmla="*/ 57 h 71"/>
                <a:gd name="T16" fmla="*/ 58 w 115"/>
                <a:gd name="T17" fmla="*/ 64 h 71"/>
                <a:gd name="T18" fmla="*/ 80 w 115"/>
                <a:gd name="T19" fmla="*/ 70 h 71"/>
                <a:gd name="T20" fmla="*/ 97 w 115"/>
                <a:gd name="T21" fmla="*/ 70 h 71"/>
                <a:gd name="T22" fmla="*/ 96 w 115"/>
                <a:gd name="T23" fmla="*/ 68 h 71"/>
                <a:gd name="T24" fmla="*/ 81 w 115"/>
                <a:gd name="T25" fmla="*/ 68 h 71"/>
                <a:gd name="T26" fmla="*/ 23 w 115"/>
                <a:gd name="T27" fmla="*/ 55 h 71"/>
                <a:gd name="T28" fmla="*/ 19 w 115"/>
                <a:gd name="T29" fmla="*/ 54 h 71"/>
                <a:gd name="T30" fmla="*/ 4 w 115"/>
                <a:gd name="T31" fmla="*/ 31 h 71"/>
                <a:gd name="T32" fmla="*/ 21 w 115"/>
                <a:gd name="T33" fmla="*/ 54 h 71"/>
                <a:gd name="T34" fmla="*/ 32 w 115"/>
                <a:gd name="T35" fmla="*/ 57 h 71"/>
                <a:gd name="T36" fmla="*/ 80 w 115"/>
                <a:gd name="T37" fmla="*/ 68 h 71"/>
                <a:gd name="T38" fmla="*/ 109 w 115"/>
                <a:gd name="T39" fmla="*/ 57 h 71"/>
                <a:gd name="T40" fmla="*/ 111 w 115"/>
                <a:gd name="T41" fmla="*/ 44 h 71"/>
                <a:gd name="T42" fmla="*/ 105 w 115"/>
                <a:gd name="T43" fmla="*/ 53 h 71"/>
                <a:gd name="T44" fmla="*/ 94 w 115"/>
                <a:gd name="T45" fmla="*/ 60 h 71"/>
                <a:gd name="T46" fmla="*/ 80 w 115"/>
                <a:gd name="T47" fmla="*/ 59 h 71"/>
                <a:gd name="T48" fmla="*/ 37 w 115"/>
                <a:gd name="T49" fmla="*/ 50 h 71"/>
                <a:gd name="T50" fmla="*/ 25 w 115"/>
                <a:gd name="T51" fmla="*/ 47 h 71"/>
                <a:gd name="T52" fmla="*/ 24 w 115"/>
                <a:gd name="T53" fmla="*/ 46 h 71"/>
                <a:gd name="T54" fmla="*/ 74 w 115"/>
                <a:gd name="T55" fmla="*/ 58 h 71"/>
                <a:gd name="T56" fmla="*/ 85 w 115"/>
                <a:gd name="T57" fmla="*/ 60 h 71"/>
                <a:gd name="T58" fmla="*/ 99 w 115"/>
                <a:gd name="T59" fmla="*/ 54 h 71"/>
                <a:gd name="T60" fmla="*/ 76 w 115"/>
                <a:gd name="T61" fmla="*/ 56 h 71"/>
                <a:gd name="T62" fmla="*/ 26 w 115"/>
                <a:gd name="T63" fmla="*/ 45 h 71"/>
                <a:gd name="T64" fmla="*/ 24 w 115"/>
                <a:gd name="T65" fmla="*/ 44 h 71"/>
                <a:gd name="T66" fmla="*/ 15 w 115"/>
                <a:gd name="T67" fmla="*/ 27 h 71"/>
                <a:gd name="T68" fmla="*/ 21 w 115"/>
                <a:gd name="T69" fmla="*/ 16 h 71"/>
                <a:gd name="T70" fmla="*/ 33 w 115"/>
                <a:gd name="T71" fmla="*/ 14 h 71"/>
                <a:gd name="T72" fmla="*/ 42 w 115"/>
                <a:gd name="T73" fmla="*/ 16 h 71"/>
                <a:gd name="T74" fmla="*/ 93 w 115"/>
                <a:gd name="T75" fmla="*/ 27 h 71"/>
                <a:gd name="T76" fmla="*/ 104 w 115"/>
                <a:gd name="T77" fmla="*/ 42 h 71"/>
                <a:gd name="T78" fmla="*/ 106 w 115"/>
                <a:gd name="T79" fmla="*/ 44 h 71"/>
                <a:gd name="T80" fmla="*/ 107 w 115"/>
                <a:gd name="T81" fmla="*/ 27 h 71"/>
                <a:gd name="T82" fmla="*/ 112 w 115"/>
                <a:gd name="T83" fmla="*/ 39 h 71"/>
                <a:gd name="T84" fmla="*/ 109 w 115"/>
                <a:gd name="T85" fmla="*/ 22 h 71"/>
                <a:gd name="T86" fmla="*/ 96 w 115"/>
                <a:gd name="T87" fmla="*/ 14 h 71"/>
                <a:gd name="T88" fmla="*/ 47 w 115"/>
                <a:gd name="T89" fmla="*/ 3 h 71"/>
                <a:gd name="T90" fmla="*/ 34 w 115"/>
                <a:gd name="T91" fmla="*/ 0 h 71"/>
                <a:gd name="T92" fmla="*/ 14 w 115"/>
                <a:gd name="T93" fmla="*/ 4 h 71"/>
                <a:gd name="T94" fmla="*/ 1 w 115"/>
                <a:gd name="T95" fmla="*/ 25 h 71"/>
                <a:gd name="T96" fmla="*/ 17 w 115"/>
                <a:gd name="T97" fmla="*/ 56 h 71"/>
                <a:gd name="T98" fmla="*/ 23 w 115"/>
                <a:gd name="T99" fmla="*/ 58 h 71"/>
                <a:gd name="T100" fmla="*/ 56 w 115"/>
                <a:gd name="T101" fmla="*/ 65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15" h="71">
                  <a:moveTo>
                    <a:pt x="56" y="65"/>
                  </a:moveTo>
                  <a:cubicBezTo>
                    <a:pt x="32" y="59"/>
                    <a:pt x="32" y="59"/>
                    <a:pt x="32" y="59"/>
                  </a:cubicBezTo>
                  <a:cubicBezTo>
                    <a:pt x="26" y="58"/>
                    <a:pt x="26" y="58"/>
                    <a:pt x="26" y="58"/>
                  </a:cubicBezTo>
                  <a:cubicBezTo>
                    <a:pt x="23" y="57"/>
                    <a:pt x="23" y="57"/>
                    <a:pt x="23" y="57"/>
                  </a:cubicBezTo>
                  <a:cubicBezTo>
                    <a:pt x="22" y="57"/>
                    <a:pt x="22" y="57"/>
                    <a:pt x="22" y="57"/>
                  </a:cubicBezTo>
                  <a:cubicBezTo>
                    <a:pt x="21" y="57"/>
                    <a:pt x="20" y="57"/>
                    <a:pt x="20" y="56"/>
                  </a:cubicBezTo>
                  <a:cubicBezTo>
                    <a:pt x="14" y="55"/>
                    <a:pt x="10" y="51"/>
                    <a:pt x="7" y="47"/>
                  </a:cubicBezTo>
                  <a:cubicBezTo>
                    <a:pt x="4" y="43"/>
                    <a:pt x="2" y="38"/>
                    <a:pt x="1" y="33"/>
                  </a:cubicBezTo>
                  <a:cubicBezTo>
                    <a:pt x="1" y="30"/>
                    <a:pt x="1" y="28"/>
                    <a:pt x="1" y="25"/>
                  </a:cubicBezTo>
                  <a:cubicBezTo>
                    <a:pt x="1" y="24"/>
                    <a:pt x="1" y="23"/>
                    <a:pt x="2" y="22"/>
                  </a:cubicBezTo>
                  <a:cubicBezTo>
                    <a:pt x="2" y="20"/>
                    <a:pt x="2" y="19"/>
                    <a:pt x="3" y="18"/>
                  </a:cubicBezTo>
                  <a:cubicBezTo>
                    <a:pt x="5" y="13"/>
                    <a:pt x="9" y="8"/>
                    <a:pt x="13" y="5"/>
                  </a:cubicBezTo>
                  <a:cubicBezTo>
                    <a:pt x="17" y="2"/>
                    <a:pt x="22" y="1"/>
                    <a:pt x="28" y="0"/>
                  </a:cubicBezTo>
                  <a:cubicBezTo>
                    <a:pt x="27" y="0"/>
                    <a:pt x="26" y="1"/>
                    <a:pt x="28" y="1"/>
                  </a:cubicBezTo>
                  <a:cubicBezTo>
                    <a:pt x="23" y="1"/>
                    <a:pt x="18" y="3"/>
                    <a:pt x="13" y="6"/>
                  </a:cubicBezTo>
                  <a:cubicBezTo>
                    <a:pt x="9" y="9"/>
                    <a:pt x="6" y="13"/>
                    <a:pt x="4" y="18"/>
                  </a:cubicBezTo>
                  <a:cubicBezTo>
                    <a:pt x="3" y="19"/>
                    <a:pt x="3" y="21"/>
                    <a:pt x="3" y="22"/>
                  </a:cubicBezTo>
                  <a:cubicBezTo>
                    <a:pt x="2" y="23"/>
                    <a:pt x="2" y="24"/>
                    <a:pt x="2" y="26"/>
                  </a:cubicBezTo>
                  <a:cubicBezTo>
                    <a:pt x="2" y="28"/>
                    <a:pt x="2" y="31"/>
                    <a:pt x="2" y="33"/>
                  </a:cubicBezTo>
                  <a:cubicBezTo>
                    <a:pt x="3" y="38"/>
                    <a:pt x="5" y="43"/>
                    <a:pt x="8" y="47"/>
                  </a:cubicBezTo>
                  <a:cubicBezTo>
                    <a:pt x="11" y="51"/>
                    <a:pt x="15" y="55"/>
                    <a:pt x="21" y="56"/>
                  </a:cubicBezTo>
                  <a:cubicBezTo>
                    <a:pt x="22" y="56"/>
                    <a:pt x="22" y="56"/>
                    <a:pt x="22" y="56"/>
                  </a:cubicBezTo>
                  <a:cubicBezTo>
                    <a:pt x="23" y="57"/>
                    <a:pt x="23" y="57"/>
                    <a:pt x="23" y="57"/>
                  </a:cubicBezTo>
                  <a:cubicBezTo>
                    <a:pt x="24" y="57"/>
                    <a:pt x="24" y="57"/>
                    <a:pt x="24" y="57"/>
                  </a:cubicBezTo>
                  <a:cubicBezTo>
                    <a:pt x="27" y="58"/>
                    <a:pt x="27" y="58"/>
                    <a:pt x="27" y="58"/>
                  </a:cubicBezTo>
                  <a:cubicBezTo>
                    <a:pt x="33" y="59"/>
                    <a:pt x="33" y="59"/>
                    <a:pt x="33" y="59"/>
                  </a:cubicBezTo>
                  <a:cubicBezTo>
                    <a:pt x="41" y="61"/>
                    <a:pt x="49" y="62"/>
                    <a:pt x="58" y="64"/>
                  </a:cubicBezTo>
                  <a:cubicBezTo>
                    <a:pt x="58" y="65"/>
                    <a:pt x="58" y="65"/>
                    <a:pt x="58" y="65"/>
                  </a:cubicBezTo>
                  <a:cubicBezTo>
                    <a:pt x="75" y="69"/>
                    <a:pt x="75" y="69"/>
                    <a:pt x="75" y="69"/>
                  </a:cubicBezTo>
                  <a:cubicBezTo>
                    <a:pt x="80" y="70"/>
                    <a:pt x="80" y="70"/>
                    <a:pt x="80" y="70"/>
                  </a:cubicBezTo>
                  <a:cubicBezTo>
                    <a:pt x="80" y="70"/>
                    <a:pt x="81" y="71"/>
                    <a:pt x="82" y="71"/>
                  </a:cubicBezTo>
                  <a:cubicBezTo>
                    <a:pt x="83" y="71"/>
                    <a:pt x="84" y="71"/>
                    <a:pt x="85" y="71"/>
                  </a:cubicBezTo>
                  <a:cubicBezTo>
                    <a:pt x="89" y="71"/>
                    <a:pt x="93" y="71"/>
                    <a:pt x="97" y="70"/>
                  </a:cubicBezTo>
                  <a:cubicBezTo>
                    <a:pt x="101" y="68"/>
                    <a:pt x="103" y="66"/>
                    <a:pt x="105" y="64"/>
                  </a:cubicBezTo>
                  <a:cubicBezTo>
                    <a:pt x="107" y="62"/>
                    <a:pt x="109" y="60"/>
                    <a:pt x="110" y="58"/>
                  </a:cubicBezTo>
                  <a:cubicBezTo>
                    <a:pt x="106" y="63"/>
                    <a:pt x="102" y="66"/>
                    <a:pt x="96" y="68"/>
                  </a:cubicBezTo>
                  <a:cubicBezTo>
                    <a:pt x="93" y="69"/>
                    <a:pt x="90" y="69"/>
                    <a:pt x="87" y="69"/>
                  </a:cubicBezTo>
                  <a:cubicBezTo>
                    <a:pt x="86" y="69"/>
                    <a:pt x="84" y="69"/>
                    <a:pt x="83" y="69"/>
                  </a:cubicBezTo>
                  <a:cubicBezTo>
                    <a:pt x="82" y="69"/>
                    <a:pt x="82" y="68"/>
                    <a:pt x="81" y="68"/>
                  </a:cubicBezTo>
                  <a:cubicBezTo>
                    <a:pt x="79" y="68"/>
                    <a:pt x="79" y="68"/>
                    <a:pt x="79" y="68"/>
                  </a:cubicBezTo>
                  <a:cubicBezTo>
                    <a:pt x="70" y="66"/>
                    <a:pt x="61" y="63"/>
                    <a:pt x="51" y="61"/>
                  </a:cubicBezTo>
                  <a:cubicBezTo>
                    <a:pt x="23" y="55"/>
                    <a:pt x="23" y="55"/>
                    <a:pt x="23" y="55"/>
                  </a:cubicBezTo>
                  <a:cubicBezTo>
                    <a:pt x="23" y="55"/>
                    <a:pt x="23" y="55"/>
                    <a:pt x="23" y="55"/>
                  </a:cubicBezTo>
                  <a:cubicBezTo>
                    <a:pt x="22" y="55"/>
                    <a:pt x="22" y="55"/>
                    <a:pt x="22" y="55"/>
                  </a:cubicBezTo>
                  <a:cubicBezTo>
                    <a:pt x="21" y="54"/>
                    <a:pt x="20" y="54"/>
                    <a:pt x="19" y="54"/>
                  </a:cubicBezTo>
                  <a:cubicBezTo>
                    <a:pt x="18" y="53"/>
                    <a:pt x="17" y="53"/>
                    <a:pt x="16" y="52"/>
                  </a:cubicBezTo>
                  <a:cubicBezTo>
                    <a:pt x="13" y="50"/>
                    <a:pt x="11" y="48"/>
                    <a:pt x="9" y="46"/>
                  </a:cubicBezTo>
                  <a:cubicBezTo>
                    <a:pt x="6" y="42"/>
                    <a:pt x="4" y="36"/>
                    <a:pt x="4" y="31"/>
                  </a:cubicBezTo>
                  <a:cubicBezTo>
                    <a:pt x="4" y="35"/>
                    <a:pt x="5" y="40"/>
                    <a:pt x="8" y="44"/>
                  </a:cubicBezTo>
                  <a:cubicBezTo>
                    <a:pt x="11" y="48"/>
                    <a:pt x="15" y="52"/>
                    <a:pt x="20" y="54"/>
                  </a:cubicBezTo>
                  <a:cubicBezTo>
                    <a:pt x="20" y="54"/>
                    <a:pt x="21" y="54"/>
                    <a:pt x="21" y="54"/>
                  </a:cubicBezTo>
                  <a:cubicBezTo>
                    <a:pt x="22" y="54"/>
                    <a:pt x="23" y="54"/>
                    <a:pt x="23" y="55"/>
                  </a:cubicBezTo>
                  <a:cubicBezTo>
                    <a:pt x="26" y="55"/>
                    <a:pt x="26" y="55"/>
                    <a:pt x="26" y="55"/>
                  </a:cubicBezTo>
                  <a:cubicBezTo>
                    <a:pt x="32" y="57"/>
                    <a:pt x="32" y="57"/>
                    <a:pt x="32" y="57"/>
                  </a:cubicBezTo>
                  <a:cubicBezTo>
                    <a:pt x="37" y="58"/>
                    <a:pt x="41" y="58"/>
                    <a:pt x="44" y="59"/>
                  </a:cubicBezTo>
                  <a:cubicBezTo>
                    <a:pt x="55" y="62"/>
                    <a:pt x="66" y="64"/>
                    <a:pt x="76" y="67"/>
                  </a:cubicBezTo>
                  <a:cubicBezTo>
                    <a:pt x="80" y="68"/>
                    <a:pt x="80" y="68"/>
                    <a:pt x="80" y="68"/>
                  </a:cubicBezTo>
                  <a:cubicBezTo>
                    <a:pt x="81" y="68"/>
                    <a:pt x="83" y="68"/>
                    <a:pt x="84" y="68"/>
                  </a:cubicBezTo>
                  <a:cubicBezTo>
                    <a:pt x="87" y="69"/>
                    <a:pt x="91" y="69"/>
                    <a:pt x="94" y="68"/>
                  </a:cubicBezTo>
                  <a:cubicBezTo>
                    <a:pt x="100" y="66"/>
                    <a:pt x="105" y="62"/>
                    <a:pt x="109" y="57"/>
                  </a:cubicBezTo>
                  <a:cubicBezTo>
                    <a:pt x="110" y="56"/>
                    <a:pt x="111" y="55"/>
                    <a:pt x="111" y="54"/>
                  </a:cubicBezTo>
                  <a:cubicBezTo>
                    <a:pt x="112" y="52"/>
                    <a:pt x="112" y="51"/>
                    <a:pt x="112" y="49"/>
                  </a:cubicBezTo>
                  <a:cubicBezTo>
                    <a:pt x="112" y="47"/>
                    <a:pt x="112" y="45"/>
                    <a:pt x="111" y="44"/>
                  </a:cubicBezTo>
                  <a:cubicBezTo>
                    <a:pt x="110" y="44"/>
                    <a:pt x="110" y="45"/>
                    <a:pt x="109" y="46"/>
                  </a:cubicBezTo>
                  <a:cubicBezTo>
                    <a:pt x="109" y="46"/>
                    <a:pt x="108" y="48"/>
                    <a:pt x="107" y="50"/>
                  </a:cubicBezTo>
                  <a:cubicBezTo>
                    <a:pt x="106" y="51"/>
                    <a:pt x="105" y="52"/>
                    <a:pt x="105" y="53"/>
                  </a:cubicBezTo>
                  <a:cubicBezTo>
                    <a:pt x="104" y="55"/>
                    <a:pt x="103" y="55"/>
                    <a:pt x="103" y="55"/>
                  </a:cubicBezTo>
                  <a:cubicBezTo>
                    <a:pt x="102" y="56"/>
                    <a:pt x="102" y="55"/>
                    <a:pt x="102" y="54"/>
                  </a:cubicBezTo>
                  <a:cubicBezTo>
                    <a:pt x="100" y="57"/>
                    <a:pt x="97" y="58"/>
                    <a:pt x="94" y="60"/>
                  </a:cubicBezTo>
                  <a:cubicBezTo>
                    <a:pt x="91" y="61"/>
                    <a:pt x="88" y="61"/>
                    <a:pt x="85" y="60"/>
                  </a:cubicBezTo>
                  <a:cubicBezTo>
                    <a:pt x="84" y="60"/>
                    <a:pt x="83" y="60"/>
                    <a:pt x="82" y="60"/>
                  </a:cubicBezTo>
                  <a:cubicBezTo>
                    <a:pt x="80" y="59"/>
                    <a:pt x="80" y="59"/>
                    <a:pt x="80" y="59"/>
                  </a:cubicBezTo>
                  <a:cubicBezTo>
                    <a:pt x="74" y="58"/>
                    <a:pt x="74" y="58"/>
                    <a:pt x="74" y="58"/>
                  </a:cubicBezTo>
                  <a:cubicBezTo>
                    <a:pt x="63" y="56"/>
                    <a:pt x="63" y="56"/>
                    <a:pt x="63" y="56"/>
                  </a:cubicBezTo>
                  <a:cubicBezTo>
                    <a:pt x="54" y="54"/>
                    <a:pt x="46" y="52"/>
                    <a:pt x="37" y="50"/>
                  </a:cubicBezTo>
                  <a:cubicBezTo>
                    <a:pt x="30" y="48"/>
                    <a:pt x="30" y="48"/>
                    <a:pt x="30" y="48"/>
                  </a:cubicBezTo>
                  <a:cubicBezTo>
                    <a:pt x="27" y="47"/>
                    <a:pt x="27" y="47"/>
                    <a:pt x="27" y="47"/>
                  </a:cubicBezTo>
                  <a:cubicBezTo>
                    <a:pt x="25" y="47"/>
                    <a:pt x="25" y="47"/>
                    <a:pt x="25" y="47"/>
                  </a:cubicBezTo>
                  <a:cubicBezTo>
                    <a:pt x="25" y="47"/>
                    <a:pt x="24" y="47"/>
                    <a:pt x="24" y="46"/>
                  </a:cubicBezTo>
                  <a:cubicBezTo>
                    <a:pt x="20" y="45"/>
                    <a:pt x="18" y="43"/>
                    <a:pt x="16" y="40"/>
                  </a:cubicBezTo>
                  <a:cubicBezTo>
                    <a:pt x="18" y="43"/>
                    <a:pt x="21" y="45"/>
                    <a:pt x="24" y="46"/>
                  </a:cubicBezTo>
                  <a:cubicBezTo>
                    <a:pt x="37" y="49"/>
                    <a:pt x="37" y="49"/>
                    <a:pt x="37" y="49"/>
                  </a:cubicBezTo>
                  <a:cubicBezTo>
                    <a:pt x="63" y="56"/>
                    <a:pt x="63" y="56"/>
                    <a:pt x="63" y="56"/>
                  </a:cubicBezTo>
                  <a:cubicBezTo>
                    <a:pt x="74" y="58"/>
                    <a:pt x="74" y="58"/>
                    <a:pt x="74" y="58"/>
                  </a:cubicBezTo>
                  <a:cubicBezTo>
                    <a:pt x="80" y="59"/>
                    <a:pt x="80" y="59"/>
                    <a:pt x="80" y="59"/>
                  </a:cubicBezTo>
                  <a:cubicBezTo>
                    <a:pt x="82" y="60"/>
                    <a:pt x="82" y="60"/>
                    <a:pt x="82" y="60"/>
                  </a:cubicBezTo>
                  <a:cubicBezTo>
                    <a:pt x="83" y="60"/>
                    <a:pt x="84" y="60"/>
                    <a:pt x="85" y="60"/>
                  </a:cubicBezTo>
                  <a:cubicBezTo>
                    <a:pt x="88" y="61"/>
                    <a:pt x="91" y="60"/>
                    <a:pt x="94" y="59"/>
                  </a:cubicBezTo>
                  <a:cubicBezTo>
                    <a:pt x="97" y="58"/>
                    <a:pt x="99" y="56"/>
                    <a:pt x="101" y="53"/>
                  </a:cubicBezTo>
                  <a:cubicBezTo>
                    <a:pt x="101" y="53"/>
                    <a:pt x="101" y="52"/>
                    <a:pt x="99" y="54"/>
                  </a:cubicBezTo>
                  <a:cubicBezTo>
                    <a:pt x="97" y="55"/>
                    <a:pt x="94" y="57"/>
                    <a:pt x="90" y="58"/>
                  </a:cubicBezTo>
                  <a:cubicBezTo>
                    <a:pt x="88" y="58"/>
                    <a:pt x="85" y="58"/>
                    <a:pt x="83" y="58"/>
                  </a:cubicBezTo>
                  <a:cubicBezTo>
                    <a:pt x="81" y="57"/>
                    <a:pt x="78" y="57"/>
                    <a:pt x="76" y="56"/>
                  </a:cubicBezTo>
                  <a:cubicBezTo>
                    <a:pt x="64" y="53"/>
                    <a:pt x="51" y="50"/>
                    <a:pt x="38" y="47"/>
                  </a:cubicBezTo>
                  <a:cubicBezTo>
                    <a:pt x="29" y="45"/>
                    <a:pt x="29" y="45"/>
                    <a:pt x="29" y="45"/>
                  </a:cubicBezTo>
                  <a:cubicBezTo>
                    <a:pt x="26" y="45"/>
                    <a:pt x="26" y="45"/>
                    <a:pt x="26" y="45"/>
                  </a:cubicBezTo>
                  <a:cubicBezTo>
                    <a:pt x="25" y="44"/>
                    <a:pt x="25" y="44"/>
                    <a:pt x="25" y="44"/>
                  </a:cubicBezTo>
                  <a:cubicBezTo>
                    <a:pt x="25" y="44"/>
                    <a:pt x="25" y="44"/>
                    <a:pt x="25" y="44"/>
                  </a:cubicBezTo>
                  <a:cubicBezTo>
                    <a:pt x="24" y="44"/>
                    <a:pt x="24" y="44"/>
                    <a:pt x="24" y="44"/>
                  </a:cubicBezTo>
                  <a:cubicBezTo>
                    <a:pt x="23" y="44"/>
                    <a:pt x="22" y="43"/>
                    <a:pt x="21" y="43"/>
                  </a:cubicBezTo>
                  <a:cubicBezTo>
                    <a:pt x="18" y="41"/>
                    <a:pt x="16" y="37"/>
                    <a:pt x="15" y="32"/>
                  </a:cubicBezTo>
                  <a:cubicBezTo>
                    <a:pt x="15" y="30"/>
                    <a:pt x="15" y="29"/>
                    <a:pt x="15" y="27"/>
                  </a:cubicBezTo>
                  <a:cubicBezTo>
                    <a:pt x="15" y="26"/>
                    <a:pt x="15" y="25"/>
                    <a:pt x="15" y="25"/>
                  </a:cubicBezTo>
                  <a:cubicBezTo>
                    <a:pt x="15" y="24"/>
                    <a:pt x="16" y="23"/>
                    <a:pt x="16" y="23"/>
                  </a:cubicBezTo>
                  <a:cubicBezTo>
                    <a:pt x="17" y="20"/>
                    <a:pt x="19" y="18"/>
                    <a:pt x="21" y="16"/>
                  </a:cubicBezTo>
                  <a:cubicBezTo>
                    <a:pt x="24" y="15"/>
                    <a:pt x="27" y="14"/>
                    <a:pt x="30" y="14"/>
                  </a:cubicBezTo>
                  <a:cubicBezTo>
                    <a:pt x="31" y="14"/>
                    <a:pt x="32" y="14"/>
                    <a:pt x="33" y="14"/>
                  </a:cubicBezTo>
                  <a:cubicBezTo>
                    <a:pt x="33" y="14"/>
                    <a:pt x="33" y="14"/>
                    <a:pt x="33" y="14"/>
                  </a:cubicBezTo>
                  <a:cubicBezTo>
                    <a:pt x="34" y="14"/>
                    <a:pt x="34" y="14"/>
                    <a:pt x="34" y="14"/>
                  </a:cubicBezTo>
                  <a:cubicBezTo>
                    <a:pt x="36" y="15"/>
                    <a:pt x="36" y="15"/>
                    <a:pt x="36" y="15"/>
                  </a:cubicBezTo>
                  <a:cubicBezTo>
                    <a:pt x="42" y="16"/>
                    <a:pt x="42" y="16"/>
                    <a:pt x="42" y="16"/>
                  </a:cubicBezTo>
                  <a:cubicBezTo>
                    <a:pt x="55" y="19"/>
                    <a:pt x="67" y="22"/>
                    <a:pt x="79" y="24"/>
                  </a:cubicBezTo>
                  <a:cubicBezTo>
                    <a:pt x="89" y="26"/>
                    <a:pt x="89" y="26"/>
                    <a:pt x="89" y="26"/>
                  </a:cubicBezTo>
                  <a:cubicBezTo>
                    <a:pt x="93" y="27"/>
                    <a:pt x="93" y="27"/>
                    <a:pt x="93" y="27"/>
                  </a:cubicBezTo>
                  <a:cubicBezTo>
                    <a:pt x="94" y="28"/>
                    <a:pt x="95" y="28"/>
                    <a:pt x="96" y="28"/>
                  </a:cubicBezTo>
                  <a:cubicBezTo>
                    <a:pt x="99" y="30"/>
                    <a:pt x="101" y="32"/>
                    <a:pt x="102" y="36"/>
                  </a:cubicBezTo>
                  <a:cubicBezTo>
                    <a:pt x="103" y="39"/>
                    <a:pt x="104" y="41"/>
                    <a:pt x="104" y="42"/>
                  </a:cubicBezTo>
                  <a:cubicBezTo>
                    <a:pt x="104" y="43"/>
                    <a:pt x="104" y="43"/>
                    <a:pt x="104" y="43"/>
                  </a:cubicBezTo>
                  <a:cubicBezTo>
                    <a:pt x="105" y="43"/>
                    <a:pt x="105" y="44"/>
                    <a:pt x="105" y="44"/>
                  </a:cubicBezTo>
                  <a:cubicBezTo>
                    <a:pt x="105" y="44"/>
                    <a:pt x="105" y="44"/>
                    <a:pt x="106" y="44"/>
                  </a:cubicBezTo>
                  <a:cubicBezTo>
                    <a:pt x="107" y="43"/>
                    <a:pt x="108" y="41"/>
                    <a:pt x="108" y="38"/>
                  </a:cubicBezTo>
                  <a:cubicBezTo>
                    <a:pt x="109" y="36"/>
                    <a:pt x="109" y="32"/>
                    <a:pt x="106" y="28"/>
                  </a:cubicBezTo>
                  <a:cubicBezTo>
                    <a:pt x="107" y="27"/>
                    <a:pt x="107" y="27"/>
                    <a:pt x="107" y="27"/>
                  </a:cubicBezTo>
                  <a:cubicBezTo>
                    <a:pt x="109" y="29"/>
                    <a:pt x="110" y="31"/>
                    <a:pt x="110" y="32"/>
                  </a:cubicBezTo>
                  <a:cubicBezTo>
                    <a:pt x="111" y="34"/>
                    <a:pt x="111" y="35"/>
                    <a:pt x="111" y="36"/>
                  </a:cubicBezTo>
                  <a:cubicBezTo>
                    <a:pt x="112" y="38"/>
                    <a:pt x="112" y="39"/>
                    <a:pt x="112" y="39"/>
                  </a:cubicBezTo>
                  <a:cubicBezTo>
                    <a:pt x="113" y="39"/>
                    <a:pt x="114" y="37"/>
                    <a:pt x="115" y="38"/>
                  </a:cubicBezTo>
                  <a:cubicBezTo>
                    <a:pt x="115" y="35"/>
                    <a:pt x="115" y="33"/>
                    <a:pt x="114" y="30"/>
                  </a:cubicBezTo>
                  <a:cubicBezTo>
                    <a:pt x="113" y="27"/>
                    <a:pt x="111" y="24"/>
                    <a:pt x="109" y="22"/>
                  </a:cubicBezTo>
                  <a:cubicBezTo>
                    <a:pt x="107" y="20"/>
                    <a:pt x="105" y="18"/>
                    <a:pt x="102" y="16"/>
                  </a:cubicBezTo>
                  <a:cubicBezTo>
                    <a:pt x="101" y="16"/>
                    <a:pt x="99" y="15"/>
                    <a:pt x="98" y="14"/>
                  </a:cubicBezTo>
                  <a:cubicBezTo>
                    <a:pt x="97" y="14"/>
                    <a:pt x="97" y="14"/>
                    <a:pt x="96" y="14"/>
                  </a:cubicBezTo>
                  <a:cubicBezTo>
                    <a:pt x="94" y="13"/>
                    <a:pt x="94" y="13"/>
                    <a:pt x="94" y="13"/>
                  </a:cubicBezTo>
                  <a:cubicBezTo>
                    <a:pt x="85" y="11"/>
                    <a:pt x="85" y="11"/>
                    <a:pt x="85" y="11"/>
                  </a:cubicBezTo>
                  <a:cubicBezTo>
                    <a:pt x="47" y="3"/>
                    <a:pt x="47" y="3"/>
                    <a:pt x="47" y="3"/>
                  </a:cubicBezTo>
                  <a:cubicBezTo>
                    <a:pt x="37" y="0"/>
                    <a:pt x="37" y="0"/>
                    <a:pt x="37" y="0"/>
                  </a:cubicBezTo>
                  <a:cubicBezTo>
                    <a:pt x="36" y="0"/>
                    <a:pt x="36" y="0"/>
                    <a:pt x="36" y="0"/>
                  </a:cubicBezTo>
                  <a:cubicBezTo>
                    <a:pt x="36" y="0"/>
                    <a:pt x="35" y="0"/>
                    <a:pt x="34" y="0"/>
                  </a:cubicBezTo>
                  <a:cubicBezTo>
                    <a:pt x="33" y="0"/>
                    <a:pt x="32" y="0"/>
                    <a:pt x="31" y="0"/>
                  </a:cubicBezTo>
                  <a:cubicBezTo>
                    <a:pt x="29" y="0"/>
                    <a:pt x="27" y="0"/>
                    <a:pt x="25" y="0"/>
                  </a:cubicBezTo>
                  <a:cubicBezTo>
                    <a:pt x="21" y="1"/>
                    <a:pt x="17" y="2"/>
                    <a:pt x="14" y="4"/>
                  </a:cubicBezTo>
                  <a:cubicBezTo>
                    <a:pt x="10" y="6"/>
                    <a:pt x="7" y="9"/>
                    <a:pt x="5" y="13"/>
                  </a:cubicBezTo>
                  <a:cubicBezTo>
                    <a:pt x="4" y="15"/>
                    <a:pt x="3" y="17"/>
                    <a:pt x="2" y="19"/>
                  </a:cubicBezTo>
                  <a:cubicBezTo>
                    <a:pt x="1" y="21"/>
                    <a:pt x="1" y="23"/>
                    <a:pt x="1" y="25"/>
                  </a:cubicBezTo>
                  <a:cubicBezTo>
                    <a:pt x="0" y="29"/>
                    <a:pt x="1" y="33"/>
                    <a:pt x="2" y="37"/>
                  </a:cubicBezTo>
                  <a:cubicBezTo>
                    <a:pt x="3" y="41"/>
                    <a:pt x="4" y="45"/>
                    <a:pt x="7" y="48"/>
                  </a:cubicBezTo>
                  <a:cubicBezTo>
                    <a:pt x="10" y="51"/>
                    <a:pt x="13" y="54"/>
                    <a:pt x="17" y="56"/>
                  </a:cubicBezTo>
                  <a:cubicBezTo>
                    <a:pt x="18" y="56"/>
                    <a:pt x="19" y="57"/>
                    <a:pt x="20" y="57"/>
                  </a:cubicBezTo>
                  <a:cubicBezTo>
                    <a:pt x="21" y="57"/>
                    <a:pt x="21" y="57"/>
                    <a:pt x="22" y="57"/>
                  </a:cubicBezTo>
                  <a:cubicBezTo>
                    <a:pt x="23" y="58"/>
                    <a:pt x="23" y="58"/>
                    <a:pt x="23" y="58"/>
                  </a:cubicBezTo>
                  <a:cubicBezTo>
                    <a:pt x="28" y="59"/>
                    <a:pt x="28" y="59"/>
                    <a:pt x="28" y="59"/>
                  </a:cubicBezTo>
                  <a:cubicBezTo>
                    <a:pt x="37" y="61"/>
                    <a:pt x="37" y="61"/>
                    <a:pt x="37" y="61"/>
                  </a:cubicBezTo>
                  <a:lnTo>
                    <a:pt x="56" y="65"/>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5" name="Freeform 27">
              <a:extLst>
                <a:ext uri="{FF2B5EF4-FFF2-40B4-BE49-F238E27FC236}">
                  <a16:creationId xmlns:a16="http://schemas.microsoft.com/office/drawing/2014/main" id="{B27D2937-3D87-05CA-DA56-01399F552B3C}"/>
                </a:ext>
              </a:extLst>
            </p:cNvPr>
            <p:cNvSpPr/>
            <p:nvPr/>
          </p:nvSpPr>
          <p:spPr bwMode="auto">
            <a:xfrm>
              <a:off x="6843713" y="1300163"/>
              <a:ext cx="363538" cy="390525"/>
            </a:xfrm>
            <a:custGeom>
              <a:avLst/>
              <a:gdLst>
                <a:gd name="T0" fmla="*/ 86 w 97"/>
                <a:gd name="T1" fmla="*/ 48 h 104"/>
                <a:gd name="T2" fmla="*/ 56 w 97"/>
                <a:gd name="T3" fmla="*/ 83 h 104"/>
                <a:gd name="T4" fmla="*/ 48 w 97"/>
                <a:gd name="T5" fmla="*/ 93 h 104"/>
                <a:gd name="T6" fmla="*/ 31 w 97"/>
                <a:gd name="T7" fmla="*/ 101 h 104"/>
                <a:gd name="T8" fmla="*/ 43 w 97"/>
                <a:gd name="T9" fmla="*/ 97 h 104"/>
                <a:gd name="T10" fmla="*/ 49 w 97"/>
                <a:gd name="T11" fmla="*/ 92 h 104"/>
                <a:gd name="T12" fmla="*/ 82 w 97"/>
                <a:gd name="T13" fmla="*/ 52 h 104"/>
                <a:gd name="T14" fmla="*/ 86 w 97"/>
                <a:gd name="T15" fmla="*/ 47 h 104"/>
                <a:gd name="T16" fmla="*/ 93 w 97"/>
                <a:gd name="T17" fmla="*/ 20 h 104"/>
                <a:gd name="T18" fmla="*/ 83 w 97"/>
                <a:gd name="T19" fmla="*/ 11 h 104"/>
                <a:gd name="T20" fmla="*/ 87 w 97"/>
                <a:gd name="T21" fmla="*/ 21 h 104"/>
                <a:gd name="T22" fmla="*/ 80 w 97"/>
                <a:gd name="T23" fmla="*/ 42 h 104"/>
                <a:gd name="T24" fmla="*/ 44 w 97"/>
                <a:gd name="T25" fmla="*/ 85 h 104"/>
                <a:gd name="T26" fmla="*/ 40 w 97"/>
                <a:gd name="T27" fmla="*/ 89 h 104"/>
                <a:gd name="T28" fmla="*/ 41 w 97"/>
                <a:gd name="T29" fmla="*/ 88 h 104"/>
                <a:gd name="T30" fmla="*/ 44 w 97"/>
                <a:gd name="T31" fmla="*/ 85 h 104"/>
                <a:gd name="T32" fmla="*/ 80 w 97"/>
                <a:gd name="T33" fmla="*/ 42 h 104"/>
                <a:gd name="T34" fmla="*/ 83 w 97"/>
                <a:gd name="T35" fmla="*/ 30 h 104"/>
                <a:gd name="T36" fmla="*/ 78 w 97"/>
                <a:gd name="T37" fmla="*/ 41 h 104"/>
                <a:gd name="T38" fmla="*/ 47 w 97"/>
                <a:gd name="T39" fmla="*/ 77 h 104"/>
                <a:gd name="T40" fmla="*/ 38 w 97"/>
                <a:gd name="T41" fmla="*/ 87 h 104"/>
                <a:gd name="T42" fmla="*/ 20 w 97"/>
                <a:gd name="T43" fmla="*/ 87 h 104"/>
                <a:gd name="T44" fmla="*/ 19 w 97"/>
                <a:gd name="T45" fmla="*/ 86 h 104"/>
                <a:gd name="T46" fmla="*/ 18 w 97"/>
                <a:gd name="T47" fmla="*/ 85 h 104"/>
                <a:gd name="T48" fmla="*/ 15 w 97"/>
                <a:gd name="T49" fmla="*/ 74 h 104"/>
                <a:gd name="T50" fmla="*/ 20 w 97"/>
                <a:gd name="T51" fmla="*/ 62 h 104"/>
                <a:gd name="T52" fmla="*/ 50 w 97"/>
                <a:gd name="T53" fmla="*/ 24 h 104"/>
                <a:gd name="T54" fmla="*/ 56 w 97"/>
                <a:gd name="T55" fmla="*/ 17 h 104"/>
                <a:gd name="T56" fmla="*/ 60 w 97"/>
                <a:gd name="T57" fmla="*/ 14 h 104"/>
                <a:gd name="T58" fmla="*/ 79 w 97"/>
                <a:gd name="T59" fmla="*/ 16 h 104"/>
                <a:gd name="T60" fmla="*/ 66 w 97"/>
                <a:gd name="T61" fmla="*/ 6 h 104"/>
                <a:gd name="T62" fmla="*/ 79 w 97"/>
                <a:gd name="T63" fmla="*/ 7 h 104"/>
                <a:gd name="T64" fmla="*/ 55 w 97"/>
                <a:gd name="T65" fmla="*/ 1 h 104"/>
                <a:gd name="T66" fmla="*/ 43 w 97"/>
                <a:gd name="T67" fmla="*/ 10 h 104"/>
                <a:gd name="T68" fmla="*/ 10 w 97"/>
                <a:gd name="T69" fmla="*/ 52 h 104"/>
                <a:gd name="T70" fmla="*/ 7 w 97"/>
                <a:gd name="T71" fmla="*/ 56 h 104"/>
                <a:gd name="T72" fmla="*/ 2 w 97"/>
                <a:gd name="T73" fmla="*/ 85 h 104"/>
                <a:gd name="T74" fmla="*/ 11 w 97"/>
                <a:gd name="T75" fmla="*/ 98 h 104"/>
                <a:gd name="T76" fmla="*/ 31 w 97"/>
                <a:gd name="T77" fmla="*/ 103 h 104"/>
                <a:gd name="T78" fmla="*/ 50 w 97"/>
                <a:gd name="T79" fmla="*/ 95 h 104"/>
                <a:gd name="T80" fmla="*/ 58 w 97"/>
                <a:gd name="T81" fmla="*/ 84 h 104"/>
                <a:gd name="T82" fmla="*/ 51 w 97"/>
                <a:gd name="T83" fmla="*/ 93 h 104"/>
                <a:gd name="T84" fmla="*/ 49 w 97"/>
                <a:gd name="T85" fmla="*/ 96 h 104"/>
                <a:gd name="T86" fmla="*/ 16 w 97"/>
                <a:gd name="T87" fmla="*/ 100 h 104"/>
                <a:gd name="T88" fmla="*/ 10 w 97"/>
                <a:gd name="T89" fmla="*/ 97 h 104"/>
                <a:gd name="T90" fmla="*/ 4 w 97"/>
                <a:gd name="T91" fmla="*/ 89 h 104"/>
                <a:gd name="T92" fmla="*/ 6 w 97"/>
                <a:gd name="T93" fmla="*/ 59 h 104"/>
                <a:gd name="T94" fmla="*/ 7 w 97"/>
                <a:gd name="T95" fmla="*/ 92 h 104"/>
                <a:gd name="T96" fmla="*/ 10 w 97"/>
                <a:gd name="T97" fmla="*/ 95 h 104"/>
                <a:gd name="T98" fmla="*/ 13 w 97"/>
                <a:gd name="T99" fmla="*/ 97 h 104"/>
                <a:gd name="T100" fmla="*/ 46 w 97"/>
                <a:gd name="T101" fmla="*/ 97 h 104"/>
                <a:gd name="T102" fmla="*/ 55 w 97"/>
                <a:gd name="T103" fmla="*/ 87 h 104"/>
                <a:gd name="T104" fmla="*/ 83 w 97"/>
                <a:gd name="T105" fmla="*/ 55 h 104"/>
                <a:gd name="T106" fmla="*/ 88 w 97"/>
                <a:gd name="T107" fmla="*/ 48 h 104"/>
                <a:gd name="T108" fmla="*/ 94 w 97"/>
                <a:gd name="T109" fmla="*/ 2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7" h="104">
                  <a:moveTo>
                    <a:pt x="92" y="37"/>
                  </a:moveTo>
                  <a:cubicBezTo>
                    <a:pt x="91" y="40"/>
                    <a:pt x="90" y="42"/>
                    <a:pt x="89" y="44"/>
                  </a:cubicBezTo>
                  <a:cubicBezTo>
                    <a:pt x="88" y="45"/>
                    <a:pt x="87" y="47"/>
                    <a:pt x="86" y="48"/>
                  </a:cubicBezTo>
                  <a:cubicBezTo>
                    <a:pt x="84" y="50"/>
                    <a:pt x="84" y="50"/>
                    <a:pt x="84" y="50"/>
                  </a:cubicBezTo>
                  <a:cubicBezTo>
                    <a:pt x="78" y="57"/>
                    <a:pt x="72" y="65"/>
                    <a:pt x="65" y="72"/>
                  </a:cubicBezTo>
                  <a:cubicBezTo>
                    <a:pt x="56" y="83"/>
                    <a:pt x="56" y="83"/>
                    <a:pt x="56" y="83"/>
                  </a:cubicBezTo>
                  <a:cubicBezTo>
                    <a:pt x="52" y="89"/>
                    <a:pt x="52" y="89"/>
                    <a:pt x="52" y="89"/>
                  </a:cubicBezTo>
                  <a:cubicBezTo>
                    <a:pt x="49" y="91"/>
                    <a:pt x="49" y="91"/>
                    <a:pt x="49" y="91"/>
                  </a:cubicBezTo>
                  <a:cubicBezTo>
                    <a:pt x="48" y="93"/>
                    <a:pt x="48" y="93"/>
                    <a:pt x="48" y="93"/>
                  </a:cubicBezTo>
                  <a:cubicBezTo>
                    <a:pt x="48" y="93"/>
                    <a:pt x="47" y="94"/>
                    <a:pt x="47" y="94"/>
                  </a:cubicBezTo>
                  <a:cubicBezTo>
                    <a:pt x="45" y="96"/>
                    <a:pt x="42" y="98"/>
                    <a:pt x="39" y="99"/>
                  </a:cubicBezTo>
                  <a:cubicBezTo>
                    <a:pt x="37" y="100"/>
                    <a:pt x="34" y="101"/>
                    <a:pt x="31" y="101"/>
                  </a:cubicBezTo>
                  <a:cubicBezTo>
                    <a:pt x="26" y="101"/>
                    <a:pt x="20" y="99"/>
                    <a:pt x="16" y="97"/>
                  </a:cubicBezTo>
                  <a:cubicBezTo>
                    <a:pt x="20" y="99"/>
                    <a:pt x="24" y="100"/>
                    <a:pt x="29" y="100"/>
                  </a:cubicBezTo>
                  <a:cubicBezTo>
                    <a:pt x="34" y="101"/>
                    <a:pt x="39" y="100"/>
                    <a:pt x="43" y="97"/>
                  </a:cubicBezTo>
                  <a:cubicBezTo>
                    <a:pt x="44" y="96"/>
                    <a:pt x="45" y="95"/>
                    <a:pt x="46" y="94"/>
                  </a:cubicBezTo>
                  <a:cubicBezTo>
                    <a:pt x="47" y="94"/>
                    <a:pt x="47" y="93"/>
                    <a:pt x="48" y="93"/>
                  </a:cubicBezTo>
                  <a:cubicBezTo>
                    <a:pt x="49" y="92"/>
                    <a:pt x="49" y="92"/>
                    <a:pt x="49" y="92"/>
                  </a:cubicBezTo>
                  <a:cubicBezTo>
                    <a:pt x="53" y="87"/>
                    <a:pt x="53" y="87"/>
                    <a:pt x="53" y="87"/>
                  </a:cubicBezTo>
                  <a:cubicBezTo>
                    <a:pt x="55" y="84"/>
                    <a:pt x="58" y="80"/>
                    <a:pt x="61" y="77"/>
                  </a:cubicBezTo>
                  <a:cubicBezTo>
                    <a:pt x="68" y="69"/>
                    <a:pt x="75" y="61"/>
                    <a:pt x="82" y="52"/>
                  </a:cubicBezTo>
                  <a:cubicBezTo>
                    <a:pt x="84" y="49"/>
                    <a:pt x="84" y="49"/>
                    <a:pt x="84" y="49"/>
                  </a:cubicBezTo>
                  <a:cubicBezTo>
                    <a:pt x="85" y="48"/>
                    <a:pt x="85" y="48"/>
                    <a:pt x="85" y="48"/>
                  </a:cubicBezTo>
                  <a:cubicBezTo>
                    <a:pt x="86" y="47"/>
                    <a:pt x="86" y="47"/>
                    <a:pt x="86" y="47"/>
                  </a:cubicBezTo>
                  <a:cubicBezTo>
                    <a:pt x="87" y="46"/>
                    <a:pt x="87" y="46"/>
                    <a:pt x="87" y="46"/>
                  </a:cubicBezTo>
                  <a:cubicBezTo>
                    <a:pt x="88" y="44"/>
                    <a:pt x="90" y="41"/>
                    <a:pt x="91" y="38"/>
                  </a:cubicBezTo>
                  <a:cubicBezTo>
                    <a:pt x="93" y="33"/>
                    <a:pt x="94" y="27"/>
                    <a:pt x="93" y="20"/>
                  </a:cubicBezTo>
                  <a:cubicBezTo>
                    <a:pt x="93" y="19"/>
                    <a:pt x="92" y="18"/>
                    <a:pt x="92" y="16"/>
                  </a:cubicBezTo>
                  <a:cubicBezTo>
                    <a:pt x="91" y="15"/>
                    <a:pt x="89" y="13"/>
                    <a:pt x="88" y="12"/>
                  </a:cubicBezTo>
                  <a:cubicBezTo>
                    <a:pt x="86" y="11"/>
                    <a:pt x="84" y="10"/>
                    <a:pt x="83" y="11"/>
                  </a:cubicBezTo>
                  <a:cubicBezTo>
                    <a:pt x="83" y="11"/>
                    <a:pt x="83" y="12"/>
                    <a:pt x="83" y="13"/>
                  </a:cubicBezTo>
                  <a:cubicBezTo>
                    <a:pt x="84" y="14"/>
                    <a:pt x="84" y="15"/>
                    <a:pt x="85" y="18"/>
                  </a:cubicBezTo>
                  <a:cubicBezTo>
                    <a:pt x="86" y="18"/>
                    <a:pt x="87" y="20"/>
                    <a:pt x="87" y="21"/>
                  </a:cubicBezTo>
                  <a:cubicBezTo>
                    <a:pt x="87" y="23"/>
                    <a:pt x="87" y="24"/>
                    <a:pt x="87" y="24"/>
                  </a:cubicBezTo>
                  <a:cubicBezTo>
                    <a:pt x="87" y="25"/>
                    <a:pt x="86" y="24"/>
                    <a:pt x="86" y="24"/>
                  </a:cubicBezTo>
                  <a:cubicBezTo>
                    <a:pt x="86" y="30"/>
                    <a:pt x="84" y="37"/>
                    <a:pt x="80" y="42"/>
                  </a:cubicBezTo>
                  <a:cubicBezTo>
                    <a:pt x="66" y="59"/>
                    <a:pt x="66" y="59"/>
                    <a:pt x="66" y="59"/>
                  </a:cubicBezTo>
                  <a:cubicBezTo>
                    <a:pt x="60" y="66"/>
                    <a:pt x="54" y="73"/>
                    <a:pt x="48" y="80"/>
                  </a:cubicBezTo>
                  <a:cubicBezTo>
                    <a:pt x="44" y="85"/>
                    <a:pt x="44" y="85"/>
                    <a:pt x="44" y="85"/>
                  </a:cubicBezTo>
                  <a:cubicBezTo>
                    <a:pt x="42" y="87"/>
                    <a:pt x="42" y="87"/>
                    <a:pt x="42" y="87"/>
                  </a:cubicBezTo>
                  <a:cubicBezTo>
                    <a:pt x="41" y="88"/>
                    <a:pt x="41" y="88"/>
                    <a:pt x="41" y="88"/>
                  </a:cubicBezTo>
                  <a:cubicBezTo>
                    <a:pt x="41" y="89"/>
                    <a:pt x="40" y="89"/>
                    <a:pt x="40" y="89"/>
                  </a:cubicBezTo>
                  <a:cubicBezTo>
                    <a:pt x="37" y="91"/>
                    <a:pt x="34" y="92"/>
                    <a:pt x="30" y="92"/>
                  </a:cubicBezTo>
                  <a:cubicBezTo>
                    <a:pt x="34" y="92"/>
                    <a:pt x="37" y="91"/>
                    <a:pt x="40" y="89"/>
                  </a:cubicBezTo>
                  <a:cubicBezTo>
                    <a:pt x="40" y="89"/>
                    <a:pt x="41" y="88"/>
                    <a:pt x="41" y="88"/>
                  </a:cubicBezTo>
                  <a:cubicBezTo>
                    <a:pt x="41" y="88"/>
                    <a:pt x="41" y="88"/>
                    <a:pt x="41" y="88"/>
                  </a:cubicBezTo>
                  <a:cubicBezTo>
                    <a:pt x="42" y="87"/>
                    <a:pt x="42" y="87"/>
                    <a:pt x="42" y="87"/>
                  </a:cubicBezTo>
                  <a:cubicBezTo>
                    <a:pt x="44" y="85"/>
                    <a:pt x="44" y="85"/>
                    <a:pt x="44" y="85"/>
                  </a:cubicBezTo>
                  <a:cubicBezTo>
                    <a:pt x="48" y="79"/>
                    <a:pt x="48" y="79"/>
                    <a:pt x="48" y="79"/>
                  </a:cubicBezTo>
                  <a:cubicBezTo>
                    <a:pt x="66" y="59"/>
                    <a:pt x="66" y="59"/>
                    <a:pt x="66" y="59"/>
                  </a:cubicBezTo>
                  <a:cubicBezTo>
                    <a:pt x="80" y="42"/>
                    <a:pt x="80" y="42"/>
                    <a:pt x="80" y="42"/>
                  </a:cubicBezTo>
                  <a:cubicBezTo>
                    <a:pt x="84" y="37"/>
                    <a:pt x="86" y="30"/>
                    <a:pt x="85" y="23"/>
                  </a:cubicBezTo>
                  <a:cubicBezTo>
                    <a:pt x="84" y="23"/>
                    <a:pt x="84" y="24"/>
                    <a:pt x="83" y="26"/>
                  </a:cubicBezTo>
                  <a:cubicBezTo>
                    <a:pt x="83" y="27"/>
                    <a:pt x="83" y="28"/>
                    <a:pt x="83" y="30"/>
                  </a:cubicBezTo>
                  <a:cubicBezTo>
                    <a:pt x="82" y="32"/>
                    <a:pt x="82" y="34"/>
                    <a:pt x="81" y="36"/>
                  </a:cubicBezTo>
                  <a:cubicBezTo>
                    <a:pt x="80" y="37"/>
                    <a:pt x="80" y="38"/>
                    <a:pt x="79" y="39"/>
                  </a:cubicBezTo>
                  <a:cubicBezTo>
                    <a:pt x="79" y="40"/>
                    <a:pt x="79" y="40"/>
                    <a:pt x="78" y="41"/>
                  </a:cubicBezTo>
                  <a:cubicBezTo>
                    <a:pt x="77" y="42"/>
                    <a:pt x="77" y="42"/>
                    <a:pt x="77" y="42"/>
                  </a:cubicBezTo>
                  <a:cubicBezTo>
                    <a:pt x="75" y="44"/>
                    <a:pt x="73" y="46"/>
                    <a:pt x="72" y="48"/>
                  </a:cubicBezTo>
                  <a:cubicBezTo>
                    <a:pt x="64" y="57"/>
                    <a:pt x="55" y="67"/>
                    <a:pt x="47" y="77"/>
                  </a:cubicBezTo>
                  <a:cubicBezTo>
                    <a:pt x="41" y="85"/>
                    <a:pt x="41" y="85"/>
                    <a:pt x="41" y="85"/>
                  </a:cubicBezTo>
                  <a:cubicBezTo>
                    <a:pt x="40" y="86"/>
                    <a:pt x="40" y="86"/>
                    <a:pt x="39" y="87"/>
                  </a:cubicBezTo>
                  <a:cubicBezTo>
                    <a:pt x="39" y="87"/>
                    <a:pt x="39" y="87"/>
                    <a:pt x="38" y="87"/>
                  </a:cubicBezTo>
                  <a:cubicBezTo>
                    <a:pt x="38" y="88"/>
                    <a:pt x="37" y="88"/>
                    <a:pt x="36" y="89"/>
                  </a:cubicBezTo>
                  <a:cubicBezTo>
                    <a:pt x="32" y="90"/>
                    <a:pt x="27" y="90"/>
                    <a:pt x="22" y="88"/>
                  </a:cubicBezTo>
                  <a:cubicBezTo>
                    <a:pt x="22" y="88"/>
                    <a:pt x="21" y="87"/>
                    <a:pt x="20" y="87"/>
                  </a:cubicBezTo>
                  <a:cubicBezTo>
                    <a:pt x="20" y="87"/>
                    <a:pt x="20" y="86"/>
                    <a:pt x="19" y="86"/>
                  </a:cubicBezTo>
                  <a:cubicBezTo>
                    <a:pt x="19" y="86"/>
                    <a:pt x="19" y="86"/>
                    <a:pt x="19" y="86"/>
                  </a:cubicBezTo>
                  <a:cubicBezTo>
                    <a:pt x="19" y="86"/>
                    <a:pt x="19" y="86"/>
                    <a:pt x="19" y="86"/>
                  </a:cubicBezTo>
                  <a:cubicBezTo>
                    <a:pt x="19" y="86"/>
                    <a:pt x="19" y="86"/>
                    <a:pt x="19" y="86"/>
                  </a:cubicBezTo>
                  <a:cubicBezTo>
                    <a:pt x="19" y="85"/>
                    <a:pt x="19" y="85"/>
                    <a:pt x="19" y="85"/>
                  </a:cubicBezTo>
                  <a:cubicBezTo>
                    <a:pt x="18" y="85"/>
                    <a:pt x="18" y="85"/>
                    <a:pt x="18" y="85"/>
                  </a:cubicBezTo>
                  <a:cubicBezTo>
                    <a:pt x="18" y="85"/>
                    <a:pt x="18" y="84"/>
                    <a:pt x="18" y="84"/>
                  </a:cubicBezTo>
                  <a:cubicBezTo>
                    <a:pt x="17" y="84"/>
                    <a:pt x="17" y="83"/>
                    <a:pt x="16" y="82"/>
                  </a:cubicBezTo>
                  <a:cubicBezTo>
                    <a:pt x="15" y="80"/>
                    <a:pt x="14" y="77"/>
                    <a:pt x="15" y="74"/>
                  </a:cubicBezTo>
                  <a:cubicBezTo>
                    <a:pt x="15" y="70"/>
                    <a:pt x="16" y="67"/>
                    <a:pt x="18" y="65"/>
                  </a:cubicBezTo>
                  <a:cubicBezTo>
                    <a:pt x="18" y="64"/>
                    <a:pt x="19" y="64"/>
                    <a:pt x="19" y="64"/>
                  </a:cubicBezTo>
                  <a:cubicBezTo>
                    <a:pt x="20" y="62"/>
                    <a:pt x="20" y="62"/>
                    <a:pt x="20" y="62"/>
                  </a:cubicBezTo>
                  <a:cubicBezTo>
                    <a:pt x="22" y="59"/>
                    <a:pt x="22" y="59"/>
                    <a:pt x="22" y="59"/>
                  </a:cubicBezTo>
                  <a:cubicBezTo>
                    <a:pt x="26" y="54"/>
                    <a:pt x="26" y="54"/>
                    <a:pt x="26" y="54"/>
                  </a:cubicBezTo>
                  <a:cubicBezTo>
                    <a:pt x="34" y="44"/>
                    <a:pt x="42" y="34"/>
                    <a:pt x="50" y="24"/>
                  </a:cubicBezTo>
                  <a:cubicBezTo>
                    <a:pt x="56" y="17"/>
                    <a:pt x="56" y="17"/>
                    <a:pt x="56" y="17"/>
                  </a:cubicBezTo>
                  <a:cubicBezTo>
                    <a:pt x="56" y="17"/>
                    <a:pt x="56" y="17"/>
                    <a:pt x="56" y="17"/>
                  </a:cubicBezTo>
                  <a:cubicBezTo>
                    <a:pt x="56" y="17"/>
                    <a:pt x="56" y="17"/>
                    <a:pt x="56" y="17"/>
                  </a:cubicBezTo>
                  <a:cubicBezTo>
                    <a:pt x="56" y="16"/>
                    <a:pt x="56" y="16"/>
                    <a:pt x="57" y="16"/>
                  </a:cubicBezTo>
                  <a:cubicBezTo>
                    <a:pt x="57" y="16"/>
                    <a:pt x="57" y="15"/>
                    <a:pt x="57" y="15"/>
                  </a:cubicBezTo>
                  <a:cubicBezTo>
                    <a:pt x="58" y="15"/>
                    <a:pt x="59" y="14"/>
                    <a:pt x="60" y="14"/>
                  </a:cubicBezTo>
                  <a:cubicBezTo>
                    <a:pt x="63" y="13"/>
                    <a:pt x="67" y="13"/>
                    <a:pt x="71" y="14"/>
                  </a:cubicBezTo>
                  <a:cubicBezTo>
                    <a:pt x="74" y="15"/>
                    <a:pt x="76" y="16"/>
                    <a:pt x="78" y="16"/>
                  </a:cubicBezTo>
                  <a:cubicBezTo>
                    <a:pt x="79" y="16"/>
                    <a:pt x="79" y="16"/>
                    <a:pt x="79" y="16"/>
                  </a:cubicBezTo>
                  <a:cubicBezTo>
                    <a:pt x="80" y="16"/>
                    <a:pt x="80" y="16"/>
                    <a:pt x="80" y="15"/>
                  </a:cubicBezTo>
                  <a:cubicBezTo>
                    <a:pt x="80" y="14"/>
                    <a:pt x="79" y="12"/>
                    <a:pt x="77" y="10"/>
                  </a:cubicBezTo>
                  <a:cubicBezTo>
                    <a:pt x="74" y="8"/>
                    <a:pt x="71" y="6"/>
                    <a:pt x="66" y="6"/>
                  </a:cubicBezTo>
                  <a:cubicBezTo>
                    <a:pt x="67" y="4"/>
                    <a:pt x="67" y="4"/>
                    <a:pt x="67" y="4"/>
                  </a:cubicBezTo>
                  <a:cubicBezTo>
                    <a:pt x="71" y="5"/>
                    <a:pt x="74" y="6"/>
                    <a:pt x="76" y="7"/>
                  </a:cubicBezTo>
                  <a:cubicBezTo>
                    <a:pt x="78" y="7"/>
                    <a:pt x="78" y="7"/>
                    <a:pt x="79" y="7"/>
                  </a:cubicBezTo>
                  <a:cubicBezTo>
                    <a:pt x="79" y="6"/>
                    <a:pt x="78" y="4"/>
                    <a:pt x="80" y="4"/>
                  </a:cubicBezTo>
                  <a:cubicBezTo>
                    <a:pt x="75" y="2"/>
                    <a:pt x="70" y="0"/>
                    <a:pt x="64" y="0"/>
                  </a:cubicBezTo>
                  <a:cubicBezTo>
                    <a:pt x="61" y="0"/>
                    <a:pt x="58" y="0"/>
                    <a:pt x="55" y="1"/>
                  </a:cubicBezTo>
                  <a:cubicBezTo>
                    <a:pt x="52" y="2"/>
                    <a:pt x="49" y="4"/>
                    <a:pt x="47" y="6"/>
                  </a:cubicBezTo>
                  <a:cubicBezTo>
                    <a:pt x="46" y="6"/>
                    <a:pt x="46" y="7"/>
                    <a:pt x="45" y="8"/>
                  </a:cubicBezTo>
                  <a:cubicBezTo>
                    <a:pt x="43" y="10"/>
                    <a:pt x="43" y="10"/>
                    <a:pt x="43" y="10"/>
                  </a:cubicBezTo>
                  <a:cubicBezTo>
                    <a:pt x="40" y="13"/>
                    <a:pt x="40" y="13"/>
                    <a:pt x="40" y="13"/>
                  </a:cubicBezTo>
                  <a:cubicBezTo>
                    <a:pt x="16" y="44"/>
                    <a:pt x="16" y="44"/>
                    <a:pt x="16" y="44"/>
                  </a:cubicBezTo>
                  <a:cubicBezTo>
                    <a:pt x="10" y="52"/>
                    <a:pt x="10" y="52"/>
                    <a:pt x="10" y="52"/>
                  </a:cubicBezTo>
                  <a:cubicBezTo>
                    <a:pt x="8" y="54"/>
                    <a:pt x="8" y="54"/>
                    <a:pt x="8" y="54"/>
                  </a:cubicBezTo>
                  <a:cubicBezTo>
                    <a:pt x="8" y="55"/>
                    <a:pt x="8" y="55"/>
                    <a:pt x="8" y="55"/>
                  </a:cubicBezTo>
                  <a:cubicBezTo>
                    <a:pt x="7" y="56"/>
                    <a:pt x="7" y="56"/>
                    <a:pt x="7" y="56"/>
                  </a:cubicBezTo>
                  <a:cubicBezTo>
                    <a:pt x="6" y="57"/>
                    <a:pt x="5" y="59"/>
                    <a:pt x="4" y="61"/>
                  </a:cubicBezTo>
                  <a:cubicBezTo>
                    <a:pt x="2" y="64"/>
                    <a:pt x="1" y="68"/>
                    <a:pt x="0" y="73"/>
                  </a:cubicBezTo>
                  <a:cubicBezTo>
                    <a:pt x="0" y="77"/>
                    <a:pt x="0" y="81"/>
                    <a:pt x="2" y="85"/>
                  </a:cubicBezTo>
                  <a:cubicBezTo>
                    <a:pt x="3" y="89"/>
                    <a:pt x="6" y="92"/>
                    <a:pt x="8" y="95"/>
                  </a:cubicBezTo>
                  <a:cubicBezTo>
                    <a:pt x="9" y="96"/>
                    <a:pt x="9" y="96"/>
                    <a:pt x="10" y="97"/>
                  </a:cubicBezTo>
                  <a:cubicBezTo>
                    <a:pt x="11" y="97"/>
                    <a:pt x="11" y="98"/>
                    <a:pt x="11" y="98"/>
                  </a:cubicBezTo>
                  <a:cubicBezTo>
                    <a:pt x="12" y="98"/>
                    <a:pt x="13" y="99"/>
                    <a:pt x="14" y="99"/>
                  </a:cubicBezTo>
                  <a:cubicBezTo>
                    <a:pt x="16" y="100"/>
                    <a:pt x="18" y="101"/>
                    <a:pt x="20" y="102"/>
                  </a:cubicBezTo>
                  <a:cubicBezTo>
                    <a:pt x="23" y="103"/>
                    <a:pt x="27" y="104"/>
                    <a:pt x="31" y="103"/>
                  </a:cubicBezTo>
                  <a:cubicBezTo>
                    <a:pt x="35" y="103"/>
                    <a:pt x="40" y="102"/>
                    <a:pt x="44" y="100"/>
                  </a:cubicBezTo>
                  <a:cubicBezTo>
                    <a:pt x="46" y="99"/>
                    <a:pt x="47" y="98"/>
                    <a:pt x="49" y="96"/>
                  </a:cubicBezTo>
                  <a:cubicBezTo>
                    <a:pt x="49" y="95"/>
                    <a:pt x="50" y="95"/>
                    <a:pt x="50" y="95"/>
                  </a:cubicBezTo>
                  <a:cubicBezTo>
                    <a:pt x="51" y="94"/>
                    <a:pt x="51" y="94"/>
                    <a:pt x="51" y="94"/>
                  </a:cubicBezTo>
                  <a:cubicBezTo>
                    <a:pt x="52" y="92"/>
                    <a:pt x="52" y="92"/>
                    <a:pt x="52" y="92"/>
                  </a:cubicBezTo>
                  <a:cubicBezTo>
                    <a:pt x="58" y="84"/>
                    <a:pt x="58" y="84"/>
                    <a:pt x="58" y="84"/>
                  </a:cubicBezTo>
                  <a:cubicBezTo>
                    <a:pt x="71" y="69"/>
                    <a:pt x="71" y="69"/>
                    <a:pt x="71" y="69"/>
                  </a:cubicBezTo>
                  <a:cubicBezTo>
                    <a:pt x="55" y="88"/>
                    <a:pt x="55" y="88"/>
                    <a:pt x="55" y="88"/>
                  </a:cubicBezTo>
                  <a:cubicBezTo>
                    <a:pt x="51" y="93"/>
                    <a:pt x="51" y="93"/>
                    <a:pt x="51" y="93"/>
                  </a:cubicBezTo>
                  <a:cubicBezTo>
                    <a:pt x="50" y="94"/>
                    <a:pt x="50" y="94"/>
                    <a:pt x="50" y="94"/>
                  </a:cubicBezTo>
                  <a:cubicBezTo>
                    <a:pt x="49" y="95"/>
                    <a:pt x="49" y="95"/>
                    <a:pt x="49" y="95"/>
                  </a:cubicBezTo>
                  <a:cubicBezTo>
                    <a:pt x="49" y="95"/>
                    <a:pt x="49" y="95"/>
                    <a:pt x="49" y="96"/>
                  </a:cubicBezTo>
                  <a:cubicBezTo>
                    <a:pt x="48" y="97"/>
                    <a:pt x="47" y="98"/>
                    <a:pt x="45" y="99"/>
                  </a:cubicBezTo>
                  <a:cubicBezTo>
                    <a:pt x="41" y="102"/>
                    <a:pt x="35" y="103"/>
                    <a:pt x="30" y="103"/>
                  </a:cubicBezTo>
                  <a:cubicBezTo>
                    <a:pt x="25" y="103"/>
                    <a:pt x="20" y="102"/>
                    <a:pt x="16" y="100"/>
                  </a:cubicBezTo>
                  <a:cubicBezTo>
                    <a:pt x="15" y="99"/>
                    <a:pt x="14" y="99"/>
                    <a:pt x="12" y="98"/>
                  </a:cubicBezTo>
                  <a:cubicBezTo>
                    <a:pt x="12" y="98"/>
                    <a:pt x="11" y="97"/>
                    <a:pt x="11" y="97"/>
                  </a:cubicBezTo>
                  <a:cubicBezTo>
                    <a:pt x="10" y="97"/>
                    <a:pt x="10" y="97"/>
                    <a:pt x="10" y="97"/>
                  </a:cubicBezTo>
                  <a:cubicBezTo>
                    <a:pt x="10" y="96"/>
                    <a:pt x="10" y="96"/>
                    <a:pt x="10" y="96"/>
                  </a:cubicBezTo>
                  <a:cubicBezTo>
                    <a:pt x="10" y="96"/>
                    <a:pt x="9" y="96"/>
                    <a:pt x="9" y="95"/>
                  </a:cubicBezTo>
                  <a:cubicBezTo>
                    <a:pt x="7" y="93"/>
                    <a:pt x="6" y="91"/>
                    <a:pt x="4" y="89"/>
                  </a:cubicBezTo>
                  <a:cubicBezTo>
                    <a:pt x="2" y="84"/>
                    <a:pt x="1" y="79"/>
                    <a:pt x="1" y="74"/>
                  </a:cubicBezTo>
                  <a:cubicBezTo>
                    <a:pt x="1" y="69"/>
                    <a:pt x="3" y="64"/>
                    <a:pt x="5" y="59"/>
                  </a:cubicBezTo>
                  <a:cubicBezTo>
                    <a:pt x="5" y="59"/>
                    <a:pt x="5" y="60"/>
                    <a:pt x="6" y="59"/>
                  </a:cubicBezTo>
                  <a:cubicBezTo>
                    <a:pt x="3" y="64"/>
                    <a:pt x="2" y="69"/>
                    <a:pt x="2" y="74"/>
                  </a:cubicBezTo>
                  <a:cubicBezTo>
                    <a:pt x="2" y="79"/>
                    <a:pt x="3" y="84"/>
                    <a:pt x="5" y="89"/>
                  </a:cubicBezTo>
                  <a:cubicBezTo>
                    <a:pt x="6" y="90"/>
                    <a:pt x="7" y="91"/>
                    <a:pt x="7" y="92"/>
                  </a:cubicBezTo>
                  <a:cubicBezTo>
                    <a:pt x="8" y="92"/>
                    <a:pt x="8" y="93"/>
                    <a:pt x="9" y="93"/>
                  </a:cubicBezTo>
                  <a:cubicBezTo>
                    <a:pt x="9" y="94"/>
                    <a:pt x="9" y="94"/>
                    <a:pt x="9" y="94"/>
                  </a:cubicBezTo>
                  <a:cubicBezTo>
                    <a:pt x="9" y="94"/>
                    <a:pt x="10" y="94"/>
                    <a:pt x="10" y="95"/>
                  </a:cubicBezTo>
                  <a:cubicBezTo>
                    <a:pt x="10" y="95"/>
                    <a:pt x="11" y="95"/>
                    <a:pt x="11" y="96"/>
                  </a:cubicBezTo>
                  <a:cubicBezTo>
                    <a:pt x="12" y="96"/>
                    <a:pt x="12" y="96"/>
                    <a:pt x="12" y="96"/>
                  </a:cubicBezTo>
                  <a:cubicBezTo>
                    <a:pt x="12" y="97"/>
                    <a:pt x="13" y="97"/>
                    <a:pt x="13" y="97"/>
                  </a:cubicBezTo>
                  <a:cubicBezTo>
                    <a:pt x="14" y="98"/>
                    <a:pt x="16" y="99"/>
                    <a:pt x="17" y="99"/>
                  </a:cubicBezTo>
                  <a:cubicBezTo>
                    <a:pt x="21" y="101"/>
                    <a:pt x="26" y="102"/>
                    <a:pt x="31" y="102"/>
                  </a:cubicBezTo>
                  <a:cubicBezTo>
                    <a:pt x="36" y="102"/>
                    <a:pt x="41" y="101"/>
                    <a:pt x="46" y="97"/>
                  </a:cubicBezTo>
                  <a:cubicBezTo>
                    <a:pt x="47" y="96"/>
                    <a:pt x="48" y="96"/>
                    <a:pt x="49" y="94"/>
                  </a:cubicBezTo>
                  <a:cubicBezTo>
                    <a:pt x="51" y="92"/>
                    <a:pt x="51" y="92"/>
                    <a:pt x="51" y="92"/>
                  </a:cubicBezTo>
                  <a:cubicBezTo>
                    <a:pt x="55" y="87"/>
                    <a:pt x="55" y="87"/>
                    <a:pt x="55" y="87"/>
                  </a:cubicBezTo>
                  <a:cubicBezTo>
                    <a:pt x="60" y="81"/>
                    <a:pt x="66" y="74"/>
                    <a:pt x="71" y="68"/>
                  </a:cubicBezTo>
                  <a:cubicBezTo>
                    <a:pt x="72" y="68"/>
                    <a:pt x="72" y="68"/>
                    <a:pt x="72" y="68"/>
                  </a:cubicBezTo>
                  <a:cubicBezTo>
                    <a:pt x="83" y="55"/>
                    <a:pt x="83" y="55"/>
                    <a:pt x="83" y="55"/>
                  </a:cubicBezTo>
                  <a:cubicBezTo>
                    <a:pt x="86" y="51"/>
                    <a:pt x="86" y="51"/>
                    <a:pt x="86" y="51"/>
                  </a:cubicBezTo>
                  <a:cubicBezTo>
                    <a:pt x="88" y="49"/>
                    <a:pt x="88" y="49"/>
                    <a:pt x="88" y="49"/>
                  </a:cubicBezTo>
                  <a:cubicBezTo>
                    <a:pt x="88" y="48"/>
                    <a:pt x="88" y="48"/>
                    <a:pt x="88" y="48"/>
                  </a:cubicBezTo>
                  <a:cubicBezTo>
                    <a:pt x="89" y="48"/>
                    <a:pt x="89" y="48"/>
                    <a:pt x="89" y="47"/>
                  </a:cubicBezTo>
                  <a:cubicBezTo>
                    <a:pt x="92" y="44"/>
                    <a:pt x="93" y="41"/>
                    <a:pt x="95" y="37"/>
                  </a:cubicBezTo>
                  <a:cubicBezTo>
                    <a:pt x="97" y="31"/>
                    <a:pt x="96" y="25"/>
                    <a:pt x="94" y="20"/>
                  </a:cubicBezTo>
                  <a:cubicBezTo>
                    <a:pt x="95" y="26"/>
                    <a:pt x="94" y="32"/>
                    <a:pt x="92" y="37"/>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6" name="Freeform 28">
              <a:extLst>
                <a:ext uri="{FF2B5EF4-FFF2-40B4-BE49-F238E27FC236}">
                  <a16:creationId xmlns:a16="http://schemas.microsoft.com/office/drawing/2014/main" id="{2B77F21D-0B63-A858-844E-7D271C8ACAD0}"/>
                </a:ext>
              </a:extLst>
            </p:cNvPr>
            <p:cNvSpPr/>
            <p:nvPr/>
          </p:nvSpPr>
          <p:spPr bwMode="auto">
            <a:xfrm>
              <a:off x="5175251" y="1671638"/>
              <a:ext cx="4763" cy="317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1"/>
                    <a:pt x="0" y="1"/>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7" name="Freeform 29">
              <a:extLst>
                <a:ext uri="{FF2B5EF4-FFF2-40B4-BE49-F238E27FC236}">
                  <a16:creationId xmlns:a16="http://schemas.microsoft.com/office/drawing/2014/main" id="{E443C655-B0C1-8317-82AF-F07A76A2BC9C}"/>
                </a:ext>
              </a:extLst>
            </p:cNvPr>
            <p:cNvSpPr/>
            <p:nvPr/>
          </p:nvSpPr>
          <p:spPr bwMode="auto">
            <a:xfrm>
              <a:off x="5160963" y="1660526"/>
              <a:ext cx="3175" cy="3175"/>
            </a:xfrm>
            <a:custGeom>
              <a:avLst/>
              <a:gdLst>
                <a:gd name="T0" fmla="*/ 1 w 1"/>
                <a:gd name="T1" fmla="*/ 1 h 1"/>
                <a:gd name="T2" fmla="*/ 0 w 1"/>
                <a:gd name="T3" fmla="*/ 0 h 1"/>
                <a:gd name="T4" fmla="*/ 0 w 1"/>
                <a:gd name="T5" fmla="*/ 0 h 1"/>
                <a:gd name="T6" fmla="*/ 1 w 1"/>
                <a:gd name="T7" fmla="*/ 1 h 1"/>
              </a:gdLst>
              <a:ahLst/>
              <a:cxnLst>
                <a:cxn ang="0">
                  <a:pos x="T0" y="T1"/>
                </a:cxn>
                <a:cxn ang="0">
                  <a:pos x="T2" y="T3"/>
                </a:cxn>
                <a:cxn ang="0">
                  <a:pos x="T4" y="T5"/>
                </a:cxn>
                <a:cxn ang="0">
                  <a:pos x="T6" y="T7"/>
                </a:cxn>
              </a:cxnLst>
              <a:rect l="0" t="0" r="r" b="b"/>
              <a:pathLst>
                <a:path w="1" h="1">
                  <a:moveTo>
                    <a:pt x="1" y="1"/>
                  </a:moveTo>
                  <a:cubicBezTo>
                    <a:pt x="1" y="0"/>
                    <a:pt x="0" y="0"/>
                    <a:pt x="0" y="0"/>
                  </a:cubicBezTo>
                  <a:cubicBezTo>
                    <a:pt x="0" y="0"/>
                    <a:pt x="0" y="0"/>
                    <a:pt x="0" y="0"/>
                  </a:cubicBezTo>
                  <a:cubicBezTo>
                    <a:pt x="1" y="0"/>
                    <a:pt x="1" y="1"/>
                    <a:pt x="1" y="1"/>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8" name="Freeform 30">
              <a:extLst>
                <a:ext uri="{FF2B5EF4-FFF2-40B4-BE49-F238E27FC236}">
                  <a16:creationId xmlns:a16="http://schemas.microsoft.com/office/drawing/2014/main" id="{868D3F9D-1DD4-8CC2-27DE-FCE9832C1478}"/>
                </a:ext>
              </a:extLst>
            </p:cNvPr>
            <p:cNvSpPr/>
            <p:nvPr/>
          </p:nvSpPr>
          <p:spPr bwMode="auto">
            <a:xfrm>
              <a:off x="5180013" y="1674813"/>
              <a:ext cx="11113" cy="4763"/>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1"/>
                    <a:pt x="2" y="1"/>
                    <a:pt x="3" y="1"/>
                  </a:cubicBezTo>
                  <a:cubicBezTo>
                    <a:pt x="2" y="1"/>
                    <a:pt x="1" y="1"/>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9" name="Freeform 31">
              <a:extLst>
                <a:ext uri="{FF2B5EF4-FFF2-40B4-BE49-F238E27FC236}">
                  <a16:creationId xmlns:a16="http://schemas.microsoft.com/office/drawing/2014/main" id="{187C4006-3837-4AEB-1641-B23FF2473F4E}"/>
                </a:ext>
              </a:extLst>
            </p:cNvPr>
            <p:cNvSpPr/>
            <p:nvPr/>
          </p:nvSpPr>
          <p:spPr bwMode="auto">
            <a:xfrm>
              <a:off x="5164138" y="1663701"/>
              <a:ext cx="7938" cy="4763"/>
            </a:xfrm>
            <a:custGeom>
              <a:avLst/>
              <a:gdLst>
                <a:gd name="T0" fmla="*/ 2 w 2"/>
                <a:gd name="T1" fmla="*/ 1 h 1"/>
                <a:gd name="T2" fmla="*/ 0 w 2"/>
                <a:gd name="T3" fmla="*/ 0 h 1"/>
                <a:gd name="T4" fmla="*/ 1 w 2"/>
                <a:gd name="T5" fmla="*/ 1 h 1"/>
                <a:gd name="T6" fmla="*/ 2 w 2"/>
                <a:gd name="T7" fmla="*/ 1 h 1"/>
              </a:gdLst>
              <a:ahLst/>
              <a:cxnLst>
                <a:cxn ang="0">
                  <a:pos x="T0" y="T1"/>
                </a:cxn>
                <a:cxn ang="0">
                  <a:pos x="T2" y="T3"/>
                </a:cxn>
                <a:cxn ang="0">
                  <a:pos x="T4" y="T5"/>
                </a:cxn>
                <a:cxn ang="0">
                  <a:pos x="T6" y="T7"/>
                </a:cxn>
              </a:cxnLst>
              <a:rect l="0" t="0" r="r" b="b"/>
              <a:pathLst>
                <a:path w="2" h="1">
                  <a:moveTo>
                    <a:pt x="2" y="1"/>
                  </a:moveTo>
                  <a:cubicBezTo>
                    <a:pt x="1" y="1"/>
                    <a:pt x="0" y="0"/>
                    <a:pt x="0" y="0"/>
                  </a:cubicBezTo>
                  <a:cubicBezTo>
                    <a:pt x="0" y="0"/>
                    <a:pt x="0" y="0"/>
                    <a:pt x="1" y="1"/>
                  </a:cubicBezTo>
                  <a:cubicBezTo>
                    <a:pt x="1" y="1"/>
                    <a:pt x="1" y="1"/>
                    <a:pt x="2" y="1"/>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0" name="Freeform 32">
              <a:extLst>
                <a:ext uri="{FF2B5EF4-FFF2-40B4-BE49-F238E27FC236}">
                  <a16:creationId xmlns:a16="http://schemas.microsoft.com/office/drawing/2014/main" id="{DE3241C5-0B66-BD0E-1A1A-7A66108484E2}"/>
                </a:ext>
              </a:extLst>
            </p:cNvPr>
            <p:cNvSpPr/>
            <p:nvPr/>
          </p:nvSpPr>
          <p:spPr bwMode="auto">
            <a:xfrm>
              <a:off x="5172076" y="1668463"/>
              <a:ext cx="3175" cy="317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1"/>
                    <a:pt x="0" y="1"/>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1" name="Freeform 33">
              <a:extLst>
                <a:ext uri="{FF2B5EF4-FFF2-40B4-BE49-F238E27FC236}">
                  <a16:creationId xmlns:a16="http://schemas.microsoft.com/office/drawing/2014/main" id="{9BFCA2C6-2A9A-51F5-9D8F-4FAAAAFEE5B5}"/>
                </a:ext>
              </a:extLst>
            </p:cNvPr>
            <p:cNvSpPr/>
            <p:nvPr/>
          </p:nvSpPr>
          <p:spPr bwMode="auto">
            <a:xfrm>
              <a:off x="4987926" y="1292226"/>
              <a:ext cx="360363" cy="398463"/>
            </a:xfrm>
            <a:custGeom>
              <a:avLst/>
              <a:gdLst>
                <a:gd name="T0" fmla="*/ 38 w 96"/>
                <a:gd name="T1" fmla="*/ 88 h 106"/>
                <a:gd name="T2" fmla="*/ 46 w 96"/>
                <a:gd name="T3" fmla="*/ 98 h 106"/>
                <a:gd name="T4" fmla="*/ 42 w 96"/>
                <a:gd name="T5" fmla="*/ 93 h 106"/>
                <a:gd name="T6" fmla="*/ 12 w 96"/>
                <a:gd name="T7" fmla="*/ 55 h 106"/>
                <a:gd name="T8" fmla="*/ 0 w 96"/>
                <a:gd name="T9" fmla="*/ 29 h 106"/>
                <a:gd name="T10" fmla="*/ 6 w 96"/>
                <a:gd name="T11" fmla="*/ 14 h 106"/>
                <a:gd name="T12" fmla="*/ 5 w 96"/>
                <a:gd name="T13" fmla="*/ 43 h 106"/>
                <a:gd name="T14" fmla="*/ 20 w 96"/>
                <a:gd name="T15" fmla="*/ 64 h 106"/>
                <a:gd name="T16" fmla="*/ 45 w 96"/>
                <a:gd name="T17" fmla="*/ 96 h 106"/>
                <a:gd name="T18" fmla="*/ 48 w 96"/>
                <a:gd name="T19" fmla="*/ 99 h 106"/>
                <a:gd name="T20" fmla="*/ 67 w 96"/>
                <a:gd name="T21" fmla="*/ 106 h 106"/>
                <a:gd name="T22" fmla="*/ 86 w 96"/>
                <a:gd name="T23" fmla="*/ 98 h 106"/>
                <a:gd name="T24" fmla="*/ 95 w 96"/>
                <a:gd name="T25" fmla="*/ 86 h 106"/>
                <a:gd name="T26" fmla="*/ 92 w 96"/>
                <a:gd name="T27" fmla="*/ 86 h 106"/>
                <a:gd name="T28" fmla="*/ 81 w 96"/>
                <a:gd name="T29" fmla="*/ 99 h 106"/>
                <a:gd name="T30" fmla="*/ 49 w 96"/>
                <a:gd name="T31" fmla="*/ 97 h 106"/>
                <a:gd name="T32" fmla="*/ 40 w 96"/>
                <a:gd name="T33" fmla="*/ 86 h 106"/>
                <a:gd name="T34" fmla="*/ 44 w 96"/>
                <a:gd name="T35" fmla="*/ 91 h 106"/>
                <a:gd name="T36" fmla="*/ 50 w 96"/>
                <a:gd name="T37" fmla="*/ 98 h 106"/>
                <a:gd name="T38" fmla="*/ 78 w 96"/>
                <a:gd name="T39" fmla="*/ 101 h 106"/>
                <a:gd name="T40" fmla="*/ 92 w 96"/>
                <a:gd name="T41" fmla="*/ 69 h 106"/>
                <a:gd name="T42" fmla="*/ 83 w 96"/>
                <a:gd name="T43" fmla="*/ 59 h 106"/>
                <a:gd name="T44" fmla="*/ 86 w 96"/>
                <a:gd name="T45" fmla="*/ 70 h 106"/>
                <a:gd name="T46" fmla="*/ 85 w 96"/>
                <a:gd name="T47" fmla="*/ 82 h 106"/>
                <a:gd name="T48" fmla="*/ 57 w 96"/>
                <a:gd name="T49" fmla="*/ 93 h 106"/>
                <a:gd name="T50" fmla="*/ 53 w 96"/>
                <a:gd name="T51" fmla="*/ 90 h 106"/>
                <a:gd name="T52" fmla="*/ 28 w 96"/>
                <a:gd name="T53" fmla="*/ 57 h 106"/>
                <a:gd name="T54" fmla="*/ 54 w 96"/>
                <a:gd name="T55" fmla="*/ 91 h 106"/>
                <a:gd name="T56" fmla="*/ 62 w 96"/>
                <a:gd name="T57" fmla="*/ 95 h 106"/>
                <a:gd name="T58" fmla="*/ 84 w 96"/>
                <a:gd name="T59" fmla="*/ 72 h 106"/>
                <a:gd name="T60" fmla="*/ 79 w 96"/>
                <a:gd name="T61" fmla="*/ 87 h 106"/>
                <a:gd name="T62" fmla="*/ 72 w 96"/>
                <a:gd name="T63" fmla="*/ 92 h 106"/>
                <a:gd name="T64" fmla="*/ 56 w 96"/>
                <a:gd name="T65" fmla="*/ 89 h 106"/>
                <a:gd name="T66" fmla="*/ 23 w 96"/>
                <a:gd name="T67" fmla="*/ 47 h 106"/>
                <a:gd name="T68" fmla="*/ 18 w 96"/>
                <a:gd name="T69" fmla="*/ 40 h 106"/>
                <a:gd name="T70" fmla="*/ 17 w 96"/>
                <a:gd name="T71" fmla="*/ 21 h 106"/>
                <a:gd name="T72" fmla="*/ 21 w 96"/>
                <a:gd name="T73" fmla="*/ 18 h 106"/>
                <a:gd name="T74" fmla="*/ 37 w 96"/>
                <a:gd name="T75" fmla="*/ 17 h 106"/>
                <a:gd name="T76" fmla="*/ 39 w 96"/>
                <a:gd name="T77" fmla="*/ 19 h 106"/>
                <a:gd name="T78" fmla="*/ 70 w 96"/>
                <a:gd name="T79" fmla="*/ 57 h 106"/>
                <a:gd name="T80" fmla="*/ 83 w 96"/>
                <a:gd name="T81" fmla="*/ 53 h 106"/>
                <a:gd name="T82" fmla="*/ 55 w 96"/>
                <a:gd name="T83" fmla="*/ 16 h 106"/>
                <a:gd name="T84" fmla="*/ 48 w 96"/>
                <a:gd name="T85" fmla="*/ 7 h 106"/>
                <a:gd name="T86" fmla="*/ 12 w 96"/>
                <a:gd name="T87" fmla="*/ 6 h 106"/>
                <a:gd name="T88" fmla="*/ 7 w 96"/>
                <a:gd name="T89" fmla="*/ 10 h 106"/>
                <a:gd name="T90" fmla="*/ 2 w 96"/>
                <a:gd name="T91" fmla="*/ 4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6" h="106">
                  <a:moveTo>
                    <a:pt x="14" y="58"/>
                  </a:moveTo>
                  <a:cubicBezTo>
                    <a:pt x="26" y="73"/>
                    <a:pt x="26" y="73"/>
                    <a:pt x="26" y="73"/>
                  </a:cubicBezTo>
                  <a:cubicBezTo>
                    <a:pt x="38" y="88"/>
                    <a:pt x="38" y="88"/>
                    <a:pt x="38" y="88"/>
                  </a:cubicBezTo>
                  <a:cubicBezTo>
                    <a:pt x="44" y="95"/>
                    <a:pt x="44" y="95"/>
                    <a:pt x="44" y="95"/>
                  </a:cubicBezTo>
                  <a:cubicBezTo>
                    <a:pt x="45" y="97"/>
                    <a:pt x="45" y="97"/>
                    <a:pt x="45" y="97"/>
                  </a:cubicBezTo>
                  <a:cubicBezTo>
                    <a:pt x="46" y="97"/>
                    <a:pt x="46" y="98"/>
                    <a:pt x="46" y="98"/>
                  </a:cubicBezTo>
                  <a:cubicBezTo>
                    <a:pt x="46" y="98"/>
                    <a:pt x="45" y="97"/>
                    <a:pt x="45" y="97"/>
                  </a:cubicBezTo>
                  <a:cubicBezTo>
                    <a:pt x="44" y="95"/>
                    <a:pt x="44" y="95"/>
                    <a:pt x="44" y="95"/>
                  </a:cubicBezTo>
                  <a:cubicBezTo>
                    <a:pt x="42" y="93"/>
                    <a:pt x="42" y="93"/>
                    <a:pt x="42" y="93"/>
                  </a:cubicBezTo>
                  <a:cubicBezTo>
                    <a:pt x="35" y="83"/>
                    <a:pt x="35" y="83"/>
                    <a:pt x="35" y="83"/>
                  </a:cubicBezTo>
                  <a:cubicBezTo>
                    <a:pt x="19" y="64"/>
                    <a:pt x="19" y="64"/>
                    <a:pt x="19" y="64"/>
                  </a:cubicBezTo>
                  <a:cubicBezTo>
                    <a:pt x="12" y="55"/>
                    <a:pt x="12" y="55"/>
                    <a:pt x="12" y="55"/>
                  </a:cubicBezTo>
                  <a:cubicBezTo>
                    <a:pt x="8" y="50"/>
                    <a:pt x="8" y="50"/>
                    <a:pt x="8" y="50"/>
                  </a:cubicBezTo>
                  <a:cubicBezTo>
                    <a:pt x="6" y="48"/>
                    <a:pt x="5" y="46"/>
                    <a:pt x="4" y="44"/>
                  </a:cubicBezTo>
                  <a:cubicBezTo>
                    <a:pt x="2" y="39"/>
                    <a:pt x="0" y="34"/>
                    <a:pt x="0" y="29"/>
                  </a:cubicBezTo>
                  <a:cubicBezTo>
                    <a:pt x="0" y="27"/>
                    <a:pt x="0" y="24"/>
                    <a:pt x="1" y="21"/>
                  </a:cubicBezTo>
                  <a:cubicBezTo>
                    <a:pt x="2" y="18"/>
                    <a:pt x="3" y="16"/>
                    <a:pt x="5" y="13"/>
                  </a:cubicBezTo>
                  <a:cubicBezTo>
                    <a:pt x="5" y="14"/>
                    <a:pt x="4" y="15"/>
                    <a:pt x="6" y="14"/>
                  </a:cubicBezTo>
                  <a:cubicBezTo>
                    <a:pt x="4" y="16"/>
                    <a:pt x="3" y="18"/>
                    <a:pt x="2" y="21"/>
                  </a:cubicBezTo>
                  <a:cubicBezTo>
                    <a:pt x="1" y="24"/>
                    <a:pt x="1" y="27"/>
                    <a:pt x="1" y="29"/>
                  </a:cubicBezTo>
                  <a:cubicBezTo>
                    <a:pt x="1" y="34"/>
                    <a:pt x="3" y="39"/>
                    <a:pt x="5" y="43"/>
                  </a:cubicBezTo>
                  <a:cubicBezTo>
                    <a:pt x="6" y="46"/>
                    <a:pt x="7" y="48"/>
                    <a:pt x="9" y="50"/>
                  </a:cubicBezTo>
                  <a:cubicBezTo>
                    <a:pt x="13" y="54"/>
                    <a:pt x="13" y="54"/>
                    <a:pt x="13" y="54"/>
                  </a:cubicBezTo>
                  <a:cubicBezTo>
                    <a:pt x="20" y="64"/>
                    <a:pt x="20" y="64"/>
                    <a:pt x="20" y="64"/>
                  </a:cubicBezTo>
                  <a:cubicBezTo>
                    <a:pt x="25" y="71"/>
                    <a:pt x="30" y="77"/>
                    <a:pt x="36" y="84"/>
                  </a:cubicBezTo>
                  <a:cubicBezTo>
                    <a:pt x="38" y="87"/>
                    <a:pt x="41" y="90"/>
                    <a:pt x="43" y="93"/>
                  </a:cubicBezTo>
                  <a:cubicBezTo>
                    <a:pt x="45" y="96"/>
                    <a:pt x="45" y="96"/>
                    <a:pt x="45" y="96"/>
                  </a:cubicBezTo>
                  <a:cubicBezTo>
                    <a:pt x="46" y="96"/>
                    <a:pt x="46" y="96"/>
                    <a:pt x="46" y="96"/>
                  </a:cubicBezTo>
                  <a:cubicBezTo>
                    <a:pt x="46" y="97"/>
                    <a:pt x="47" y="97"/>
                    <a:pt x="47" y="97"/>
                  </a:cubicBezTo>
                  <a:cubicBezTo>
                    <a:pt x="47" y="98"/>
                    <a:pt x="48" y="98"/>
                    <a:pt x="48" y="99"/>
                  </a:cubicBezTo>
                  <a:cubicBezTo>
                    <a:pt x="51" y="101"/>
                    <a:pt x="53" y="102"/>
                    <a:pt x="56" y="103"/>
                  </a:cubicBezTo>
                  <a:cubicBezTo>
                    <a:pt x="55" y="104"/>
                    <a:pt x="55" y="104"/>
                    <a:pt x="55" y="104"/>
                  </a:cubicBezTo>
                  <a:cubicBezTo>
                    <a:pt x="59" y="106"/>
                    <a:pt x="63" y="106"/>
                    <a:pt x="67" y="106"/>
                  </a:cubicBezTo>
                  <a:cubicBezTo>
                    <a:pt x="71" y="106"/>
                    <a:pt x="75" y="105"/>
                    <a:pt x="78" y="103"/>
                  </a:cubicBezTo>
                  <a:cubicBezTo>
                    <a:pt x="80" y="102"/>
                    <a:pt x="82" y="101"/>
                    <a:pt x="84" y="100"/>
                  </a:cubicBezTo>
                  <a:cubicBezTo>
                    <a:pt x="84" y="100"/>
                    <a:pt x="85" y="99"/>
                    <a:pt x="86" y="98"/>
                  </a:cubicBezTo>
                  <a:cubicBezTo>
                    <a:pt x="86" y="98"/>
                    <a:pt x="87" y="98"/>
                    <a:pt x="87" y="97"/>
                  </a:cubicBezTo>
                  <a:cubicBezTo>
                    <a:pt x="88" y="97"/>
                    <a:pt x="88" y="97"/>
                    <a:pt x="88" y="96"/>
                  </a:cubicBezTo>
                  <a:cubicBezTo>
                    <a:pt x="91" y="93"/>
                    <a:pt x="93" y="90"/>
                    <a:pt x="95" y="86"/>
                  </a:cubicBezTo>
                  <a:cubicBezTo>
                    <a:pt x="96" y="82"/>
                    <a:pt x="96" y="79"/>
                    <a:pt x="95" y="76"/>
                  </a:cubicBezTo>
                  <a:cubicBezTo>
                    <a:pt x="95" y="73"/>
                    <a:pt x="94" y="71"/>
                    <a:pt x="93" y="69"/>
                  </a:cubicBezTo>
                  <a:cubicBezTo>
                    <a:pt x="95" y="74"/>
                    <a:pt x="95" y="80"/>
                    <a:pt x="92" y="86"/>
                  </a:cubicBezTo>
                  <a:cubicBezTo>
                    <a:pt x="91" y="89"/>
                    <a:pt x="90" y="91"/>
                    <a:pt x="88" y="93"/>
                  </a:cubicBezTo>
                  <a:cubicBezTo>
                    <a:pt x="87" y="94"/>
                    <a:pt x="86" y="95"/>
                    <a:pt x="85" y="96"/>
                  </a:cubicBezTo>
                  <a:cubicBezTo>
                    <a:pt x="84" y="97"/>
                    <a:pt x="83" y="98"/>
                    <a:pt x="81" y="99"/>
                  </a:cubicBezTo>
                  <a:cubicBezTo>
                    <a:pt x="76" y="102"/>
                    <a:pt x="71" y="103"/>
                    <a:pt x="65" y="103"/>
                  </a:cubicBezTo>
                  <a:cubicBezTo>
                    <a:pt x="62" y="103"/>
                    <a:pt x="60" y="103"/>
                    <a:pt x="57" y="102"/>
                  </a:cubicBezTo>
                  <a:cubicBezTo>
                    <a:pt x="54" y="101"/>
                    <a:pt x="51" y="100"/>
                    <a:pt x="49" y="97"/>
                  </a:cubicBezTo>
                  <a:cubicBezTo>
                    <a:pt x="48" y="96"/>
                    <a:pt x="47" y="95"/>
                    <a:pt x="46" y="94"/>
                  </a:cubicBezTo>
                  <a:cubicBezTo>
                    <a:pt x="44" y="91"/>
                    <a:pt x="44" y="91"/>
                    <a:pt x="44" y="91"/>
                  </a:cubicBezTo>
                  <a:cubicBezTo>
                    <a:pt x="40" y="86"/>
                    <a:pt x="40" y="86"/>
                    <a:pt x="40" y="86"/>
                  </a:cubicBezTo>
                  <a:cubicBezTo>
                    <a:pt x="31" y="74"/>
                    <a:pt x="31" y="74"/>
                    <a:pt x="31" y="74"/>
                  </a:cubicBezTo>
                  <a:cubicBezTo>
                    <a:pt x="13" y="52"/>
                    <a:pt x="13" y="52"/>
                    <a:pt x="13" y="52"/>
                  </a:cubicBezTo>
                  <a:cubicBezTo>
                    <a:pt x="23" y="64"/>
                    <a:pt x="35" y="78"/>
                    <a:pt x="44" y="91"/>
                  </a:cubicBezTo>
                  <a:cubicBezTo>
                    <a:pt x="47" y="94"/>
                    <a:pt x="47" y="94"/>
                    <a:pt x="47" y="94"/>
                  </a:cubicBezTo>
                  <a:cubicBezTo>
                    <a:pt x="47" y="95"/>
                    <a:pt x="48" y="96"/>
                    <a:pt x="48" y="96"/>
                  </a:cubicBezTo>
                  <a:cubicBezTo>
                    <a:pt x="49" y="97"/>
                    <a:pt x="49" y="98"/>
                    <a:pt x="50" y="98"/>
                  </a:cubicBezTo>
                  <a:cubicBezTo>
                    <a:pt x="53" y="100"/>
                    <a:pt x="56" y="102"/>
                    <a:pt x="59" y="103"/>
                  </a:cubicBezTo>
                  <a:cubicBezTo>
                    <a:pt x="63" y="103"/>
                    <a:pt x="66" y="103"/>
                    <a:pt x="69" y="103"/>
                  </a:cubicBezTo>
                  <a:cubicBezTo>
                    <a:pt x="72" y="103"/>
                    <a:pt x="75" y="102"/>
                    <a:pt x="78" y="101"/>
                  </a:cubicBezTo>
                  <a:cubicBezTo>
                    <a:pt x="81" y="99"/>
                    <a:pt x="83" y="97"/>
                    <a:pt x="86" y="95"/>
                  </a:cubicBezTo>
                  <a:cubicBezTo>
                    <a:pt x="88" y="93"/>
                    <a:pt x="90" y="90"/>
                    <a:pt x="91" y="87"/>
                  </a:cubicBezTo>
                  <a:cubicBezTo>
                    <a:pt x="94" y="81"/>
                    <a:pt x="94" y="75"/>
                    <a:pt x="92" y="69"/>
                  </a:cubicBezTo>
                  <a:cubicBezTo>
                    <a:pt x="92" y="68"/>
                    <a:pt x="91" y="66"/>
                    <a:pt x="91" y="65"/>
                  </a:cubicBezTo>
                  <a:cubicBezTo>
                    <a:pt x="90" y="64"/>
                    <a:pt x="89" y="62"/>
                    <a:pt x="88" y="61"/>
                  </a:cubicBezTo>
                  <a:cubicBezTo>
                    <a:pt x="86" y="60"/>
                    <a:pt x="84" y="59"/>
                    <a:pt x="83" y="59"/>
                  </a:cubicBezTo>
                  <a:cubicBezTo>
                    <a:pt x="83" y="60"/>
                    <a:pt x="83" y="60"/>
                    <a:pt x="83" y="61"/>
                  </a:cubicBezTo>
                  <a:cubicBezTo>
                    <a:pt x="83" y="62"/>
                    <a:pt x="84" y="64"/>
                    <a:pt x="84" y="66"/>
                  </a:cubicBezTo>
                  <a:cubicBezTo>
                    <a:pt x="85" y="67"/>
                    <a:pt x="86" y="69"/>
                    <a:pt x="86" y="70"/>
                  </a:cubicBezTo>
                  <a:cubicBezTo>
                    <a:pt x="87" y="71"/>
                    <a:pt x="87" y="72"/>
                    <a:pt x="87" y="72"/>
                  </a:cubicBezTo>
                  <a:cubicBezTo>
                    <a:pt x="86" y="73"/>
                    <a:pt x="86" y="73"/>
                    <a:pt x="85" y="73"/>
                  </a:cubicBezTo>
                  <a:cubicBezTo>
                    <a:pt x="86" y="76"/>
                    <a:pt x="86" y="79"/>
                    <a:pt x="85" y="82"/>
                  </a:cubicBezTo>
                  <a:cubicBezTo>
                    <a:pt x="84" y="85"/>
                    <a:pt x="82" y="88"/>
                    <a:pt x="80" y="90"/>
                  </a:cubicBezTo>
                  <a:cubicBezTo>
                    <a:pt x="75" y="94"/>
                    <a:pt x="68" y="96"/>
                    <a:pt x="62" y="95"/>
                  </a:cubicBezTo>
                  <a:cubicBezTo>
                    <a:pt x="60" y="95"/>
                    <a:pt x="58" y="94"/>
                    <a:pt x="57" y="93"/>
                  </a:cubicBezTo>
                  <a:cubicBezTo>
                    <a:pt x="56" y="93"/>
                    <a:pt x="55" y="92"/>
                    <a:pt x="55" y="92"/>
                  </a:cubicBezTo>
                  <a:cubicBezTo>
                    <a:pt x="54" y="91"/>
                    <a:pt x="54" y="91"/>
                    <a:pt x="54" y="91"/>
                  </a:cubicBezTo>
                  <a:cubicBezTo>
                    <a:pt x="54" y="90"/>
                    <a:pt x="53" y="90"/>
                    <a:pt x="53" y="90"/>
                  </a:cubicBezTo>
                  <a:cubicBezTo>
                    <a:pt x="53" y="89"/>
                    <a:pt x="53" y="89"/>
                    <a:pt x="53" y="89"/>
                  </a:cubicBezTo>
                  <a:cubicBezTo>
                    <a:pt x="44" y="79"/>
                    <a:pt x="44" y="79"/>
                    <a:pt x="44" y="79"/>
                  </a:cubicBezTo>
                  <a:cubicBezTo>
                    <a:pt x="39" y="71"/>
                    <a:pt x="33" y="64"/>
                    <a:pt x="28" y="57"/>
                  </a:cubicBezTo>
                  <a:cubicBezTo>
                    <a:pt x="34" y="64"/>
                    <a:pt x="39" y="72"/>
                    <a:pt x="45" y="79"/>
                  </a:cubicBezTo>
                  <a:cubicBezTo>
                    <a:pt x="53" y="89"/>
                    <a:pt x="53" y="89"/>
                    <a:pt x="53" y="89"/>
                  </a:cubicBezTo>
                  <a:cubicBezTo>
                    <a:pt x="53" y="90"/>
                    <a:pt x="54" y="90"/>
                    <a:pt x="54" y="91"/>
                  </a:cubicBezTo>
                  <a:cubicBezTo>
                    <a:pt x="54" y="91"/>
                    <a:pt x="54" y="91"/>
                    <a:pt x="55" y="92"/>
                  </a:cubicBezTo>
                  <a:cubicBezTo>
                    <a:pt x="55" y="92"/>
                    <a:pt x="56" y="93"/>
                    <a:pt x="57" y="93"/>
                  </a:cubicBezTo>
                  <a:cubicBezTo>
                    <a:pt x="58" y="94"/>
                    <a:pt x="60" y="95"/>
                    <a:pt x="62" y="95"/>
                  </a:cubicBezTo>
                  <a:cubicBezTo>
                    <a:pt x="68" y="96"/>
                    <a:pt x="75" y="94"/>
                    <a:pt x="79" y="90"/>
                  </a:cubicBezTo>
                  <a:cubicBezTo>
                    <a:pt x="82" y="87"/>
                    <a:pt x="83" y="85"/>
                    <a:pt x="84" y="82"/>
                  </a:cubicBezTo>
                  <a:cubicBezTo>
                    <a:pt x="85" y="79"/>
                    <a:pt x="85" y="76"/>
                    <a:pt x="84" y="72"/>
                  </a:cubicBezTo>
                  <a:cubicBezTo>
                    <a:pt x="83" y="72"/>
                    <a:pt x="83" y="72"/>
                    <a:pt x="83" y="75"/>
                  </a:cubicBezTo>
                  <a:cubicBezTo>
                    <a:pt x="83" y="77"/>
                    <a:pt x="83" y="81"/>
                    <a:pt x="81" y="84"/>
                  </a:cubicBezTo>
                  <a:cubicBezTo>
                    <a:pt x="80" y="85"/>
                    <a:pt x="80" y="86"/>
                    <a:pt x="79" y="87"/>
                  </a:cubicBezTo>
                  <a:cubicBezTo>
                    <a:pt x="79" y="88"/>
                    <a:pt x="78" y="88"/>
                    <a:pt x="78" y="88"/>
                  </a:cubicBezTo>
                  <a:cubicBezTo>
                    <a:pt x="78" y="89"/>
                    <a:pt x="77" y="89"/>
                    <a:pt x="77" y="89"/>
                  </a:cubicBezTo>
                  <a:cubicBezTo>
                    <a:pt x="75" y="91"/>
                    <a:pt x="73" y="92"/>
                    <a:pt x="72" y="92"/>
                  </a:cubicBezTo>
                  <a:cubicBezTo>
                    <a:pt x="69" y="93"/>
                    <a:pt x="67" y="93"/>
                    <a:pt x="64" y="93"/>
                  </a:cubicBezTo>
                  <a:cubicBezTo>
                    <a:pt x="62" y="93"/>
                    <a:pt x="60" y="92"/>
                    <a:pt x="58" y="91"/>
                  </a:cubicBezTo>
                  <a:cubicBezTo>
                    <a:pt x="57" y="90"/>
                    <a:pt x="56" y="90"/>
                    <a:pt x="56" y="89"/>
                  </a:cubicBezTo>
                  <a:cubicBezTo>
                    <a:pt x="53" y="85"/>
                    <a:pt x="53" y="85"/>
                    <a:pt x="53" y="85"/>
                  </a:cubicBezTo>
                  <a:cubicBezTo>
                    <a:pt x="47" y="78"/>
                    <a:pt x="47" y="78"/>
                    <a:pt x="47" y="78"/>
                  </a:cubicBezTo>
                  <a:cubicBezTo>
                    <a:pt x="39" y="67"/>
                    <a:pt x="31" y="57"/>
                    <a:pt x="23" y="47"/>
                  </a:cubicBezTo>
                  <a:cubicBezTo>
                    <a:pt x="19" y="42"/>
                    <a:pt x="19" y="42"/>
                    <a:pt x="19" y="42"/>
                  </a:cubicBezTo>
                  <a:cubicBezTo>
                    <a:pt x="19" y="41"/>
                    <a:pt x="18" y="41"/>
                    <a:pt x="18" y="41"/>
                  </a:cubicBezTo>
                  <a:cubicBezTo>
                    <a:pt x="18" y="40"/>
                    <a:pt x="18" y="40"/>
                    <a:pt x="18" y="40"/>
                  </a:cubicBezTo>
                  <a:cubicBezTo>
                    <a:pt x="17" y="39"/>
                    <a:pt x="17" y="38"/>
                    <a:pt x="16" y="37"/>
                  </a:cubicBezTo>
                  <a:cubicBezTo>
                    <a:pt x="15" y="34"/>
                    <a:pt x="14" y="31"/>
                    <a:pt x="14" y="28"/>
                  </a:cubicBezTo>
                  <a:cubicBezTo>
                    <a:pt x="14" y="25"/>
                    <a:pt x="15" y="23"/>
                    <a:pt x="17" y="21"/>
                  </a:cubicBezTo>
                  <a:cubicBezTo>
                    <a:pt x="17" y="21"/>
                    <a:pt x="17" y="20"/>
                    <a:pt x="18" y="20"/>
                  </a:cubicBezTo>
                  <a:cubicBezTo>
                    <a:pt x="18" y="20"/>
                    <a:pt x="18" y="20"/>
                    <a:pt x="19" y="19"/>
                  </a:cubicBezTo>
                  <a:cubicBezTo>
                    <a:pt x="19" y="19"/>
                    <a:pt x="20" y="18"/>
                    <a:pt x="21" y="18"/>
                  </a:cubicBezTo>
                  <a:cubicBezTo>
                    <a:pt x="22" y="17"/>
                    <a:pt x="24" y="16"/>
                    <a:pt x="26" y="16"/>
                  </a:cubicBezTo>
                  <a:cubicBezTo>
                    <a:pt x="28" y="15"/>
                    <a:pt x="30" y="15"/>
                    <a:pt x="32" y="15"/>
                  </a:cubicBezTo>
                  <a:cubicBezTo>
                    <a:pt x="34" y="15"/>
                    <a:pt x="36" y="16"/>
                    <a:pt x="37" y="17"/>
                  </a:cubicBezTo>
                  <a:cubicBezTo>
                    <a:pt x="38" y="17"/>
                    <a:pt x="38" y="17"/>
                    <a:pt x="38" y="18"/>
                  </a:cubicBezTo>
                  <a:cubicBezTo>
                    <a:pt x="39" y="18"/>
                    <a:pt x="39" y="18"/>
                    <a:pt x="39" y="18"/>
                  </a:cubicBezTo>
                  <a:cubicBezTo>
                    <a:pt x="39" y="19"/>
                    <a:pt x="39" y="19"/>
                    <a:pt x="39" y="19"/>
                  </a:cubicBezTo>
                  <a:cubicBezTo>
                    <a:pt x="42" y="22"/>
                    <a:pt x="42" y="22"/>
                    <a:pt x="42" y="22"/>
                  </a:cubicBezTo>
                  <a:cubicBezTo>
                    <a:pt x="48" y="30"/>
                    <a:pt x="48" y="30"/>
                    <a:pt x="48" y="30"/>
                  </a:cubicBezTo>
                  <a:cubicBezTo>
                    <a:pt x="56" y="40"/>
                    <a:pt x="63" y="49"/>
                    <a:pt x="70" y="57"/>
                  </a:cubicBezTo>
                  <a:cubicBezTo>
                    <a:pt x="82" y="70"/>
                    <a:pt x="82" y="62"/>
                    <a:pt x="72" y="47"/>
                  </a:cubicBezTo>
                  <a:cubicBezTo>
                    <a:pt x="72" y="46"/>
                    <a:pt x="72" y="46"/>
                    <a:pt x="72" y="46"/>
                  </a:cubicBezTo>
                  <a:cubicBezTo>
                    <a:pt x="83" y="61"/>
                    <a:pt x="80" y="52"/>
                    <a:pt x="83" y="53"/>
                  </a:cubicBezTo>
                  <a:cubicBezTo>
                    <a:pt x="77" y="45"/>
                    <a:pt x="72" y="38"/>
                    <a:pt x="67" y="30"/>
                  </a:cubicBezTo>
                  <a:cubicBezTo>
                    <a:pt x="61" y="23"/>
                    <a:pt x="61" y="23"/>
                    <a:pt x="61" y="23"/>
                  </a:cubicBezTo>
                  <a:cubicBezTo>
                    <a:pt x="55" y="16"/>
                    <a:pt x="55" y="16"/>
                    <a:pt x="55" y="16"/>
                  </a:cubicBezTo>
                  <a:cubicBezTo>
                    <a:pt x="52" y="12"/>
                    <a:pt x="52" y="12"/>
                    <a:pt x="52" y="12"/>
                  </a:cubicBezTo>
                  <a:cubicBezTo>
                    <a:pt x="50" y="10"/>
                    <a:pt x="50" y="10"/>
                    <a:pt x="50" y="10"/>
                  </a:cubicBezTo>
                  <a:cubicBezTo>
                    <a:pt x="50" y="9"/>
                    <a:pt x="49" y="8"/>
                    <a:pt x="48" y="7"/>
                  </a:cubicBezTo>
                  <a:cubicBezTo>
                    <a:pt x="45" y="4"/>
                    <a:pt x="40" y="2"/>
                    <a:pt x="36" y="1"/>
                  </a:cubicBezTo>
                  <a:cubicBezTo>
                    <a:pt x="31" y="0"/>
                    <a:pt x="27" y="1"/>
                    <a:pt x="23" y="2"/>
                  </a:cubicBezTo>
                  <a:cubicBezTo>
                    <a:pt x="19" y="3"/>
                    <a:pt x="16" y="4"/>
                    <a:pt x="12" y="6"/>
                  </a:cubicBezTo>
                  <a:cubicBezTo>
                    <a:pt x="11" y="7"/>
                    <a:pt x="11" y="7"/>
                    <a:pt x="10" y="8"/>
                  </a:cubicBezTo>
                  <a:cubicBezTo>
                    <a:pt x="9" y="8"/>
                    <a:pt x="9" y="9"/>
                    <a:pt x="9" y="9"/>
                  </a:cubicBezTo>
                  <a:cubicBezTo>
                    <a:pt x="8" y="9"/>
                    <a:pt x="8" y="10"/>
                    <a:pt x="7" y="10"/>
                  </a:cubicBezTo>
                  <a:cubicBezTo>
                    <a:pt x="6" y="12"/>
                    <a:pt x="4" y="13"/>
                    <a:pt x="3" y="15"/>
                  </a:cubicBezTo>
                  <a:cubicBezTo>
                    <a:pt x="1" y="19"/>
                    <a:pt x="0" y="24"/>
                    <a:pt x="0" y="28"/>
                  </a:cubicBezTo>
                  <a:cubicBezTo>
                    <a:pt x="0" y="32"/>
                    <a:pt x="0" y="36"/>
                    <a:pt x="2" y="40"/>
                  </a:cubicBezTo>
                  <a:cubicBezTo>
                    <a:pt x="3" y="43"/>
                    <a:pt x="5" y="47"/>
                    <a:pt x="7" y="50"/>
                  </a:cubicBezTo>
                  <a:lnTo>
                    <a:pt x="14" y="58"/>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2" name="Freeform 34">
              <a:extLst>
                <a:ext uri="{FF2B5EF4-FFF2-40B4-BE49-F238E27FC236}">
                  <a16:creationId xmlns:a16="http://schemas.microsoft.com/office/drawing/2014/main" id="{C2ACA1AF-C0D3-7535-FAF5-A7308E77BBA5}"/>
                </a:ext>
              </a:extLst>
            </p:cNvPr>
            <p:cNvSpPr/>
            <p:nvPr/>
          </p:nvSpPr>
          <p:spPr bwMode="auto">
            <a:xfrm>
              <a:off x="5984876" y="954088"/>
              <a:ext cx="222250" cy="431800"/>
            </a:xfrm>
            <a:custGeom>
              <a:avLst/>
              <a:gdLst>
                <a:gd name="T0" fmla="*/ 0 w 59"/>
                <a:gd name="T1" fmla="*/ 87 h 115"/>
                <a:gd name="T2" fmla="*/ 17 w 59"/>
                <a:gd name="T3" fmla="*/ 113 h 115"/>
                <a:gd name="T4" fmla="*/ 47 w 59"/>
                <a:gd name="T5" fmla="*/ 110 h 115"/>
                <a:gd name="T6" fmla="*/ 48 w 59"/>
                <a:gd name="T7" fmla="*/ 108 h 115"/>
                <a:gd name="T8" fmla="*/ 51 w 59"/>
                <a:gd name="T9" fmla="*/ 106 h 115"/>
                <a:gd name="T10" fmla="*/ 58 w 59"/>
                <a:gd name="T11" fmla="*/ 87 h 115"/>
                <a:gd name="T12" fmla="*/ 58 w 59"/>
                <a:gd name="T13" fmla="*/ 73 h 115"/>
                <a:gd name="T14" fmla="*/ 58 w 59"/>
                <a:gd name="T15" fmla="*/ 85 h 115"/>
                <a:gd name="T16" fmla="*/ 57 w 59"/>
                <a:gd name="T17" fmla="*/ 92 h 115"/>
                <a:gd name="T18" fmla="*/ 48 w 59"/>
                <a:gd name="T19" fmla="*/ 108 h 115"/>
                <a:gd name="T20" fmla="*/ 47 w 59"/>
                <a:gd name="T21" fmla="*/ 108 h 115"/>
                <a:gd name="T22" fmla="*/ 29 w 59"/>
                <a:gd name="T23" fmla="*/ 115 h 115"/>
                <a:gd name="T24" fmla="*/ 1 w 59"/>
                <a:gd name="T25" fmla="*/ 92 h 115"/>
                <a:gd name="T26" fmla="*/ 37 w 59"/>
                <a:gd name="T27" fmla="*/ 113 h 115"/>
                <a:gd name="T28" fmla="*/ 48 w 59"/>
                <a:gd name="T29" fmla="*/ 106 h 115"/>
                <a:gd name="T30" fmla="*/ 57 w 59"/>
                <a:gd name="T31" fmla="*/ 87 h 115"/>
                <a:gd name="T32" fmla="*/ 57 w 59"/>
                <a:gd name="T33" fmla="*/ 53 h 115"/>
                <a:gd name="T34" fmla="*/ 59 w 59"/>
                <a:gd name="T35" fmla="*/ 30 h 115"/>
                <a:gd name="T36" fmla="*/ 43 w 59"/>
                <a:gd name="T37" fmla="*/ 2 h 115"/>
                <a:gd name="T38" fmla="*/ 57 w 59"/>
                <a:gd name="T39" fmla="*/ 25 h 115"/>
                <a:gd name="T40" fmla="*/ 57 w 59"/>
                <a:gd name="T41" fmla="*/ 31 h 115"/>
                <a:gd name="T42" fmla="*/ 56 w 59"/>
                <a:gd name="T43" fmla="*/ 81 h 115"/>
                <a:gd name="T44" fmla="*/ 56 w 59"/>
                <a:gd name="T45" fmla="*/ 88 h 115"/>
                <a:gd name="T46" fmla="*/ 47 w 59"/>
                <a:gd name="T47" fmla="*/ 105 h 115"/>
                <a:gd name="T48" fmla="*/ 46 w 59"/>
                <a:gd name="T49" fmla="*/ 107 h 115"/>
                <a:gd name="T50" fmla="*/ 41 w 59"/>
                <a:gd name="T51" fmla="*/ 110 h 115"/>
                <a:gd name="T52" fmla="*/ 46 w 59"/>
                <a:gd name="T53" fmla="*/ 106 h 115"/>
                <a:gd name="T54" fmla="*/ 55 w 59"/>
                <a:gd name="T55" fmla="*/ 93 h 115"/>
                <a:gd name="T56" fmla="*/ 55 w 59"/>
                <a:gd name="T57" fmla="*/ 79 h 115"/>
                <a:gd name="T58" fmla="*/ 56 w 59"/>
                <a:gd name="T59" fmla="*/ 26 h 115"/>
                <a:gd name="T60" fmla="*/ 39 w 59"/>
                <a:gd name="T61" fmla="*/ 1 h 115"/>
                <a:gd name="T62" fmla="*/ 31 w 59"/>
                <a:gd name="T63" fmla="*/ 4 h 115"/>
                <a:gd name="T64" fmla="*/ 41 w 59"/>
                <a:gd name="T65" fmla="*/ 9 h 115"/>
                <a:gd name="T66" fmla="*/ 48 w 59"/>
                <a:gd name="T67" fmla="*/ 49 h 115"/>
                <a:gd name="T68" fmla="*/ 47 w 59"/>
                <a:gd name="T69" fmla="*/ 86 h 115"/>
                <a:gd name="T70" fmla="*/ 47 w 59"/>
                <a:gd name="T71" fmla="*/ 89 h 115"/>
                <a:gd name="T72" fmla="*/ 47 w 59"/>
                <a:gd name="T73" fmla="*/ 76 h 115"/>
                <a:gd name="T74" fmla="*/ 39 w 59"/>
                <a:gd name="T75" fmla="*/ 11 h 115"/>
                <a:gd name="T76" fmla="*/ 46 w 59"/>
                <a:gd name="T77" fmla="*/ 25 h 115"/>
                <a:gd name="T78" fmla="*/ 46 w 59"/>
                <a:gd name="T79" fmla="*/ 37 h 115"/>
                <a:gd name="T80" fmla="*/ 45 w 59"/>
                <a:gd name="T81" fmla="*/ 86 h 115"/>
                <a:gd name="T82" fmla="*/ 44 w 59"/>
                <a:gd name="T83" fmla="*/ 92 h 115"/>
                <a:gd name="T84" fmla="*/ 39 w 59"/>
                <a:gd name="T85" fmla="*/ 98 h 115"/>
                <a:gd name="T86" fmla="*/ 34 w 59"/>
                <a:gd name="T87" fmla="*/ 101 h 115"/>
                <a:gd name="T88" fmla="*/ 18 w 59"/>
                <a:gd name="T89" fmla="*/ 96 h 115"/>
                <a:gd name="T90" fmla="*/ 14 w 59"/>
                <a:gd name="T91" fmla="*/ 85 h 115"/>
                <a:gd name="T92" fmla="*/ 14 w 59"/>
                <a:gd name="T93" fmla="*/ 36 h 115"/>
                <a:gd name="T94" fmla="*/ 14 w 59"/>
                <a:gd name="T95" fmla="*/ 26 h 115"/>
                <a:gd name="T96" fmla="*/ 22 w 59"/>
                <a:gd name="T97" fmla="*/ 13 h 115"/>
                <a:gd name="T98" fmla="*/ 30 w 59"/>
                <a:gd name="T99" fmla="*/ 9 h 115"/>
                <a:gd name="T100" fmla="*/ 13 w 59"/>
                <a:gd name="T101" fmla="*/ 10 h 115"/>
                <a:gd name="T102" fmla="*/ 23 w 59"/>
                <a:gd name="T103" fmla="*/ 2 h 115"/>
                <a:gd name="T104" fmla="*/ 0 w 59"/>
                <a:gd name="T105" fmla="*/ 24 h 115"/>
                <a:gd name="T106" fmla="*/ 0 w 59"/>
                <a:gd name="T107" fmla="*/ 34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9" h="115">
                  <a:moveTo>
                    <a:pt x="0" y="83"/>
                  </a:moveTo>
                  <a:cubicBezTo>
                    <a:pt x="0" y="85"/>
                    <a:pt x="0" y="85"/>
                    <a:pt x="0" y="85"/>
                  </a:cubicBezTo>
                  <a:cubicBezTo>
                    <a:pt x="0" y="87"/>
                    <a:pt x="0" y="87"/>
                    <a:pt x="0" y="87"/>
                  </a:cubicBezTo>
                  <a:cubicBezTo>
                    <a:pt x="0" y="87"/>
                    <a:pt x="0" y="88"/>
                    <a:pt x="0" y="88"/>
                  </a:cubicBezTo>
                  <a:cubicBezTo>
                    <a:pt x="0" y="90"/>
                    <a:pt x="0" y="92"/>
                    <a:pt x="1" y="94"/>
                  </a:cubicBezTo>
                  <a:cubicBezTo>
                    <a:pt x="3" y="103"/>
                    <a:pt x="9" y="109"/>
                    <a:pt x="17" y="113"/>
                  </a:cubicBezTo>
                  <a:cubicBezTo>
                    <a:pt x="21" y="115"/>
                    <a:pt x="25" y="115"/>
                    <a:pt x="29" y="115"/>
                  </a:cubicBezTo>
                  <a:cubicBezTo>
                    <a:pt x="33" y="115"/>
                    <a:pt x="37" y="115"/>
                    <a:pt x="41" y="113"/>
                  </a:cubicBezTo>
                  <a:cubicBezTo>
                    <a:pt x="43" y="112"/>
                    <a:pt x="45" y="111"/>
                    <a:pt x="47" y="110"/>
                  </a:cubicBezTo>
                  <a:cubicBezTo>
                    <a:pt x="47" y="109"/>
                    <a:pt x="48" y="109"/>
                    <a:pt x="48" y="109"/>
                  </a:cubicBezTo>
                  <a:cubicBezTo>
                    <a:pt x="48" y="108"/>
                    <a:pt x="48" y="108"/>
                    <a:pt x="48" y="108"/>
                  </a:cubicBezTo>
                  <a:cubicBezTo>
                    <a:pt x="48" y="108"/>
                    <a:pt x="48" y="108"/>
                    <a:pt x="48" y="108"/>
                  </a:cubicBezTo>
                  <a:cubicBezTo>
                    <a:pt x="48" y="108"/>
                    <a:pt x="48" y="108"/>
                    <a:pt x="48" y="108"/>
                  </a:cubicBezTo>
                  <a:cubicBezTo>
                    <a:pt x="49" y="108"/>
                    <a:pt x="49" y="108"/>
                    <a:pt x="49" y="108"/>
                  </a:cubicBezTo>
                  <a:cubicBezTo>
                    <a:pt x="50" y="107"/>
                    <a:pt x="50" y="106"/>
                    <a:pt x="51" y="106"/>
                  </a:cubicBezTo>
                  <a:cubicBezTo>
                    <a:pt x="54" y="103"/>
                    <a:pt x="56" y="99"/>
                    <a:pt x="57" y="94"/>
                  </a:cubicBezTo>
                  <a:cubicBezTo>
                    <a:pt x="58" y="92"/>
                    <a:pt x="58" y="90"/>
                    <a:pt x="58" y="88"/>
                  </a:cubicBezTo>
                  <a:cubicBezTo>
                    <a:pt x="58" y="88"/>
                    <a:pt x="58" y="87"/>
                    <a:pt x="58" y="87"/>
                  </a:cubicBezTo>
                  <a:cubicBezTo>
                    <a:pt x="58" y="86"/>
                    <a:pt x="58" y="86"/>
                    <a:pt x="58" y="86"/>
                  </a:cubicBezTo>
                  <a:cubicBezTo>
                    <a:pt x="58" y="83"/>
                    <a:pt x="58" y="83"/>
                    <a:pt x="58" y="83"/>
                  </a:cubicBezTo>
                  <a:cubicBezTo>
                    <a:pt x="58" y="73"/>
                    <a:pt x="58" y="73"/>
                    <a:pt x="58" y="73"/>
                  </a:cubicBezTo>
                  <a:cubicBezTo>
                    <a:pt x="59" y="54"/>
                    <a:pt x="59" y="54"/>
                    <a:pt x="59" y="54"/>
                  </a:cubicBezTo>
                  <a:cubicBezTo>
                    <a:pt x="58" y="79"/>
                    <a:pt x="58" y="79"/>
                    <a:pt x="58" y="79"/>
                  </a:cubicBezTo>
                  <a:cubicBezTo>
                    <a:pt x="58" y="85"/>
                    <a:pt x="58" y="85"/>
                    <a:pt x="58" y="85"/>
                  </a:cubicBezTo>
                  <a:cubicBezTo>
                    <a:pt x="58" y="86"/>
                    <a:pt x="58" y="86"/>
                    <a:pt x="58" y="86"/>
                  </a:cubicBezTo>
                  <a:cubicBezTo>
                    <a:pt x="58" y="87"/>
                    <a:pt x="58" y="88"/>
                    <a:pt x="58" y="88"/>
                  </a:cubicBezTo>
                  <a:cubicBezTo>
                    <a:pt x="58" y="90"/>
                    <a:pt x="58" y="91"/>
                    <a:pt x="57" y="92"/>
                  </a:cubicBezTo>
                  <a:cubicBezTo>
                    <a:pt x="57" y="97"/>
                    <a:pt x="54" y="102"/>
                    <a:pt x="50" y="106"/>
                  </a:cubicBezTo>
                  <a:cubicBezTo>
                    <a:pt x="50" y="107"/>
                    <a:pt x="49" y="107"/>
                    <a:pt x="49" y="108"/>
                  </a:cubicBezTo>
                  <a:cubicBezTo>
                    <a:pt x="48" y="108"/>
                    <a:pt x="48" y="108"/>
                    <a:pt x="48" y="108"/>
                  </a:cubicBezTo>
                  <a:cubicBezTo>
                    <a:pt x="48" y="108"/>
                    <a:pt x="48" y="108"/>
                    <a:pt x="48" y="108"/>
                  </a:cubicBezTo>
                  <a:cubicBezTo>
                    <a:pt x="48" y="108"/>
                    <a:pt x="48" y="108"/>
                    <a:pt x="48" y="108"/>
                  </a:cubicBezTo>
                  <a:cubicBezTo>
                    <a:pt x="47" y="108"/>
                    <a:pt x="47" y="108"/>
                    <a:pt x="47" y="108"/>
                  </a:cubicBezTo>
                  <a:cubicBezTo>
                    <a:pt x="46" y="109"/>
                    <a:pt x="45" y="110"/>
                    <a:pt x="44" y="111"/>
                  </a:cubicBezTo>
                  <a:cubicBezTo>
                    <a:pt x="42" y="112"/>
                    <a:pt x="39" y="113"/>
                    <a:pt x="37" y="114"/>
                  </a:cubicBezTo>
                  <a:cubicBezTo>
                    <a:pt x="34" y="115"/>
                    <a:pt x="32" y="115"/>
                    <a:pt x="29" y="115"/>
                  </a:cubicBezTo>
                  <a:cubicBezTo>
                    <a:pt x="27" y="115"/>
                    <a:pt x="24" y="115"/>
                    <a:pt x="21" y="114"/>
                  </a:cubicBezTo>
                  <a:cubicBezTo>
                    <a:pt x="11" y="111"/>
                    <a:pt x="3" y="103"/>
                    <a:pt x="1" y="92"/>
                  </a:cubicBezTo>
                  <a:cubicBezTo>
                    <a:pt x="1" y="92"/>
                    <a:pt x="1" y="93"/>
                    <a:pt x="1" y="92"/>
                  </a:cubicBezTo>
                  <a:cubicBezTo>
                    <a:pt x="4" y="102"/>
                    <a:pt x="12" y="110"/>
                    <a:pt x="22" y="113"/>
                  </a:cubicBezTo>
                  <a:cubicBezTo>
                    <a:pt x="24" y="114"/>
                    <a:pt x="27" y="114"/>
                    <a:pt x="30" y="114"/>
                  </a:cubicBezTo>
                  <a:cubicBezTo>
                    <a:pt x="32" y="114"/>
                    <a:pt x="35" y="114"/>
                    <a:pt x="37" y="113"/>
                  </a:cubicBezTo>
                  <a:cubicBezTo>
                    <a:pt x="40" y="112"/>
                    <a:pt x="42" y="111"/>
                    <a:pt x="44" y="110"/>
                  </a:cubicBezTo>
                  <a:cubicBezTo>
                    <a:pt x="45" y="109"/>
                    <a:pt x="46" y="108"/>
                    <a:pt x="47" y="107"/>
                  </a:cubicBezTo>
                  <a:cubicBezTo>
                    <a:pt x="47" y="107"/>
                    <a:pt x="48" y="107"/>
                    <a:pt x="48" y="106"/>
                  </a:cubicBezTo>
                  <a:cubicBezTo>
                    <a:pt x="49" y="106"/>
                    <a:pt x="49" y="106"/>
                    <a:pt x="50" y="105"/>
                  </a:cubicBezTo>
                  <a:cubicBezTo>
                    <a:pt x="54" y="101"/>
                    <a:pt x="56" y="96"/>
                    <a:pt x="57" y="91"/>
                  </a:cubicBezTo>
                  <a:cubicBezTo>
                    <a:pt x="57" y="90"/>
                    <a:pt x="57" y="89"/>
                    <a:pt x="57" y="87"/>
                  </a:cubicBezTo>
                  <a:cubicBezTo>
                    <a:pt x="57" y="84"/>
                    <a:pt x="57" y="84"/>
                    <a:pt x="57" y="84"/>
                  </a:cubicBezTo>
                  <a:cubicBezTo>
                    <a:pt x="57" y="78"/>
                    <a:pt x="57" y="78"/>
                    <a:pt x="57" y="78"/>
                  </a:cubicBezTo>
                  <a:cubicBezTo>
                    <a:pt x="58" y="70"/>
                    <a:pt x="58" y="61"/>
                    <a:pt x="57" y="53"/>
                  </a:cubicBezTo>
                  <a:cubicBezTo>
                    <a:pt x="59" y="53"/>
                    <a:pt x="59" y="53"/>
                    <a:pt x="59" y="53"/>
                  </a:cubicBezTo>
                  <a:cubicBezTo>
                    <a:pt x="59" y="35"/>
                    <a:pt x="59" y="35"/>
                    <a:pt x="59" y="35"/>
                  </a:cubicBezTo>
                  <a:cubicBezTo>
                    <a:pt x="59" y="30"/>
                    <a:pt x="59" y="30"/>
                    <a:pt x="59" y="30"/>
                  </a:cubicBezTo>
                  <a:cubicBezTo>
                    <a:pt x="59" y="28"/>
                    <a:pt x="59" y="27"/>
                    <a:pt x="59" y="25"/>
                  </a:cubicBezTo>
                  <a:cubicBezTo>
                    <a:pt x="59" y="21"/>
                    <a:pt x="58" y="17"/>
                    <a:pt x="56" y="13"/>
                  </a:cubicBezTo>
                  <a:cubicBezTo>
                    <a:pt x="53" y="7"/>
                    <a:pt x="48" y="4"/>
                    <a:pt x="43" y="2"/>
                  </a:cubicBezTo>
                  <a:cubicBezTo>
                    <a:pt x="48" y="5"/>
                    <a:pt x="52" y="10"/>
                    <a:pt x="54" y="15"/>
                  </a:cubicBezTo>
                  <a:cubicBezTo>
                    <a:pt x="55" y="17"/>
                    <a:pt x="56" y="20"/>
                    <a:pt x="57" y="23"/>
                  </a:cubicBezTo>
                  <a:cubicBezTo>
                    <a:pt x="57" y="24"/>
                    <a:pt x="57" y="25"/>
                    <a:pt x="57" y="25"/>
                  </a:cubicBezTo>
                  <a:cubicBezTo>
                    <a:pt x="57" y="26"/>
                    <a:pt x="57" y="26"/>
                    <a:pt x="57" y="26"/>
                  </a:cubicBezTo>
                  <a:cubicBezTo>
                    <a:pt x="57" y="27"/>
                    <a:pt x="57" y="27"/>
                    <a:pt x="57" y="27"/>
                  </a:cubicBezTo>
                  <a:cubicBezTo>
                    <a:pt x="57" y="31"/>
                    <a:pt x="57" y="31"/>
                    <a:pt x="57" y="31"/>
                  </a:cubicBezTo>
                  <a:cubicBezTo>
                    <a:pt x="56" y="40"/>
                    <a:pt x="56" y="50"/>
                    <a:pt x="56" y="59"/>
                  </a:cubicBezTo>
                  <a:cubicBezTo>
                    <a:pt x="56" y="74"/>
                    <a:pt x="56" y="74"/>
                    <a:pt x="56" y="74"/>
                  </a:cubicBezTo>
                  <a:cubicBezTo>
                    <a:pt x="56" y="81"/>
                    <a:pt x="56" y="81"/>
                    <a:pt x="56" y="81"/>
                  </a:cubicBezTo>
                  <a:cubicBezTo>
                    <a:pt x="56" y="85"/>
                    <a:pt x="56" y="85"/>
                    <a:pt x="56" y="85"/>
                  </a:cubicBezTo>
                  <a:cubicBezTo>
                    <a:pt x="56" y="86"/>
                    <a:pt x="56" y="86"/>
                    <a:pt x="56" y="86"/>
                  </a:cubicBezTo>
                  <a:cubicBezTo>
                    <a:pt x="56" y="87"/>
                    <a:pt x="56" y="88"/>
                    <a:pt x="56" y="88"/>
                  </a:cubicBezTo>
                  <a:cubicBezTo>
                    <a:pt x="55" y="91"/>
                    <a:pt x="55" y="94"/>
                    <a:pt x="54" y="97"/>
                  </a:cubicBezTo>
                  <a:cubicBezTo>
                    <a:pt x="53" y="99"/>
                    <a:pt x="51" y="102"/>
                    <a:pt x="49" y="104"/>
                  </a:cubicBezTo>
                  <a:cubicBezTo>
                    <a:pt x="48" y="104"/>
                    <a:pt x="48" y="105"/>
                    <a:pt x="47" y="105"/>
                  </a:cubicBezTo>
                  <a:cubicBezTo>
                    <a:pt x="47" y="106"/>
                    <a:pt x="47" y="106"/>
                    <a:pt x="47" y="106"/>
                  </a:cubicBezTo>
                  <a:cubicBezTo>
                    <a:pt x="46" y="106"/>
                    <a:pt x="46" y="106"/>
                    <a:pt x="46" y="106"/>
                  </a:cubicBezTo>
                  <a:cubicBezTo>
                    <a:pt x="46" y="107"/>
                    <a:pt x="46" y="107"/>
                    <a:pt x="46" y="107"/>
                  </a:cubicBezTo>
                  <a:cubicBezTo>
                    <a:pt x="45" y="107"/>
                    <a:pt x="44" y="108"/>
                    <a:pt x="43" y="109"/>
                  </a:cubicBezTo>
                  <a:cubicBezTo>
                    <a:pt x="40" y="110"/>
                    <a:pt x="37" y="111"/>
                    <a:pt x="35" y="112"/>
                  </a:cubicBezTo>
                  <a:cubicBezTo>
                    <a:pt x="37" y="111"/>
                    <a:pt x="39" y="111"/>
                    <a:pt x="41" y="110"/>
                  </a:cubicBezTo>
                  <a:cubicBezTo>
                    <a:pt x="42" y="109"/>
                    <a:pt x="44" y="108"/>
                    <a:pt x="45" y="108"/>
                  </a:cubicBezTo>
                  <a:cubicBezTo>
                    <a:pt x="45" y="107"/>
                    <a:pt x="46" y="107"/>
                    <a:pt x="46" y="106"/>
                  </a:cubicBezTo>
                  <a:cubicBezTo>
                    <a:pt x="46" y="106"/>
                    <a:pt x="46" y="106"/>
                    <a:pt x="46" y="106"/>
                  </a:cubicBezTo>
                  <a:cubicBezTo>
                    <a:pt x="46" y="106"/>
                    <a:pt x="46" y="106"/>
                    <a:pt x="46" y="106"/>
                  </a:cubicBezTo>
                  <a:cubicBezTo>
                    <a:pt x="47" y="105"/>
                    <a:pt x="47" y="105"/>
                    <a:pt x="47" y="105"/>
                  </a:cubicBezTo>
                  <a:cubicBezTo>
                    <a:pt x="51" y="102"/>
                    <a:pt x="54" y="97"/>
                    <a:pt x="55" y="93"/>
                  </a:cubicBezTo>
                  <a:cubicBezTo>
                    <a:pt x="55" y="91"/>
                    <a:pt x="55" y="90"/>
                    <a:pt x="55" y="89"/>
                  </a:cubicBezTo>
                  <a:cubicBezTo>
                    <a:pt x="55" y="88"/>
                    <a:pt x="55" y="86"/>
                    <a:pt x="55" y="85"/>
                  </a:cubicBezTo>
                  <a:cubicBezTo>
                    <a:pt x="55" y="79"/>
                    <a:pt x="55" y="79"/>
                    <a:pt x="55" y="79"/>
                  </a:cubicBezTo>
                  <a:cubicBezTo>
                    <a:pt x="55" y="75"/>
                    <a:pt x="55" y="71"/>
                    <a:pt x="56" y="67"/>
                  </a:cubicBezTo>
                  <a:cubicBezTo>
                    <a:pt x="56" y="55"/>
                    <a:pt x="56" y="45"/>
                    <a:pt x="56" y="34"/>
                  </a:cubicBezTo>
                  <a:cubicBezTo>
                    <a:pt x="56" y="26"/>
                    <a:pt x="56" y="26"/>
                    <a:pt x="56" y="26"/>
                  </a:cubicBezTo>
                  <a:cubicBezTo>
                    <a:pt x="56" y="23"/>
                    <a:pt x="56" y="20"/>
                    <a:pt x="54" y="17"/>
                  </a:cubicBezTo>
                  <a:cubicBezTo>
                    <a:pt x="52" y="11"/>
                    <a:pt x="48" y="6"/>
                    <a:pt x="43" y="3"/>
                  </a:cubicBezTo>
                  <a:cubicBezTo>
                    <a:pt x="41" y="2"/>
                    <a:pt x="40" y="1"/>
                    <a:pt x="39" y="1"/>
                  </a:cubicBezTo>
                  <a:cubicBezTo>
                    <a:pt x="37" y="0"/>
                    <a:pt x="35" y="0"/>
                    <a:pt x="34" y="0"/>
                  </a:cubicBezTo>
                  <a:cubicBezTo>
                    <a:pt x="31" y="1"/>
                    <a:pt x="29" y="2"/>
                    <a:pt x="29" y="3"/>
                  </a:cubicBezTo>
                  <a:cubicBezTo>
                    <a:pt x="29" y="3"/>
                    <a:pt x="30" y="4"/>
                    <a:pt x="31" y="4"/>
                  </a:cubicBezTo>
                  <a:cubicBezTo>
                    <a:pt x="32" y="5"/>
                    <a:pt x="33" y="5"/>
                    <a:pt x="35" y="6"/>
                  </a:cubicBezTo>
                  <a:cubicBezTo>
                    <a:pt x="36" y="6"/>
                    <a:pt x="38" y="7"/>
                    <a:pt x="39" y="8"/>
                  </a:cubicBezTo>
                  <a:cubicBezTo>
                    <a:pt x="40" y="8"/>
                    <a:pt x="41" y="9"/>
                    <a:pt x="41" y="9"/>
                  </a:cubicBezTo>
                  <a:cubicBezTo>
                    <a:pt x="41" y="10"/>
                    <a:pt x="41" y="10"/>
                    <a:pt x="40" y="10"/>
                  </a:cubicBezTo>
                  <a:cubicBezTo>
                    <a:pt x="45" y="14"/>
                    <a:pt x="49" y="21"/>
                    <a:pt x="48" y="27"/>
                  </a:cubicBezTo>
                  <a:cubicBezTo>
                    <a:pt x="48" y="49"/>
                    <a:pt x="48" y="49"/>
                    <a:pt x="48" y="49"/>
                  </a:cubicBezTo>
                  <a:cubicBezTo>
                    <a:pt x="48" y="58"/>
                    <a:pt x="48" y="67"/>
                    <a:pt x="48" y="76"/>
                  </a:cubicBezTo>
                  <a:cubicBezTo>
                    <a:pt x="47" y="83"/>
                    <a:pt x="47" y="83"/>
                    <a:pt x="47" y="83"/>
                  </a:cubicBezTo>
                  <a:cubicBezTo>
                    <a:pt x="47" y="86"/>
                    <a:pt x="47" y="86"/>
                    <a:pt x="47" y="86"/>
                  </a:cubicBezTo>
                  <a:cubicBezTo>
                    <a:pt x="47" y="87"/>
                    <a:pt x="47" y="88"/>
                    <a:pt x="47" y="89"/>
                  </a:cubicBezTo>
                  <a:cubicBezTo>
                    <a:pt x="46" y="93"/>
                    <a:pt x="45" y="96"/>
                    <a:pt x="42" y="98"/>
                  </a:cubicBezTo>
                  <a:cubicBezTo>
                    <a:pt x="45" y="96"/>
                    <a:pt x="46" y="93"/>
                    <a:pt x="47" y="89"/>
                  </a:cubicBezTo>
                  <a:cubicBezTo>
                    <a:pt x="47" y="88"/>
                    <a:pt x="47" y="87"/>
                    <a:pt x="47" y="86"/>
                  </a:cubicBezTo>
                  <a:cubicBezTo>
                    <a:pt x="47" y="83"/>
                    <a:pt x="47" y="83"/>
                    <a:pt x="47" y="83"/>
                  </a:cubicBezTo>
                  <a:cubicBezTo>
                    <a:pt x="47" y="76"/>
                    <a:pt x="47" y="76"/>
                    <a:pt x="47" y="76"/>
                  </a:cubicBezTo>
                  <a:cubicBezTo>
                    <a:pt x="48" y="49"/>
                    <a:pt x="48" y="49"/>
                    <a:pt x="48" y="49"/>
                  </a:cubicBezTo>
                  <a:cubicBezTo>
                    <a:pt x="48" y="27"/>
                    <a:pt x="48" y="27"/>
                    <a:pt x="48" y="27"/>
                  </a:cubicBezTo>
                  <a:cubicBezTo>
                    <a:pt x="48" y="20"/>
                    <a:pt x="45" y="14"/>
                    <a:pt x="39" y="11"/>
                  </a:cubicBezTo>
                  <a:cubicBezTo>
                    <a:pt x="38" y="11"/>
                    <a:pt x="38" y="12"/>
                    <a:pt x="40" y="14"/>
                  </a:cubicBezTo>
                  <a:cubicBezTo>
                    <a:pt x="41" y="15"/>
                    <a:pt x="44" y="18"/>
                    <a:pt x="45" y="22"/>
                  </a:cubicBezTo>
                  <a:cubicBezTo>
                    <a:pt x="46" y="23"/>
                    <a:pt x="46" y="24"/>
                    <a:pt x="46" y="25"/>
                  </a:cubicBezTo>
                  <a:cubicBezTo>
                    <a:pt x="46" y="26"/>
                    <a:pt x="46" y="26"/>
                    <a:pt x="46" y="27"/>
                  </a:cubicBezTo>
                  <a:cubicBezTo>
                    <a:pt x="46" y="29"/>
                    <a:pt x="46" y="29"/>
                    <a:pt x="46" y="29"/>
                  </a:cubicBezTo>
                  <a:cubicBezTo>
                    <a:pt x="46" y="32"/>
                    <a:pt x="46" y="35"/>
                    <a:pt x="46" y="37"/>
                  </a:cubicBezTo>
                  <a:cubicBezTo>
                    <a:pt x="45" y="49"/>
                    <a:pt x="45" y="62"/>
                    <a:pt x="45" y="75"/>
                  </a:cubicBezTo>
                  <a:cubicBezTo>
                    <a:pt x="45" y="85"/>
                    <a:pt x="45" y="85"/>
                    <a:pt x="45" y="85"/>
                  </a:cubicBezTo>
                  <a:cubicBezTo>
                    <a:pt x="45" y="86"/>
                    <a:pt x="45" y="86"/>
                    <a:pt x="45" y="86"/>
                  </a:cubicBezTo>
                  <a:cubicBezTo>
                    <a:pt x="45" y="87"/>
                    <a:pt x="45" y="87"/>
                    <a:pt x="45" y="87"/>
                  </a:cubicBezTo>
                  <a:cubicBezTo>
                    <a:pt x="45" y="88"/>
                    <a:pt x="45" y="89"/>
                    <a:pt x="45" y="89"/>
                  </a:cubicBezTo>
                  <a:cubicBezTo>
                    <a:pt x="44" y="90"/>
                    <a:pt x="44" y="91"/>
                    <a:pt x="44" y="92"/>
                  </a:cubicBezTo>
                  <a:cubicBezTo>
                    <a:pt x="43" y="94"/>
                    <a:pt x="42" y="96"/>
                    <a:pt x="40" y="97"/>
                  </a:cubicBezTo>
                  <a:cubicBezTo>
                    <a:pt x="40" y="97"/>
                    <a:pt x="40" y="97"/>
                    <a:pt x="40" y="97"/>
                  </a:cubicBezTo>
                  <a:cubicBezTo>
                    <a:pt x="40" y="98"/>
                    <a:pt x="39" y="98"/>
                    <a:pt x="39" y="98"/>
                  </a:cubicBezTo>
                  <a:cubicBezTo>
                    <a:pt x="39" y="98"/>
                    <a:pt x="39" y="98"/>
                    <a:pt x="38" y="99"/>
                  </a:cubicBezTo>
                  <a:cubicBezTo>
                    <a:pt x="38" y="99"/>
                    <a:pt x="38" y="99"/>
                    <a:pt x="37" y="99"/>
                  </a:cubicBezTo>
                  <a:cubicBezTo>
                    <a:pt x="36" y="100"/>
                    <a:pt x="35" y="100"/>
                    <a:pt x="34" y="101"/>
                  </a:cubicBezTo>
                  <a:cubicBezTo>
                    <a:pt x="33" y="101"/>
                    <a:pt x="31" y="101"/>
                    <a:pt x="30" y="101"/>
                  </a:cubicBezTo>
                  <a:cubicBezTo>
                    <a:pt x="28" y="101"/>
                    <a:pt x="27" y="101"/>
                    <a:pt x="25" y="101"/>
                  </a:cubicBezTo>
                  <a:cubicBezTo>
                    <a:pt x="22" y="100"/>
                    <a:pt x="20" y="98"/>
                    <a:pt x="18" y="96"/>
                  </a:cubicBezTo>
                  <a:cubicBezTo>
                    <a:pt x="16" y="93"/>
                    <a:pt x="14" y="90"/>
                    <a:pt x="14" y="87"/>
                  </a:cubicBezTo>
                  <a:cubicBezTo>
                    <a:pt x="14" y="87"/>
                    <a:pt x="14" y="87"/>
                    <a:pt x="14" y="86"/>
                  </a:cubicBezTo>
                  <a:cubicBezTo>
                    <a:pt x="14" y="85"/>
                    <a:pt x="14" y="85"/>
                    <a:pt x="14" y="85"/>
                  </a:cubicBezTo>
                  <a:cubicBezTo>
                    <a:pt x="14" y="81"/>
                    <a:pt x="14" y="81"/>
                    <a:pt x="14" y="81"/>
                  </a:cubicBezTo>
                  <a:cubicBezTo>
                    <a:pt x="14" y="75"/>
                    <a:pt x="14" y="75"/>
                    <a:pt x="14" y="75"/>
                  </a:cubicBezTo>
                  <a:cubicBezTo>
                    <a:pt x="14" y="62"/>
                    <a:pt x="14" y="49"/>
                    <a:pt x="14" y="36"/>
                  </a:cubicBezTo>
                  <a:cubicBezTo>
                    <a:pt x="14" y="27"/>
                    <a:pt x="14" y="27"/>
                    <a:pt x="14" y="27"/>
                  </a:cubicBezTo>
                  <a:cubicBezTo>
                    <a:pt x="14" y="26"/>
                    <a:pt x="14" y="26"/>
                    <a:pt x="14" y="26"/>
                  </a:cubicBezTo>
                  <a:cubicBezTo>
                    <a:pt x="14" y="26"/>
                    <a:pt x="14" y="26"/>
                    <a:pt x="14" y="26"/>
                  </a:cubicBezTo>
                  <a:cubicBezTo>
                    <a:pt x="14" y="25"/>
                    <a:pt x="14" y="25"/>
                    <a:pt x="14" y="24"/>
                  </a:cubicBezTo>
                  <a:cubicBezTo>
                    <a:pt x="14" y="23"/>
                    <a:pt x="14" y="22"/>
                    <a:pt x="15" y="21"/>
                  </a:cubicBezTo>
                  <a:cubicBezTo>
                    <a:pt x="16" y="18"/>
                    <a:pt x="19" y="15"/>
                    <a:pt x="22" y="13"/>
                  </a:cubicBezTo>
                  <a:cubicBezTo>
                    <a:pt x="25" y="11"/>
                    <a:pt x="27" y="10"/>
                    <a:pt x="28" y="10"/>
                  </a:cubicBezTo>
                  <a:cubicBezTo>
                    <a:pt x="29" y="10"/>
                    <a:pt x="29" y="9"/>
                    <a:pt x="29" y="9"/>
                  </a:cubicBezTo>
                  <a:cubicBezTo>
                    <a:pt x="29" y="9"/>
                    <a:pt x="30" y="9"/>
                    <a:pt x="30" y="9"/>
                  </a:cubicBezTo>
                  <a:cubicBezTo>
                    <a:pt x="30" y="8"/>
                    <a:pt x="30" y="8"/>
                    <a:pt x="29" y="8"/>
                  </a:cubicBezTo>
                  <a:cubicBezTo>
                    <a:pt x="28" y="7"/>
                    <a:pt x="27" y="6"/>
                    <a:pt x="24" y="6"/>
                  </a:cubicBezTo>
                  <a:cubicBezTo>
                    <a:pt x="21" y="6"/>
                    <a:pt x="17" y="7"/>
                    <a:pt x="13" y="10"/>
                  </a:cubicBezTo>
                  <a:cubicBezTo>
                    <a:pt x="13" y="9"/>
                    <a:pt x="13" y="9"/>
                    <a:pt x="13" y="9"/>
                  </a:cubicBezTo>
                  <a:cubicBezTo>
                    <a:pt x="16" y="6"/>
                    <a:pt x="19" y="5"/>
                    <a:pt x="21" y="4"/>
                  </a:cubicBezTo>
                  <a:cubicBezTo>
                    <a:pt x="22" y="3"/>
                    <a:pt x="23" y="3"/>
                    <a:pt x="23" y="2"/>
                  </a:cubicBezTo>
                  <a:cubicBezTo>
                    <a:pt x="23" y="1"/>
                    <a:pt x="21" y="1"/>
                    <a:pt x="22" y="0"/>
                  </a:cubicBezTo>
                  <a:cubicBezTo>
                    <a:pt x="17" y="1"/>
                    <a:pt x="12" y="4"/>
                    <a:pt x="8" y="8"/>
                  </a:cubicBezTo>
                  <a:cubicBezTo>
                    <a:pt x="4" y="12"/>
                    <a:pt x="1" y="18"/>
                    <a:pt x="0" y="24"/>
                  </a:cubicBezTo>
                  <a:cubicBezTo>
                    <a:pt x="0" y="25"/>
                    <a:pt x="0" y="26"/>
                    <a:pt x="0" y="27"/>
                  </a:cubicBezTo>
                  <a:cubicBezTo>
                    <a:pt x="0" y="29"/>
                    <a:pt x="0" y="29"/>
                    <a:pt x="0" y="29"/>
                  </a:cubicBezTo>
                  <a:cubicBezTo>
                    <a:pt x="0" y="34"/>
                    <a:pt x="0" y="34"/>
                    <a:pt x="0" y="34"/>
                  </a:cubicBezTo>
                  <a:cubicBezTo>
                    <a:pt x="0" y="73"/>
                    <a:pt x="0" y="73"/>
                    <a:pt x="0" y="73"/>
                  </a:cubicBezTo>
                  <a:lnTo>
                    <a:pt x="0" y="83"/>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3" name="Freeform 35">
              <a:extLst>
                <a:ext uri="{FF2B5EF4-FFF2-40B4-BE49-F238E27FC236}">
                  <a16:creationId xmlns:a16="http://schemas.microsoft.com/office/drawing/2014/main" id="{86EA66BF-2260-EF8E-2CC8-486DA6FD8DB4}"/>
                </a:ext>
              </a:extLst>
            </p:cNvPr>
            <p:cNvSpPr/>
            <p:nvPr/>
          </p:nvSpPr>
          <p:spPr bwMode="auto">
            <a:xfrm>
              <a:off x="6292851" y="2822576"/>
              <a:ext cx="49213" cy="33338"/>
            </a:xfrm>
            <a:custGeom>
              <a:avLst/>
              <a:gdLst>
                <a:gd name="T0" fmla="*/ 13 w 13"/>
                <a:gd name="T1" fmla="*/ 0 h 9"/>
                <a:gd name="T2" fmla="*/ 9 w 13"/>
                <a:gd name="T3" fmla="*/ 3 h 9"/>
                <a:gd name="T4" fmla="*/ 0 w 13"/>
                <a:gd name="T5" fmla="*/ 9 h 9"/>
                <a:gd name="T6" fmla="*/ 0 w 13"/>
                <a:gd name="T7" fmla="*/ 9 h 9"/>
                <a:gd name="T8" fmla="*/ 9 w 13"/>
                <a:gd name="T9" fmla="*/ 3 h 9"/>
                <a:gd name="T10" fmla="*/ 13 w 13"/>
                <a:gd name="T11" fmla="*/ 0 h 9"/>
              </a:gdLst>
              <a:ahLst/>
              <a:cxnLst>
                <a:cxn ang="0">
                  <a:pos x="T0" y="T1"/>
                </a:cxn>
                <a:cxn ang="0">
                  <a:pos x="T2" y="T3"/>
                </a:cxn>
                <a:cxn ang="0">
                  <a:pos x="T4" y="T5"/>
                </a:cxn>
                <a:cxn ang="0">
                  <a:pos x="T6" y="T7"/>
                </a:cxn>
                <a:cxn ang="0">
                  <a:pos x="T8" y="T9"/>
                </a:cxn>
                <a:cxn ang="0">
                  <a:pos x="T10" y="T11"/>
                </a:cxn>
              </a:cxnLst>
              <a:rect l="0" t="0" r="r" b="b"/>
              <a:pathLst>
                <a:path w="13" h="9">
                  <a:moveTo>
                    <a:pt x="13" y="0"/>
                  </a:moveTo>
                  <a:cubicBezTo>
                    <a:pt x="12" y="1"/>
                    <a:pt x="10" y="2"/>
                    <a:pt x="9" y="3"/>
                  </a:cubicBezTo>
                  <a:cubicBezTo>
                    <a:pt x="0" y="9"/>
                    <a:pt x="0" y="9"/>
                    <a:pt x="0" y="9"/>
                  </a:cubicBezTo>
                  <a:cubicBezTo>
                    <a:pt x="0" y="9"/>
                    <a:pt x="0" y="9"/>
                    <a:pt x="0" y="9"/>
                  </a:cubicBezTo>
                  <a:cubicBezTo>
                    <a:pt x="9" y="3"/>
                    <a:pt x="9" y="3"/>
                    <a:pt x="9" y="3"/>
                  </a:cubicBezTo>
                  <a:cubicBezTo>
                    <a:pt x="10" y="2"/>
                    <a:pt x="12" y="1"/>
                    <a:pt x="13"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4" name="Freeform 36">
              <a:extLst>
                <a:ext uri="{FF2B5EF4-FFF2-40B4-BE49-F238E27FC236}">
                  <a16:creationId xmlns:a16="http://schemas.microsoft.com/office/drawing/2014/main" id="{6409C775-37A1-381A-C788-8FDD16AEC039}"/>
                </a:ext>
              </a:extLst>
            </p:cNvPr>
            <p:cNvSpPr/>
            <p:nvPr/>
          </p:nvSpPr>
          <p:spPr bwMode="auto">
            <a:xfrm>
              <a:off x="6289676" y="2833688"/>
              <a:ext cx="3175" cy="22225"/>
            </a:xfrm>
            <a:custGeom>
              <a:avLst/>
              <a:gdLst>
                <a:gd name="T0" fmla="*/ 2 w 2"/>
                <a:gd name="T1" fmla="*/ 14 h 14"/>
                <a:gd name="T2" fmla="*/ 2 w 2"/>
                <a:gd name="T3" fmla="*/ 14 h 14"/>
                <a:gd name="T4" fmla="*/ 0 w 2"/>
                <a:gd name="T5" fmla="*/ 0 h 14"/>
                <a:gd name="T6" fmla="*/ 2 w 2"/>
                <a:gd name="T7" fmla="*/ 14 h 14"/>
              </a:gdLst>
              <a:ahLst/>
              <a:cxnLst>
                <a:cxn ang="0">
                  <a:pos x="T0" y="T1"/>
                </a:cxn>
                <a:cxn ang="0">
                  <a:pos x="T2" y="T3"/>
                </a:cxn>
                <a:cxn ang="0">
                  <a:pos x="T4" y="T5"/>
                </a:cxn>
                <a:cxn ang="0">
                  <a:pos x="T6" y="T7"/>
                </a:cxn>
              </a:cxnLst>
              <a:rect l="0" t="0" r="r" b="b"/>
              <a:pathLst>
                <a:path w="2" h="14">
                  <a:moveTo>
                    <a:pt x="2" y="14"/>
                  </a:moveTo>
                  <a:lnTo>
                    <a:pt x="2" y="14"/>
                  </a:lnTo>
                  <a:lnTo>
                    <a:pt x="0" y="0"/>
                  </a:lnTo>
                  <a:lnTo>
                    <a:pt x="2" y="14"/>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5" name="Freeform 37">
              <a:extLst>
                <a:ext uri="{FF2B5EF4-FFF2-40B4-BE49-F238E27FC236}">
                  <a16:creationId xmlns:a16="http://schemas.microsoft.com/office/drawing/2014/main" id="{C4208310-15FE-13E5-4973-B2874FDDBB89}"/>
                </a:ext>
              </a:extLst>
            </p:cNvPr>
            <p:cNvSpPr>
              <a:spLocks noEditPoints="1"/>
            </p:cNvSpPr>
            <p:nvPr/>
          </p:nvSpPr>
          <p:spPr bwMode="auto">
            <a:xfrm>
              <a:off x="6286501" y="2674938"/>
              <a:ext cx="120650" cy="177800"/>
            </a:xfrm>
            <a:custGeom>
              <a:avLst/>
              <a:gdLst>
                <a:gd name="T0" fmla="*/ 1 w 32"/>
                <a:gd name="T1" fmla="*/ 18 h 47"/>
                <a:gd name="T2" fmla="*/ 3 w 32"/>
                <a:gd name="T3" fmla="*/ 14 h 47"/>
                <a:gd name="T4" fmla="*/ 3 w 32"/>
                <a:gd name="T5" fmla="*/ 13 h 47"/>
                <a:gd name="T6" fmla="*/ 5 w 32"/>
                <a:gd name="T7" fmla="*/ 12 h 47"/>
                <a:gd name="T8" fmla="*/ 2 w 32"/>
                <a:gd name="T9" fmla="*/ 19 h 47"/>
                <a:gd name="T10" fmla="*/ 1 w 32"/>
                <a:gd name="T11" fmla="*/ 38 h 47"/>
                <a:gd name="T12" fmla="*/ 11 w 32"/>
                <a:gd name="T13" fmla="*/ 41 h 47"/>
                <a:gd name="T14" fmla="*/ 15 w 32"/>
                <a:gd name="T15" fmla="*/ 39 h 47"/>
                <a:gd name="T16" fmla="*/ 25 w 32"/>
                <a:gd name="T17" fmla="*/ 27 h 47"/>
                <a:gd name="T18" fmla="*/ 4 w 32"/>
                <a:gd name="T19" fmla="*/ 44 h 47"/>
                <a:gd name="T20" fmla="*/ 10 w 32"/>
                <a:gd name="T21" fmla="*/ 40 h 47"/>
                <a:gd name="T22" fmla="*/ 18 w 32"/>
                <a:gd name="T23" fmla="*/ 34 h 47"/>
                <a:gd name="T24" fmla="*/ 25 w 32"/>
                <a:gd name="T25" fmla="*/ 26 h 47"/>
                <a:gd name="T26" fmla="*/ 20 w 32"/>
                <a:gd name="T27" fmla="*/ 22 h 47"/>
                <a:gd name="T28" fmla="*/ 17 w 32"/>
                <a:gd name="T29" fmla="*/ 23 h 47"/>
                <a:gd name="T30" fmla="*/ 14 w 32"/>
                <a:gd name="T31" fmla="*/ 26 h 47"/>
                <a:gd name="T32" fmla="*/ 15 w 32"/>
                <a:gd name="T33" fmla="*/ 22 h 47"/>
                <a:gd name="T34" fmla="*/ 16 w 32"/>
                <a:gd name="T35" fmla="*/ 20 h 47"/>
                <a:gd name="T36" fmla="*/ 16 w 32"/>
                <a:gd name="T37" fmla="*/ 19 h 47"/>
                <a:gd name="T38" fmla="*/ 17 w 32"/>
                <a:gd name="T39" fmla="*/ 19 h 47"/>
                <a:gd name="T40" fmla="*/ 21 w 32"/>
                <a:gd name="T41" fmla="*/ 20 h 47"/>
                <a:gd name="T42" fmla="*/ 24 w 32"/>
                <a:gd name="T43" fmla="*/ 17 h 47"/>
                <a:gd name="T44" fmla="*/ 27 w 32"/>
                <a:gd name="T45" fmla="*/ 22 h 47"/>
                <a:gd name="T46" fmla="*/ 28 w 32"/>
                <a:gd name="T47" fmla="*/ 8 h 47"/>
                <a:gd name="T48" fmla="*/ 27 w 32"/>
                <a:gd name="T49" fmla="*/ 5 h 47"/>
                <a:gd name="T50" fmla="*/ 26 w 32"/>
                <a:gd name="T51" fmla="*/ 5 h 47"/>
                <a:gd name="T52" fmla="*/ 20 w 32"/>
                <a:gd name="T53" fmla="*/ 1 h 47"/>
                <a:gd name="T54" fmla="*/ 20 w 32"/>
                <a:gd name="T55" fmla="*/ 1 h 47"/>
                <a:gd name="T56" fmla="*/ 15 w 32"/>
                <a:gd name="T57" fmla="*/ 2 h 47"/>
                <a:gd name="T58" fmla="*/ 5 w 32"/>
                <a:gd name="T59" fmla="*/ 10 h 47"/>
                <a:gd name="T60" fmla="*/ 3 w 32"/>
                <a:gd name="T61" fmla="*/ 14 h 47"/>
                <a:gd name="T62" fmla="*/ 2 w 32"/>
                <a:gd name="T63" fmla="*/ 16 h 47"/>
                <a:gd name="T64" fmla="*/ 0 w 32"/>
                <a:gd name="T65" fmla="*/ 38 h 47"/>
                <a:gd name="T66" fmla="*/ 1 w 32"/>
                <a:gd name="T67" fmla="*/ 38 h 47"/>
                <a:gd name="T68" fmla="*/ 11 w 32"/>
                <a:gd name="T69" fmla="*/ 29 h 47"/>
                <a:gd name="T70" fmla="*/ 11 w 32"/>
                <a:gd name="T71" fmla="*/ 29 h 47"/>
                <a:gd name="T72" fmla="*/ 11 w 32"/>
                <a:gd name="T73" fmla="*/ 29 h 47"/>
                <a:gd name="T74" fmla="*/ 3 w 32"/>
                <a:gd name="T75" fmla="*/ 24 h 47"/>
                <a:gd name="T76" fmla="*/ 4 w 32"/>
                <a:gd name="T77" fmla="*/ 42 h 47"/>
                <a:gd name="T78" fmla="*/ 6 w 32"/>
                <a:gd name="T79" fmla="*/ 32 h 47"/>
                <a:gd name="T80" fmla="*/ 5 w 32"/>
                <a:gd name="T81" fmla="*/ 33 h 47"/>
                <a:gd name="T82" fmla="*/ 6 w 32"/>
                <a:gd name="T83" fmla="*/ 32 h 47"/>
                <a:gd name="T84" fmla="*/ 11 w 32"/>
                <a:gd name="T85" fmla="*/ 34 h 47"/>
                <a:gd name="T86" fmla="*/ 11 w 32"/>
                <a:gd name="T87" fmla="*/ 36 h 47"/>
                <a:gd name="T88" fmla="*/ 21 w 32"/>
                <a:gd name="T89" fmla="*/ 1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2" h="47">
                  <a:moveTo>
                    <a:pt x="0" y="25"/>
                  </a:moveTo>
                  <a:cubicBezTo>
                    <a:pt x="0" y="23"/>
                    <a:pt x="1" y="21"/>
                    <a:pt x="1" y="18"/>
                  </a:cubicBezTo>
                  <a:cubicBezTo>
                    <a:pt x="2" y="17"/>
                    <a:pt x="2" y="16"/>
                    <a:pt x="3" y="15"/>
                  </a:cubicBezTo>
                  <a:cubicBezTo>
                    <a:pt x="3" y="14"/>
                    <a:pt x="3" y="14"/>
                    <a:pt x="3" y="14"/>
                  </a:cubicBezTo>
                  <a:cubicBezTo>
                    <a:pt x="3" y="14"/>
                    <a:pt x="3" y="14"/>
                    <a:pt x="3" y="14"/>
                  </a:cubicBezTo>
                  <a:cubicBezTo>
                    <a:pt x="3" y="13"/>
                    <a:pt x="3" y="13"/>
                    <a:pt x="3" y="13"/>
                  </a:cubicBezTo>
                  <a:cubicBezTo>
                    <a:pt x="4" y="12"/>
                    <a:pt x="4" y="12"/>
                    <a:pt x="5" y="11"/>
                  </a:cubicBezTo>
                  <a:cubicBezTo>
                    <a:pt x="5" y="11"/>
                    <a:pt x="5" y="12"/>
                    <a:pt x="5" y="12"/>
                  </a:cubicBezTo>
                  <a:cubicBezTo>
                    <a:pt x="4" y="13"/>
                    <a:pt x="4" y="14"/>
                    <a:pt x="3" y="15"/>
                  </a:cubicBezTo>
                  <a:cubicBezTo>
                    <a:pt x="3" y="16"/>
                    <a:pt x="3" y="18"/>
                    <a:pt x="2" y="19"/>
                  </a:cubicBezTo>
                  <a:cubicBezTo>
                    <a:pt x="2" y="21"/>
                    <a:pt x="1" y="23"/>
                    <a:pt x="1" y="25"/>
                  </a:cubicBezTo>
                  <a:cubicBezTo>
                    <a:pt x="1" y="29"/>
                    <a:pt x="1" y="34"/>
                    <a:pt x="1" y="38"/>
                  </a:cubicBezTo>
                  <a:cubicBezTo>
                    <a:pt x="3" y="47"/>
                    <a:pt x="3" y="47"/>
                    <a:pt x="3" y="47"/>
                  </a:cubicBezTo>
                  <a:cubicBezTo>
                    <a:pt x="11" y="41"/>
                    <a:pt x="11" y="41"/>
                    <a:pt x="11" y="41"/>
                  </a:cubicBezTo>
                  <a:cubicBezTo>
                    <a:pt x="12" y="40"/>
                    <a:pt x="13" y="39"/>
                    <a:pt x="15" y="38"/>
                  </a:cubicBezTo>
                  <a:cubicBezTo>
                    <a:pt x="15" y="39"/>
                    <a:pt x="15" y="39"/>
                    <a:pt x="15" y="39"/>
                  </a:cubicBezTo>
                  <a:cubicBezTo>
                    <a:pt x="18" y="37"/>
                    <a:pt x="21" y="34"/>
                    <a:pt x="24" y="32"/>
                  </a:cubicBezTo>
                  <a:cubicBezTo>
                    <a:pt x="25" y="30"/>
                    <a:pt x="25" y="29"/>
                    <a:pt x="25" y="27"/>
                  </a:cubicBezTo>
                  <a:cubicBezTo>
                    <a:pt x="20" y="32"/>
                    <a:pt x="15" y="36"/>
                    <a:pt x="10" y="40"/>
                  </a:cubicBezTo>
                  <a:cubicBezTo>
                    <a:pt x="4" y="44"/>
                    <a:pt x="4" y="44"/>
                    <a:pt x="4" y="44"/>
                  </a:cubicBezTo>
                  <a:cubicBezTo>
                    <a:pt x="4" y="43"/>
                    <a:pt x="4" y="43"/>
                    <a:pt x="4" y="43"/>
                  </a:cubicBezTo>
                  <a:cubicBezTo>
                    <a:pt x="10" y="40"/>
                    <a:pt x="10" y="40"/>
                    <a:pt x="10" y="40"/>
                  </a:cubicBezTo>
                  <a:cubicBezTo>
                    <a:pt x="10" y="39"/>
                    <a:pt x="10" y="39"/>
                    <a:pt x="10" y="39"/>
                  </a:cubicBezTo>
                  <a:cubicBezTo>
                    <a:pt x="13" y="38"/>
                    <a:pt x="16" y="36"/>
                    <a:pt x="18" y="34"/>
                  </a:cubicBezTo>
                  <a:cubicBezTo>
                    <a:pt x="20" y="31"/>
                    <a:pt x="22" y="29"/>
                    <a:pt x="24" y="27"/>
                  </a:cubicBezTo>
                  <a:cubicBezTo>
                    <a:pt x="25" y="26"/>
                    <a:pt x="25" y="26"/>
                    <a:pt x="25" y="26"/>
                  </a:cubicBezTo>
                  <a:cubicBezTo>
                    <a:pt x="25" y="25"/>
                    <a:pt x="25" y="25"/>
                    <a:pt x="25" y="24"/>
                  </a:cubicBezTo>
                  <a:cubicBezTo>
                    <a:pt x="24" y="22"/>
                    <a:pt x="22" y="21"/>
                    <a:pt x="20" y="22"/>
                  </a:cubicBezTo>
                  <a:cubicBezTo>
                    <a:pt x="19" y="23"/>
                    <a:pt x="19" y="24"/>
                    <a:pt x="19" y="24"/>
                  </a:cubicBezTo>
                  <a:cubicBezTo>
                    <a:pt x="18" y="24"/>
                    <a:pt x="18" y="23"/>
                    <a:pt x="17" y="23"/>
                  </a:cubicBezTo>
                  <a:cubicBezTo>
                    <a:pt x="16" y="24"/>
                    <a:pt x="15" y="26"/>
                    <a:pt x="14" y="27"/>
                  </a:cubicBezTo>
                  <a:cubicBezTo>
                    <a:pt x="14" y="27"/>
                    <a:pt x="14" y="26"/>
                    <a:pt x="14" y="26"/>
                  </a:cubicBezTo>
                  <a:cubicBezTo>
                    <a:pt x="15" y="25"/>
                    <a:pt x="16" y="24"/>
                    <a:pt x="17" y="22"/>
                  </a:cubicBezTo>
                  <a:cubicBezTo>
                    <a:pt x="16" y="22"/>
                    <a:pt x="16" y="22"/>
                    <a:pt x="15" y="22"/>
                  </a:cubicBezTo>
                  <a:cubicBezTo>
                    <a:pt x="15" y="22"/>
                    <a:pt x="15" y="21"/>
                    <a:pt x="15" y="21"/>
                  </a:cubicBezTo>
                  <a:cubicBezTo>
                    <a:pt x="15" y="20"/>
                    <a:pt x="16" y="20"/>
                    <a:pt x="16" y="20"/>
                  </a:cubicBezTo>
                  <a:cubicBezTo>
                    <a:pt x="16" y="20"/>
                    <a:pt x="16" y="20"/>
                    <a:pt x="16" y="19"/>
                  </a:cubicBezTo>
                  <a:cubicBezTo>
                    <a:pt x="16" y="19"/>
                    <a:pt x="16" y="19"/>
                    <a:pt x="16" y="19"/>
                  </a:cubicBezTo>
                  <a:cubicBezTo>
                    <a:pt x="16" y="19"/>
                    <a:pt x="16" y="19"/>
                    <a:pt x="17" y="19"/>
                  </a:cubicBezTo>
                  <a:cubicBezTo>
                    <a:pt x="17" y="19"/>
                    <a:pt x="17" y="19"/>
                    <a:pt x="17" y="19"/>
                  </a:cubicBezTo>
                  <a:cubicBezTo>
                    <a:pt x="18" y="20"/>
                    <a:pt x="18" y="20"/>
                    <a:pt x="18" y="20"/>
                  </a:cubicBezTo>
                  <a:cubicBezTo>
                    <a:pt x="19" y="20"/>
                    <a:pt x="20" y="20"/>
                    <a:pt x="21" y="20"/>
                  </a:cubicBezTo>
                  <a:cubicBezTo>
                    <a:pt x="21" y="19"/>
                    <a:pt x="22" y="18"/>
                    <a:pt x="23" y="17"/>
                  </a:cubicBezTo>
                  <a:cubicBezTo>
                    <a:pt x="24" y="17"/>
                    <a:pt x="24" y="17"/>
                    <a:pt x="24" y="17"/>
                  </a:cubicBezTo>
                  <a:cubicBezTo>
                    <a:pt x="23" y="20"/>
                    <a:pt x="24" y="20"/>
                    <a:pt x="25" y="21"/>
                  </a:cubicBezTo>
                  <a:cubicBezTo>
                    <a:pt x="25" y="21"/>
                    <a:pt x="27" y="21"/>
                    <a:pt x="27" y="22"/>
                  </a:cubicBezTo>
                  <a:cubicBezTo>
                    <a:pt x="28" y="18"/>
                    <a:pt x="28" y="15"/>
                    <a:pt x="29" y="11"/>
                  </a:cubicBezTo>
                  <a:cubicBezTo>
                    <a:pt x="29" y="11"/>
                    <a:pt x="28" y="9"/>
                    <a:pt x="28" y="8"/>
                  </a:cubicBezTo>
                  <a:cubicBezTo>
                    <a:pt x="28" y="8"/>
                    <a:pt x="28" y="7"/>
                    <a:pt x="27" y="6"/>
                  </a:cubicBezTo>
                  <a:cubicBezTo>
                    <a:pt x="27" y="6"/>
                    <a:pt x="27" y="6"/>
                    <a:pt x="27" y="5"/>
                  </a:cubicBezTo>
                  <a:cubicBezTo>
                    <a:pt x="27" y="5"/>
                    <a:pt x="27" y="5"/>
                    <a:pt x="27" y="5"/>
                  </a:cubicBezTo>
                  <a:cubicBezTo>
                    <a:pt x="26" y="5"/>
                    <a:pt x="26" y="5"/>
                    <a:pt x="26" y="5"/>
                  </a:cubicBezTo>
                  <a:cubicBezTo>
                    <a:pt x="26" y="5"/>
                    <a:pt x="26" y="5"/>
                    <a:pt x="26" y="5"/>
                  </a:cubicBezTo>
                  <a:cubicBezTo>
                    <a:pt x="32" y="8"/>
                    <a:pt x="19" y="0"/>
                    <a:pt x="20" y="1"/>
                  </a:cubicBezTo>
                  <a:cubicBezTo>
                    <a:pt x="20" y="1"/>
                    <a:pt x="20" y="1"/>
                    <a:pt x="20" y="1"/>
                  </a:cubicBezTo>
                  <a:cubicBezTo>
                    <a:pt x="20" y="1"/>
                    <a:pt x="20" y="1"/>
                    <a:pt x="20" y="1"/>
                  </a:cubicBezTo>
                  <a:cubicBezTo>
                    <a:pt x="20" y="1"/>
                    <a:pt x="20" y="1"/>
                    <a:pt x="20" y="1"/>
                  </a:cubicBezTo>
                  <a:cubicBezTo>
                    <a:pt x="18" y="1"/>
                    <a:pt x="17" y="2"/>
                    <a:pt x="15" y="2"/>
                  </a:cubicBezTo>
                  <a:cubicBezTo>
                    <a:pt x="13" y="3"/>
                    <a:pt x="11" y="4"/>
                    <a:pt x="10" y="5"/>
                  </a:cubicBezTo>
                  <a:cubicBezTo>
                    <a:pt x="8" y="7"/>
                    <a:pt x="7" y="8"/>
                    <a:pt x="5" y="10"/>
                  </a:cubicBezTo>
                  <a:cubicBezTo>
                    <a:pt x="4" y="11"/>
                    <a:pt x="4" y="12"/>
                    <a:pt x="3" y="13"/>
                  </a:cubicBezTo>
                  <a:cubicBezTo>
                    <a:pt x="3" y="13"/>
                    <a:pt x="3" y="13"/>
                    <a:pt x="3" y="14"/>
                  </a:cubicBezTo>
                  <a:cubicBezTo>
                    <a:pt x="2" y="14"/>
                    <a:pt x="2" y="14"/>
                    <a:pt x="2" y="14"/>
                  </a:cubicBezTo>
                  <a:cubicBezTo>
                    <a:pt x="2" y="15"/>
                    <a:pt x="2" y="15"/>
                    <a:pt x="2" y="16"/>
                  </a:cubicBezTo>
                  <a:cubicBezTo>
                    <a:pt x="0" y="20"/>
                    <a:pt x="0" y="23"/>
                    <a:pt x="0" y="27"/>
                  </a:cubicBezTo>
                  <a:cubicBezTo>
                    <a:pt x="0" y="31"/>
                    <a:pt x="0" y="34"/>
                    <a:pt x="0" y="38"/>
                  </a:cubicBezTo>
                  <a:cubicBezTo>
                    <a:pt x="1" y="42"/>
                    <a:pt x="1" y="42"/>
                    <a:pt x="1" y="42"/>
                  </a:cubicBezTo>
                  <a:cubicBezTo>
                    <a:pt x="1" y="38"/>
                    <a:pt x="1" y="38"/>
                    <a:pt x="1" y="38"/>
                  </a:cubicBezTo>
                  <a:cubicBezTo>
                    <a:pt x="0" y="34"/>
                    <a:pt x="0" y="29"/>
                    <a:pt x="0" y="25"/>
                  </a:cubicBezTo>
                  <a:close/>
                  <a:moveTo>
                    <a:pt x="11" y="29"/>
                  </a:moveTo>
                  <a:cubicBezTo>
                    <a:pt x="11" y="29"/>
                    <a:pt x="11" y="29"/>
                    <a:pt x="11" y="29"/>
                  </a:cubicBezTo>
                  <a:cubicBezTo>
                    <a:pt x="11" y="29"/>
                    <a:pt x="11" y="29"/>
                    <a:pt x="11" y="29"/>
                  </a:cubicBezTo>
                  <a:cubicBezTo>
                    <a:pt x="11" y="29"/>
                    <a:pt x="11" y="29"/>
                    <a:pt x="11" y="29"/>
                  </a:cubicBezTo>
                  <a:cubicBezTo>
                    <a:pt x="11" y="29"/>
                    <a:pt x="11" y="29"/>
                    <a:pt x="11" y="29"/>
                  </a:cubicBezTo>
                  <a:close/>
                  <a:moveTo>
                    <a:pt x="3" y="37"/>
                  </a:moveTo>
                  <a:cubicBezTo>
                    <a:pt x="2" y="33"/>
                    <a:pt x="2" y="28"/>
                    <a:pt x="3" y="24"/>
                  </a:cubicBezTo>
                  <a:cubicBezTo>
                    <a:pt x="2" y="28"/>
                    <a:pt x="3" y="33"/>
                    <a:pt x="3" y="37"/>
                  </a:cubicBezTo>
                  <a:cubicBezTo>
                    <a:pt x="4" y="42"/>
                    <a:pt x="4" y="42"/>
                    <a:pt x="4" y="42"/>
                  </a:cubicBezTo>
                  <a:lnTo>
                    <a:pt x="3" y="37"/>
                  </a:lnTo>
                  <a:close/>
                  <a:moveTo>
                    <a:pt x="6" y="32"/>
                  </a:moveTo>
                  <a:cubicBezTo>
                    <a:pt x="6" y="32"/>
                    <a:pt x="6" y="32"/>
                    <a:pt x="6" y="32"/>
                  </a:cubicBezTo>
                  <a:cubicBezTo>
                    <a:pt x="6" y="33"/>
                    <a:pt x="5" y="33"/>
                    <a:pt x="5" y="33"/>
                  </a:cubicBezTo>
                  <a:cubicBezTo>
                    <a:pt x="5" y="33"/>
                    <a:pt x="5" y="33"/>
                    <a:pt x="5" y="33"/>
                  </a:cubicBezTo>
                  <a:cubicBezTo>
                    <a:pt x="5" y="33"/>
                    <a:pt x="6" y="33"/>
                    <a:pt x="6" y="32"/>
                  </a:cubicBezTo>
                  <a:close/>
                  <a:moveTo>
                    <a:pt x="11" y="36"/>
                  </a:moveTo>
                  <a:cubicBezTo>
                    <a:pt x="11" y="35"/>
                    <a:pt x="11" y="35"/>
                    <a:pt x="11" y="34"/>
                  </a:cubicBezTo>
                  <a:cubicBezTo>
                    <a:pt x="11" y="34"/>
                    <a:pt x="11" y="34"/>
                    <a:pt x="11" y="34"/>
                  </a:cubicBezTo>
                  <a:cubicBezTo>
                    <a:pt x="11" y="35"/>
                    <a:pt x="11" y="35"/>
                    <a:pt x="11" y="36"/>
                  </a:cubicBezTo>
                  <a:close/>
                  <a:moveTo>
                    <a:pt x="21" y="15"/>
                  </a:moveTo>
                  <a:cubicBezTo>
                    <a:pt x="21" y="15"/>
                    <a:pt x="21" y="15"/>
                    <a:pt x="21" y="15"/>
                  </a:cubicBezTo>
                  <a:cubicBezTo>
                    <a:pt x="21" y="15"/>
                    <a:pt x="21" y="15"/>
                    <a:pt x="21" y="15"/>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6" name="Freeform 38">
              <a:extLst>
                <a:ext uri="{FF2B5EF4-FFF2-40B4-BE49-F238E27FC236}">
                  <a16:creationId xmlns:a16="http://schemas.microsoft.com/office/drawing/2014/main" id="{EDD5FCDB-4DD2-E0C7-5DCB-4FB031FFCFD5}"/>
                </a:ext>
              </a:extLst>
            </p:cNvPr>
            <p:cNvSpPr/>
            <p:nvPr/>
          </p:nvSpPr>
          <p:spPr bwMode="auto">
            <a:xfrm>
              <a:off x="5940426" y="2652713"/>
              <a:ext cx="112713" cy="173038"/>
            </a:xfrm>
            <a:custGeom>
              <a:avLst/>
              <a:gdLst>
                <a:gd name="T0" fmla="*/ 15 w 30"/>
                <a:gd name="T1" fmla="*/ 42 h 46"/>
                <a:gd name="T2" fmla="*/ 16 w 30"/>
                <a:gd name="T3" fmla="*/ 41 h 46"/>
                <a:gd name="T4" fmla="*/ 17 w 30"/>
                <a:gd name="T5" fmla="*/ 36 h 46"/>
                <a:gd name="T6" fmla="*/ 14 w 30"/>
                <a:gd name="T7" fmla="*/ 36 h 46"/>
                <a:gd name="T8" fmla="*/ 10 w 30"/>
                <a:gd name="T9" fmla="*/ 40 h 46"/>
                <a:gd name="T10" fmla="*/ 7 w 30"/>
                <a:gd name="T11" fmla="*/ 43 h 46"/>
                <a:gd name="T12" fmla="*/ 6 w 30"/>
                <a:gd name="T13" fmla="*/ 41 h 46"/>
                <a:gd name="T14" fmla="*/ 5 w 30"/>
                <a:gd name="T15" fmla="*/ 36 h 46"/>
                <a:gd name="T16" fmla="*/ 4 w 30"/>
                <a:gd name="T17" fmla="*/ 37 h 46"/>
                <a:gd name="T18" fmla="*/ 3 w 30"/>
                <a:gd name="T19" fmla="*/ 31 h 46"/>
                <a:gd name="T20" fmla="*/ 4 w 30"/>
                <a:gd name="T21" fmla="*/ 36 h 46"/>
                <a:gd name="T22" fmla="*/ 4 w 30"/>
                <a:gd name="T23" fmla="*/ 36 h 46"/>
                <a:gd name="T24" fmla="*/ 5 w 30"/>
                <a:gd name="T25" fmla="*/ 36 h 46"/>
                <a:gd name="T26" fmla="*/ 5 w 30"/>
                <a:gd name="T27" fmla="*/ 37 h 46"/>
                <a:gd name="T28" fmla="*/ 7 w 30"/>
                <a:gd name="T29" fmla="*/ 43 h 46"/>
                <a:gd name="T30" fmla="*/ 12 w 30"/>
                <a:gd name="T31" fmla="*/ 38 h 46"/>
                <a:gd name="T32" fmla="*/ 14 w 30"/>
                <a:gd name="T33" fmla="*/ 36 h 46"/>
                <a:gd name="T34" fmla="*/ 15 w 30"/>
                <a:gd name="T35" fmla="*/ 38 h 46"/>
                <a:gd name="T36" fmla="*/ 15 w 30"/>
                <a:gd name="T37" fmla="*/ 38 h 46"/>
                <a:gd name="T38" fmla="*/ 25 w 30"/>
                <a:gd name="T39" fmla="*/ 26 h 46"/>
                <a:gd name="T40" fmla="*/ 24 w 30"/>
                <a:gd name="T41" fmla="*/ 20 h 46"/>
                <a:gd name="T42" fmla="*/ 19 w 30"/>
                <a:gd name="T43" fmla="*/ 20 h 46"/>
                <a:gd name="T44" fmla="*/ 12 w 30"/>
                <a:gd name="T45" fmla="*/ 27 h 46"/>
                <a:gd name="T46" fmla="*/ 12 w 30"/>
                <a:gd name="T47" fmla="*/ 27 h 46"/>
                <a:gd name="T48" fmla="*/ 12 w 30"/>
                <a:gd name="T49" fmla="*/ 27 h 46"/>
                <a:gd name="T50" fmla="*/ 13 w 30"/>
                <a:gd name="T51" fmla="*/ 26 h 46"/>
                <a:gd name="T52" fmla="*/ 17 w 30"/>
                <a:gd name="T53" fmla="*/ 18 h 46"/>
                <a:gd name="T54" fmla="*/ 15 w 30"/>
                <a:gd name="T55" fmla="*/ 20 h 46"/>
                <a:gd name="T56" fmla="*/ 14 w 30"/>
                <a:gd name="T57" fmla="*/ 19 h 46"/>
                <a:gd name="T58" fmla="*/ 15 w 30"/>
                <a:gd name="T59" fmla="*/ 16 h 46"/>
                <a:gd name="T60" fmla="*/ 16 w 30"/>
                <a:gd name="T61" fmla="*/ 15 h 46"/>
                <a:gd name="T62" fmla="*/ 18 w 30"/>
                <a:gd name="T63" fmla="*/ 16 h 46"/>
                <a:gd name="T64" fmla="*/ 20 w 30"/>
                <a:gd name="T65" fmla="*/ 17 h 46"/>
                <a:gd name="T66" fmla="*/ 25 w 30"/>
                <a:gd name="T67" fmla="*/ 13 h 46"/>
                <a:gd name="T68" fmla="*/ 29 w 30"/>
                <a:gd name="T69" fmla="*/ 18 h 46"/>
                <a:gd name="T70" fmla="*/ 28 w 30"/>
                <a:gd name="T71" fmla="*/ 2 h 46"/>
                <a:gd name="T72" fmla="*/ 18 w 30"/>
                <a:gd name="T73" fmla="*/ 0 h 46"/>
                <a:gd name="T74" fmla="*/ 0 w 30"/>
                <a:gd name="T75" fmla="*/ 28 h 46"/>
                <a:gd name="T76" fmla="*/ 2 w 30"/>
                <a:gd name="T77" fmla="*/ 40 h 46"/>
                <a:gd name="T78" fmla="*/ 2 w 30"/>
                <a:gd name="T79" fmla="*/ 40 h 46"/>
                <a:gd name="T80" fmla="*/ 3 w 30"/>
                <a:gd name="T81" fmla="*/ 39 h 46"/>
                <a:gd name="T82" fmla="*/ 6 w 30"/>
                <a:gd name="T83" fmla="*/ 44 h 46"/>
                <a:gd name="T84" fmla="*/ 11 w 30"/>
                <a:gd name="T85" fmla="*/ 41 h 46"/>
                <a:gd name="T86" fmla="*/ 6 w 30"/>
                <a:gd name="T87" fmla="*/ 45 h 46"/>
                <a:gd name="T88" fmla="*/ 4 w 30"/>
                <a:gd name="T89" fmla="*/ 40 h 46"/>
                <a:gd name="T90" fmla="*/ 4 w 30"/>
                <a:gd name="T91" fmla="*/ 38 h 46"/>
                <a:gd name="T92" fmla="*/ 2 w 30"/>
                <a:gd name="T93" fmla="*/ 40 h 46"/>
                <a:gd name="T94" fmla="*/ 2 w 30"/>
                <a:gd name="T95" fmla="*/ 38 h 46"/>
                <a:gd name="T96" fmla="*/ 3 w 30"/>
                <a:gd name="T97" fmla="*/ 17 h 46"/>
                <a:gd name="T98" fmla="*/ 4 w 30"/>
                <a:gd name="T99" fmla="*/ 38 h 46"/>
                <a:gd name="T100" fmla="*/ 4 w 30"/>
                <a:gd name="T101" fmla="*/ 38 h 46"/>
                <a:gd name="T102" fmla="*/ 6 w 30"/>
                <a:gd name="T103" fmla="*/ 44 h 46"/>
                <a:gd name="T104" fmla="*/ 7 w 30"/>
                <a:gd name="T105" fmla="*/ 44 h 46"/>
                <a:gd name="T106" fmla="*/ 11 w 30"/>
                <a:gd name="T107" fmla="*/ 41 h 46"/>
                <a:gd name="T108" fmla="*/ 14 w 30"/>
                <a:gd name="T109" fmla="*/ 38 h 46"/>
                <a:gd name="T110" fmla="*/ 15 w 30"/>
                <a:gd name="T111" fmla="*/ 4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0" h="46">
                  <a:moveTo>
                    <a:pt x="15" y="42"/>
                  </a:moveTo>
                  <a:cubicBezTo>
                    <a:pt x="15" y="42"/>
                    <a:pt x="15" y="42"/>
                    <a:pt x="15" y="42"/>
                  </a:cubicBezTo>
                  <a:cubicBezTo>
                    <a:pt x="15" y="42"/>
                    <a:pt x="15" y="42"/>
                    <a:pt x="15" y="42"/>
                  </a:cubicBezTo>
                  <a:cubicBezTo>
                    <a:pt x="15" y="42"/>
                    <a:pt x="15" y="42"/>
                    <a:pt x="15" y="42"/>
                  </a:cubicBezTo>
                  <a:cubicBezTo>
                    <a:pt x="15" y="42"/>
                    <a:pt x="15" y="42"/>
                    <a:pt x="15" y="42"/>
                  </a:cubicBezTo>
                  <a:cubicBezTo>
                    <a:pt x="16" y="41"/>
                    <a:pt x="16" y="41"/>
                    <a:pt x="16" y="41"/>
                  </a:cubicBezTo>
                  <a:cubicBezTo>
                    <a:pt x="18" y="39"/>
                    <a:pt x="20" y="36"/>
                    <a:pt x="22" y="34"/>
                  </a:cubicBezTo>
                  <a:cubicBezTo>
                    <a:pt x="24" y="32"/>
                    <a:pt x="25" y="29"/>
                    <a:pt x="25" y="27"/>
                  </a:cubicBezTo>
                  <a:cubicBezTo>
                    <a:pt x="22" y="30"/>
                    <a:pt x="20" y="33"/>
                    <a:pt x="17" y="36"/>
                  </a:cubicBezTo>
                  <a:cubicBezTo>
                    <a:pt x="16" y="37"/>
                    <a:pt x="16" y="38"/>
                    <a:pt x="15" y="38"/>
                  </a:cubicBezTo>
                  <a:cubicBezTo>
                    <a:pt x="15" y="37"/>
                    <a:pt x="15" y="37"/>
                    <a:pt x="15" y="37"/>
                  </a:cubicBezTo>
                  <a:cubicBezTo>
                    <a:pt x="15" y="36"/>
                    <a:pt x="15" y="36"/>
                    <a:pt x="14" y="36"/>
                  </a:cubicBezTo>
                  <a:cubicBezTo>
                    <a:pt x="14" y="36"/>
                    <a:pt x="14" y="36"/>
                    <a:pt x="14" y="36"/>
                  </a:cubicBezTo>
                  <a:cubicBezTo>
                    <a:pt x="13" y="37"/>
                    <a:pt x="13" y="37"/>
                    <a:pt x="13" y="37"/>
                  </a:cubicBezTo>
                  <a:cubicBezTo>
                    <a:pt x="12" y="38"/>
                    <a:pt x="11" y="39"/>
                    <a:pt x="10" y="40"/>
                  </a:cubicBezTo>
                  <a:cubicBezTo>
                    <a:pt x="9" y="41"/>
                    <a:pt x="8" y="42"/>
                    <a:pt x="7" y="43"/>
                  </a:cubicBezTo>
                  <a:cubicBezTo>
                    <a:pt x="7" y="43"/>
                    <a:pt x="7" y="43"/>
                    <a:pt x="7" y="43"/>
                  </a:cubicBezTo>
                  <a:cubicBezTo>
                    <a:pt x="7" y="43"/>
                    <a:pt x="7" y="43"/>
                    <a:pt x="7" y="43"/>
                  </a:cubicBezTo>
                  <a:cubicBezTo>
                    <a:pt x="7" y="43"/>
                    <a:pt x="7" y="43"/>
                    <a:pt x="7" y="43"/>
                  </a:cubicBezTo>
                  <a:cubicBezTo>
                    <a:pt x="7" y="42"/>
                    <a:pt x="7" y="42"/>
                    <a:pt x="7" y="42"/>
                  </a:cubicBezTo>
                  <a:cubicBezTo>
                    <a:pt x="6" y="41"/>
                    <a:pt x="6" y="41"/>
                    <a:pt x="6" y="41"/>
                  </a:cubicBezTo>
                  <a:cubicBezTo>
                    <a:pt x="6" y="40"/>
                    <a:pt x="6" y="40"/>
                    <a:pt x="5" y="39"/>
                  </a:cubicBezTo>
                  <a:cubicBezTo>
                    <a:pt x="5" y="38"/>
                    <a:pt x="5" y="37"/>
                    <a:pt x="5" y="36"/>
                  </a:cubicBezTo>
                  <a:cubicBezTo>
                    <a:pt x="5" y="36"/>
                    <a:pt x="5" y="36"/>
                    <a:pt x="5" y="36"/>
                  </a:cubicBezTo>
                  <a:cubicBezTo>
                    <a:pt x="5" y="36"/>
                    <a:pt x="4" y="36"/>
                    <a:pt x="4" y="36"/>
                  </a:cubicBezTo>
                  <a:cubicBezTo>
                    <a:pt x="4" y="37"/>
                    <a:pt x="4" y="37"/>
                    <a:pt x="4" y="37"/>
                  </a:cubicBezTo>
                  <a:cubicBezTo>
                    <a:pt x="4" y="37"/>
                    <a:pt x="4" y="37"/>
                    <a:pt x="4" y="37"/>
                  </a:cubicBezTo>
                  <a:cubicBezTo>
                    <a:pt x="4" y="37"/>
                    <a:pt x="4" y="37"/>
                    <a:pt x="4" y="37"/>
                  </a:cubicBezTo>
                  <a:cubicBezTo>
                    <a:pt x="4" y="36"/>
                    <a:pt x="3" y="36"/>
                    <a:pt x="3" y="36"/>
                  </a:cubicBezTo>
                  <a:cubicBezTo>
                    <a:pt x="3" y="34"/>
                    <a:pt x="3" y="32"/>
                    <a:pt x="3" y="31"/>
                  </a:cubicBezTo>
                  <a:cubicBezTo>
                    <a:pt x="3" y="32"/>
                    <a:pt x="3" y="33"/>
                    <a:pt x="3" y="35"/>
                  </a:cubicBezTo>
                  <a:cubicBezTo>
                    <a:pt x="4" y="36"/>
                    <a:pt x="4" y="36"/>
                    <a:pt x="4" y="36"/>
                  </a:cubicBezTo>
                  <a:cubicBezTo>
                    <a:pt x="4" y="36"/>
                    <a:pt x="4" y="36"/>
                    <a:pt x="4" y="36"/>
                  </a:cubicBezTo>
                  <a:cubicBezTo>
                    <a:pt x="4" y="36"/>
                    <a:pt x="4" y="36"/>
                    <a:pt x="4" y="36"/>
                  </a:cubicBezTo>
                  <a:cubicBezTo>
                    <a:pt x="4" y="36"/>
                    <a:pt x="4" y="37"/>
                    <a:pt x="4" y="37"/>
                  </a:cubicBezTo>
                  <a:cubicBezTo>
                    <a:pt x="4" y="36"/>
                    <a:pt x="4" y="36"/>
                    <a:pt x="4" y="36"/>
                  </a:cubicBezTo>
                  <a:cubicBezTo>
                    <a:pt x="5" y="36"/>
                    <a:pt x="5" y="36"/>
                    <a:pt x="5" y="36"/>
                  </a:cubicBezTo>
                  <a:cubicBezTo>
                    <a:pt x="5" y="36"/>
                    <a:pt x="5" y="36"/>
                    <a:pt x="5" y="36"/>
                  </a:cubicBezTo>
                  <a:cubicBezTo>
                    <a:pt x="5" y="36"/>
                    <a:pt x="5" y="36"/>
                    <a:pt x="5" y="36"/>
                  </a:cubicBezTo>
                  <a:cubicBezTo>
                    <a:pt x="5" y="36"/>
                    <a:pt x="5" y="36"/>
                    <a:pt x="5" y="36"/>
                  </a:cubicBezTo>
                  <a:cubicBezTo>
                    <a:pt x="5" y="36"/>
                    <a:pt x="5" y="36"/>
                    <a:pt x="5" y="36"/>
                  </a:cubicBezTo>
                  <a:cubicBezTo>
                    <a:pt x="5" y="37"/>
                    <a:pt x="5" y="37"/>
                    <a:pt x="5" y="37"/>
                  </a:cubicBezTo>
                  <a:cubicBezTo>
                    <a:pt x="6" y="39"/>
                    <a:pt x="6" y="40"/>
                    <a:pt x="7" y="41"/>
                  </a:cubicBezTo>
                  <a:cubicBezTo>
                    <a:pt x="7" y="42"/>
                    <a:pt x="7" y="42"/>
                    <a:pt x="7" y="42"/>
                  </a:cubicBezTo>
                  <a:cubicBezTo>
                    <a:pt x="7" y="43"/>
                    <a:pt x="7" y="43"/>
                    <a:pt x="7" y="43"/>
                  </a:cubicBezTo>
                  <a:cubicBezTo>
                    <a:pt x="7" y="43"/>
                    <a:pt x="7" y="42"/>
                    <a:pt x="8" y="42"/>
                  </a:cubicBezTo>
                  <a:cubicBezTo>
                    <a:pt x="8" y="42"/>
                    <a:pt x="8" y="42"/>
                    <a:pt x="9" y="41"/>
                  </a:cubicBezTo>
                  <a:cubicBezTo>
                    <a:pt x="12" y="38"/>
                    <a:pt x="12" y="38"/>
                    <a:pt x="12" y="38"/>
                  </a:cubicBezTo>
                  <a:cubicBezTo>
                    <a:pt x="14" y="36"/>
                    <a:pt x="14" y="36"/>
                    <a:pt x="14" y="36"/>
                  </a:cubicBezTo>
                  <a:cubicBezTo>
                    <a:pt x="14" y="36"/>
                    <a:pt x="14" y="36"/>
                    <a:pt x="14" y="36"/>
                  </a:cubicBezTo>
                  <a:cubicBezTo>
                    <a:pt x="14" y="36"/>
                    <a:pt x="14" y="36"/>
                    <a:pt x="14" y="36"/>
                  </a:cubicBezTo>
                  <a:cubicBezTo>
                    <a:pt x="15" y="36"/>
                    <a:pt x="15" y="36"/>
                    <a:pt x="15" y="36"/>
                  </a:cubicBezTo>
                  <a:cubicBezTo>
                    <a:pt x="15" y="38"/>
                    <a:pt x="15" y="38"/>
                    <a:pt x="15" y="38"/>
                  </a:cubicBezTo>
                  <a:cubicBezTo>
                    <a:pt x="15" y="38"/>
                    <a:pt x="15" y="38"/>
                    <a:pt x="15" y="38"/>
                  </a:cubicBezTo>
                  <a:cubicBezTo>
                    <a:pt x="15" y="38"/>
                    <a:pt x="15" y="38"/>
                    <a:pt x="15" y="38"/>
                  </a:cubicBezTo>
                  <a:cubicBezTo>
                    <a:pt x="15" y="38"/>
                    <a:pt x="15" y="38"/>
                    <a:pt x="15" y="38"/>
                  </a:cubicBezTo>
                  <a:cubicBezTo>
                    <a:pt x="15" y="38"/>
                    <a:pt x="15" y="38"/>
                    <a:pt x="15" y="38"/>
                  </a:cubicBezTo>
                  <a:cubicBezTo>
                    <a:pt x="16" y="37"/>
                    <a:pt x="16" y="37"/>
                    <a:pt x="16" y="37"/>
                  </a:cubicBezTo>
                  <a:cubicBezTo>
                    <a:pt x="16" y="37"/>
                    <a:pt x="16" y="37"/>
                    <a:pt x="16" y="37"/>
                  </a:cubicBezTo>
                  <a:cubicBezTo>
                    <a:pt x="19" y="33"/>
                    <a:pt x="22" y="30"/>
                    <a:pt x="25" y="26"/>
                  </a:cubicBezTo>
                  <a:cubicBezTo>
                    <a:pt x="26" y="25"/>
                    <a:pt x="26" y="25"/>
                    <a:pt x="26" y="25"/>
                  </a:cubicBezTo>
                  <a:cubicBezTo>
                    <a:pt x="26" y="24"/>
                    <a:pt x="26" y="23"/>
                    <a:pt x="26" y="22"/>
                  </a:cubicBezTo>
                  <a:cubicBezTo>
                    <a:pt x="26" y="21"/>
                    <a:pt x="25" y="20"/>
                    <a:pt x="24" y="20"/>
                  </a:cubicBezTo>
                  <a:cubicBezTo>
                    <a:pt x="23" y="19"/>
                    <a:pt x="22" y="19"/>
                    <a:pt x="21" y="20"/>
                  </a:cubicBezTo>
                  <a:cubicBezTo>
                    <a:pt x="21" y="20"/>
                    <a:pt x="20" y="22"/>
                    <a:pt x="20" y="22"/>
                  </a:cubicBezTo>
                  <a:cubicBezTo>
                    <a:pt x="20" y="21"/>
                    <a:pt x="19" y="20"/>
                    <a:pt x="19" y="20"/>
                  </a:cubicBezTo>
                  <a:cubicBezTo>
                    <a:pt x="17" y="22"/>
                    <a:pt x="16" y="24"/>
                    <a:pt x="14" y="25"/>
                  </a:cubicBezTo>
                  <a:cubicBezTo>
                    <a:pt x="14" y="25"/>
                    <a:pt x="13" y="26"/>
                    <a:pt x="13" y="26"/>
                  </a:cubicBezTo>
                  <a:cubicBezTo>
                    <a:pt x="13" y="27"/>
                    <a:pt x="13" y="27"/>
                    <a:pt x="12" y="27"/>
                  </a:cubicBezTo>
                  <a:cubicBezTo>
                    <a:pt x="12" y="27"/>
                    <a:pt x="12" y="27"/>
                    <a:pt x="12" y="27"/>
                  </a:cubicBezTo>
                  <a:cubicBezTo>
                    <a:pt x="12" y="27"/>
                    <a:pt x="12" y="27"/>
                    <a:pt x="12" y="27"/>
                  </a:cubicBezTo>
                  <a:cubicBezTo>
                    <a:pt x="12" y="27"/>
                    <a:pt x="12" y="27"/>
                    <a:pt x="12" y="27"/>
                  </a:cubicBezTo>
                  <a:cubicBezTo>
                    <a:pt x="12" y="25"/>
                    <a:pt x="12" y="23"/>
                    <a:pt x="12" y="21"/>
                  </a:cubicBezTo>
                  <a:cubicBezTo>
                    <a:pt x="12" y="23"/>
                    <a:pt x="12" y="24"/>
                    <a:pt x="12" y="26"/>
                  </a:cubicBezTo>
                  <a:cubicBezTo>
                    <a:pt x="12" y="27"/>
                    <a:pt x="12" y="27"/>
                    <a:pt x="12" y="27"/>
                  </a:cubicBezTo>
                  <a:cubicBezTo>
                    <a:pt x="12" y="27"/>
                    <a:pt x="12" y="27"/>
                    <a:pt x="12" y="27"/>
                  </a:cubicBezTo>
                  <a:cubicBezTo>
                    <a:pt x="12" y="26"/>
                    <a:pt x="12" y="26"/>
                    <a:pt x="12" y="26"/>
                  </a:cubicBezTo>
                  <a:cubicBezTo>
                    <a:pt x="13" y="26"/>
                    <a:pt x="13" y="26"/>
                    <a:pt x="13" y="26"/>
                  </a:cubicBezTo>
                  <a:cubicBezTo>
                    <a:pt x="13" y="26"/>
                    <a:pt x="14" y="25"/>
                    <a:pt x="14" y="25"/>
                  </a:cubicBezTo>
                  <a:cubicBezTo>
                    <a:pt x="16" y="23"/>
                    <a:pt x="17" y="21"/>
                    <a:pt x="19" y="19"/>
                  </a:cubicBezTo>
                  <a:cubicBezTo>
                    <a:pt x="18" y="19"/>
                    <a:pt x="18" y="18"/>
                    <a:pt x="17" y="18"/>
                  </a:cubicBezTo>
                  <a:cubicBezTo>
                    <a:pt x="17" y="18"/>
                    <a:pt x="17" y="18"/>
                    <a:pt x="16" y="19"/>
                  </a:cubicBezTo>
                  <a:cubicBezTo>
                    <a:pt x="16" y="19"/>
                    <a:pt x="16" y="20"/>
                    <a:pt x="15" y="20"/>
                  </a:cubicBezTo>
                  <a:cubicBezTo>
                    <a:pt x="15" y="20"/>
                    <a:pt x="15" y="20"/>
                    <a:pt x="15" y="20"/>
                  </a:cubicBezTo>
                  <a:cubicBezTo>
                    <a:pt x="15" y="20"/>
                    <a:pt x="15" y="20"/>
                    <a:pt x="14" y="19"/>
                  </a:cubicBezTo>
                  <a:cubicBezTo>
                    <a:pt x="14" y="19"/>
                    <a:pt x="14" y="19"/>
                    <a:pt x="14" y="19"/>
                  </a:cubicBezTo>
                  <a:cubicBezTo>
                    <a:pt x="14" y="19"/>
                    <a:pt x="14" y="19"/>
                    <a:pt x="14" y="19"/>
                  </a:cubicBezTo>
                  <a:cubicBezTo>
                    <a:pt x="14" y="19"/>
                    <a:pt x="14" y="19"/>
                    <a:pt x="14" y="19"/>
                  </a:cubicBezTo>
                  <a:cubicBezTo>
                    <a:pt x="14" y="19"/>
                    <a:pt x="14" y="19"/>
                    <a:pt x="14" y="19"/>
                  </a:cubicBezTo>
                  <a:cubicBezTo>
                    <a:pt x="14" y="18"/>
                    <a:pt x="14" y="17"/>
                    <a:pt x="15" y="16"/>
                  </a:cubicBezTo>
                  <a:cubicBezTo>
                    <a:pt x="15" y="16"/>
                    <a:pt x="15" y="16"/>
                    <a:pt x="15" y="16"/>
                  </a:cubicBezTo>
                  <a:cubicBezTo>
                    <a:pt x="15" y="16"/>
                    <a:pt x="15" y="15"/>
                    <a:pt x="15" y="15"/>
                  </a:cubicBezTo>
                  <a:cubicBezTo>
                    <a:pt x="15" y="15"/>
                    <a:pt x="16" y="15"/>
                    <a:pt x="16" y="15"/>
                  </a:cubicBezTo>
                  <a:cubicBezTo>
                    <a:pt x="16" y="15"/>
                    <a:pt x="16" y="15"/>
                    <a:pt x="16" y="15"/>
                  </a:cubicBezTo>
                  <a:cubicBezTo>
                    <a:pt x="16" y="15"/>
                    <a:pt x="16" y="15"/>
                    <a:pt x="17" y="16"/>
                  </a:cubicBezTo>
                  <a:cubicBezTo>
                    <a:pt x="17" y="16"/>
                    <a:pt x="17" y="16"/>
                    <a:pt x="18" y="16"/>
                  </a:cubicBezTo>
                  <a:cubicBezTo>
                    <a:pt x="18" y="17"/>
                    <a:pt x="18" y="17"/>
                    <a:pt x="18" y="17"/>
                  </a:cubicBezTo>
                  <a:cubicBezTo>
                    <a:pt x="18" y="17"/>
                    <a:pt x="19" y="17"/>
                    <a:pt x="19" y="17"/>
                  </a:cubicBezTo>
                  <a:cubicBezTo>
                    <a:pt x="19" y="17"/>
                    <a:pt x="19" y="17"/>
                    <a:pt x="20" y="17"/>
                  </a:cubicBezTo>
                  <a:cubicBezTo>
                    <a:pt x="20" y="18"/>
                    <a:pt x="21" y="17"/>
                    <a:pt x="22" y="17"/>
                  </a:cubicBezTo>
                  <a:cubicBezTo>
                    <a:pt x="23" y="16"/>
                    <a:pt x="24" y="15"/>
                    <a:pt x="24" y="14"/>
                  </a:cubicBezTo>
                  <a:cubicBezTo>
                    <a:pt x="25" y="13"/>
                    <a:pt x="25" y="13"/>
                    <a:pt x="25" y="13"/>
                  </a:cubicBezTo>
                  <a:cubicBezTo>
                    <a:pt x="25" y="15"/>
                    <a:pt x="25" y="16"/>
                    <a:pt x="25" y="17"/>
                  </a:cubicBezTo>
                  <a:cubicBezTo>
                    <a:pt x="25" y="17"/>
                    <a:pt x="26" y="18"/>
                    <a:pt x="26" y="18"/>
                  </a:cubicBezTo>
                  <a:cubicBezTo>
                    <a:pt x="27" y="18"/>
                    <a:pt x="28" y="18"/>
                    <a:pt x="29" y="18"/>
                  </a:cubicBezTo>
                  <a:cubicBezTo>
                    <a:pt x="29" y="16"/>
                    <a:pt x="30" y="14"/>
                    <a:pt x="30" y="11"/>
                  </a:cubicBezTo>
                  <a:cubicBezTo>
                    <a:pt x="30" y="9"/>
                    <a:pt x="30" y="6"/>
                    <a:pt x="29" y="4"/>
                  </a:cubicBezTo>
                  <a:cubicBezTo>
                    <a:pt x="29" y="4"/>
                    <a:pt x="29" y="3"/>
                    <a:pt x="28" y="2"/>
                  </a:cubicBezTo>
                  <a:cubicBezTo>
                    <a:pt x="28" y="2"/>
                    <a:pt x="27" y="1"/>
                    <a:pt x="27" y="1"/>
                  </a:cubicBezTo>
                  <a:cubicBezTo>
                    <a:pt x="26" y="0"/>
                    <a:pt x="24" y="0"/>
                    <a:pt x="23" y="0"/>
                  </a:cubicBezTo>
                  <a:cubicBezTo>
                    <a:pt x="21" y="0"/>
                    <a:pt x="20" y="0"/>
                    <a:pt x="18" y="0"/>
                  </a:cubicBezTo>
                  <a:cubicBezTo>
                    <a:pt x="15" y="1"/>
                    <a:pt x="11" y="3"/>
                    <a:pt x="8" y="7"/>
                  </a:cubicBezTo>
                  <a:cubicBezTo>
                    <a:pt x="4" y="10"/>
                    <a:pt x="2" y="15"/>
                    <a:pt x="1" y="18"/>
                  </a:cubicBezTo>
                  <a:cubicBezTo>
                    <a:pt x="0" y="22"/>
                    <a:pt x="0" y="25"/>
                    <a:pt x="0" y="28"/>
                  </a:cubicBezTo>
                  <a:cubicBezTo>
                    <a:pt x="0" y="31"/>
                    <a:pt x="0" y="33"/>
                    <a:pt x="0" y="36"/>
                  </a:cubicBezTo>
                  <a:cubicBezTo>
                    <a:pt x="1" y="37"/>
                    <a:pt x="1" y="38"/>
                    <a:pt x="1" y="39"/>
                  </a:cubicBezTo>
                  <a:cubicBezTo>
                    <a:pt x="2" y="40"/>
                    <a:pt x="2" y="40"/>
                    <a:pt x="2" y="40"/>
                  </a:cubicBezTo>
                  <a:cubicBezTo>
                    <a:pt x="2" y="40"/>
                    <a:pt x="2" y="40"/>
                    <a:pt x="2" y="40"/>
                  </a:cubicBezTo>
                  <a:cubicBezTo>
                    <a:pt x="2" y="40"/>
                    <a:pt x="2" y="40"/>
                    <a:pt x="2" y="40"/>
                  </a:cubicBezTo>
                  <a:cubicBezTo>
                    <a:pt x="2" y="40"/>
                    <a:pt x="2" y="40"/>
                    <a:pt x="2" y="40"/>
                  </a:cubicBezTo>
                  <a:cubicBezTo>
                    <a:pt x="2" y="40"/>
                    <a:pt x="2" y="40"/>
                    <a:pt x="2" y="40"/>
                  </a:cubicBezTo>
                  <a:cubicBezTo>
                    <a:pt x="3" y="39"/>
                    <a:pt x="3" y="39"/>
                    <a:pt x="3" y="39"/>
                  </a:cubicBezTo>
                  <a:cubicBezTo>
                    <a:pt x="3" y="39"/>
                    <a:pt x="3" y="39"/>
                    <a:pt x="3" y="39"/>
                  </a:cubicBezTo>
                  <a:cubicBezTo>
                    <a:pt x="4" y="40"/>
                    <a:pt x="4" y="40"/>
                    <a:pt x="4" y="40"/>
                  </a:cubicBezTo>
                  <a:cubicBezTo>
                    <a:pt x="4" y="41"/>
                    <a:pt x="5" y="42"/>
                    <a:pt x="5" y="43"/>
                  </a:cubicBezTo>
                  <a:cubicBezTo>
                    <a:pt x="5" y="43"/>
                    <a:pt x="5" y="44"/>
                    <a:pt x="6" y="44"/>
                  </a:cubicBezTo>
                  <a:cubicBezTo>
                    <a:pt x="6" y="45"/>
                    <a:pt x="6" y="45"/>
                    <a:pt x="6" y="45"/>
                  </a:cubicBezTo>
                  <a:cubicBezTo>
                    <a:pt x="6" y="45"/>
                    <a:pt x="6" y="46"/>
                    <a:pt x="7" y="45"/>
                  </a:cubicBezTo>
                  <a:cubicBezTo>
                    <a:pt x="8" y="44"/>
                    <a:pt x="9" y="42"/>
                    <a:pt x="11" y="41"/>
                  </a:cubicBezTo>
                  <a:cubicBezTo>
                    <a:pt x="10" y="42"/>
                    <a:pt x="9" y="43"/>
                    <a:pt x="8" y="44"/>
                  </a:cubicBezTo>
                  <a:cubicBezTo>
                    <a:pt x="7" y="45"/>
                    <a:pt x="7" y="45"/>
                    <a:pt x="7" y="45"/>
                  </a:cubicBezTo>
                  <a:cubicBezTo>
                    <a:pt x="6" y="45"/>
                    <a:pt x="6" y="45"/>
                    <a:pt x="6" y="45"/>
                  </a:cubicBezTo>
                  <a:cubicBezTo>
                    <a:pt x="6" y="45"/>
                    <a:pt x="6" y="45"/>
                    <a:pt x="6" y="45"/>
                  </a:cubicBezTo>
                  <a:cubicBezTo>
                    <a:pt x="6" y="44"/>
                    <a:pt x="6" y="44"/>
                    <a:pt x="6" y="44"/>
                  </a:cubicBezTo>
                  <a:cubicBezTo>
                    <a:pt x="5" y="43"/>
                    <a:pt x="5" y="41"/>
                    <a:pt x="4" y="40"/>
                  </a:cubicBezTo>
                  <a:cubicBezTo>
                    <a:pt x="4" y="39"/>
                    <a:pt x="4" y="39"/>
                    <a:pt x="4" y="39"/>
                  </a:cubicBezTo>
                  <a:cubicBezTo>
                    <a:pt x="4" y="38"/>
                    <a:pt x="4" y="38"/>
                    <a:pt x="4" y="38"/>
                  </a:cubicBezTo>
                  <a:cubicBezTo>
                    <a:pt x="4" y="38"/>
                    <a:pt x="4" y="38"/>
                    <a:pt x="4" y="38"/>
                  </a:cubicBezTo>
                  <a:cubicBezTo>
                    <a:pt x="3" y="39"/>
                    <a:pt x="3" y="39"/>
                    <a:pt x="3" y="39"/>
                  </a:cubicBezTo>
                  <a:cubicBezTo>
                    <a:pt x="2" y="39"/>
                    <a:pt x="2" y="39"/>
                    <a:pt x="2" y="39"/>
                  </a:cubicBezTo>
                  <a:cubicBezTo>
                    <a:pt x="2" y="40"/>
                    <a:pt x="2" y="40"/>
                    <a:pt x="2" y="40"/>
                  </a:cubicBezTo>
                  <a:cubicBezTo>
                    <a:pt x="2" y="40"/>
                    <a:pt x="2" y="40"/>
                    <a:pt x="2" y="40"/>
                  </a:cubicBezTo>
                  <a:cubicBezTo>
                    <a:pt x="2" y="39"/>
                    <a:pt x="2" y="39"/>
                    <a:pt x="2" y="39"/>
                  </a:cubicBezTo>
                  <a:cubicBezTo>
                    <a:pt x="2" y="38"/>
                    <a:pt x="2" y="38"/>
                    <a:pt x="2" y="38"/>
                  </a:cubicBezTo>
                  <a:cubicBezTo>
                    <a:pt x="1" y="35"/>
                    <a:pt x="0" y="33"/>
                    <a:pt x="0" y="29"/>
                  </a:cubicBezTo>
                  <a:cubicBezTo>
                    <a:pt x="0" y="26"/>
                    <a:pt x="0" y="22"/>
                    <a:pt x="2" y="17"/>
                  </a:cubicBezTo>
                  <a:cubicBezTo>
                    <a:pt x="2" y="17"/>
                    <a:pt x="2" y="18"/>
                    <a:pt x="3" y="17"/>
                  </a:cubicBezTo>
                  <a:cubicBezTo>
                    <a:pt x="2" y="22"/>
                    <a:pt x="1" y="25"/>
                    <a:pt x="1" y="28"/>
                  </a:cubicBezTo>
                  <a:cubicBezTo>
                    <a:pt x="1" y="32"/>
                    <a:pt x="2" y="35"/>
                    <a:pt x="2" y="37"/>
                  </a:cubicBezTo>
                  <a:cubicBezTo>
                    <a:pt x="2" y="38"/>
                    <a:pt x="2" y="40"/>
                    <a:pt x="4" y="38"/>
                  </a:cubicBezTo>
                  <a:cubicBezTo>
                    <a:pt x="4" y="38"/>
                    <a:pt x="4" y="38"/>
                    <a:pt x="4" y="38"/>
                  </a:cubicBezTo>
                  <a:cubicBezTo>
                    <a:pt x="4" y="38"/>
                    <a:pt x="4" y="38"/>
                    <a:pt x="4" y="38"/>
                  </a:cubicBezTo>
                  <a:cubicBezTo>
                    <a:pt x="4" y="38"/>
                    <a:pt x="4" y="38"/>
                    <a:pt x="4" y="38"/>
                  </a:cubicBezTo>
                  <a:cubicBezTo>
                    <a:pt x="4" y="39"/>
                    <a:pt x="4" y="39"/>
                    <a:pt x="4" y="39"/>
                  </a:cubicBezTo>
                  <a:cubicBezTo>
                    <a:pt x="4" y="40"/>
                    <a:pt x="4" y="40"/>
                    <a:pt x="4" y="40"/>
                  </a:cubicBezTo>
                  <a:cubicBezTo>
                    <a:pt x="5" y="41"/>
                    <a:pt x="5" y="42"/>
                    <a:pt x="6" y="44"/>
                  </a:cubicBezTo>
                  <a:cubicBezTo>
                    <a:pt x="7" y="44"/>
                    <a:pt x="7" y="44"/>
                    <a:pt x="7" y="44"/>
                  </a:cubicBezTo>
                  <a:cubicBezTo>
                    <a:pt x="7" y="45"/>
                    <a:pt x="7" y="44"/>
                    <a:pt x="7" y="44"/>
                  </a:cubicBezTo>
                  <a:cubicBezTo>
                    <a:pt x="7" y="44"/>
                    <a:pt x="7" y="44"/>
                    <a:pt x="7" y="44"/>
                  </a:cubicBezTo>
                  <a:cubicBezTo>
                    <a:pt x="9" y="43"/>
                    <a:pt x="9" y="43"/>
                    <a:pt x="9" y="43"/>
                  </a:cubicBezTo>
                  <a:cubicBezTo>
                    <a:pt x="10" y="42"/>
                    <a:pt x="11" y="41"/>
                    <a:pt x="12" y="40"/>
                  </a:cubicBezTo>
                  <a:cubicBezTo>
                    <a:pt x="11" y="41"/>
                    <a:pt x="11" y="41"/>
                    <a:pt x="11" y="41"/>
                  </a:cubicBezTo>
                  <a:cubicBezTo>
                    <a:pt x="14" y="39"/>
                    <a:pt x="14" y="39"/>
                    <a:pt x="14" y="39"/>
                  </a:cubicBezTo>
                  <a:cubicBezTo>
                    <a:pt x="14" y="38"/>
                    <a:pt x="14" y="38"/>
                    <a:pt x="14" y="38"/>
                  </a:cubicBezTo>
                  <a:cubicBezTo>
                    <a:pt x="14" y="38"/>
                    <a:pt x="14" y="38"/>
                    <a:pt x="14" y="38"/>
                  </a:cubicBezTo>
                  <a:cubicBezTo>
                    <a:pt x="14" y="38"/>
                    <a:pt x="14" y="38"/>
                    <a:pt x="14" y="38"/>
                  </a:cubicBezTo>
                  <a:cubicBezTo>
                    <a:pt x="14" y="39"/>
                    <a:pt x="14" y="39"/>
                    <a:pt x="14" y="39"/>
                  </a:cubicBezTo>
                  <a:cubicBezTo>
                    <a:pt x="15" y="40"/>
                    <a:pt x="15" y="40"/>
                    <a:pt x="15" y="40"/>
                  </a:cubicBezTo>
                  <a:cubicBezTo>
                    <a:pt x="15" y="42"/>
                    <a:pt x="15" y="42"/>
                    <a:pt x="15" y="42"/>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7" name="Freeform 39">
              <a:extLst>
                <a:ext uri="{FF2B5EF4-FFF2-40B4-BE49-F238E27FC236}">
                  <a16:creationId xmlns:a16="http://schemas.microsoft.com/office/drawing/2014/main" id="{7B8639D2-4036-4DBD-774B-534F9C9484CA}"/>
                </a:ext>
              </a:extLst>
            </p:cNvPr>
            <p:cNvSpPr>
              <a:spLocks noEditPoints="1"/>
            </p:cNvSpPr>
            <p:nvPr/>
          </p:nvSpPr>
          <p:spPr bwMode="auto">
            <a:xfrm>
              <a:off x="5534026" y="2908301"/>
              <a:ext cx="160338" cy="146050"/>
            </a:xfrm>
            <a:custGeom>
              <a:avLst/>
              <a:gdLst>
                <a:gd name="T0" fmla="*/ 42 w 43"/>
                <a:gd name="T1" fmla="*/ 30 h 39"/>
                <a:gd name="T2" fmla="*/ 38 w 43"/>
                <a:gd name="T3" fmla="*/ 23 h 39"/>
                <a:gd name="T4" fmla="*/ 43 w 43"/>
                <a:gd name="T5" fmla="*/ 33 h 39"/>
                <a:gd name="T6" fmla="*/ 42 w 43"/>
                <a:gd name="T7" fmla="*/ 36 h 39"/>
                <a:gd name="T8" fmla="*/ 40 w 43"/>
                <a:gd name="T9" fmla="*/ 37 h 39"/>
                <a:gd name="T10" fmla="*/ 23 w 43"/>
                <a:gd name="T11" fmla="*/ 35 h 39"/>
                <a:gd name="T12" fmla="*/ 39 w 43"/>
                <a:gd name="T13" fmla="*/ 36 h 39"/>
                <a:gd name="T14" fmla="*/ 40 w 43"/>
                <a:gd name="T15" fmla="*/ 36 h 39"/>
                <a:gd name="T16" fmla="*/ 41 w 43"/>
                <a:gd name="T17" fmla="*/ 35 h 39"/>
                <a:gd name="T18" fmla="*/ 42 w 43"/>
                <a:gd name="T19" fmla="*/ 34 h 39"/>
                <a:gd name="T20" fmla="*/ 41 w 43"/>
                <a:gd name="T21" fmla="*/ 32 h 39"/>
                <a:gd name="T22" fmla="*/ 39 w 43"/>
                <a:gd name="T23" fmla="*/ 27 h 39"/>
                <a:gd name="T24" fmla="*/ 34 w 43"/>
                <a:gd name="T25" fmla="*/ 14 h 39"/>
                <a:gd name="T26" fmla="*/ 27 w 43"/>
                <a:gd name="T27" fmla="*/ 7 h 39"/>
                <a:gd name="T28" fmla="*/ 36 w 43"/>
                <a:gd name="T29" fmla="*/ 23 h 39"/>
                <a:gd name="T30" fmla="*/ 38 w 43"/>
                <a:gd name="T31" fmla="*/ 29 h 39"/>
                <a:gd name="T32" fmla="*/ 39 w 43"/>
                <a:gd name="T33" fmla="*/ 32 h 39"/>
                <a:gd name="T34" fmla="*/ 39 w 43"/>
                <a:gd name="T35" fmla="*/ 33 h 39"/>
                <a:gd name="T36" fmla="*/ 38 w 43"/>
                <a:gd name="T37" fmla="*/ 35 h 39"/>
                <a:gd name="T38" fmla="*/ 39 w 43"/>
                <a:gd name="T39" fmla="*/ 33 h 39"/>
                <a:gd name="T40" fmla="*/ 39 w 43"/>
                <a:gd name="T41" fmla="*/ 32 h 39"/>
                <a:gd name="T42" fmla="*/ 38 w 43"/>
                <a:gd name="T43" fmla="*/ 28 h 39"/>
                <a:gd name="T44" fmla="*/ 31 w 43"/>
                <a:gd name="T45" fmla="*/ 14 h 39"/>
                <a:gd name="T46" fmla="*/ 17 w 43"/>
                <a:gd name="T47" fmla="*/ 2 h 39"/>
                <a:gd name="T48" fmla="*/ 18 w 43"/>
                <a:gd name="T49" fmla="*/ 8 h 39"/>
                <a:gd name="T50" fmla="*/ 23 w 43"/>
                <a:gd name="T51" fmla="*/ 19 h 39"/>
                <a:gd name="T52" fmla="*/ 22 w 43"/>
                <a:gd name="T53" fmla="*/ 21 h 39"/>
                <a:gd name="T54" fmla="*/ 22 w 43"/>
                <a:gd name="T55" fmla="*/ 21 h 39"/>
                <a:gd name="T56" fmla="*/ 22 w 43"/>
                <a:gd name="T57" fmla="*/ 20 h 39"/>
                <a:gd name="T58" fmla="*/ 17 w 43"/>
                <a:gd name="T59" fmla="*/ 10 h 39"/>
                <a:gd name="T60" fmla="*/ 17 w 43"/>
                <a:gd name="T61" fmla="*/ 14 h 39"/>
                <a:gd name="T62" fmla="*/ 16 w 43"/>
                <a:gd name="T63" fmla="*/ 16 h 39"/>
                <a:gd name="T64" fmla="*/ 14 w 43"/>
                <a:gd name="T65" fmla="*/ 14 h 39"/>
                <a:gd name="T66" fmla="*/ 13 w 43"/>
                <a:gd name="T67" fmla="*/ 13 h 39"/>
                <a:gd name="T68" fmla="*/ 13 w 43"/>
                <a:gd name="T69" fmla="*/ 13 h 39"/>
                <a:gd name="T70" fmla="*/ 13 w 43"/>
                <a:gd name="T71" fmla="*/ 13 h 39"/>
                <a:gd name="T72" fmla="*/ 13 w 43"/>
                <a:gd name="T73" fmla="*/ 13 h 39"/>
                <a:gd name="T74" fmla="*/ 15 w 43"/>
                <a:gd name="T75" fmla="*/ 9 h 39"/>
                <a:gd name="T76" fmla="*/ 9 w 43"/>
                <a:gd name="T77" fmla="*/ 6 h 39"/>
                <a:gd name="T78" fmla="*/ 12 w 43"/>
                <a:gd name="T79" fmla="*/ 0 h 39"/>
                <a:gd name="T80" fmla="*/ 1 w 43"/>
                <a:gd name="T81" fmla="*/ 9 h 39"/>
                <a:gd name="T82" fmla="*/ 7 w 43"/>
                <a:gd name="T83" fmla="*/ 27 h 39"/>
                <a:gd name="T84" fmla="*/ 35 w 43"/>
                <a:gd name="T85" fmla="*/ 39 h 39"/>
                <a:gd name="T86" fmla="*/ 40 w 43"/>
                <a:gd name="T87" fmla="*/ 37 h 39"/>
                <a:gd name="T88" fmla="*/ 43 w 43"/>
                <a:gd name="T89" fmla="*/ 36 h 39"/>
                <a:gd name="T90" fmla="*/ 43 w 43"/>
                <a:gd name="T91" fmla="*/ 34 h 39"/>
                <a:gd name="T92" fmla="*/ 12 w 43"/>
                <a:gd name="T93" fmla="*/ 1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3" h="39">
                  <a:moveTo>
                    <a:pt x="43" y="33"/>
                  </a:moveTo>
                  <a:cubicBezTo>
                    <a:pt x="42" y="31"/>
                    <a:pt x="42" y="31"/>
                    <a:pt x="42" y="31"/>
                  </a:cubicBezTo>
                  <a:cubicBezTo>
                    <a:pt x="42" y="31"/>
                    <a:pt x="42" y="31"/>
                    <a:pt x="42" y="30"/>
                  </a:cubicBezTo>
                  <a:cubicBezTo>
                    <a:pt x="41" y="29"/>
                    <a:pt x="41" y="29"/>
                    <a:pt x="41" y="29"/>
                  </a:cubicBezTo>
                  <a:cubicBezTo>
                    <a:pt x="40" y="27"/>
                    <a:pt x="40" y="27"/>
                    <a:pt x="40" y="27"/>
                  </a:cubicBezTo>
                  <a:cubicBezTo>
                    <a:pt x="38" y="23"/>
                    <a:pt x="38" y="23"/>
                    <a:pt x="38" y="23"/>
                  </a:cubicBezTo>
                  <a:cubicBezTo>
                    <a:pt x="39" y="24"/>
                    <a:pt x="40" y="26"/>
                    <a:pt x="41" y="28"/>
                  </a:cubicBezTo>
                  <a:cubicBezTo>
                    <a:pt x="42" y="31"/>
                    <a:pt x="42" y="31"/>
                    <a:pt x="42" y="31"/>
                  </a:cubicBezTo>
                  <a:cubicBezTo>
                    <a:pt x="43" y="33"/>
                    <a:pt x="43" y="33"/>
                    <a:pt x="43" y="33"/>
                  </a:cubicBezTo>
                  <a:cubicBezTo>
                    <a:pt x="43" y="33"/>
                    <a:pt x="43" y="34"/>
                    <a:pt x="43" y="34"/>
                  </a:cubicBezTo>
                  <a:cubicBezTo>
                    <a:pt x="43" y="35"/>
                    <a:pt x="43" y="35"/>
                    <a:pt x="43" y="35"/>
                  </a:cubicBezTo>
                  <a:cubicBezTo>
                    <a:pt x="42" y="36"/>
                    <a:pt x="42" y="36"/>
                    <a:pt x="42" y="36"/>
                  </a:cubicBezTo>
                  <a:cubicBezTo>
                    <a:pt x="41" y="36"/>
                    <a:pt x="41" y="36"/>
                    <a:pt x="41" y="36"/>
                  </a:cubicBezTo>
                  <a:cubicBezTo>
                    <a:pt x="40" y="36"/>
                    <a:pt x="40" y="36"/>
                    <a:pt x="40" y="36"/>
                  </a:cubicBezTo>
                  <a:cubicBezTo>
                    <a:pt x="40" y="37"/>
                    <a:pt x="40" y="37"/>
                    <a:pt x="40" y="37"/>
                  </a:cubicBezTo>
                  <a:cubicBezTo>
                    <a:pt x="39" y="39"/>
                    <a:pt x="35" y="38"/>
                    <a:pt x="32" y="38"/>
                  </a:cubicBezTo>
                  <a:cubicBezTo>
                    <a:pt x="30" y="38"/>
                    <a:pt x="26" y="37"/>
                    <a:pt x="23" y="36"/>
                  </a:cubicBezTo>
                  <a:cubicBezTo>
                    <a:pt x="23" y="36"/>
                    <a:pt x="23" y="36"/>
                    <a:pt x="23" y="35"/>
                  </a:cubicBezTo>
                  <a:cubicBezTo>
                    <a:pt x="26" y="36"/>
                    <a:pt x="29" y="37"/>
                    <a:pt x="32" y="37"/>
                  </a:cubicBezTo>
                  <a:cubicBezTo>
                    <a:pt x="33" y="37"/>
                    <a:pt x="35" y="37"/>
                    <a:pt x="36" y="37"/>
                  </a:cubicBezTo>
                  <a:cubicBezTo>
                    <a:pt x="37" y="37"/>
                    <a:pt x="39" y="37"/>
                    <a:pt x="39" y="36"/>
                  </a:cubicBezTo>
                  <a:cubicBezTo>
                    <a:pt x="39" y="36"/>
                    <a:pt x="39" y="36"/>
                    <a:pt x="39" y="36"/>
                  </a:cubicBezTo>
                  <a:cubicBezTo>
                    <a:pt x="40" y="36"/>
                    <a:pt x="40" y="36"/>
                    <a:pt x="40" y="36"/>
                  </a:cubicBezTo>
                  <a:cubicBezTo>
                    <a:pt x="40" y="36"/>
                    <a:pt x="40" y="36"/>
                    <a:pt x="40" y="36"/>
                  </a:cubicBezTo>
                  <a:cubicBezTo>
                    <a:pt x="41" y="35"/>
                    <a:pt x="41" y="35"/>
                    <a:pt x="41" y="35"/>
                  </a:cubicBezTo>
                  <a:cubicBezTo>
                    <a:pt x="41" y="35"/>
                    <a:pt x="41" y="35"/>
                    <a:pt x="41" y="35"/>
                  </a:cubicBezTo>
                  <a:cubicBezTo>
                    <a:pt x="41" y="35"/>
                    <a:pt x="41" y="35"/>
                    <a:pt x="41" y="35"/>
                  </a:cubicBezTo>
                  <a:cubicBezTo>
                    <a:pt x="41" y="35"/>
                    <a:pt x="41" y="35"/>
                    <a:pt x="41" y="35"/>
                  </a:cubicBezTo>
                  <a:cubicBezTo>
                    <a:pt x="42" y="34"/>
                    <a:pt x="42" y="34"/>
                    <a:pt x="42" y="34"/>
                  </a:cubicBezTo>
                  <a:cubicBezTo>
                    <a:pt x="42" y="34"/>
                    <a:pt x="42" y="34"/>
                    <a:pt x="42" y="34"/>
                  </a:cubicBezTo>
                  <a:cubicBezTo>
                    <a:pt x="42" y="33"/>
                    <a:pt x="42" y="33"/>
                    <a:pt x="42" y="33"/>
                  </a:cubicBezTo>
                  <a:cubicBezTo>
                    <a:pt x="42" y="33"/>
                    <a:pt x="42" y="33"/>
                    <a:pt x="42" y="33"/>
                  </a:cubicBezTo>
                  <a:cubicBezTo>
                    <a:pt x="41" y="32"/>
                    <a:pt x="41" y="32"/>
                    <a:pt x="41" y="32"/>
                  </a:cubicBezTo>
                  <a:cubicBezTo>
                    <a:pt x="41" y="31"/>
                    <a:pt x="41" y="31"/>
                    <a:pt x="41" y="31"/>
                  </a:cubicBezTo>
                  <a:cubicBezTo>
                    <a:pt x="41" y="31"/>
                    <a:pt x="41" y="30"/>
                    <a:pt x="41" y="30"/>
                  </a:cubicBezTo>
                  <a:cubicBezTo>
                    <a:pt x="39" y="27"/>
                    <a:pt x="39" y="27"/>
                    <a:pt x="39" y="27"/>
                  </a:cubicBezTo>
                  <a:cubicBezTo>
                    <a:pt x="39" y="25"/>
                    <a:pt x="37" y="23"/>
                    <a:pt x="36" y="21"/>
                  </a:cubicBezTo>
                  <a:cubicBezTo>
                    <a:pt x="38" y="22"/>
                    <a:pt x="38" y="22"/>
                    <a:pt x="38" y="22"/>
                  </a:cubicBezTo>
                  <a:cubicBezTo>
                    <a:pt x="37" y="19"/>
                    <a:pt x="36" y="17"/>
                    <a:pt x="34" y="14"/>
                  </a:cubicBezTo>
                  <a:cubicBezTo>
                    <a:pt x="33" y="11"/>
                    <a:pt x="31" y="8"/>
                    <a:pt x="29" y="6"/>
                  </a:cubicBezTo>
                  <a:cubicBezTo>
                    <a:pt x="27" y="3"/>
                    <a:pt x="24" y="2"/>
                    <a:pt x="22" y="2"/>
                  </a:cubicBezTo>
                  <a:cubicBezTo>
                    <a:pt x="24" y="3"/>
                    <a:pt x="26" y="5"/>
                    <a:pt x="27" y="7"/>
                  </a:cubicBezTo>
                  <a:cubicBezTo>
                    <a:pt x="28" y="9"/>
                    <a:pt x="30" y="11"/>
                    <a:pt x="31" y="12"/>
                  </a:cubicBezTo>
                  <a:cubicBezTo>
                    <a:pt x="32" y="14"/>
                    <a:pt x="33" y="16"/>
                    <a:pt x="33" y="18"/>
                  </a:cubicBezTo>
                  <a:cubicBezTo>
                    <a:pt x="36" y="23"/>
                    <a:pt x="36" y="23"/>
                    <a:pt x="36" y="23"/>
                  </a:cubicBezTo>
                  <a:cubicBezTo>
                    <a:pt x="37" y="26"/>
                    <a:pt x="37" y="26"/>
                    <a:pt x="37" y="26"/>
                  </a:cubicBezTo>
                  <a:cubicBezTo>
                    <a:pt x="38" y="28"/>
                    <a:pt x="38" y="28"/>
                    <a:pt x="38" y="28"/>
                  </a:cubicBezTo>
                  <a:cubicBezTo>
                    <a:pt x="38" y="28"/>
                    <a:pt x="38" y="29"/>
                    <a:pt x="38" y="29"/>
                  </a:cubicBezTo>
                  <a:cubicBezTo>
                    <a:pt x="39" y="31"/>
                    <a:pt x="39" y="31"/>
                    <a:pt x="39" y="31"/>
                  </a:cubicBezTo>
                  <a:cubicBezTo>
                    <a:pt x="39" y="31"/>
                    <a:pt x="39" y="32"/>
                    <a:pt x="39" y="32"/>
                  </a:cubicBezTo>
                  <a:cubicBezTo>
                    <a:pt x="39" y="32"/>
                    <a:pt x="39" y="32"/>
                    <a:pt x="39" y="32"/>
                  </a:cubicBezTo>
                  <a:cubicBezTo>
                    <a:pt x="39" y="32"/>
                    <a:pt x="39" y="32"/>
                    <a:pt x="39" y="32"/>
                  </a:cubicBezTo>
                  <a:cubicBezTo>
                    <a:pt x="39" y="33"/>
                    <a:pt x="39" y="33"/>
                    <a:pt x="39" y="33"/>
                  </a:cubicBezTo>
                  <a:cubicBezTo>
                    <a:pt x="39" y="33"/>
                    <a:pt x="39" y="33"/>
                    <a:pt x="39" y="33"/>
                  </a:cubicBezTo>
                  <a:cubicBezTo>
                    <a:pt x="39" y="34"/>
                    <a:pt x="39" y="34"/>
                    <a:pt x="39" y="34"/>
                  </a:cubicBezTo>
                  <a:cubicBezTo>
                    <a:pt x="39" y="34"/>
                    <a:pt x="39" y="34"/>
                    <a:pt x="39" y="34"/>
                  </a:cubicBezTo>
                  <a:cubicBezTo>
                    <a:pt x="39" y="35"/>
                    <a:pt x="39" y="35"/>
                    <a:pt x="38" y="35"/>
                  </a:cubicBezTo>
                  <a:cubicBezTo>
                    <a:pt x="37" y="36"/>
                    <a:pt x="35" y="36"/>
                    <a:pt x="34" y="36"/>
                  </a:cubicBezTo>
                  <a:cubicBezTo>
                    <a:pt x="35" y="36"/>
                    <a:pt x="36" y="36"/>
                    <a:pt x="37" y="35"/>
                  </a:cubicBezTo>
                  <a:cubicBezTo>
                    <a:pt x="38" y="35"/>
                    <a:pt x="38" y="34"/>
                    <a:pt x="39" y="33"/>
                  </a:cubicBezTo>
                  <a:cubicBezTo>
                    <a:pt x="39" y="33"/>
                    <a:pt x="39" y="33"/>
                    <a:pt x="39" y="33"/>
                  </a:cubicBezTo>
                  <a:cubicBezTo>
                    <a:pt x="39" y="33"/>
                    <a:pt x="39" y="33"/>
                    <a:pt x="39" y="33"/>
                  </a:cubicBezTo>
                  <a:cubicBezTo>
                    <a:pt x="39" y="32"/>
                    <a:pt x="39" y="32"/>
                    <a:pt x="39" y="32"/>
                  </a:cubicBezTo>
                  <a:cubicBezTo>
                    <a:pt x="39" y="31"/>
                    <a:pt x="39" y="31"/>
                    <a:pt x="39" y="31"/>
                  </a:cubicBezTo>
                  <a:cubicBezTo>
                    <a:pt x="39" y="31"/>
                    <a:pt x="38" y="31"/>
                    <a:pt x="38" y="30"/>
                  </a:cubicBezTo>
                  <a:cubicBezTo>
                    <a:pt x="38" y="30"/>
                    <a:pt x="38" y="29"/>
                    <a:pt x="38" y="28"/>
                  </a:cubicBezTo>
                  <a:cubicBezTo>
                    <a:pt x="37" y="26"/>
                    <a:pt x="37" y="26"/>
                    <a:pt x="37" y="26"/>
                  </a:cubicBezTo>
                  <a:cubicBezTo>
                    <a:pt x="36" y="24"/>
                    <a:pt x="35" y="22"/>
                    <a:pt x="34" y="20"/>
                  </a:cubicBezTo>
                  <a:cubicBezTo>
                    <a:pt x="33" y="18"/>
                    <a:pt x="32" y="16"/>
                    <a:pt x="31" y="14"/>
                  </a:cubicBezTo>
                  <a:cubicBezTo>
                    <a:pt x="28" y="10"/>
                    <a:pt x="26" y="6"/>
                    <a:pt x="21" y="3"/>
                  </a:cubicBezTo>
                  <a:cubicBezTo>
                    <a:pt x="21" y="2"/>
                    <a:pt x="20" y="2"/>
                    <a:pt x="20" y="2"/>
                  </a:cubicBezTo>
                  <a:cubicBezTo>
                    <a:pt x="19" y="2"/>
                    <a:pt x="18" y="2"/>
                    <a:pt x="17" y="2"/>
                  </a:cubicBezTo>
                  <a:cubicBezTo>
                    <a:pt x="16" y="2"/>
                    <a:pt x="15" y="3"/>
                    <a:pt x="15" y="4"/>
                  </a:cubicBezTo>
                  <a:cubicBezTo>
                    <a:pt x="15" y="5"/>
                    <a:pt x="15" y="6"/>
                    <a:pt x="16" y="7"/>
                  </a:cubicBezTo>
                  <a:cubicBezTo>
                    <a:pt x="17" y="7"/>
                    <a:pt x="18" y="8"/>
                    <a:pt x="18" y="8"/>
                  </a:cubicBezTo>
                  <a:cubicBezTo>
                    <a:pt x="18" y="9"/>
                    <a:pt x="17" y="9"/>
                    <a:pt x="17" y="9"/>
                  </a:cubicBezTo>
                  <a:cubicBezTo>
                    <a:pt x="19" y="11"/>
                    <a:pt x="21" y="14"/>
                    <a:pt x="21" y="16"/>
                  </a:cubicBezTo>
                  <a:cubicBezTo>
                    <a:pt x="22" y="17"/>
                    <a:pt x="23" y="18"/>
                    <a:pt x="23" y="19"/>
                  </a:cubicBezTo>
                  <a:cubicBezTo>
                    <a:pt x="23" y="20"/>
                    <a:pt x="23" y="20"/>
                    <a:pt x="23" y="21"/>
                  </a:cubicBezTo>
                  <a:cubicBezTo>
                    <a:pt x="23" y="21"/>
                    <a:pt x="22" y="21"/>
                    <a:pt x="22" y="21"/>
                  </a:cubicBezTo>
                  <a:cubicBezTo>
                    <a:pt x="22" y="21"/>
                    <a:pt x="22" y="21"/>
                    <a:pt x="22" y="21"/>
                  </a:cubicBezTo>
                  <a:cubicBezTo>
                    <a:pt x="22" y="21"/>
                    <a:pt x="22" y="21"/>
                    <a:pt x="22" y="21"/>
                  </a:cubicBezTo>
                  <a:cubicBezTo>
                    <a:pt x="21" y="21"/>
                    <a:pt x="21" y="21"/>
                    <a:pt x="21" y="21"/>
                  </a:cubicBezTo>
                  <a:cubicBezTo>
                    <a:pt x="22" y="21"/>
                    <a:pt x="22" y="21"/>
                    <a:pt x="22" y="21"/>
                  </a:cubicBezTo>
                  <a:cubicBezTo>
                    <a:pt x="22" y="21"/>
                    <a:pt x="22" y="21"/>
                    <a:pt x="22" y="21"/>
                  </a:cubicBezTo>
                  <a:cubicBezTo>
                    <a:pt x="22" y="21"/>
                    <a:pt x="22" y="21"/>
                    <a:pt x="22" y="21"/>
                  </a:cubicBezTo>
                  <a:cubicBezTo>
                    <a:pt x="22" y="21"/>
                    <a:pt x="22" y="20"/>
                    <a:pt x="22" y="20"/>
                  </a:cubicBezTo>
                  <a:cubicBezTo>
                    <a:pt x="22" y="20"/>
                    <a:pt x="22" y="20"/>
                    <a:pt x="22" y="19"/>
                  </a:cubicBezTo>
                  <a:cubicBezTo>
                    <a:pt x="22" y="18"/>
                    <a:pt x="22" y="17"/>
                    <a:pt x="21" y="16"/>
                  </a:cubicBezTo>
                  <a:cubicBezTo>
                    <a:pt x="20" y="14"/>
                    <a:pt x="19" y="11"/>
                    <a:pt x="17" y="10"/>
                  </a:cubicBezTo>
                  <a:cubicBezTo>
                    <a:pt x="16" y="10"/>
                    <a:pt x="16" y="11"/>
                    <a:pt x="16" y="12"/>
                  </a:cubicBezTo>
                  <a:cubicBezTo>
                    <a:pt x="16" y="12"/>
                    <a:pt x="16" y="12"/>
                    <a:pt x="16" y="13"/>
                  </a:cubicBezTo>
                  <a:cubicBezTo>
                    <a:pt x="17" y="13"/>
                    <a:pt x="17" y="13"/>
                    <a:pt x="17" y="14"/>
                  </a:cubicBezTo>
                  <a:cubicBezTo>
                    <a:pt x="17" y="15"/>
                    <a:pt x="17" y="15"/>
                    <a:pt x="17" y="16"/>
                  </a:cubicBezTo>
                  <a:cubicBezTo>
                    <a:pt x="17" y="16"/>
                    <a:pt x="17" y="16"/>
                    <a:pt x="16" y="16"/>
                  </a:cubicBezTo>
                  <a:cubicBezTo>
                    <a:pt x="16" y="16"/>
                    <a:pt x="16" y="16"/>
                    <a:pt x="16" y="16"/>
                  </a:cubicBezTo>
                  <a:cubicBezTo>
                    <a:pt x="16" y="16"/>
                    <a:pt x="16" y="16"/>
                    <a:pt x="16" y="15"/>
                  </a:cubicBezTo>
                  <a:cubicBezTo>
                    <a:pt x="16" y="15"/>
                    <a:pt x="15" y="15"/>
                    <a:pt x="15" y="15"/>
                  </a:cubicBezTo>
                  <a:cubicBezTo>
                    <a:pt x="14" y="14"/>
                    <a:pt x="14" y="14"/>
                    <a:pt x="14" y="14"/>
                  </a:cubicBezTo>
                  <a:cubicBezTo>
                    <a:pt x="14" y="14"/>
                    <a:pt x="14" y="14"/>
                    <a:pt x="14" y="14"/>
                  </a:cubicBezTo>
                  <a:cubicBezTo>
                    <a:pt x="14" y="15"/>
                    <a:pt x="13" y="14"/>
                    <a:pt x="13" y="14"/>
                  </a:cubicBezTo>
                  <a:cubicBezTo>
                    <a:pt x="13" y="14"/>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4" y="12"/>
                    <a:pt x="14" y="12"/>
                    <a:pt x="15" y="11"/>
                  </a:cubicBezTo>
                  <a:cubicBezTo>
                    <a:pt x="15" y="11"/>
                    <a:pt x="15" y="10"/>
                    <a:pt x="15" y="10"/>
                  </a:cubicBezTo>
                  <a:cubicBezTo>
                    <a:pt x="15" y="10"/>
                    <a:pt x="15" y="9"/>
                    <a:pt x="15" y="9"/>
                  </a:cubicBezTo>
                  <a:cubicBezTo>
                    <a:pt x="15" y="8"/>
                    <a:pt x="14" y="8"/>
                    <a:pt x="13" y="7"/>
                  </a:cubicBezTo>
                  <a:cubicBezTo>
                    <a:pt x="12" y="7"/>
                    <a:pt x="11" y="6"/>
                    <a:pt x="9" y="7"/>
                  </a:cubicBezTo>
                  <a:cubicBezTo>
                    <a:pt x="9" y="6"/>
                    <a:pt x="9" y="6"/>
                    <a:pt x="9" y="6"/>
                  </a:cubicBezTo>
                  <a:cubicBezTo>
                    <a:pt x="10" y="5"/>
                    <a:pt x="11" y="5"/>
                    <a:pt x="12" y="4"/>
                  </a:cubicBezTo>
                  <a:cubicBezTo>
                    <a:pt x="12" y="4"/>
                    <a:pt x="13" y="4"/>
                    <a:pt x="13" y="3"/>
                  </a:cubicBezTo>
                  <a:cubicBezTo>
                    <a:pt x="13" y="2"/>
                    <a:pt x="12" y="1"/>
                    <a:pt x="12" y="0"/>
                  </a:cubicBezTo>
                  <a:cubicBezTo>
                    <a:pt x="11" y="0"/>
                    <a:pt x="10" y="1"/>
                    <a:pt x="9" y="1"/>
                  </a:cubicBezTo>
                  <a:cubicBezTo>
                    <a:pt x="8" y="1"/>
                    <a:pt x="7" y="2"/>
                    <a:pt x="5" y="3"/>
                  </a:cubicBezTo>
                  <a:cubicBezTo>
                    <a:pt x="3" y="4"/>
                    <a:pt x="2" y="6"/>
                    <a:pt x="1" y="9"/>
                  </a:cubicBezTo>
                  <a:cubicBezTo>
                    <a:pt x="1" y="10"/>
                    <a:pt x="0" y="11"/>
                    <a:pt x="0" y="12"/>
                  </a:cubicBezTo>
                  <a:cubicBezTo>
                    <a:pt x="0" y="13"/>
                    <a:pt x="1" y="14"/>
                    <a:pt x="1" y="15"/>
                  </a:cubicBezTo>
                  <a:cubicBezTo>
                    <a:pt x="2" y="20"/>
                    <a:pt x="4" y="24"/>
                    <a:pt x="7" y="27"/>
                  </a:cubicBezTo>
                  <a:cubicBezTo>
                    <a:pt x="10" y="30"/>
                    <a:pt x="13" y="32"/>
                    <a:pt x="16" y="33"/>
                  </a:cubicBezTo>
                  <a:cubicBezTo>
                    <a:pt x="21" y="37"/>
                    <a:pt x="27" y="38"/>
                    <a:pt x="32" y="39"/>
                  </a:cubicBezTo>
                  <a:cubicBezTo>
                    <a:pt x="33" y="39"/>
                    <a:pt x="34" y="39"/>
                    <a:pt x="35" y="39"/>
                  </a:cubicBezTo>
                  <a:cubicBezTo>
                    <a:pt x="36" y="39"/>
                    <a:pt x="37" y="39"/>
                    <a:pt x="38" y="39"/>
                  </a:cubicBezTo>
                  <a:cubicBezTo>
                    <a:pt x="39" y="39"/>
                    <a:pt x="40" y="38"/>
                    <a:pt x="40" y="37"/>
                  </a:cubicBezTo>
                  <a:cubicBezTo>
                    <a:pt x="40" y="37"/>
                    <a:pt x="40" y="37"/>
                    <a:pt x="40" y="37"/>
                  </a:cubicBezTo>
                  <a:cubicBezTo>
                    <a:pt x="41" y="37"/>
                    <a:pt x="41" y="37"/>
                    <a:pt x="41" y="37"/>
                  </a:cubicBezTo>
                  <a:cubicBezTo>
                    <a:pt x="42" y="36"/>
                    <a:pt x="42" y="36"/>
                    <a:pt x="42" y="36"/>
                  </a:cubicBezTo>
                  <a:cubicBezTo>
                    <a:pt x="43" y="36"/>
                    <a:pt x="43" y="36"/>
                    <a:pt x="43" y="36"/>
                  </a:cubicBezTo>
                  <a:cubicBezTo>
                    <a:pt x="43" y="35"/>
                    <a:pt x="43" y="35"/>
                    <a:pt x="43" y="35"/>
                  </a:cubicBezTo>
                  <a:cubicBezTo>
                    <a:pt x="43" y="34"/>
                    <a:pt x="43" y="34"/>
                    <a:pt x="43" y="34"/>
                  </a:cubicBezTo>
                  <a:cubicBezTo>
                    <a:pt x="43" y="34"/>
                    <a:pt x="43" y="34"/>
                    <a:pt x="43" y="34"/>
                  </a:cubicBezTo>
                  <a:lnTo>
                    <a:pt x="43" y="33"/>
                  </a:lnTo>
                  <a:close/>
                  <a:moveTo>
                    <a:pt x="12" y="11"/>
                  </a:moveTo>
                  <a:cubicBezTo>
                    <a:pt x="12" y="11"/>
                    <a:pt x="12" y="11"/>
                    <a:pt x="12" y="11"/>
                  </a:cubicBezTo>
                  <a:cubicBezTo>
                    <a:pt x="12" y="11"/>
                    <a:pt x="12" y="11"/>
                    <a:pt x="12" y="11"/>
                  </a:cubicBezTo>
                  <a:cubicBezTo>
                    <a:pt x="11" y="11"/>
                    <a:pt x="11" y="11"/>
                    <a:pt x="12" y="1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8" name="Freeform 40">
              <a:extLst>
                <a:ext uri="{FF2B5EF4-FFF2-40B4-BE49-F238E27FC236}">
                  <a16:creationId xmlns:a16="http://schemas.microsoft.com/office/drawing/2014/main" id="{6AEDF1F9-550E-3BAA-8CA5-E816564107DF}"/>
                </a:ext>
              </a:extLst>
            </p:cNvPr>
            <p:cNvSpPr/>
            <p:nvPr/>
          </p:nvSpPr>
          <p:spPr bwMode="auto">
            <a:xfrm>
              <a:off x="6613526" y="2957513"/>
              <a:ext cx="0" cy="3175"/>
            </a:xfrm>
            <a:custGeom>
              <a:avLst/>
              <a:gdLst>
                <a:gd name="T0" fmla="*/ 1 h 1"/>
                <a:gd name="T1" fmla="*/ 1 h 1"/>
                <a:gd name="T2" fmla="*/ 0 h 1"/>
                <a:gd name="T3" fmla="*/ 1 h 1"/>
              </a:gdLst>
              <a:ahLst/>
              <a:cxnLst>
                <a:cxn ang="0">
                  <a:pos x="0" y="T0"/>
                </a:cxn>
                <a:cxn ang="0">
                  <a:pos x="0" y="T1"/>
                </a:cxn>
                <a:cxn ang="0">
                  <a:pos x="0" y="T2"/>
                </a:cxn>
                <a:cxn ang="0">
                  <a:pos x="0" y="T3"/>
                </a:cxn>
              </a:cxnLst>
              <a:rect l="0" t="0" r="r" b="b"/>
              <a:pathLst>
                <a:path h="1">
                  <a:moveTo>
                    <a:pt x="0" y="1"/>
                  </a:moveTo>
                  <a:cubicBezTo>
                    <a:pt x="0" y="1"/>
                    <a:pt x="0" y="1"/>
                    <a:pt x="0" y="1"/>
                  </a:cubicBezTo>
                  <a:cubicBezTo>
                    <a:pt x="0" y="1"/>
                    <a:pt x="0" y="1"/>
                    <a:pt x="0" y="0"/>
                  </a:cubicBezTo>
                  <a:cubicBezTo>
                    <a:pt x="0" y="0"/>
                    <a:pt x="0" y="1"/>
                    <a:pt x="0" y="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9" name="Freeform 41">
              <a:extLst>
                <a:ext uri="{FF2B5EF4-FFF2-40B4-BE49-F238E27FC236}">
                  <a16:creationId xmlns:a16="http://schemas.microsoft.com/office/drawing/2014/main" id="{C7919735-1002-DC63-B45A-42E361D6DF83}"/>
                </a:ext>
              </a:extLst>
            </p:cNvPr>
            <p:cNvSpPr/>
            <p:nvPr/>
          </p:nvSpPr>
          <p:spPr bwMode="auto">
            <a:xfrm>
              <a:off x="6613526" y="296068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50" name="Freeform 42">
              <a:extLst>
                <a:ext uri="{FF2B5EF4-FFF2-40B4-BE49-F238E27FC236}">
                  <a16:creationId xmlns:a16="http://schemas.microsoft.com/office/drawing/2014/main" id="{35CFB92A-6AF9-2BCC-C5F7-A180F9F47B50}"/>
                </a:ext>
              </a:extLst>
            </p:cNvPr>
            <p:cNvSpPr/>
            <p:nvPr/>
          </p:nvSpPr>
          <p:spPr bwMode="auto">
            <a:xfrm>
              <a:off x="6616701" y="296068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51" name="Freeform 43">
              <a:extLst>
                <a:ext uri="{FF2B5EF4-FFF2-40B4-BE49-F238E27FC236}">
                  <a16:creationId xmlns:a16="http://schemas.microsoft.com/office/drawing/2014/main" id="{82711CE8-2C95-BF63-4A16-80E04E1C8A67}"/>
                </a:ext>
              </a:extLst>
            </p:cNvPr>
            <p:cNvSpPr>
              <a:spLocks noEditPoints="1"/>
            </p:cNvSpPr>
            <p:nvPr/>
          </p:nvSpPr>
          <p:spPr bwMode="auto">
            <a:xfrm>
              <a:off x="6503988" y="2938463"/>
              <a:ext cx="150813" cy="153988"/>
            </a:xfrm>
            <a:custGeom>
              <a:avLst/>
              <a:gdLst>
                <a:gd name="T0" fmla="*/ 32 w 40"/>
                <a:gd name="T1" fmla="*/ 31 h 41"/>
                <a:gd name="T2" fmla="*/ 32 w 40"/>
                <a:gd name="T3" fmla="*/ 31 h 41"/>
                <a:gd name="T4" fmla="*/ 12 w 40"/>
                <a:gd name="T5" fmla="*/ 39 h 41"/>
                <a:gd name="T6" fmla="*/ 6 w 40"/>
                <a:gd name="T7" fmla="*/ 30 h 41"/>
                <a:gd name="T8" fmla="*/ 9 w 40"/>
                <a:gd name="T9" fmla="*/ 26 h 41"/>
                <a:gd name="T10" fmla="*/ 3 w 40"/>
                <a:gd name="T11" fmla="*/ 39 h 41"/>
                <a:gd name="T12" fmla="*/ 26 w 40"/>
                <a:gd name="T13" fmla="*/ 35 h 41"/>
                <a:gd name="T14" fmla="*/ 36 w 40"/>
                <a:gd name="T15" fmla="*/ 23 h 41"/>
                <a:gd name="T16" fmla="*/ 39 w 40"/>
                <a:gd name="T17" fmla="*/ 10 h 41"/>
                <a:gd name="T18" fmla="*/ 38 w 40"/>
                <a:gd name="T19" fmla="*/ 10 h 41"/>
                <a:gd name="T20" fmla="*/ 37 w 40"/>
                <a:gd name="T21" fmla="*/ 15 h 41"/>
                <a:gd name="T22" fmla="*/ 27 w 40"/>
                <a:gd name="T23" fmla="*/ 32 h 41"/>
                <a:gd name="T24" fmla="*/ 19 w 40"/>
                <a:gd name="T25" fmla="*/ 35 h 41"/>
                <a:gd name="T26" fmla="*/ 37 w 40"/>
                <a:gd name="T27" fmla="*/ 16 h 41"/>
                <a:gd name="T28" fmla="*/ 36 w 40"/>
                <a:gd name="T29" fmla="*/ 5 h 41"/>
                <a:gd name="T30" fmla="*/ 34 w 40"/>
                <a:gd name="T31" fmla="*/ 3 h 41"/>
                <a:gd name="T32" fmla="*/ 30 w 40"/>
                <a:gd name="T33" fmla="*/ 3 h 41"/>
                <a:gd name="T34" fmla="*/ 30 w 40"/>
                <a:gd name="T35" fmla="*/ 6 h 41"/>
                <a:gd name="T36" fmla="*/ 30 w 40"/>
                <a:gd name="T37" fmla="*/ 8 h 41"/>
                <a:gd name="T38" fmla="*/ 30 w 40"/>
                <a:gd name="T39" fmla="*/ 6 h 41"/>
                <a:gd name="T40" fmla="*/ 25 w 40"/>
                <a:gd name="T41" fmla="*/ 7 h 41"/>
                <a:gd name="T42" fmla="*/ 26 w 40"/>
                <a:gd name="T43" fmla="*/ 3 h 41"/>
                <a:gd name="T44" fmla="*/ 20 w 40"/>
                <a:gd name="T45" fmla="*/ 4 h 41"/>
                <a:gd name="T46" fmla="*/ 15 w 40"/>
                <a:gd name="T47" fmla="*/ 10 h 41"/>
                <a:gd name="T48" fmla="*/ 15 w 40"/>
                <a:gd name="T49" fmla="*/ 11 h 41"/>
                <a:gd name="T50" fmla="*/ 14 w 40"/>
                <a:gd name="T51" fmla="*/ 13 h 41"/>
                <a:gd name="T52" fmla="*/ 10 w 40"/>
                <a:gd name="T53" fmla="*/ 20 h 41"/>
                <a:gd name="T54" fmla="*/ 0 w 40"/>
                <a:gd name="T55" fmla="*/ 41 h 41"/>
                <a:gd name="T56" fmla="*/ 26 w 40"/>
                <a:gd name="T57" fmla="*/ 36 h 41"/>
                <a:gd name="T58" fmla="*/ 18 w 40"/>
                <a:gd name="T59" fmla="*/ 36 h 41"/>
                <a:gd name="T60" fmla="*/ 25 w 40"/>
                <a:gd name="T61" fmla="*/ 24 h 41"/>
                <a:gd name="T62" fmla="*/ 24 w 40"/>
                <a:gd name="T63" fmla="*/ 24 h 41"/>
                <a:gd name="T64" fmla="*/ 28 w 40"/>
                <a:gd name="T65" fmla="*/ 19 h 41"/>
                <a:gd name="T66" fmla="*/ 29 w 40"/>
                <a:gd name="T67" fmla="*/ 15 h 41"/>
                <a:gd name="T68" fmla="*/ 25 w 40"/>
                <a:gd name="T69" fmla="*/ 24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 h="41">
                  <a:moveTo>
                    <a:pt x="26" y="36"/>
                  </a:moveTo>
                  <a:cubicBezTo>
                    <a:pt x="28" y="35"/>
                    <a:pt x="30" y="33"/>
                    <a:pt x="32" y="31"/>
                  </a:cubicBezTo>
                  <a:cubicBezTo>
                    <a:pt x="34" y="29"/>
                    <a:pt x="36" y="27"/>
                    <a:pt x="37" y="24"/>
                  </a:cubicBezTo>
                  <a:cubicBezTo>
                    <a:pt x="36" y="27"/>
                    <a:pt x="34" y="29"/>
                    <a:pt x="32" y="31"/>
                  </a:cubicBezTo>
                  <a:cubicBezTo>
                    <a:pt x="30" y="33"/>
                    <a:pt x="28" y="34"/>
                    <a:pt x="26" y="35"/>
                  </a:cubicBezTo>
                  <a:cubicBezTo>
                    <a:pt x="21" y="38"/>
                    <a:pt x="17" y="39"/>
                    <a:pt x="12" y="39"/>
                  </a:cubicBezTo>
                  <a:cubicBezTo>
                    <a:pt x="1" y="40"/>
                    <a:pt x="1" y="40"/>
                    <a:pt x="1" y="40"/>
                  </a:cubicBezTo>
                  <a:cubicBezTo>
                    <a:pt x="6" y="30"/>
                    <a:pt x="6" y="30"/>
                    <a:pt x="6" y="30"/>
                  </a:cubicBezTo>
                  <a:cubicBezTo>
                    <a:pt x="8" y="25"/>
                    <a:pt x="8" y="25"/>
                    <a:pt x="8" y="25"/>
                  </a:cubicBezTo>
                  <a:cubicBezTo>
                    <a:pt x="8" y="25"/>
                    <a:pt x="9" y="26"/>
                    <a:pt x="9" y="26"/>
                  </a:cubicBezTo>
                  <a:cubicBezTo>
                    <a:pt x="8" y="27"/>
                    <a:pt x="8" y="29"/>
                    <a:pt x="7" y="31"/>
                  </a:cubicBezTo>
                  <a:cubicBezTo>
                    <a:pt x="3" y="39"/>
                    <a:pt x="3" y="39"/>
                    <a:pt x="3" y="39"/>
                  </a:cubicBezTo>
                  <a:cubicBezTo>
                    <a:pt x="12" y="38"/>
                    <a:pt x="12" y="38"/>
                    <a:pt x="12" y="38"/>
                  </a:cubicBezTo>
                  <a:cubicBezTo>
                    <a:pt x="17" y="37"/>
                    <a:pt x="21" y="37"/>
                    <a:pt x="26" y="35"/>
                  </a:cubicBezTo>
                  <a:cubicBezTo>
                    <a:pt x="28" y="34"/>
                    <a:pt x="30" y="32"/>
                    <a:pt x="32" y="30"/>
                  </a:cubicBezTo>
                  <a:cubicBezTo>
                    <a:pt x="34" y="28"/>
                    <a:pt x="36" y="26"/>
                    <a:pt x="36" y="23"/>
                  </a:cubicBezTo>
                  <a:cubicBezTo>
                    <a:pt x="38" y="24"/>
                    <a:pt x="38" y="24"/>
                    <a:pt x="38" y="24"/>
                  </a:cubicBezTo>
                  <a:cubicBezTo>
                    <a:pt x="40" y="19"/>
                    <a:pt x="40" y="14"/>
                    <a:pt x="39" y="10"/>
                  </a:cubicBezTo>
                  <a:cubicBezTo>
                    <a:pt x="39" y="8"/>
                    <a:pt x="38" y="6"/>
                    <a:pt x="37" y="5"/>
                  </a:cubicBezTo>
                  <a:cubicBezTo>
                    <a:pt x="37" y="7"/>
                    <a:pt x="37" y="9"/>
                    <a:pt x="38" y="10"/>
                  </a:cubicBezTo>
                  <a:cubicBezTo>
                    <a:pt x="38" y="11"/>
                    <a:pt x="37" y="12"/>
                    <a:pt x="37" y="13"/>
                  </a:cubicBezTo>
                  <a:cubicBezTo>
                    <a:pt x="37" y="13"/>
                    <a:pt x="37" y="14"/>
                    <a:pt x="37" y="15"/>
                  </a:cubicBezTo>
                  <a:cubicBezTo>
                    <a:pt x="37" y="18"/>
                    <a:pt x="36" y="22"/>
                    <a:pt x="34" y="25"/>
                  </a:cubicBezTo>
                  <a:cubicBezTo>
                    <a:pt x="32" y="28"/>
                    <a:pt x="30" y="31"/>
                    <a:pt x="27" y="32"/>
                  </a:cubicBezTo>
                  <a:cubicBezTo>
                    <a:pt x="24" y="34"/>
                    <a:pt x="22" y="35"/>
                    <a:pt x="19" y="35"/>
                  </a:cubicBezTo>
                  <a:cubicBezTo>
                    <a:pt x="19" y="35"/>
                    <a:pt x="19" y="35"/>
                    <a:pt x="19" y="35"/>
                  </a:cubicBezTo>
                  <a:cubicBezTo>
                    <a:pt x="24" y="34"/>
                    <a:pt x="29" y="31"/>
                    <a:pt x="32" y="27"/>
                  </a:cubicBezTo>
                  <a:cubicBezTo>
                    <a:pt x="35" y="24"/>
                    <a:pt x="36" y="20"/>
                    <a:pt x="37" y="16"/>
                  </a:cubicBezTo>
                  <a:cubicBezTo>
                    <a:pt x="37" y="14"/>
                    <a:pt x="37" y="12"/>
                    <a:pt x="37" y="11"/>
                  </a:cubicBezTo>
                  <a:cubicBezTo>
                    <a:pt x="37" y="9"/>
                    <a:pt x="37" y="7"/>
                    <a:pt x="36" y="5"/>
                  </a:cubicBezTo>
                  <a:cubicBezTo>
                    <a:pt x="36" y="5"/>
                    <a:pt x="36" y="4"/>
                    <a:pt x="36" y="4"/>
                  </a:cubicBezTo>
                  <a:cubicBezTo>
                    <a:pt x="35" y="3"/>
                    <a:pt x="35" y="3"/>
                    <a:pt x="34" y="3"/>
                  </a:cubicBezTo>
                  <a:cubicBezTo>
                    <a:pt x="33" y="2"/>
                    <a:pt x="32" y="2"/>
                    <a:pt x="32" y="2"/>
                  </a:cubicBezTo>
                  <a:cubicBezTo>
                    <a:pt x="31" y="2"/>
                    <a:pt x="30" y="2"/>
                    <a:pt x="30" y="3"/>
                  </a:cubicBezTo>
                  <a:cubicBezTo>
                    <a:pt x="30" y="3"/>
                    <a:pt x="30" y="4"/>
                    <a:pt x="30" y="4"/>
                  </a:cubicBezTo>
                  <a:cubicBezTo>
                    <a:pt x="30" y="5"/>
                    <a:pt x="30" y="5"/>
                    <a:pt x="30" y="6"/>
                  </a:cubicBezTo>
                  <a:cubicBezTo>
                    <a:pt x="30" y="7"/>
                    <a:pt x="31" y="8"/>
                    <a:pt x="31" y="8"/>
                  </a:cubicBezTo>
                  <a:cubicBezTo>
                    <a:pt x="30" y="8"/>
                    <a:pt x="30" y="8"/>
                    <a:pt x="30" y="8"/>
                  </a:cubicBezTo>
                  <a:cubicBezTo>
                    <a:pt x="30" y="7"/>
                    <a:pt x="30" y="7"/>
                    <a:pt x="30" y="6"/>
                  </a:cubicBezTo>
                  <a:cubicBezTo>
                    <a:pt x="30" y="6"/>
                    <a:pt x="30" y="6"/>
                    <a:pt x="30" y="6"/>
                  </a:cubicBezTo>
                  <a:cubicBezTo>
                    <a:pt x="29" y="6"/>
                    <a:pt x="29" y="6"/>
                    <a:pt x="29" y="6"/>
                  </a:cubicBezTo>
                  <a:cubicBezTo>
                    <a:pt x="28" y="6"/>
                    <a:pt x="26" y="6"/>
                    <a:pt x="25" y="7"/>
                  </a:cubicBezTo>
                  <a:cubicBezTo>
                    <a:pt x="24" y="6"/>
                    <a:pt x="24" y="6"/>
                    <a:pt x="24" y="6"/>
                  </a:cubicBezTo>
                  <a:cubicBezTo>
                    <a:pt x="26" y="4"/>
                    <a:pt x="27" y="3"/>
                    <a:pt x="26" y="3"/>
                  </a:cubicBezTo>
                  <a:cubicBezTo>
                    <a:pt x="26" y="2"/>
                    <a:pt x="24" y="1"/>
                    <a:pt x="24" y="0"/>
                  </a:cubicBezTo>
                  <a:cubicBezTo>
                    <a:pt x="23" y="2"/>
                    <a:pt x="22" y="3"/>
                    <a:pt x="20" y="4"/>
                  </a:cubicBezTo>
                  <a:cubicBezTo>
                    <a:pt x="19" y="5"/>
                    <a:pt x="18" y="6"/>
                    <a:pt x="17" y="7"/>
                  </a:cubicBezTo>
                  <a:cubicBezTo>
                    <a:pt x="17" y="8"/>
                    <a:pt x="16" y="9"/>
                    <a:pt x="15" y="10"/>
                  </a:cubicBezTo>
                  <a:cubicBezTo>
                    <a:pt x="15" y="10"/>
                    <a:pt x="15" y="10"/>
                    <a:pt x="15" y="10"/>
                  </a:cubicBezTo>
                  <a:cubicBezTo>
                    <a:pt x="15" y="10"/>
                    <a:pt x="15" y="10"/>
                    <a:pt x="15" y="11"/>
                  </a:cubicBezTo>
                  <a:cubicBezTo>
                    <a:pt x="15" y="11"/>
                    <a:pt x="15" y="11"/>
                    <a:pt x="15" y="11"/>
                  </a:cubicBezTo>
                  <a:cubicBezTo>
                    <a:pt x="14" y="13"/>
                    <a:pt x="14" y="13"/>
                    <a:pt x="14" y="13"/>
                  </a:cubicBezTo>
                  <a:cubicBezTo>
                    <a:pt x="13" y="15"/>
                    <a:pt x="13" y="15"/>
                    <a:pt x="13" y="15"/>
                  </a:cubicBezTo>
                  <a:cubicBezTo>
                    <a:pt x="10" y="20"/>
                    <a:pt x="10" y="20"/>
                    <a:pt x="10" y="20"/>
                  </a:cubicBezTo>
                  <a:cubicBezTo>
                    <a:pt x="6" y="30"/>
                    <a:pt x="6" y="30"/>
                    <a:pt x="6" y="30"/>
                  </a:cubicBezTo>
                  <a:cubicBezTo>
                    <a:pt x="0" y="41"/>
                    <a:pt x="0" y="41"/>
                    <a:pt x="0" y="41"/>
                  </a:cubicBezTo>
                  <a:cubicBezTo>
                    <a:pt x="12" y="40"/>
                    <a:pt x="12" y="40"/>
                    <a:pt x="12" y="40"/>
                  </a:cubicBezTo>
                  <a:cubicBezTo>
                    <a:pt x="17" y="39"/>
                    <a:pt x="22" y="38"/>
                    <a:pt x="26" y="36"/>
                  </a:cubicBezTo>
                  <a:close/>
                  <a:moveTo>
                    <a:pt x="18" y="36"/>
                  </a:moveTo>
                  <a:cubicBezTo>
                    <a:pt x="18" y="36"/>
                    <a:pt x="18" y="36"/>
                    <a:pt x="18" y="36"/>
                  </a:cubicBezTo>
                  <a:cubicBezTo>
                    <a:pt x="18" y="36"/>
                    <a:pt x="18" y="36"/>
                    <a:pt x="18" y="36"/>
                  </a:cubicBezTo>
                  <a:close/>
                  <a:moveTo>
                    <a:pt x="25" y="24"/>
                  </a:moveTo>
                  <a:cubicBezTo>
                    <a:pt x="24" y="24"/>
                    <a:pt x="24" y="24"/>
                    <a:pt x="24" y="24"/>
                  </a:cubicBezTo>
                  <a:cubicBezTo>
                    <a:pt x="24" y="24"/>
                    <a:pt x="24" y="24"/>
                    <a:pt x="24" y="24"/>
                  </a:cubicBezTo>
                  <a:cubicBezTo>
                    <a:pt x="24" y="24"/>
                    <a:pt x="24" y="24"/>
                    <a:pt x="24" y="24"/>
                  </a:cubicBezTo>
                  <a:cubicBezTo>
                    <a:pt x="26" y="22"/>
                    <a:pt x="27" y="21"/>
                    <a:pt x="28" y="19"/>
                  </a:cubicBezTo>
                  <a:cubicBezTo>
                    <a:pt x="28" y="18"/>
                    <a:pt x="29" y="17"/>
                    <a:pt x="29" y="15"/>
                  </a:cubicBezTo>
                  <a:cubicBezTo>
                    <a:pt x="29" y="15"/>
                    <a:pt x="29" y="15"/>
                    <a:pt x="29" y="15"/>
                  </a:cubicBezTo>
                  <a:cubicBezTo>
                    <a:pt x="29" y="16"/>
                    <a:pt x="29" y="18"/>
                    <a:pt x="28" y="19"/>
                  </a:cubicBezTo>
                  <a:cubicBezTo>
                    <a:pt x="27" y="21"/>
                    <a:pt x="26" y="23"/>
                    <a:pt x="25" y="2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52" name="Freeform 44">
              <a:extLst>
                <a:ext uri="{FF2B5EF4-FFF2-40B4-BE49-F238E27FC236}">
                  <a16:creationId xmlns:a16="http://schemas.microsoft.com/office/drawing/2014/main" id="{2F3197B0-A846-A7C1-0AC3-1AA2819690BD}"/>
                </a:ext>
              </a:extLst>
            </p:cNvPr>
            <p:cNvSpPr/>
            <p:nvPr/>
          </p:nvSpPr>
          <p:spPr bwMode="auto">
            <a:xfrm>
              <a:off x="6613526" y="29575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53" name="Freeform 45">
              <a:extLst>
                <a:ext uri="{FF2B5EF4-FFF2-40B4-BE49-F238E27FC236}">
                  <a16:creationId xmlns:a16="http://schemas.microsoft.com/office/drawing/2014/main" id="{ADE67620-2978-B423-9423-A5D1967F48D4}"/>
                </a:ext>
              </a:extLst>
            </p:cNvPr>
            <p:cNvSpPr/>
            <p:nvPr/>
          </p:nvSpPr>
          <p:spPr bwMode="auto">
            <a:xfrm>
              <a:off x="6613526" y="2960688"/>
              <a:ext cx="3175"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1" y="0"/>
                  </a:cubicBezTo>
                  <a:cubicBezTo>
                    <a:pt x="1" y="0"/>
                    <a:pt x="1" y="0"/>
                    <a:pt x="0" y="0"/>
                  </a:cubicBezTo>
                  <a:cubicBezTo>
                    <a:pt x="1" y="0"/>
                    <a:pt x="1" y="0"/>
                    <a:pt x="1"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54" name="Freeform 46">
              <a:extLst>
                <a:ext uri="{FF2B5EF4-FFF2-40B4-BE49-F238E27FC236}">
                  <a16:creationId xmlns:a16="http://schemas.microsoft.com/office/drawing/2014/main" id="{9969DD94-F8E6-67A4-2EC7-DAE7942D8549}"/>
                </a:ext>
              </a:extLst>
            </p:cNvPr>
            <p:cNvSpPr>
              <a:spLocks noEditPoints="1"/>
            </p:cNvSpPr>
            <p:nvPr/>
          </p:nvSpPr>
          <p:spPr bwMode="auto">
            <a:xfrm>
              <a:off x="4999038" y="1544638"/>
              <a:ext cx="2201863" cy="3138488"/>
            </a:xfrm>
            <a:custGeom>
              <a:avLst/>
              <a:gdLst>
                <a:gd name="T0" fmla="*/ 329 w 585"/>
                <a:gd name="T1" fmla="*/ 617 h 835"/>
                <a:gd name="T2" fmla="*/ 393 w 585"/>
                <a:gd name="T3" fmla="*/ 406 h 835"/>
                <a:gd name="T4" fmla="*/ 334 w 585"/>
                <a:gd name="T5" fmla="*/ 317 h 835"/>
                <a:gd name="T6" fmla="*/ 383 w 585"/>
                <a:gd name="T7" fmla="*/ 401 h 835"/>
                <a:gd name="T8" fmla="*/ 359 w 585"/>
                <a:gd name="T9" fmla="*/ 523 h 835"/>
                <a:gd name="T10" fmla="*/ 535 w 585"/>
                <a:gd name="T11" fmla="*/ 440 h 835"/>
                <a:gd name="T12" fmla="*/ 406 w 585"/>
                <a:gd name="T13" fmla="*/ 544 h 835"/>
                <a:gd name="T14" fmla="*/ 404 w 585"/>
                <a:gd name="T15" fmla="*/ 430 h 835"/>
                <a:gd name="T16" fmla="*/ 385 w 585"/>
                <a:gd name="T17" fmla="*/ 393 h 835"/>
                <a:gd name="T18" fmla="*/ 408 w 585"/>
                <a:gd name="T19" fmla="*/ 429 h 835"/>
                <a:gd name="T20" fmla="*/ 406 w 585"/>
                <a:gd name="T21" fmla="*/ 570 h 835"/>
                <a:gd name="T22" fmla="*/ 413 w 585"/>
                <a:gd name="T23" fmla="*/ 536 h 835"/>
                <a:gd name="T24" fmla="*/ 407 w 585"/>
                <a:gd name="T25" fmla="*/ 431 h 835"/>
                <a:gd name="T26" fmla="*/ 363 w 585"/>
                <a:gd name="T27" fmla="*/ 361 h 835"/>
                <a:gd name="T28" fmla="*/ 289 w 585"/>
                <a:gd name="T29" fmla="*/ 345 h 835"/>
                <a:gd name="T30" fmla="*/ 217 w 585"/>
                <a:gd name="T31" fmla="*/ 366 h 835"/>
                <a:gd name="T32" fmla="*/ 206 w 585"/>
                <a:gd name="T33" fmla="*/ 480 h 835"/>
                <a:gd name="T34" fmla="*/ 40 w 585"/>
                <a:gd name="T35" fmla="*/ 170 h 835"/>
                <a:gd name="T36" fmla="*/ 157 w 585"/>
                <a:gd name="T37" fmla="*/ 545 h 835"/>
                <a:gd name="T38" fmla="*/ 185 w 585"/>
                <a:gd name="T39" fmla="*/ 719 h 835"/>
                <a:gd name="T40" fmla="*/ 249 w 585"/>
                <a:gd name="T41" fmla="*/ 831 h 835"/>
                <a:gd name="T42" fmla="*/ 245 w 585"/>
                <a:gd name="T43" fmla="*/ 829 h 835"/>
                <a:gd name="T44" fmla="*/ 224 w 585"/>
                <a:gd name="T45" fmla="*/ 805 h 835"/>
                <a:gd name="T46" fmla="*/ 360 w 585"/>
                <a:gd name="T47" fmla="*/ 812 h 835"/>
                <a:gd name="T48" fmla="*/ 382 w 585"/>
                <a:gd name="T49" fmla="*/ 767 h 835"/>
                <a:gd name="T50" fmla="*/ 375 w 585"/>
                <a:gd name="T51" fmla="*/ 779 h 835"/>
                <a:gd name="T52" fmla="*/ 354 w 585"/>
                <a:gd name="T53" fmla="*/ 801 h 835"/>
                <a:gd name="T54" fmla="*/ 358 w 585"/>
                <a:gd name="T55" fmla="*/ 789 h 835"/>
                <a:gd name="T56" fmla="*/ 180 w 585"/>
                <a:gd name="T57" fmla="*/ 750 h 835"/>
                <a:gd name="T58" fmla="*/ 296 w 585"/>
                <a:gd name="T59" fmla="*/ 716 h 835"/>
                <a:gd name="T60" fmla="*/ 397 w 585"/>
                <a:gd name="T61" fmla="*/ 709 h 835"/>
                <a:gd name="T62" fmla="*/ 362 w 585"/>
                <a:gd name="T63" fmla="*/ 675 h 835"/>
                <a:gd name="T64" fmla="*/ 414 w 585"/>
                <a:gd name="T65" fmla="*/ 634 h 835"/>
                <a:gd name="T66" fmla="*/ 397 w 585"/>
                <a:gd name="T67" fmla="*/ 658 h 835"/>
                <a:gd name="T68" fmla="*/ 405 w 585"/>
                <a:gd name="T69" fmla="*/ 620 h 835"/>
                <a:gd name="T70" fmla="*/ 416 w 585"/>
                <a:gd name="T71" fmla="*/ 599 h 835"/>
                <a:gd name="T72" fmla="*/ 256 w 585"/>
                <a:gd name="T73" fmla="*/ 820 h 835"/>
                <a:gd name="T74" fmla="*/ 228 w 585"/>
                <a:gd name="T75" fmla="*/ 811 h 835"/>
                <a:gd name="T76" fmla="*/ 185 w 585"/>
                <a:gd name="T77" fmla="*/ 718 h 835"/>
                <a:gd name="T78" fmla="*/ 225 w 585"/>
                <a:gd name="T79" fmla="*/ 376 h 835"/>
                <a:gd name="T80" fmla="*/ 270 w 585"/>
                <a:gd name="T81" fmla="*/ 353 h 835"/>
                <a:gd name="T82" fmla="*/ 358 w 585"/>
                <a:gd name="T83" fmla="*/ 348 h 835"/>
                <a:gd name="T84" fmla="*/ 446 w 585"/>
                <a:gd name="T85" fmla="*/ 390 h 835"/>
                <a:gd name="T86" fmla="*/ 407 w 585"/>
                <a:gd name="T87" fmla="*/ 418 h 835"/>
                <a:gd name="T88" fmla="*/ 355 w 585"/>
                <a:gd name="T89" fmla="*/ 374 h 835"/>
                <a:gd name="T90" fmla="*/ 332 w 585"/>
                <a:gd name="T91" fmla="*/ 354 h 835"/>
                <a:gd name="T92" fmla="*/ 242 w 585"/>
                <a:gd name="T93" fmla="*/ 333 h 835"/>
                <a:gd name="T94" fmla="*/ 139 w 585"/>
                <a:gd name="T95" fmla="*/ 387 h 835"/>
                <a:gd name="T96" fmla="*/ 182 w 585"/>
                <a:gd name="T97" fmla="*/ 623 h 835"/>
                <a:gd name="T98" fmla="*/ 372 w 585"/>
                <a:gd name="T99" fmla="*/ 434 h 835"/>
                <a:gd name="T100" fmla="*/ 255 w 585"/>
                <a:gd name="T101" fmla="*/ 373 h 835"/>
                <a:gd name="T102" fmla="*/ 374 w 585"/>
                <a:gd name="T103" fmla="*/ 423 h 835"/>
                <a:gd name="T104" fmla="*/ 235 w 585"/>
                <a:gd name="T105" fmla="*/ 391 h 835"/>
                <a:gd name="T106" fmla="*/ 368 w 585"/>
                <a:gd name="T107" fmla="*/ 468 h 835"/>
                <a:gd name="T108" fmla="*/ 263 w 585"/>
                <a:gd name="T109" fmla="*/ 358 h 835"/>
                <a:gd name="T110" fmla="*/ 343 w 585"/>
                <a:gd name="T111" fmla="*/ 372 h 835"/>
                <a:gd name="T112" fmla="*/ 339 w 585"/>
                <a:gd name="T113" fmla="*/ 361 h 835"/>
                <a:gd name="T114" fmla="*/ 240 w 585"/>
                <a:gd name="T115" fmla="*/ 513 h 835"/>
                <a:gd name="T116" fmla="*/ 185 w 585"/>
                <a:gd name="T117" fmla="*/ 382 h 835"/>
                <a:gd name="T118" fmla="*/ 287 w 585"/>
                <a:gd name="T119" fmla="*/ 300 h 835"/>
                <a:gd name="T120" fmla="*/ 336 w 585"/>
                <a:gd name="T121" fmla="*/ 336 h 835"/>
                <a:gd name="T122" fmla="*/ 382 w 585"/>
                <a:gd name="T123" fmla="*/ 404 h 835"/>
                <a:gd name="T124" fmla="*/ 333 w 585"/>
                <a:gd name="T125" fmla="*/ 593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85" h="835">
                  <a:moveTo>
                    <a:pt x="542" y="139"/>
                  </a:moveTo>
                  <a:cubicBezTo>
                    <a:pt x="526" y="111"/>
                    <a:pt x="507" y="89"/>
                    <a:pt x="486" y="71"/>
                  </a:cubicBezTo>
                  <a:cubicBezTo>
                    <a:pt x="466" y="53"/>
                    <a:pt x="445" y="39"/>
                    <a:pt x="425" y="29"/>
                  </a:cubicBezTo>
                  <a:cubicBezTo>
                    <a:pt x="460" y="48"/>
                    <a:pt x="492" y="74"/>
                    <a:pt x="517" y="106"/>
                  </a:cubicBezTo>
                  <a:cubicBezTo>
                    <a:pt x="542" y="138"/>
                    <a:pt x="561" y="175"/>
                    <a:pt x="571" y="215"/>
                  </a:cubicBezTo>
                  <a:cubicBezTo>
                    <a:pt x="581" y="255"/>
                    <a:pt x="583" y="297"/>
                    <a:pt x="575" y="338"/>
                  </a:cubicBezTo>
                  <a:cubicBezTo>
                    <a:pt x="568" y="378"/>
                    <a:pt x="552" y="418"/>
                    <a:pt x="528" y="452"/>
                  </a:cubicBezTo>
                  <a:cubicBezTo>
                    <a:pt x="504" y="486"/>
                    <a:pt x="472" y="515"/>
                    <a:pt x="436" y="536"/>
                  </a:cubicBezTo>
                  <a:cubicBezTo>
                    <a:pt x="432" y="539"/>
                    <a:pt x="427" y="541"/>
                    <a:pt x="422" y="544"/>
                  </a:cubicBezTo>
                  <a:cubicBezTo>
                    <a:pt x="419" y="545"/>
                    <a:pt x="419" y="545"/>
                    <a:pt x="419" y="545"/>
                  </a:cubicBezTo>
                  <a:cubicBezTo>
                    <a:pt x="416" y="547"/>
                    <a:pt x="416" y="547"/>
                    <a:pt x="416" y="547"/>
                  </a:cubicBezTo>
                  <a:cubicBezTo>
                    <a:pt x="414" y="548"/>
                    <a:pt x="414" y="548"/>
                    <a:pt x="414" y="548"/>
                  </a:cubicBezTo>
                  <a:cubicBezTo>
                    <a:pt x="414" y="549"/>
                    <a:pt x="414" y="549"/>
                    <a:pt x="414" y="549"/>
                  </a:cubicBezTo>
                  <a:cubicBezTo>
                    <a:pt x="414" y="580"/>
                    <a:pt x="414" y="580"/>
                    <a:pt x="414" y="580"/>
                  </a:cubicBezTo>
                  <a:cubicBezTo>
                    <a:pt x="414" y="595"/>
                    <a:pt x="414" y="595"/>
                    <a:pt x="414" y="595"/>
                  </a:cubicBezTo>
                  <a:cubicBezTo>
                    <a:pt x="414" y="599"/>
                    <a:pt x="414" y="599"/>
                    <a:pt x="414" y="599"/>
                  </a:cubicBezTo>
                  <a:cubicBezTo>
                    <a:pt x="414" y="600"/>
                    <a:pt x="414" y="600"/>
                    <a:pt x="414" y="600"/>
                  </a:cubicBezTo>
                  <a:cubicBezTo>
                    <a:pt x="414" y="600"/>
                    <a:pt x="414" y="601"/>
                    <a:pt x="414" y="601"/>
                  </a:cubicBezTo>
                  <a:cubicBezTo>
                    <a:pt x="414" y="602"/>
                    <a:pt x="414" y="603"/>
                    <a:pt x="414" y="604"/>
                  </a:cubicBezTo>
                  <a:cubicBezTo>
                    <a:pt x="413" y="607"/>
                    <a:pt x="412" y="610"/>
                    <a:pt x="410" y="613"/>
                  </a:cubicBezTo>
                  <a:cubicBezTo>
                    <a:pt x="406" y="618"/>
                    <a:pt x="400" y="621"/>
                    <a:pt x="393" y="621"/>
                  </a:cubicBezTo>
                  <a:cubicBezTo>
                    <a:pt x="377" y="621"/>
                    <a:pt x="377" y="621"/>
                    <a:pt x="377" y="621"/>
                  </a:cubicBezTo>
                  <a:cubicBezTo>
                    <a:pt x="346" y="621"/>
                    <a:pt x="346" y="621"/>
                    <a:pt x="346" y="621"/>
                  </a:cubicBezTo>
                  <a:cubicBezTo>
                    <a:pt x="336" y="621"/>
                    <a:pt x="336" y="621"/>
                    <a:pt x="336" y="621"/>
                  </a:cubicBezTo>
                  <a:cubicBezTo>
                    <a:pt x="330" y="621"/>
                    <a:pt x="330" y="621"/>
                    <a:pt x="330" y="621"/>
                  </a:cubicBezTo>
                  <a:cubicBezTo>
                    <a:pt x="328" y="621"/>
                    <a:pt x="328" y="621"/>
                    <a:pt x="328" y="621"/>
                  </a:cubicBezTo>
                  <a:cubicBezTo>
                    <a:pt x="328" y="621"/>
                    <a:pt x="328" y="621"/>
                    <a:pt x="328" y="621"/>
                  </a:cubicBezTo>
                  <a:cubicBezTo>
                    <a:pt x="328" y="621"/>
                    <a:pt x="328" y="621"/>
                    <a:pt x="328" y="621"/>
                  </a:cubicBezTo>
                  <a:cubicBezTo>
                    <a:pt x="328" y="620"/>
                    <a:pt x="328" y="620"/>
                    <a:pt x="328" y="620"/>
                  </a:cubicBezTo>
                  <a:cubicBezTo>
                    <a:pt x="329" y="617"/>
                    <a:pt x="329" y="617"/>
                    <a:pt x="329" y="617"/>
                  </a:cubicBezTo>
                  <a:cubicBezTo>
                    <a:pt x="332" y="606"/>
                    <a:pt x="332" y="606"/>
                    <a:pt x="332" y="606"/>
                  </a:cubicBezTo>
                  <a:cubicBezTo>
                    <a:pt x="334" y="598"/>
                    <a:pt x="334" y="598"/>
                    <a:pt x="334" y="598"/>
                  </a:cubicBezTo>
                  <a:cubicBezTo>
                    <a:pt x="340" y="578"/>
                    <a:pt x="346" y="558"/>
                    <a:pt x="353" y="539"/>
                  </a:cubicBezTo>
                  <a:cubicBezTo>
                    <a:pt x="360" y="519"/>
                    <a:pt x="367" y="499"/>
                    <a:pt x="374" y="480"/>
                  </a:cubicBezTo>
                  <a:cubicBezTo>
                    <a:pt x="378" y="470"/>
                    <a:pt x="382" y="460"/>
                    <a:pt x="386" y="451"/>
                  </a:cubicBezTo>
                  <a:cubicBezTo>
                    <a:pt x="388" y="446"/>
                    <a:pt x="390" y="441"/>
                    <a:pt x="392" y="437"/>
                  </a:cubicBezTo>
                  <a:cubicBezTo>
                    <a:pt x="395" y="429"/>
                    <a:pt x="395" y="429"/>
                    <a:pt x="395" y="429"/>
                  </a:cubicBezTo>
                  <a:cubicBezTo>
                    <a:pt x="397" y="425"/>
                    <a:pt x="397" y="425"/>
                    <a:pt x="397" y="425"/>
                  </a:cubicBezTo>
                  <a:cubicBezTo>
                    <a:pt x="398" y="423"/>
                    <a:pt x="399" y="421"/>
                    <a:pt x="400" y="420"/>
                  </a:cubicBezTo>
                  <a:cubicBezTo>
                    <a:pt x="404" y="420"/>
                    <a:pt x="404" y="420"/>
                    <a:pt x="404" y="420"/>
                  </a:cubicBezTo>
                  <a:cubicBezTo>
                    <a:pt x="405" y="420"/>
                    <a:pt x="405" y="420"/>
                    <a:pt x="406" y="420"/>
                  </a:cubicBezTo>
                  <a:cubicBezTo>
                    <a:pt x="407" y="420"/>
                    <a:pt x="407" y="420"/>
                    <a:pt x="407" y="420"/>
                  </a:cubicBezTo>
                  <a:cubicBezTo>
                    <a:pt x="408" y="420"/>
                    <a:pt x="408" y="420"/>
                    <a:pt x="408" y="420"/>
                  </a:cubicBezTo>
                  <a:cubicBezTo>
                    <a:pt x="410" y="420"/>
                    <a:pt x="411" y="420"/>
                    <a:pt x="413" y="420"/>
                  </a:cubicBezTo>
                  <a:cubicBezTo>
                    <a:pt x="417" y="420"/>
                    <a:pt x="420" y="419"/>
                    <a:pt x="423" y="418"/>
                  </a:cubicBezTo>
                  <a:cubicBezTo>
                    <a:pt x="430" y="416"/>
                    <a:pt x="435" y="413"/>
                    <a:pt x="440" y="408"/>
                  </a:cubicBezTo>
                  <a:cubicBezTo>
                    <a:pt x="442" y="406"/>
                    <a:pt x="444" y="403"/>
                    <a:pt x="445" y="400"/>
                  </a:cubicBezTo>
                  <a:cubicBezTo>
                    <a:pt x="446" y="397"/>
                    <a:pt x="447" y="394"/>
                    <a:pt x="448" y="390"/>
                  </a:cubicBezTo>
                  <a:cubicBezTo>
                    <a:pt x="449" y="384"/>
                    <a:pt x="448" y="377"/>
                    <a:pt x="445" y="371"/>
                  </a:cubicBezTo>
                  <a:cubicBezTo>
                    <a:pt x="443" y="365"/>
                    <a:pt x="438" y="360"/>
                    <a:pt x="432" y="359"/>
                  </a:cubicBezTo>
                  <a:cubicBezTo>
                    <a:pt x="431" y="359"/>
                    <a:pt x="430" y="359"/>
                    <a:pt x="428" y="359"/>
                  </a:cubicBezTo>
                  <a:cubicBezTo>
                    <a:pt x="427" y="359"/>
                    <a:pt x="425" y="360"/>
                    <a:pt x="424" y="361"/>
                  </a:cubicBezTo>
                  <a:cubicBezTo>
                    <a:pt x="421" y="362"/>
                    <a:pt x="419" y="364"/>
                    <a:pt x="416" y="366"/>
                  </a:cubicBezTo>
                  <a:cubicBezTo>
                    <a:pt x="414" y="368"/>
                    <a:pt x="411" y="371"/>
                    <a:pt x="409" y="374"/>
                  </a:cubicBezTo>
                  <a:cubicBezTo>
                    <a:pt x="409" y="375"/>
                    <a:pt x="408" y="375"/>
                    <a:pt x="408" y="376"/>
                  </a:cubicBezTo>
                  <a:cubicBezTo>
                    <a:pt x="407" y="377"/>
                    <a:pt x="407" y="377"/>
                    <a:pt x="407" y="377"/>
                  </a:cubicBezTo>
                  <a:cubicBezTo>
                    <a:pt x="407" y="378"/>
                    <a:pt x="407" y="378"/>
                    <a:pt x="407" y="378"/>
                  </a:cubicBezTo>
                  <a:cubicBezTo>
                    <a:pt x="404" y="383"/>
                    <a:pt x="404" y="383"/>
                    <a:pt x="404" y="383"/>
                  </a:cubicBezTo>
                  <a:cubicBezTo>
                    <a:pt x="399" y="393"/>
                    <a:pt x="399" y="393"/>
                    <a:pt x="399" y="393"/>
                  </a:cubicBezTo>
                  <a:cubicBezTo>
                    <a:pt x="393" y="406"/>
                    <a:pt x="393" y="406"/>
                    <a:pt x="393" y="406"/>
                  </a:cubicBezTo>
                  <a:cubicBezTo>
                    <a:pt x="393" y="406"/>
                    <a:pt x="392" y="406"/>
                    <a:pt x="392" y="406"/>
                  </a:cubicBezTo>
                  <a:cubicBezTo>
                    <a:pt x="391" y="405"/>
                    <a:pt x="391" y="405"/>
                    <a:pt x="391" y="405"/>
                  </a:cubicBezTo>
                  <a:cubicBezTo>
                    <a:pt x="388" y="404"/>
                    <a:pt x="388" y="404"/>
                    <a:pt x="388" y="404"/>
                  </a:cubicBezTo>
                  <a:cubicBezTo>
                    <a:pt x="386" y="403"/>
                    <a:pt x="385" y="403"/>
                    <a:pt x="383" y="402"/>
                  </a:cubicBezTo>
                  <a:cubicBezTo>
                    <a:pt x="382" y="401"/>
                    <a:pt x="382" y="401"/>
                    <a:pt x="382" y="401"/>
                  </a:cubicBezTo>
                  <a:cubicBezTo>
                    <a:pt x="381" y="400"/>
                    <a:pt x="381" y="400"/>
                    <a:pt x="381" y="400"/>
                  </a:cubicBezTo>
                  <a:cubicBezTo>
                    <a:pt x="380" y="400"/>
                    <a:pt x="380" y="400"/>
                    <a:pt x="379" y="399"/>
                  </a:cubicBezTo>
                  <a:cubicBezTo>
                    <a:pt x="378" y="398"/>
                    <a:pt x="377" y="398"/>
                    <a:pt x="376" y="397"/>
                  </a:cubicBezTo>
                  <a:cubicBezTo>
                    <a:pt x="372" y="394"/>
                    <a:pt x="368" y="390"/>
                    <a:pt x="365" y="386"/>
                  </a:cubicBezTo>
                  <a:cubicBezTo>
                    <a:pt x="362" y="381"/>
                    <a:pt x="359" y="377"/>
                    <a:pt x="357" y="373"/>
                  </a:cubicBezTo>
                  <a:cubicBezTo>
                    <a:pt x="356" y="370"/>
                    <a:pt x="355" y="368"/>
                    <a:pt x="354" y="366"/>
                  </a:cubicBezTo>
                  <a:cubicBezTo>
                    <a:pt x="353" y="363"/>
                    <a:pt x="353" y="363"/>
                    <a:pt x="353" y="363"/>
                  </a:cubicBezTo>
                  <a:cubicBezTo>
                    <a:pt x="352" y="361"/>
                    <a:pt x="352" y="361"/>
                    <a:pt x="352" y="361"/>
                  </a:cubicBezTo>
                  <a:cubicBezTo>
                    <a:pt x="351" y="359"/>
                    <a:pt x="350" y="357"/>
                    <a:pt x="350" y="356"/>
                  </a:cubicBezTo>
                  <a:cubicBezTo>
                    <a:pt x="352" y="354"/>
                    <a:pt x="354" y="353"/>
                    <a:pt x="356" y="352"/>
                  </a:cubicBezTo>
                  <a:cubicBezTo>
                    <a:pt x="358" y="351"/>
                    <a:pt x="358" y="351"/>
                    <a:pt x="358" y="351"/>
                  </a:cubicBezTo>
                  <a:cubicBezTo>
                    <a:pt x="359" y="350"/>
                    <a:pt x="359" y="350"/>
                    <a:pt x="359" y="350"/>
                  </a:cubicBezTo>
                  <a:cubicBezTo>
                    <a:pt x="359" y="349"/>
                    <a:pt x="360" y="349"/>
                    <a:pt x="360" y="349"/>
                  </a:cubicBezTo>
                  <a:cubicBezTo>
                    <a:pt x="363" y="347"/>
                    <a:pt x="365" y="345"/>
                    <a:pt x="367" y="342"/>
                  </a:cubicBezTo>
                  <a:cubicBezTo>
                    <a:pt x="372" y="338"/>
                    <a:pt x="376" y="333"/>
                    <a:pt x="378" y="328"/>
                  </a:cubicBezTo>
                  <a:cubicBezTo>
                    <a:pt x="380" y="322"/>
                    <a:pt x="382" y="317"/>
                    <a:pt x="380" y="311"/>
                  </a:cubicBezTo>
                  <a:cubicBezTo>
                    <a:pt x="380" y="308"/>
                    <a:pt x="379" y="306"/>
                    <a:pt x="377" y="303"/>
                  </a:cubicBezTo>
                  <a:cubicBezTo>
                    <a:pt x="377" y="302"/>
                    <a:pt x="376" y="301"/>
                    <a:pt x="375" y="300"/>
                  </a:cubicBezTo>
                  <a:cubicBezTo>
                    <a:pt x="374" y="299"/>
                    <a:pt x="373" y="297"/>
                    <a:pt x="372" y="297"/>
                  </a:cubicBezTo>
                  <a:cubicBezTo>
                    <a:pt x="368" y="293"/>
                    <a:pt x="362" y="292"/>
                    <a:pt x="357" y="293"/>
                  </a:cubicBezTo>
                  <a:cubicBezTo>
                    <a:pt x="354" y="294"/>
                    <a:pt x="352" y="295"/>
                    <a:pt x="349" y="296"/>
                  </a:cubicBezTo>
                  <a:cubicBezTo>
                    <a:pt x="347" y="298"/>
                    <a:pt x="345" y="300"/>
                    <a:pt x="343" y="302"/>
                  </a:cubicBezTo>
                  <a:cubicBezTo>
                    <a:pt x="338" y="306"/>
                    <a:pt x="336" y="311"/>
                    <a:pt x="334" y="317"/>
                  </a:cubicBezTo>
                  <a:cubicBezTo>
                    <a:pt x="332" y="323"/>
                    <a:pt x="332" y="329"/>
                    <a:pt x="333" y="335"/>
                  </a:cubicBezTo>
                  <a:cubicBezTo>
                    <a:pt x="332" y="329"/>
                    <a:pt x="332" y="323"/>
                    <a:pt x="334" y="317"/>
                  </a:cubicBezTo>
                  <a:cubicBezTo>
                    <a:pt x="335" y="312"/>
                    <a:pt x="338" y="307"/>
                    <a:pt x="342" y="302"/>
                  </a:cubicBezTo>
                  <a:cubicBezTo>
                    <a:pt x="343" y="301"/>
                    <a:pt x="344" y="300"/>
                    <a:pt x="345" y="299"/>
                  </a:cubicBezTo>
                  <a:cubicBezTo>
                    <a:pt x="346" y="299"/>
                    <a:pt x="346" y="298"/>
                    <a:pt x="347" y="298"/>
                  </a:cubicBezTo>
                  <a:cubicBezTo>
                    <a:pt x="348" y="297"/>
                    <a:pt x="348" y="297"/>
                    <a:pt x="349" y="297"/>
                  </a:cubicBezTo>
                  <a:cubicBezTo>
                    <a:pt x="351" y="295"/>
                    <a:pt x="354" y="294"/>
                    <a:pt x="356" y="293"/>
                  </a:cubicBezTo>
                  <a:cubicBezTo>
                    <a:pt x="362" y="292"/>
                    <a:pt x="368" y="293"/>
                    <a:pt x="372" y="296"/>
                  </a:cubicBezTo>
                  <a:cubicBezTo>
                    <a:pt x="372" y="297"/>
                    <a:pt x="373" y="297"/>
                    <a:pt x="373" y="297"/>
                  </a:cubicBezTo>
                  <a:cubicBezTo>
                    <a:pt x="374" y="298"/>
                    <a:pt x="374" y="299"/>
                    <a:pt x="375" y="299"/>
                  </a:cubicBezTo>
                  <a:cubicBezTo>
                    <a:pt x="375" y="300"/>
                    <a:pt x="376" y="301"/>
                    <a:pt x="377" y="303"/>
                  </a:cubicBezTo>
                  <a:cubicBezTo>
                    <a:pt x="379" y="305"/>
                    <a:pt x="380" y="308"/>
                    <a:pt x="380" y="310"/>
                  </a:cubicBezTo>
                  <a:cubicBezTo>
                    <a:pt x="382" y="316"/>
                    <a:pt x="381" y="322"/>
                    <a:pt x="378" y="327"/>
                  </a:cubicBezTo>
                  <a:cubicBezTo>
                    <a:pt x="376" y="333"/>
                    <a:pt x="372" y="338"/>
                    <a:pt x="368" y="342"/>
                  </a:cubicBezTo>
                  <a:cubicBezTo>
                    <a:pt x="366" y="345"/>
                    <a:pt x="363" y="347"/>
                    <a:pt x="361" y="349"/>
                  </a:cubicBezTo>
                  <a:cubicBezTo>
                    <a:pt x="360" y="349"/>
                    <a:pt x="359" y="350"/>
                    <a:pt x="359" y="350"/>
                  </a:cubicBezTo>
                  <a:cubicBezTo>
                    <a:pt x="358" y="351"/>
                    <a:pt x="358" y="351"/>
                    <a:pt x="358" y="351"/>
                  </a:cubicBezTo>
                  <a:cubicBezTo>
                    <a:pt x="356" y="352"/>
                    <a:pt x="356" y="352"/>
                    <a:pt x="356" y="352"/>
                  </a:cubicBezTo>
                  <a:cubicBezTo>
                    <a:pt x="354" y="353"/>
                    <a:pt x="352" y="354"/>
                    <a:pt x="350" y="356"/>
                  </a:cubicBezTo>
                  <a:cubicBezTo>
                    <a:pt x="350" y="356"/>
                    <a:pt x="350" y="356"/>
                    <a:pt x="350" y="356"/>
                  </a:cubicBezTo>
                  <a:cubicBezTo>
                    <a:pt x="351" y="357"/>
                    <a:pt x="351" y="357"/>
                    <a:pt x="351" y="357"/>
                  </a:cubicBezTo>
                  <a:cubicBezTo>
                    <a:pt x="351" y="358"/>
                    <a:pt x="351" y="358"/>
                    <a:pt x="351" y="358"/>
                  </a:cubicBezTo>
                  <a:cubicBezTo>
                    <a:pt x="352" y="361"/>
                    <a:pt x="352" y="361"/>
                    <a:pt x="352" y="361"/>
                  </a:cubicBezTo>
                  <a:cubicBezTo>
                    <a:pt x="353" y="363"/>
                    <a:pt x="353" y="363"/>
                    <a:pt x="353" y="363"/>
                  </a:cubicBezTo>
                  <a:cubicBezTo>
                    <a:pt x="354" y="366"/>
                    <a:pt x="354" y="366"/>
                    <a:pt x="354" y="366"/>
                  </a:cubicBezTo>
                  <a:cubicBezTo>
                    <a:pt x="355" y="368"/>
                    <a:pt x="356" y="370"/>
                    <a:pt x="357" y="372"/>
                  </a:cubicBezTo>
                  <a:cubicBezTo>
                    <a:pt x="359" y="377"/>
                    <a:pt x="362" y="381"/>
                    <a:pt x="365" y="385"/>
                  </a:cubicBezTo>
                  <a:cubicBezTo>
                    <a:pt x="368" y="389"/>
                    <a:pt x="372" y="393"/>
                    <a:pt x="376" y="397"/>
                  </a:cubicBezTo>
                  <a:cubicBezTo>
                    <a:pt x="377" y="397"/>
                    <a:pt x="378" y="398"/>
                    <a:pt x="379" y="399"/>
                  </a:cubicBezTo>
                  <a:cubicBezTo>
                    <a:pt x="380" y="399"/>
                    <a:pt x="380" y="400"/>
                    <a:pt x="381" y="400"/>
                  </a:cubicBezTo>
                  <a:cubicBezTo>
                    <a:pt x="382" y="401"/>
                    <a:pt x="382" y="401"/>
                    <a:pt x="382" y="401"/>
                  </a:cubicBezTo>
                  <a:cubicBezTo>
                    <a:pt x="383" y="401"/>
                    <a:pt x="383" y="401"/>
                    <a:pt x="383" y="401"/>
                  </a:cubicBezTo>
                  <a:cubicBezTo>
                    <a:pt x="385" y="402"/>
                    <a:pt x="386" y="403"/>
                    <a:pt x="388" y="404"/>
                  </a:cubicBezTo>
                  <a:cubicBezTo>
                    <a:pt x="390" y="405"/>
                    <a:pt x="390" y="405"/>
                    <a:pt x="390" y="405"/>
                  </a:cubicBezTo>
                  <a:cubicBezTo>
                    <a:pt x="392" y="405"/>
                    <a:pt x="392" y="405"/>
                    <a:pt x="392" y="405"/>
                  </a:cubicBezTo>
                  <a:cubicBezTo>
                    <a:pt x="392" y="405"/>
                    <a:pt x="393" y="406"/>
                    <a:pt x="393" y="406"/>
                  </a:cubicBezTo>
                  <a:cubicBezTo>
                    <a:pt x="399" y="392"/>
                    <a:pt x="399" y="392"/>
                    <a:pt x="399" y="392"/>
                  </a:cubicBezTo>
                  <a:cubicBezTo>
                    <a:pt x="404" y="383"/>
                    <a:pt x="404" y="383"/>
                    <a:pt x="404" y="383"/>
                  </a:cubicBezTo>
                  <a:cubicBezTo>
                    <a:pt x="406" y="378"/>
                    <a:pt x="406" y="378"/>
                    <a:pt x="406" y="378"/>
                  </a:cubicBezTo>
                  <a:cubicBezTo>
                    <a:pt x="407" y="377"/>
                    <a:pt x="407" y="377"/>
                    <a:pt x="407" y="377"/>
                  </a:cubicBezTo>
                  <a:cubicBezTo>
                    <a:pt x="408" y="376"/>
                    <a:pt x="408" y="376"/>
                    <a:pt x="408" y="376"/>
                  </a:cubicBezTo>
                  <a:cubicBezTo>
                    <a:pt x="408" y="375"/>
                    <a:pt x="409" y="374"/>
                    <a:pt x="409" y="374"/>
                  </a:cubicBezTo>
                  <a:cubicBezTo>
                    <a:pt x="411" y="371"/>
                    <a:pt x="414" y="368"/>
                    <a:pt x="416" y="366"/>
                  </a:cubicBezTo>
                  <a:cubicBezTo>
                    <a:pt x="421" y="361"/>
                    <a:pt x="427" y="358"/>
                    <a:pt x="432" y="359"/>
                  </a:cubicBezTo>
                  <a:cubicBezTo>
                    <a:pt x="435" y="360"/>
                    <a:pt x="438" y="361"/>
                    <a:pt x="440" y="363"/>
                  </a:cubicBezTo>
                  <a:cubicBezTo>
                    <a:pt x="443" y="365"/>
                    <a:pt x="444" y="368"/>
                    <a:pt x="446" y="371"/>
                  </a:cubicBezTo>
                  <a:cubicBezTo>
                    <a:pt x="448" y="377"/>
                    <a:pt x="449" y="384"/>
                    <a:pt x="448" y="390"/>
                  </a:cubicBezTo>
                  <a:cubicBezTo>
                    <a:pt x="447" y="394"/>
                    <a:pt x="447" y="397"/>
                    <a:pt x="445" y="400"/>
                  </a:cubicBezTo>
                  <a:cubicBezTo>
                    <a:pt x="444" y="403"/>
                    <a:pt x="442" y="406"/>
                    <a:pt x="440" y="408"/>
                  </a:cubicBezTo>
                  <a:cubicBezTo>
                    <a:pt x="436" y="413"/>
                    <a:pt x="430" y="417"/>
                    <a:pt x="423" y="419"/>
                  </a:cubicBezTo>
                  <a:cubicBezTo>
                    <a:pt x="420" y="420"/>
                    <a:pt x="416" y="420"/>
                    <a:pt x="413" y="420"/>
                  </a:cubicBezTo>
                  <a:cubicBezTo>
                    <a:pt x="411" y="421"/>
                    <a:pt x="410" y="421"/>
                    <a:pt x="408" y="421"/>
                  </a:cubicBezTo>
                  <a:cubicBezTo>
                    <a:pt x="407" y="421"/>
                    <a:pt x="407" y="421"/>
                    <a:pt x="407" y="421"/>
                  </a:cubicBezTo>
                  <a:cubicBezTo>
                    <a:pt x="407" y="421"/>
                    <a:pt x="407" y="421"/>
                    <a:pt x="406" y="421"/>
                  </a:cubicBezTo>
                  <a:cubicBezTo>
                    <a:pt x="405" y="421"/>
                    <a:pt x="405" y="421"/>
                    <a:pt x="404" y="420"/>
                  </a:cubicBezTo>
                  <a:cubicBezTo>
                    <a:pt x="400" y="420"/>
                    <a:pt x="400" y="420"/>
                    <a:pt x="400" y="420"/>
                  </a:cubicBezTo>
                  <a:cubicBezTo>
                    <a:pt x="399" y="422"/>
                    <a:pt x="399" y="423"/>
                    <a:pt x="398" y="425"/>
                  </a:cubicBezTo>
                  <a:cubicBezTo>
                    <a:pt x="396" y="429"/>
                    <a:pt x="396" y="429"/>
                    <a:pt x="396" y="429"/>
                  </a:cubicBezTo>
                  <a:cubicBezTo>
                    <a:pt x="393" y="435"/>
                    <a:pt x="393" y="435"/>
                    <a:pt x="393" y="435"/>
                  </a:cubicBezTo>
                  <a:cubicBezTo>
                    <a:pt x="388" y="447"/>
                    <a:pt x="388" y="447"/>
                    <a:pt x="388" y="447"/>
                  </a:cubicBezTo>
                  <a:cubicBezTo>
                    <a:pt x="384" y="456"/>
                    <a:pt x="381" y="464"/>
                    <a:pt x="378" y="472"/>
                  </a:cubicBezTo>
                  <a:cubicBezTo>
                    <a:pt x="371" y="489"/>
                    <a:pt x="365" y="506"/>
                    <a:pt x="359" y="523"/>
                  </a:cubicBezTo>
                  <a:cubicBezTo>
                    <a:pt x="353" y="539"/>
                    <a:pt x="347" y="556"/>
                    <a:pt x="342" y="573"/>
                  </a:cubicBezTo>
                  <a:cubicBezTo>
                    <a:pt x="340" y="581"/>
                    <a:pt x="337" y="590"/>
                    <a:pt x="335" y="598"/>
                  </a:cubicBezTo>
                  <a:cubicBezTo>
                    <a:pt x="330" y="612"/>
                    <a:pt x="330" y="612"/>
                    <a:pt x="330" y="612"/>
                  </a:cubicBezTo>
                  <a:cubicBezTo>
                    <a:pt x="329" y="617"/>
                    <a:pt x="329" y="617"/>
                    <a:pt x="329" y="617"/>
                  </a:cubicBezTo>
                  <a:cubicBezTo>
                    <a:pt x="328" y="620"/>
                    <a:pt x="328" y="620"/>
                    <a:pt x="328" y="620"/>
                  </a:cubicBezTo>
                  <a:cubicBezTo>
                    <a:pt x="328" y="621"/>
                    <a:pt x="328" y="621"/>
                    <a:pt x="328" y="621"/>
                  </a:cubicBezTo>
                  <a:cubicBezTo>
                    <a:pt x="328" y="621"/>
                    <a:pt x="328" y="621"/>
                    <a:pt x="328" y="621"/>
                  </a:cubicBezTo>
                  <a:cubicBezTo>
                    <a:pt x="329" y="621"/>
                    <a:pt x="329" y="621"/>
                    <a:pt x="329" y="621"/>
                  </a:cubicBezTo>
                  <a:cubicBezTo>
                    <a:pt x="329" y="621"/>
                    <a:pt x="329" y="621"/>
                    <a:pt x="329" y="621"/>
                  </a:cubicBezTo>
                  <a:cubicBezTo>
                    <a:pt x="339" y="621"/>
                    <a:pt x="339" y="621"/>
                    <a:pt x="339" y="621"/>
                  </a:cubicBezTo>
                  <a:cubicBezTo>
                    <a:pt x="392" y="621"/>
                    <a:pt x="392" y="621"/>
                    <a:pt x="392" y="621"/>
                  </a:cubicBezTo>
                  <a:cubicBezTo>
                    <a:pt x="393" y="621"/>
                    <a:pt x="393" y="621"/>
                    <a:pt x="393" y="621"/>
                  </a:cubicBezTo>
                  <a:cubicBezTo>
                    <a:pt x="393" y="621"/>
                    <a:pt x="393" y="621"/>
                    <a:pt x="393" y="621"/>
                  </a:cubicBezTo>
                  <a:cubicBezTo>
                    <a:pt x="394" y="621"/>
                    <a:pt x="395" y="621"/>
                    <a:pt x="395" y="621"/>
                  </a:cubicBezTo>
                  <a:cubicBezTo>
                    <a:pt x="397" y="621"/>
                    <a:pt x="398" y="620"/>
                    <a:pt x="399" y="620"/>
                  </a:cubicBezTo>
                  <a:cubicBezTo>
                    <a:pt x="402" y="619"/>
                    <a:pt x="404" y="618"/>
                    <a:pt x="406" y="616"/>
                  </a:cubicBezTo>
                  <a:cubicBezTo>
                    <a:pt x="410" y="613"/>
                    <a:pt x="413" y="608"/>
                    <a:pt x="414" y="603"/>
                  </a:cubicBezTo>
                  <a:cubicBezTo>
                    <a:pt x="414" y="602"/>
                    <a:pt x="414" y="601"/>
                    <a:pt x="414" y="601"/>
                  </a:cubicBezTo>
                  <a:cubicBezTo>
                    <a:pt x="414" y="600"/>
                    <a:pt x="414" y="600"/>
                    <a:pt x="414" y="600"/>
                  </a:cubicBezTo>
                  <a:cubicBezTo>
                    <a:pt x="414" y="599"/>
                    <a:pt x="414" y="599"/>
                    <a:pt x="414" y="599"/>
                  </a:cubicBezTo>
                  <a:cubicBezTo>
                    <a:pt x="414" y="596"/>
                    <a:pt x="414" y="596"/>
                    <a:pt x="414" y="596"/>
                  </a:cubicBezTo>
                  <a:cubicBezTo>
                    <a:pt x="414" y="590"/>
                    <a:pt x="414" y="590"/>
                    <a:pt x="414" y="590"/>
                  </a:cubicBezTo>
                  <a:cubicBezTo>
                    <a:pt x="414" y="577"/>
                    <a:pt x="414" y="577"/>
                    <a:pt x="414" y="577"/>
                  </a:cubicBezTo>
                  <a:cubicBezTo>
                    <a:pt x="414" y="552"/>
                    <a:pt x="414" y="552"/>
                    <a:pt x="414" y="552"/>
                  </a:cubicBezTo>
                  <a:cubicBezTo>
                    <a:pt x="414" y="548"/>
                    <a:pt x="414" y="548"/>
                    <a:pt x="414" y="548"/>
                  </a:cubicBezTo>
                  <a:cubicBezTo>
                    <a:pt x="414" y="547"/>
                    <a:pt x="415" y="547"/>
                    <a:pt x="415" y="547"/>
                  </a:cubicBezTo>
                  <a:cubicBezTo>
                    <a:pt x="416" y="546"/>
                    <a:pt x="416" y="546"/>
                    <a:pt x="416" y="546"/>
                  </a:cubicBezTo>
                  <a:cubicBezTo>
                    <a:pt x="420" y="545"/>
                    <a:pt x="424" y="543"/>
                    <a:pt x="428" y="541"/>
                  </a:cubicBezTo>
                  <a:cubicBezTo>
                    <a:pt x="442" y="533"/>
                    <a:pt x="456" y="523"/>
                    <a:pt x="470" y="513"/>
                  </a:cubicBezTo>
                  <a:cubicBezTo>
                    <a:pt x="496" y="493"/>
                    <a:pt x="518" y="468"/>
                    <a:pt x="535" y="440"/>
                  </a:cubicBezTo>
                  <a:cubicBezTo>
                    <a:pt x="553" y="412"/>
                    <a:pt x="565" y="382"/>
                    <a:pt x="572" y="350"/>
                  </a:cubicBezTo>
                  <a:cubicBezTo>
                    <a:pt x="580" y="319"/>
                    <a:pt x="581" y="286"/>
                    <a:pt x="578" y="255"/>
                  </a:cubicBezTo>
                  <a:cubicBezTo>
                    <a:pt x="574" y="223"/>
                    <a:pt x="566" y="192"/>
                    <a:pt x="552" y="164"/>
                  </a:cubicBezTo>
                  <a:cubicBezTo>
                    <a:pt x="539" y="135"/>
                    <a:pt x="521" y="109"/>
                    <a:pt x="499" y="86"/>
                  </a:cubicBezTo>
                  <a:cubicBezTo>
                    <a:pt x="477" y="63"/>
                    <a:pt x="451" y="44"/>
                    <a:pt x="424" y="30"/>
                  </a:cubicBezTo>
                  <a:cubicBezTo>
                    <a:pt x="412" y="23"/>
                    <a:pt x="399" y="18"/>
                    <a:pt x="386" y="13"/>
                  </a:cubicBezTo>
                  <a:cubicBezTo>
                    <a:pt x="369" y="8"/>
                    <a:pt x="353" y="4"/>
                    <a:pt x="339" y="2"/>
                  </a:cubicBezTo>
                  <a:cubicBezTo>
                    <a:pt x="325" y="0"/>
                    <a:pt x="313" y="0"/>
                    <a:pt x="305" y="0"/>
                  </a:cubicBezTo>
                  <a:cubicBezTo>
                    <a:pt x="296" y="0"/>
                    <a:pt x="291" y="0"/>
                    <a:pt x="291" y="1"/>
                  </a:cubicBezTo>
                  <a:cubicBezTo>
                    <a:pt x="291" y="1"/>
                    <a:pt x="296" y="2"/>
                    <a:pt x="308" y="3"/>
                  </a:cubicBezTo>
                  <a:cubicBezTo>
                    <a:pt x="314" y="3"/>
                    <a:pt x="322" y="4"/>
                    <a:pt x="331" y="6"/>
                  </a:cubicBezTo>
                  <a:cubicBezTo>
                    <a:pt x="341" y="7"/>
                    <a:pt x="352" y="10"/>
                    <a:pt x="365" y="13"/>
                  </a:cubicBezTo>
                  <a:cubicBezTo>
                    <a:pt x="372" y="15"/>
                    <a:pt x="380" y="18"/>
                    <a:pt x="388" y="21"/>
                  </a:cubicBezTo>
                  <a:cubicBezTo>
                    <a:pt x="397" y="24"/>
                    <a:pt x="405" y="28"/>
                    <a:pt x="413" y="31"/>
                  </a:cubicBezTo>
                  <a:cubicBezTo>
                    <a:pt x="429" y="39"/>
                    <a:pt x="440" y="46"/>
                    <a:pt x="440" y="46"/>
                  </a:cubicBezTo>
                  <a:cubicBezTo>
                    <a:pt x="445" y="49"/>
                    <a:pt x="445" y="50"/>
                    <a:pt x="444" y="50"/>
                  </a:cubicBezTo>
                  <a:cubicBezTo>
                    <a:pt x="443" y="50"/>
                    <a:pt x="440" y="48"/>
                    <a:pt x="437" y="47"/>
                  </a:cubicBezTo>
                  <a:cubicBezTo>
                    <a:pt x="475" y="70"/>
                    <a:pt x="507" y="102"/>
                    <a:pt x="530" y="139"/>
                  </a:cubicBezTo>
                  <a:cubicBezTo>
                    <a:pt x="553" y="176"/>
                    <a:pt x="567" y="219"/>
                    <a:pt x="571" y="263"/>
                  </a:cubicBezTo>
                  <a:cubicBezTo>
                    <a:pt x="572" y="285"/>
                    <a:pt x="572" y="307"/>
                    <a:pt x="568" y="329"/>
                  </a:cubicBezTo>
                  <a:cubicBezTo>
                    <a:pt x="565" y="350"/>
                    <a:pt x="559" y="371"/>
                    <a:pt x="551" y="392"/>
                  </a:cubicBezTo>
                  <a:cubicBezTo>
                    <a:pt x="535" y="432"/>
                    <a:pt x="509" y="469"/>
                    <a:pt x="475" y="498"/>
                  </a:cubicBezTo>
                  <a:cubicBezTo>
                    <a:pt x="462" y="510"/>
                    <a:pt x="448" y="520"/>
                    <a:pt x="432" y="529"/>
                  </a:cubicBezTo>
                  <a:cubicBezTo>
                    <a:pt x="428" y="531"/>
                    <a:pt x="425" y="533"/>
                    <a:pt x="421" y="535"/>
                  </a:cubicBezTo>
                  <a:cubicBezTo>
                    <a:pt x="419" y="536"/>
                    <a:pt x="417" y="537"/>
                    <a:pt x="415" y="538"/>
                  </a:cubicBezTo>
                  <a:cubicBezTo>
                    <a:pt x="413" y="539"/>
                    <a:pt x="410" y="541"/>
                    <a:pt x="407" y="542"/>
                  </a:cubicBezTo>
                  <a:cubicBezTo>
                    <a:pt x="406" y="542"/>
                    <a:pt x="406" y="542"/>
                    <a:pt x="406" y="542"/>
                  </a:cubicBezTo>
                  <a:cubicBezTo>
                    <a:pt x="406" y="542"/>
                    <a:pt x="406" y="542"/>
                    <a:pt x="406" y="542"/>
                  </a:cubicBezTo>
                  <a:cubicBezTo>
                    <a:pt x="406" y="543"/>
                    <a:pt x="406" y="543"/>
                    <a:pt x="406" y="543"/>
                  </a:cubicBezTo>
                  <a:cubicBezTo>
                    <a:pt x="406" y="544"/>
                    <a:pt x="406" y="544"/>
                    <a:pt x="406" y="544"/>
                  </a:cubicBezTo>
                  <a:cubicBezTo>
                    <a:pt x="406" y="547"/>
                    <a:pt x="406" y="547"/>
                    <a:pt x="406" y="547"/>
                  </a:cubicBezTo>
                  <a:cubicBezTo>
                    <a:pt x="406" y="551"/>
                    <a:pt x="406" y="551"/>
                    <a:pt x="406" y="551"/>
                  </a:cubicBezTo>
                  <a:cubicBezTo>
                    <a:pt x="406" y="558"/>
                    <a:pt x="406" y="558"/>
                    <a:pt x="406" y="558"/>
                  </a:cubicBezTo>
                  <a:cubicBezTo>
                    <a:pt x="406" y="571"/>
                    <a:pt x="406" y="571"/>
                    <a:pt x="406" y="571"/>
                  </a:cubicBezTo>
                  <a:cubicBezTo>
                    <a:pt x="406" y="598"/>
                    <a:pt x="406" y="598"/>
                    <a:pt x="406" y="598"/>
                  </a:cubicBezTo>
                  <a:cubicBezTo>
                    <a:pt x="406" y="600"/>
                    <a:pt x="406" y="600"/>
                    <a:pt x="406" y="600"/>
                  </a:cubicBezTo>
                  <a:cubicBezTo>
                    <a:pt x="406" y="600"/>
                    <a:pt x="406" y="600"/>
                    <a:pt x="406" y="600"/>
                  </a:cubicBezTo>
                  <a:cubicBezTo>
                    <a:pt x="406" y="601"/>
                    <a:pt x="406" y="601"/>
                    <a:pt x="406" y="601"/>
                  </a:cubicBezTo>
                  <a:cubicBezTo>
                    <a:pt x="406" y="602"/>
                    <a:pt x="406" y="603"/>
                    <a:pt x="406" y="604"/>
                  </a:cubicBezTo>
                  <a:cubicBezTo>
                    <a:pt x="405" y="605"/>
                    <a:pt x="404" y="607"/>
                    <a:pt x="403" y="608"/>
                  </a:cubicBezTo>
                  <a:cubicBezTo>
                    <a:pt x="401" y="611"/>
                    <a:pt x="398" y="613"/>
                    <a:pt x="394" y="613"/>
                  </a:cubicBezTo>
                  <a:cubicBezTo>
                    <a:pt x="394" y="613"/>
                    <a:pt x="393" y="613"/>
                    <a:pt x="393" y="613"/>
                  </a:cubicBezTo>
                  <a:cubicBezTo>
                    <a:pt x="391" y="613"/>
                    <a:pt x="391" y="613"/>
                    <a:pt x="391" y="613"/>
                  </a:cubicBezTo>
                  <a:cubicBezTo>
                    <a:pt x="388" y="613"/>
                    <a:pt x="388" y="613"/>
                    <a:pt x="388" y="613"/>
                  </a:cubicBezTo>
                  <a:cubicBezTo>
                    <a:pt x="381" y="613"/>
                    <a:pt x="381" y="613"/>
                    <a:pt x="381" y="613"/>
                  </a:cubicBezTo>
                  <a:cubicBezTo>
                    <a:pt x="368" y="613"/>
                    <a:pt x="368" y="613"/>
                    <a:pt x="368" y="613"/>
                  </a:cubicBezTo>
                  <a:cubicBezTo>
                    <a:pt x="342" y="613"/>
                    <a:pt x="342" y="613"/>
                    <a:pt x="342" y="613"/>
                  </a:cubicBezTo>
                  <a:cubicBezTo>
                    <a:pt x="339" y="613"/>
                    <a:pt x="339" y="613"/>
                    <a:pt x="339" y="613"/>
                  </a:cubicBezTo>
                  <a:cubicBezTo>
                    <a:pt x="339" y="613"/>
                    <a:pt x="339" y="613"/>
                    <a:pt x="339" y="613"/>
                  </a:cubicBezTo>
                  <a:cubicBezTo>
                    <a:pt x="338" y="613"/>
                    <a:pt x="339" y="613"/>
                    <a:pt x="339" y="613"/>
                  </a:cubicBezTo>
                  <a:cubicBezTo>
                    <a:pt x="339" y="612"/>
                    <a:pt x="339" y="612"/>
                    <a:pt x="339" y="612"/>
                  </a:cubicBezTo>
                  <a:cubicBezTo>
                    <a:pt x="339" y="610"/>
                    <a:pt x="339" y="610"/>
                    <a:pt x="339" y="610"/>
                  </a:cubicBezTo>
                  <a:cubicBezTo>
                    <a:pt x="342" y="599"/>
                    <a:pt x="342" y="599"/>
                    <a:pt x="342" y="599"/>
                  </a:cubicBezTo>
                  <a:cubicBezTo>
                    <a:pt x="345" y="591"/>
                    <a:pt x="348" y="582"/>
                    <a:pt x="350" y="574"/>
                  </a:cubicBezTo>
                  <a:cubicBezTo>
                    <a:pt x="355" y="557"/>
                    <a:pt x="361" y="540"/>
                    <a:pt x="367" y="524"/>
                  </a:cubicBezTo>
                  <a:cubicBezTo>
                    <a:pt x="373" y="507"/>
                    <a:pt x="379" y="490"/>
                    <a:pt x="385" y="474"/>
                  </a:cubicBezTo>
                  <a:cubicBezTo>
                    <a:pt x="389" y="466"/>
                    <a:pt x="392" y="458"/>
                    <a:pt x="396" y="450"/>
                  </a:cubicBezTo>
                  <a:cubicBezTo>
                    <a:pt x="401" y="438"/>
                    <a:pt x="401" y="438"/>
                    <a:pt x="401" y="438"/>
                  </a:cubicBezTo>
                  <a:cubicBezTo>
                    <a:pt x="403" y="432"/>
                    <a:pt x="403" y="432"/>
                    <a:pt x="403" y="432"/>
                  </a:cubicBezTo>
                  <a:cubicBezTo>
                    <a:pt x="404" y="430"/>
                    <a:pt x="404" y="430"/>
                    <a:pt x="404" y="430"/>
                  </a:cubicBezTo>
                  <a:cubicBezTo>
                    <a:pt x="405" y="429"/>
                    <a:pt x="405" y="429"/>
                    <a:pt x="405" y="428"/>
                  </a:cubicBezTo>
                  <a:cubicBezTo>
                    <a:pt x="405" y="428"/>
                    <a:pt x="406" y="428"/>
                    <a:pt x="406" y="429"/>
                  </a:cubicBezTo>
                  <a:cubicBezTo>
                    <a:pt x="407" y="429"/>
                    <a:pt x="407" y="429"/>
                    <a:pt x="407" y="429"/>
                  </a:cubicBezTo>
                  <a:cubicBezTo>
                    <a:pt x="408" y="429"/>
                    <a:pt x="408" y="429"/>
                    <a:pt x="408" y="429"/>
                  </a:cubicBezTo>
                  <a:cubicBezTo>
                    <a:pt x="410" y="429"/>
                    <a:pt x="412" y="429"/>
                    <a:pt x="414" y="428"/>
                  </a:cubicBezTo>
                  <a:cubicBezTo>
                    <a:pt x="418" y="428"/>
                    <a:pt x="422" y="427"/>
                    <a:pt x="426" y="426"/>
                  </a:cubicBezTo>
                  <a:cubicBezTo>
                    <a:pt x="433" y="424"/>
                    <a:pt x="441" y="420"/>
                    <a:pt x="446" y="413"/>
                  </a:cubicBezTo>
                  <a:cubicBezTo>
                    <a:pt x="449" y="410"/>
                    <a:pt x="451" y="407"/>
                    <a:pt x="453" y="403"/>
                  </a:cubicBezTo>
                  <a:cubicBezTo>
                    <a:pt x="454" y="399"/>
                    <a:pt x="455" y="395"/>
                    <a:pt x="456" y="391"/>
                  </a:cubicBezTo>
                  <a:cubicBezTo>
                    <a:pt x="457" y="383"/>
                    <a:pt x="457" y="375"/>
                    <a:pt x="453" y="367"/>
                  </a:cubicBezTo>
                  <a:cubicBezTo>
                    <a:pt x="451" y="363"/>
                    <a:pt x="449" y="360"/>
                    <a:pt x="446" y="357"/>
                  </a:cubicBezTo>
                  <a:cubicBezTo>
                    <a:pt x="442" y="354"/>
                    <a:pt x="438" y="352"/>
                    <a:pt x="434" y="351"/>
                  </a:cubicBezTo>
                  <a:cubicBezTo>
                    <a:pt x="433" y="351"/>
                    <a:pt x="431" y="351"/>
                    <a:pt x="430" y="351"/>
                  </a:cubicBezTo>
                  <a:cubicBezTo>
                    <a:pt x="429" y="351"/>
                    <a:pt x="428" y="351"/>
                    <a:pt x="427" y="351"/>
                  </a:cubicBezTo>
                  <a:cubicBezTo>
                    <a:pt x="424" y="351"/>
                    <a:pt x="422" y="352"/>
                    <a:pt x="420" y="353"/>
                  </a:cubicBezTo>
                  <a:cubicBezTo>
                    <a:pt x="416" y="355"/>
                    <a:pt x="413" y="357"/>
                    <a:pt x="410" y="360"/>
                  </a:cubicBezTo>
                  <a:cubicBezTo>
                    <a:pt x="407" y="363"/>
                    <a:pt x="405" y="366"/>
                    <a:pt x="402" y="369"/>
                  </a:cubicBezTo>
                  <a:cubicBezTo>
                    <a:pt x="402" y="369"/>
                    <a:pt x="401" y="370"/>
                    <a:pt x="401" y="371"/>
                  </a:cubicBezTo>
                  <a:cubicBezTo>
                    <a:pt x="400" y="372"/>
                    <a:pt x="400" y="372"/>
                    <a:pt x="400" y="372"/>
                  </a:cubicBezTo>
                  <a:cubicBezTo>
                    <a:pt x="400" y="373"/>
                    <a:pt x="400" y="373"/>
                    <a:pt x="400" y="373"/>
                  </a:cubicBezTo>
                  <a:cubicBezTo>
                    <a:pt x="399" y="374"/>
                    <a:pt x="399" y="374"/>
                    <a:pt x="399" y="374"/>
                  </a:cubicBezTo>
                  <a:cubicBezTo>
                    <a:pt x="396" y="379"/>
                    <a:pt x="396" y="379"/>
                    <a:pt x="396" y="379"/>
                  </a:cubicBezTo>
                  <a:cubicBezTo>
                    <a:pt x="392" y="389"/>
                    <a:pt x="392" y="389"/>
                    <a:pt x="392" y="389"/>
                  </a:cubicBezTo>
                  <a:cubicBezTo>
                    <a:pt x="389" y="394"/>
                    <a:pt x="389" y="394"/>
                    <a:pt x="389" y="394"/>
                  </a:cubicBezTo>
                  <a:cubicBezTo>
                    <a:pt x="389" y="395"/>
                    <a:pt x="389" y="395"/>
                    <a:pt x="389" y="394"/>
                  </a:cubicBezTo>
                  <a:cubicBezTo>
                    <a:pt x="388" y="394"/>
                    <a:pt x="388" y="394"/>
                    <a:pt x="388" y="394"/>
                  </a:cubicBezTo>
                  <a:cubicBezTo>
                    <a:pt x="388" y="394"/>
                    <a:pt x="388" y="394"/>
                    <a:pt x="388" y="394"/>
                  </a:cubicBezTo>
                  <a:cubicBezTo>
                    <a:pt x="387" y="394"/>
                    <a:pt x="387" y="394"/>
                    <a:pt x="387" y="394"/>
                  </a:cubicBezTo>
                  <a:cubicBezTo>
                    <a:pt x="386" y="393"/>
                    <a:pt x="386" y="393"/>
                    <a:pt x="386" y="393"/>
                  </a:cubicBezTo>
                  <a:cubicBezTo>
                    <a:pt x="385" y="393"/>
                    <a:pt x="385" y="393"/>
                    <a:pt x="385" y="393"/>
                  </a:cubicBezTo>
                  <a:cubicBezTo>
                    <a:pt x="385" y="392"/>
                    <a:pt x="384" y="392"/>
                    <a:pt x="383" y="391"/>
                  </a:cubicBezTo>
                  <a:cubicBezTo>
                    <a:pt x="380" y="389"/>
                    <a:pt x="377" y="386"/>
                    <a:pt x="375" y="383"/>
                  </a:cubicBezTo>
                  <a:cubicBezTo>
                    <a:pt x="369" y="377"/>
                    <a:pt x="365" y="370"/>
                    <a:pt x="362" y="363"/>
                  </a:cubicBezTo>
                  <a:cubicBezTo>
                    <a:pt x="365" y="370"/>
                    <a:pt x="369" y="377"/>
                    <a:pt x="375" y="383"/>
                  </a:cubicBezTo>
                  <a:cubicBezTo>
                    <a:pt x="377" y="386"/>
                    <a:pt x="380" y="389"/>
                    <a:pt x="383" y="391"/>
                  </a:cubicBezTo>
                  <a:cubicBezTo>
                    <a:pt x="384" y="392"/>
                    <a:pt x="385" y="392"/>
                    <a:pt x="385" y="393"/>
                  </a:cubicBezTo>
                  <a:cubicBezTo>
                    <a:pt x="386" y="393"/>
                    <a:pt x="386" y="393"/>
                    <a:pt x="386" y="393"/>
                  </a:cubicBezTo>
                  <a:cubicBezTo>
                    <a:pt x="387" y="393"/>
                    <a:pt x="387" y="393"/>
                    <a:pt x="387" y="393"/>
                  </a:cubicBezTo>
                  <a:cubicBezTo>
                    <a:pt x="387" y="394"/>
                    <a:pt x="387" y="394"/>
                    <a:pt x="388" y="394"/>
                  </a:cubicBezTo>
                  <a:cubicBezTo>
                    <a:pt x="388" y="394"/>
                    <a:pt x="388" y="394"/>
                    <a:pt x="388" y="394"/>
                  </a:cubicBezTo>
                  <a:cubicBezTo>
                    <a:pt x="389" y="394"/>
                    <a:pt x="389" y="394"/>
                    <a:pt x="389" y="394"/>
                  </a:cubicBezTo>
                  <a:cubicBezTo>
                    <a:pt x="389" y="394"/>
                    <a:pt x="389" y="395"/>
                    <a:pt x="389" y="394"/>
                  </a:cubicBezTo>
                  <a:cubicBezTo>
                    <a:pt x="392" y="389"/>
                    <a:pt x="392" y="389"/>
                    <a:pt x="392" y="389"/>
                  </a:cubicBezTo>
                  <a:cubicBezTo>
                    <a:pt x="396" y="379"/>
                    <a:pt x="396" y="379"/>
                    <a:pt x="396" y="379"/>
                  </a:cubicBezTo>
                  <a:cubicBezTo>
                    <a:pt x="399" y="374"/>
                    <a:pt x="399" y="374"/>
                    <a:pt x="399" y="374"/>
                  </a:cubicBezTo>
                  <a:cubicBezTo>
                    <a:pt x="399" y="373"/>
                    <a:pt x="399" y="373"/>
                    <a:pt x="400" y="372"/>
                  </a:cubicBezTo>
                  <a:cubicBezTo>
                    <a:pt x="401" y="371"/>
                    <a:pt x="401" y="371"/>
                    <a:pt x="401" y="371"/>
                  </a:cubicBezTo>
                  <a:cubicBezTo>
                    <a:pt x="401" y="370"/>
                    <a:pt x="402" y="369"/>
                    <a:pt x="402" y="369"/>
                  </a:cubicBezTo>
                  <a:cubicBezTo>
                    <a:pt x="405" y="365"/>
                    <a:pt x="407" y="362"/>
                    <a:pt x="410" y="360"/>
                  </a:cubicBezTo>
                  <a:cubicBezTo>
                    <a:pt x="413" y="357"/>
                    <a:pt x="417" y="354"/>
                    <a:pt x="421" y="353"/>
                  </a:cubicBezTo>
                  <a:cubicBezTo>
                    <a:pt x="423" y="352"/>
                    <a:pt x="425" y="351"/>
                    <a:pt x="427" y="351"/>
                  </a:cubicBezTo>
                  <a:cubicBezTo>
                    <a:pt x="429" y="350"/>
                    <a:pt x="432" y="350"/>
                    <a:pt x="434" y="351"/>
                  </a:cubicBezTo>
                  <a:cubicBezTo>
                    <a:pt x="439" y="352"/>
                    <a:pt x="443" y="354"/>
                    <a:pt x="446" y="357"/>
                  </a:cubicBezTo>
                  <a:cubicBezTo>
                    <a:pt x="449" y="360"/>
                    <a:pt x="452" y="364"/>
                    <a:pt x="453" y="368"/>
                  </a:cubicBezTo>
                  <a:cubicBezTo>
                    <a:pt x="457" y="375"/>
                    <a:pt x="457" y="384"/>
                    <a:pt x="456" y="392"/>
                  </a:cubicBezTo>
                  <a:cubicBezTo>
                    <a:pt x="455" y="396"/>
                    <a:pt x="454" y="400"/>
                    <a:pt x="453" y="403"/>
                  </a:cubicBezTo>
                  <a:cubicBezTo>
                    <a:pt x="451" y="407"/>
                    <a:pt x="449" y="411"/>
                    <a:pt x="446" y="414"/>
                  </a:cubicBezTo>
                  <a:cubicBezTo>
                    <a:pt x="441" y="420"/>
                    <a:pt x="433" y="424"/>
                    <a:pt x="425" y="426"/>
                  </a:cubicBezTo>
                  <a:cubicBezTo>
                    <a:pt x="422" y="428"/>
                    <a:pt x="418" y="428"/>
                    <a:pt x="414" y="429"/>
                  </a:cubicBezTo>
                  <a:cubicBezTo>
                    <a:pt x="412" y="429"/>
                    <a:pt x="410" y="429"/>
                    <a:pt x="408" y="429"/>
                  </a:cubicBezTo>
                  <a:cubicBezTo>
                    <a:pt x="407" y="429"/>
                    <a:pt x="407" y="429"/>
                    <a:pt x="407" y="429"/>
                  </a:cubicBezTo>
                  <a:cubicBezTo>
                    <a:pt x="407" y="429"/>
                    <a:pt x="407" y="429"/>
                    <a:pt x="407" y="429"/>
                  </a:cubicBezTo>
                  <a:cubicBezTo>
                    <a:pt x="406" y="429"/>
                    <a:pt x="406" y="429"/>
                    <a:pt x="406" y="429"/>
                  </a:cubicBezTo>
                  <a:cubicBezTo>
                    <a:pt x="406" y="429"/>
                    <a:pt x="405" y="429"/>
                    <a:pt x="405" y="429"/>
                  </a:cubicBezTo>
                  <a:cubicBezTo>
                    <a:pt x="405" y="429"/>
                    <a:pt x="405" y="429"/>
                    <a:pt x="404" y="430"/>
                  </a:cubicBezTo>
                  <a:cubicBezTo>
                    <a:pt x="404" y="432"/>
                    <a:pt x="404" y="432"/>
                    <a:pt x="404" y="432"/>
                  </a:cubicBezTo>
                  <a:cubicBezTo>
                    <a:pt x="401" y="438"/>
                    <a:pt x="401" y="438"/>
                    <a:pt x="401" y="438"/>
                  </a:cubicBezTo>
                  <a:cubicBezTo>
                    <a:pt x="396" y="450"/>
                    <a:pt x="396" y="450"/>
                    <a:pt x="396" y="450"/>
                  </a:cubicBezTo>
                  <a:cubicBezTo>
                    <a:pt x="392" y="458"/>
                    <a:pt x="389" y="466"/>
                    <a:pt x="385" y="475"/>
                  </a:cubicBezTo>
                  <a:cubicBezTo>
                    <a:pt x="379" y="491"/>
                    <a:pt x="373" y="508"/>
                    <a:pt x="367" y="525"/>
                  </a:cubicBezTo>
                  <a:cubicBezTo>
                    <a:pt x="361" y="541"/>
                    <a:pt x="355" y="558"/>
                    <a:pt x="350" y="575"/>
                  </a:cubicBezTo>
                  <a:cubicBezTo>
                    <a:pt x="347" y="584"/>
                    <a:pt x="345" y="592"/>
                    <a:pt x="342" y="601"/>
                  </a:cubicBezTo>
                  <a:cubicBezTo>
                    <a:pt x="339" y="611"/>
                    <a:pt x="339" y="611"/>
                    <a:pt x="339" y="611"/>
                  </a:cubicBezTo>
                  <a:cubicBezTo>
                    <a:pt x="339" y="612"/>
                    <a:pt x="339" y="612"/>
                    <a:pt x="339" y="612"/>
                  </a:cubicBezTo>
                  <a:cubicBezTo>
                    <a:pt x="339" y="613"/>
                    <a:pt x="339" y="613"/>
                    <a:pt x="339" y="613"/>
                  </a:cubicBezTo>
                  <a:cubicBezTo>
                    <a:pt x="339" y="613"/>
                    <a:pt x="339" y="613"/>
                    <a:pt x="339" y="613"/>
                  </a:cubicBezTo>
                  <a:cubicBezTo>
                    <a:pt x="339" y="613"/>
                    <a:pt x="339" y="613"/>
                    <a:pt x="339" y="613"/>
                  </a:cubicBezTo>
                  <a:cubicBezTo>
                    <a:pt x="340" y="613"/>
                    <a:pt x="340" y="613"/>
                    <a:pt x="340" y="613"/>
                  </a:cubicBezTo>
                  <a:cubicBezTo>
                    <a:pt x="343" y="613"/>
                    <a:pt x="343" y="613"/>
                    <a:pt x="343" y="613"/>
                  </a:cubicBezTo>
                  <a:cubicBezTo>
                    <a:pt x="369" y="613"/>
                    <a:pt x="369" y="613"/>
                    <a:pt x="369" y="613"/>
                  </a:cubicBezTo>
                  <a:cubicBezTo>
                    <a:pt x="382" y="613"/>
                    <a:pt x="382" y="613"/>
                    <a:pt x="382" y="613"/>
                  </a:cubicBezTo>
                  <a:cubicBezTo>
                    <a:pt x="389" y="613"/>
                    <a:pt x="389" y="613"/>
                    <a:pt x="389" y="613"/>
                  </a:cubicBezTo>
                  <a:cubicBezTo>
                    <a:pt x="392" y="613"/>
                    <a:pt x="392" y="613"/>
                    <a:pt x="392" y="613"/>
                  </a:cubicBezTo>
                  <a:cubicBezTo>
                    <a:pt x="393" y="613"/>
                    <a:pt x="393" y="613"/>
                    <a:pt x="394" y="613"/>
                  </a:cubicBezTo>
                  <a:cubicBezTo>
                    <a:pt x="394" y="613"/>
                    <a:pt x="395" y="613"/>
                    <a:pt x="395" y="613"/>
                  </a:cubicBezTo>
                  <a:cubicBezTo>
                    <a:pt x="398" y="612"/>
                    <a:pt x="402" y="610"/>
                    <a:pt x="404" y="607"/>
                  </a:cubicBezTo>
                  <a:cubicBezTo>
                    <a:pt x="405" y="606"/>
                    <a:pt x="405" y="604"/>
                    <a:pt x="406" y="603"/>
                  </a:cubicBezTo>
                  <a:cubicBezTo>
                    <a:pt x="406" y="602"/>
                    <a:pt x="406" y="601"/>
                    <a:pt x="406" y="600"/>
                  </a:cubicBezTo>
                  <a:cubicBezTo>
                    <a:pt x="406" y="597"/>
                    <a:pt x="406" y="597"/>
                    <a:pt x="406" y="597"/>
                  </a:cubicBezTo>
                  <a:cubicBezTo>
                    <a:pt x="406" y="570"/>
                    <a:pt x="406" y="570"/>
                    <a:pt x="406" y="570"/>
                  </a:cubicBezTo>
                  <a:cubicBezTo>
                    <a:pt x="406" y="557"/>
                    <a:pt x="406" y="557"/>
                    <a:pt x="406" y="557"/>
                  </a:cubicBezTo>
                  <a:cubicBezTo>
                    <a:pt x="406" y="550"/>
                    <a:pt x="406" y="550"/>
                    <a:pt x="406" y="550"/>
                  </a:cubicBezTo>
                  <a:cubicBezTo>
                    <a:pt x="406" y="545"/>
                    <a:pt x="406" y="545"/>
                    <a:pt x="406" y="545"/>
                  </a:cubicBezTo>
                  <a:cubicBezTo>
                    <a:pt x="406" y="543"/>
                    <a:pt x="406" y="543"/>
                    <a:pt x="406" y="543"/>
                  </a:cubicBezTo>
                  <a:cubicBezTo>
                    <a:pt x="406" y="543"/>
                    <a:pt x="406" y="543"/>
                    <a:pt x="406" y="543"/>
                  </a:cubicBezTo>
                  <a:cubicBezTo>
                    <a:pt x="406" y="542"/>
                    <a:pt x="406" y="542"/>
                    <a:pt x="406" y="542"/>
                  </a:cubicBezTo>
                  <a:cubicBezTo>
                    <a:pt x="407" y="542"/>
                    <a:pt x="407" y="542"/>
                    <a:pt x="407" y="542"/>
                  </a:cubicBezTo>
                  <a:cubicBezTo>
                    <a:pt x="408" y="542"/>
                    <a:pt x="408" y="542"/>
                    <a:pt x="408" y="542"/>
                  </a:cubicBezTo>
                  <a:cubicBezTo>
                    <a:pt x="412" y="540"/>
                    <a:pt x="412" y="540"/>
                    <a:pt x="412" y="540"/>
                  </a:cubicBezTo>
                  <a:cubicBezTo>
                    <a:pt x="415" y="538"/>
                    <a:pt x="415" y="538"/>
                    <a:pt x="415" y="538"/>
                  </a:cubicBezTo>
                  <a:cubicBezTo>
                    <a:pt x="417" y="537"/>
                    <a:pt x="419" y="536"/>
                    <a:pt x="421" y="535"/>
                  </a:cubicBezTo>
                  <a:cubicBezTo>
                    <a:pt x="425" y="533"/>
                    <a:pt x="429" y="531"/>
                    <a:pt x="433" y="529"/>
                  </a:cubicBezTo>
                  <a:cubicBezTo>
                    <a:pt x="448" y="520"/>
                    <a:pt x="462" y="509"/>
                    <a:pt x="475" y="498"/>
                  </a:cubicBezTo>
                  <a:cubicBezTo>
                    <a:pt x="509" y="469"/>
                    <a:pt x="535" y="432"/>
                    <a:pt x="551" y="391"/>
                  </a:cubicBezTo>
                  <a:cubicBezTo>
                    <a:pt x="568" y="350"/>
                    <a:pt x="574" y="305"/>
                    <a:pt x="570" y="261"/>
                  </a:cubicBezTo>
                  <a:cubicBezTo>
                    <a:pt x="566" y="217"/>
                    <a:pt x="552" y="174"/>
                    <a:pt x="528" y="136"/>
                  </a:cubicBezTo>
                  <a:cubicBezTo>
                    <a:pt x="504" y="99"/>
                    <a:pt x="471" y="67"/>
                    <a:pt x="432" y="44"/>
                  </a:cubicBezTo>
                  <a:cubicBezTo>
                    <a:pt x="430" y="43"/>
                    <a:pt x="429" y="43"/>
                    <a:pt x="432" y="45"/>
                  </a:cubicBezTo>
                  <a:cubicBezTo>
                    <a:pt x="442" y="52"/>
                    <a:pt x="442" y="52"/>
                    <a:pt x="442" y="52"/>
                  </a:cubicBezTo>
                  <a:cubicBezTo>
                    <a:pt x="446" y="55"/>
                    <a:pt x="452" y="59"/>
                    <a:pt x="460" y="65"/>
                  </a:cubicBezTo>
                  <a:cubicBezTo>
                    <a:pt x="470" y="73"/>
                    <a:pt x="487" y="88"/>
                    <a:pt x="505" y="108"/>
                  </a:cubicBezTo>
                  <a:cubicBezTo>
                    <a:pt x="513" y="119"/>
                    <a:pt x="522" y="131"/>
                    <a:pt x="530" y="144"/>
                  </a:cubicBezTo>
                  <a:cubicBezTo>
                    <a:pt x="538" y="157"/>
                    <a:pt x="545" y="172"/>
                    <a:pt x="551" y="188"/>
                  </a:cubicBezTo>
                  <a:cubicBezTo>
                    <a:pt x="557" y="203"/>
                    <a:pt x="562" y="220"/>
                    <a:pt x="565" y="237"/>
                  </a:cubicBezTo>
                  <a:cubicBezTo>
                    <a:pt x="568" y="254"/>
                    <a:pt x="569" y="271"/>
                    <a:pt x="569" y="288"/>
                  </a:cubicBezTo>
                  <a:cubicBezTo>
                    <a:pt x="569" y="305"/>
                    <a:pt x="568" y="321"/>
                    <a:pt x="565" y="337"/>
                  </a:cubicBezTo>
                  <a:cubicBezTo>
                    <a:pt x="562" y="352"/>
                    <a:pt x="558" y="366"/>
                    <a:pt x="554" y="379"/>
                  </a:cubicBezTo>
                  <a:cubicBezTo>
                    <a:pt x="539" y="422"/>
                    <a:pt x="513" y="461"/>
                    <a:pt x="478" y="492"/>
                  </a:cubicBezTo>
                  <a:cubicBezTo>
                    <a:pt x="461" y="508"/>
                    <a:pt x="442" y="521"/>
                    <a:pt x="421" y="532"/>
                  </a:cubicBezTo>
                  <a:cubicBezTo>
                    <a:pt x="419" y="534"/>
                    <a:pt x="416" y="535"/>
                    <a:pt x="413" y="536"/>
                  </a:cubicBezTo>
                  <a:cubicBezTo>
                    <a:pt x="408" y="539"/>
                    <a:pt x="408" y="539"/>
                    <a:pt x="408" y="539"/>
                  </a:cubicBezTo>
                  <a:cubicBezTo>
                    <a:pt x="404" y="541"/>
                    <a:pt x="404" y="541"/>
                    <a:pt x="404" y="541"/>
                  </a:cubicBezTo>
                  <a:cubicBezTo>
                    <a:pt x="404" y="541"/>
                    <a:pt x="404" y="541"/>
                    <a:pt x="404" y="541"/>
                  </a:cubicBezTo>
                  <a:cubicBezTo>
                    <a:pt x="404" y="541"/>
                    <a:pt x="404" y="541"/>
                    <a:pt x="404" y="541"/>
                  </a:cubicBezTo>
                  <a:cubicBezTo>
                    <a:pt x="404" y="542"/>
                    <a:pt x="404" y="542"/>
                    <a:pt x="404" y="542"/>
                  </a:cubicBezTo>
                  <a:cubicBezTo>
                    <a:pt x="404" y="543"/>
                    <a:pt x="404" y="543"/>
                    <a:pt x="404" y="543"/>
                  </a:cubicBezTo>
                  <a:cubicBezTo>
                    <a:pt x="404" y="545"/>
                    <a:pt x="404" y="545"/>
                    <a:pt x="404" y="545"/>
                  </a:cubicBezTo>
                  <a:cubicBezTo>
                    <a:pt x="404" y="565"/>
                    <a:pt x="404" y="565"/>
                    <a:pt x="404" y="565"/>
                  </a:cubicBezTo>
                  <a:cubicBezTo>
                    <a:pt x="404" y="600"/>
                    <a:pt x="404" y="600"/>
                    <a:pt x="404" y="600"/>
                  </a:cubicBezTo>
                  <a:cubicBezTo>
                    <a:pt x="403" y="602"/>
                    <a:pt x="403" y="604"/>
                    <a:pt x="402" y="606"/>
                  </a:cubicBezTo>
                  <a:cubicBezTo>
                    <a:pt x="401" y="607"/>
                    <a:pt x="399" y="609"/>
                    <a:pt x="397" y="609"/>
                  </a:cubicBezTo>
                  <a:cubicBezTo>
                    <a:pt x="397" y="610"/>
                    <a:pt x="396" y="610"/>
                    <a:pt x="395" y="610"/>
                  </a:cubicBezTo>
                  <a:cubicBezTo>
                    <a:pt x="394" y="610"/>
                    <a:pt x="393" y="610"/>
                    <a:pt x="391" y="610"/>
                  </a:cubicBezTo>
                  <a:cubicBezTo>
                    <a:pt x="382" y="610"/>
                    <a:pt x="382" y="610"/>
                    <a:pt x="382" y="610"/>
                  </a:cubicBezTo>
                  <a:cubicBezTo>
                    <a:pt x="346" y="610"/>
                    <a:pt x="346" y="610"/>
                    <a:pt x="346" y="610"/>
                  </a:cubicBezTo>
                  <a:cubicBezTo>
                    <a:pt x="343" y="610"/>
                    <a:pt x="343" y="610"/>
                    <a:pt x="343" y="610"/>
                  </a:cubicBezTo>
                  <a:cubicBezTo>
                    <a:pt x="342" y="610"/>
                    <a:pt x="342" y="610"/>
                    <a:pt x="342" y="610"/>
                  </a:cubicBezTo>
                  <a:cubicBezTo>
                    <a:pt x="342" y="610"/>
                    <a:pt x="342" y="610"/>
                    <a:pt x="342" y="610"/>
                  </a:cubicBezTo>
                  <a:cubicBezTo>
                    <a:pt x="342" y="610"/>
                    <a:pt x="342" y="610"/>
                    <a:pt x="342" y="610"/>
                  </a:cubicBezTo>
                  <a:cubicBezTo>
                    <a:pt x="342" y="609"/>
                    <a:pt x="342" y="609"/>
                    <a:pt x="342" y="609"/>
                  </a:cubicBezTo>
                  <a:cubicBezTo>
                    <a:pt x="346" y="596"/>
                    <a:pt x="346" y="596"/>
                    <a:pt x="346" y="596"/>
                  </a:cubicBezTo>
                  <a:cubicBezTo>
                    <a:pt x="350" y="584"/>
                    <a:pt x="353" y="573"/>
                    <a:pt x="357" y="561"/>
                  </a:cubicBezTo>
                  <a:cubicBezTo>
                    <a:pt x="364" y="539"/>
                    <a:pt x="372" y="516"/>
                    <a:pt x="381" y="493"/>
                  </a:cubicBezTo>
                  <a:cubicBezTo>
                    <a:pt x="385" y="482"/>
                    <a:pt x="389" y="471"/>
                    <a:pt x="394" y="460"/>
                  </a:cubicBezTo>
                  <a:cubicBezTo>
                    <a:pt x="396" y="454"/>
                    <a:pt x="399" y="449"/>
                    <a:pt x="401" y="443"/>
                  </a:cubicBezTo>
                  <a:cubicBezTo>
                    <a:pt x="405" y="435"/>
                    <a:pt x="405" y="435"/>
                    <a:pt x="405" y="435"/>
                  </a:cubicBezTo>
                  <a:cubicBezTo>
                    <a:pt x="406" y="432"/>
                    <a:pt x="406" y="432"/>
                    <a:pt x="406" y="432"/>
                  </a:cubicBezTo>
                  <a:cubicBezTo>
                    <a:pt x="406" y="431"/>
                    <a:pt x="406" y="431"/>
                    <a:pt x="406" y="431"/>
                  </a:cubicBezTo>
                  <a:cubicBezTo>
                    <a:pt x="407" y="431"/>
                    <a:pt x="407" y="431"/>
                    <a:pt x="407" y="431"/>
                  </a:cubicBezTo>
                  <a:cubicBezTo>
                    <a:pt x="407" y="431"/>
                    <a:pt x="407" y="431"/>
                    <a:pt x="407" y="431"/>
                  </a:cubicBezTo>
                  <a:cubicBezTo>
                    <a:pt x="407" y="431"/>
                    <a:pt x="407" y="431"/>
                    <a:pt x="407" y="431"/>
                  </a:cubicBezTo>
                  <a:cubicBezTo>
                    <a:pt x="408" y="431"/>
                    <a:pt x="408" y="431"/>
                    <a:pt x="408" y="431"/>
                  </a:cubicBezTo>
                  <a:cubicBezTo>
                    <a:pt x="410" y="431"/>
                    <a:pt x="412" y="431"/>
                    <a:pt x="414" y="431"/>
                  </a:cubicBezTo>
                  <a:cubicBezTo>
                    <a:pt x="418" y="430"/>
                    <a:pt x="422" y="430"/>
                    <a:pt x="426" y="429"/>
                  </a:cubicBezTo>
                  <a:cubicBezTo>
                    <a:pt x="434" y="426"/>
                    <a:pt x="442" y="422"/>
                    <a:pt x="448" y="415"/>
                  </a:cubicBezTo>
                  <a:cubicBezTo>
                    <a:pt x="451" y="412"/>
                    <a:pt x="453" y="408"/>
                    <a:pt x="455" y="404"/>
                  </a:cubicBezTo>
                  <a:cubicBezTo>
                    <a:pt x="457" y="400"/>
                    <a:pt x="458" y="396"/>
                    <a:pt x="458" y="392"/>
                  </a:cubicBezTo>
                  <a:cubicBezTo>
                    <a:pt x="460" y="383"/>
                    <a:pt x="459" y="374"/>
                    <a:pt x="455" y="366"/>
                  </a:cubicBezTo>
                  <a:cubicBezTo>
                    <a:pt x="453" y="362"/>
                    <a:pt x="450" y="358"/>
                    <a:pt x="447" y="355"/>
                  </a:cubicBezTo>
                  <a:cubicBezTo>
                    <a:pt x="444" y="352"/>
                    <a:pt x="439" y="350"/>
                    <a:pt x="434" y="349"/>
                  </a:cubicBezTo>
                  <a:cubicBezTo>
                    <a:pt x="433" y="348"/>
                    <a:pt x="432" y="348"/>
                    <a:pt x="430" y="348"/>
                  </a:cubicBezTo>
                  <a:cubicBezTo>
                    <a:pt x="429" y="348"/>
                    <a:pt x="428" y="348"/>
                    <a:pt x="426" y="349"/>
                  </a:cubicBezTo>
                  <a:cubicBezTo>
                    <a:pt x="424" y="349"/>
                    <a:pt x="421" y="350"/>
                    <a:pt x="419" y="351"/>
                  </a:cubicBezTo>
                  <a:cubicBezTo>
                    <a:pt x="415" y="353"/>
                    <a:pt x="412" y="355"/>
                    <a:pt x="409" y="358"/>
                  </a:cubicBezTo>
                  <a:cubicBezTo>
                    <a:pt x="406" y="361"/>
                    <a:pt x="403" y="364"/>
                    <a:pt x="401" y="367"/>
                  </a:cubicBezTo>
                  <a:cubicBezTo>
                    <a:pt x="400" y="368"/>
                    <a:pt x="399" y="369"/>
                    <a:pt x="399" y="370"/>
                  </a:cubicBezTo>
                  <a:cubicBezTo>
                    <a:pt x="398" y="370"/>
                    <a:pt x="398" y="370"/>
                    <a:pt x="398" y="370"/>
                  </a:cubicBezTo>
                  <a:cubicBezTo>
                    <a:pt x="398" y="371"/>
                    <a:pt x="398" y="371"/>
                    <a:pt x="398" y="371"/>
                  </a:cubicBezTo>
                  <a:cubicBezTo>
                    <a:pt x="398" y="371"/>
                    <a:pt x="398" y="371"/>
                    <a:pt x="398" y="371"/>
                  </a:cubicBezTo>
                  <a:cubicBezTo>
                    <a:pt x="397" y="373"/>
                    <a:pt x="397" y="373"/>
                    <a:pt x="397" y="373"/>
                  </a:cubicBezTo>
                  <a:cubicBezTo>
                    <a:pt x="395" y="378"/>
                    <a:pt x="395" y="378"/>
                    <a:pt x="395" y="378"/>
                  </a:cubicBezTo>
                  <a:cubicBezTo>
                    <a:pt x="388" y="392"/>
                    <a:pt x="388" y="392"/>
                    <a:pt x="388" y="392"/>
                  </a:cubicBezTo>
                  <a:cubicBezTo>
                    <a:pt x="388" y="392"/>
                    <a:pt x="387" y="391"/>
                    <a:pt x="387" y="391"/>
                  </a:cubicBezTo>
                  <a:cubicBezTo>
                    <a:pt x="387" y="391"/>
                    <a:pt x="387" y="391"/>
                    <a:pt x="387" y="391"/>
                  </a:cubicBezTo>
                  <a:cubicBezTo>
                    <a:pt x="385" y="390"/>
                    <a:pt x="385" y="390"/>
                    <a:pt x="385" y="390"/>
                  </a:cubicBezTo>
                  <a:cubicBezTo>
                    <a:pt x="384" y="390"/>
                    <a:pt x="384" y="389"/>
                    <a:pt x="383" y="388"/>
                  </a:cubicBezTo>
                  <a:cubicBezTo>
                    <a:pt x="379" y="386"/>
                    <a:pt x="376" y="382"/>
                    <a:pt x="374" y="379"/>
                  </a:cubicBezTo>
                  <a:cubicBezTo>
                    <a:pt x="371" y="375"/>
                    <a:pt x="369" y="372"/>
                    <a:pt x="367" y="367"/>
                  </a:cubicBezTo>
                  <a:cubicBezTo>
                    <a:pt x="366" y="365"/>
                    <a:pt x="365" y="363"/>
                    <a:pt x="364" y="361"/>
                  </a:cubicBezTo>
                  <a:cubicBezTo>
                    <a:pt x="363" y="361"/>
                    <a:pt x="363" y="361"/>
                    <a:pt x="363" y="361"/>
                  </a:cubicBezTo>
                  <a:cubicBezTo>
                    <a:pt x="363" y="360"/>
                    <a:pt x="363" y="360"/>
                    <a:pt x="363" y="360"/>
                  </a:cubicBezTo>
                  <a:cubicBezTo>
                    <a:pt x="363" y="360"/>
                    <a:pt x="363" y="360"/>
                    <a:pt x="363" y="360"/>
                  </a:cubicBezTo>
                  <a:cubicBezTo>
                    <a:pt x="364" y="360"/>
                    <a:pt x="364" y="360"/>
                    <a:pt x="364" y="360"/>
                  </a:cubicBezTo>
                  <a:cubicBezTo>
                    <a:pt x="364" y="360"/>
                    <a:pt x="364" y="360"/>
                    <a:pt x="364" y="360"/>
                  </a:cubicBezTo>
                  <a:cubicBezTo>
                    <a:pt x="365" y="359"/>
                    <a:pt x="365" y="359"/>
                    <a:pt x="365" y="359"/>
                  </a:cubicBezTo>
                  <a:cubicBezTo>
                    <a:pt x="368" y="357"/>
                    <a:pt x="370" y="355"/>
                    <a:pt x="372" y="353"/>
                  </a:cubicBezTo>
                  <a:cubicBezTo>
                    <a:pt x="376" y="349"/>
                    <a:pt x="380" y="345"/>
                    <a:pt x="383" y="340"/>
                  </a:cubicBezTo>
                  <a:cubicBezTo>
                    <a:pt x="387" y="336"/>
                    <a:pt x="390" y="330"/>
                    <a:pt x="391" y="324"/>
                  </a:cubicBezTo>
                  <a:cubicBezTo>
                    <a:pt x="392" y="318"/>
                    <a:pt x="392" y="311"/>
                    <a:pt x="390" y="305"/>
                  </a:cubicBezTo>
                  <a:cubicBezTo>
                    <a:pt x="389" y="302"/>
                    <a:pt x="388" y="299"/>
                    <a:pt x="386" y="296"/>
                  </a:cubicBezTo>
                  <a:cubicBezTo>
                    <a:pt x="385" y="295"/>
                    <a:pt x="384" y="294"/>
                    <a:pt x="383" y="292"/>
                  </a:cubicBezTo>
                  <a:cubicBezTo>
                    <a:pt x="383" y="292"/>
                    <a:pt x="382" y="291"/>
                    <a:pt x="382" y="291"/>
                  </a:cubicBezTo>
                  <a:cubicBezTo>
                    <a:pt x="381" y="290"/>
                    <a:pt x="381" y="290"/>
                    <a:pt x="381" y="290"/>
                  </a:cubicBezTo>
                  <a:cubicBezTo>
                    <a:pt x="380" y="289"/>
                    <a:pt x="380" y="289"/>
                    <a:pt x="380" y="289"/>
                  </a:cubicBezTo>
                  <a:cubicBezTo>
                    <a:pt x="377" y="287"/>
                    <a:pt x="374" y="285"/>
                    <a:pt x="371" y="283"/>
                  </a:cubicBezTo>
                  <a:cubicBezTo>
                    <a:pt x="368" y="282"/>
                    <a:pt x="364" y="282"/>
                    <a:pt x="361" y="282"/>
                  </a:cubicBezTo>
                  <a:cubicBezTo>
                    <a:pt x="354" y="282"/>
                    <a:pt x="348" y="284"/>
                    <a:pt x="343" y="287"/>
                  </a:cubicBezTo>
                  <a:cubicBezTo>
                    <a:pt x="340" y="289"/>
                    <a:pt x="338" y="291"/>
                    <a:pt x="336" y="293"/>
                  </a:cubicBezTo>
                  <a:cubicBezTo>
                    <a:pt x="333" y="295"/>
                    <a:pt x="331" y="298"/>
                    <a:pt x="330" y="300"/>
                  </a:cubicBezTo>
                  <a:cubicBezTo>
                    <a:pt x="327" y="304"/>
                    <a:pt x="325" y="308"/>
                    <a:pt x="324" y="312"/>
                  </a:cubicBezTo>
                  <a:cubicBezTo>
                    <a:pt x="322" y="316"/>
                    <a:pt x="322" y="321"/>
                    <a:pt x="321" y="325"/>
                  </a:cubicBezTo>
                  <a:cubicBezTo>
                    <a:pt x="321" y="329"/>
                    <a:pt x="321" y="333"/>
                    <a:pt x="322" y="337"/>
                  </a:cubicBezTo>
                  <a:cubicBezTo>
                    <a:pt x="322" y="340"/>
                    <a:pt x="322" y="340"/>
                    <a:pt x="322" y="340"/>
                  </a:cubicBezTo>
                  <a:cubicBezTo>
                    <a:pt x="322" y="343"/>
                    <a:pt x="322" y="343"/>
                    <a:pt x="322" y="343"/>
                  </a:cubicBezTo>
                  <a:cubicBezTo>
                    <a:pt x="323" y="343"/>
                    <a:pt x="323" y="343"/>
                    <a:pt x="323" y="343"/>
                  </a:cubicBezTo>
                  <a:cubicBezTo>
                    <a:pt x="322" y="343"/>
                    <a:pt x="322" y="343"/>
                    <a:pt x="322" y="343"/>
                  </a:cubicBezTo>
                  <a:cubicBezTo>
                    <a:pt x="322" y="344"/>
                    <a:pt x="322" y="344"/>
                    <a:pt x="322" y="344"/>
                  </a:cubicBezTo>
                  <a:cubicBezTo>
                    <a:pt x="320" y="344"/>
                    <a:pt x="318" y="345"/>
                    <a:pt x="315" y="345"/>
                  </a:cubicBezTo>
                  <a:cubicBezTo>
                    <a:pt x="311" y="346"/>
                    <a:pt x="307" y="347"/>
                    <a:pt x="302" y="347"/>
                  </a:cubicBezTo>
                  <a:cubicBezTo>
                    <a:pt x="298" y="346"/>
                    <a:pt x="293" y="346"/>
                    <a:pt x="289" y="345"/>
                  </a:cubicBezTo>
                  <a:cubicBezTo>
                    <a:pt x="287" y="345"/>
                    <a:pt x="287" y="345"/>
                    <a:pt x="287" y="345"/>
                  </a:cubicBezTo>
                  <a:cubicBezTo>
                    <a:pt x="286" y="345"/>
                    <a:pt x="286" y="345"/>
                    <a:pt x="286" y="345"/>
                  </a:cubicBezTo>
                  <a:cubicBezTo>
                    <a:pt x="285" y="345"/>
                    <a:pt x="285" y="345"/>
                    <a:pt x="285" y="345"/>
                  </a:cubicBezTo>
                  <a:cubicBezTo>
                    <a:pt x="285" y="345"/>
                    <a:pt x="285" y="345"/>
                    <a:pt x="285" y="345"/>
                  </a:cubicBezTo>
                  <a:cubicBezTo>
                    <a:pt x="285" y="345"/>
                    <a:pt x="285" y="345"/>
                    <a:pt x="285" y="345"/>
                  </a:cubicBezTo>
                  <a:cubicBezTo>
                    <a:pt x="285" y="344"/>
                    <a:pt x="285" y="344"/>
                    <a:pt x="285" y="344"/>
                  </a:cubicBezTo>
                  <a:cubicBezTo>
                    <a:pt x="286" y="343"/>
                    <a:pt x="286" y="343"/>
                    <a:pt x="286" y="343"/>
                  </a:cubicBezTo>
                  <a:cubicBezTo>
                    <a:pt x="290" y="339"/>
                    <a:pt x="293" y="334"/>
                    <a:pt x="295" y="330"/>
                  </a:cubicBezTo>
                  <a:cubicBezTo>
                    <a:pt x="298" y="325"/>
                    <a:pt x="300" y="320"/>
                    <a:pt x="302" y="314"/>
                  </a:cubicBezTo>
                  <a:cubicBezTo>
                    <a:pt x="302" y="311"/>
                    <a:pt x="303" y="308"/>
                    <a:pt x="302" y="305"/>
                  </a:cubicBezTo>
                  <a:cubicBezTo>
                    <a:pt x="302" y="301"/>
                    <a:pt x="302" y="298"/>
                    <a:pt x="300" y="295"/>
                  </a:cubicBezTo>
                  <a:cubicBezTo>
                    <a:pt x="298" y="289"/>
                    <a:pt x="293" y="284"/>
                    <a:pt x="289" y="280"/>
                  </a:cubicBezTo>
                  <a:cubicBezTo>
                    <a:pt x="284" y="277"/>
                    <a:pt x="278" y="274"/>
                    <a:pt x="271" y="274"/>
                  </a:cubicBezTo>
                  <a:cubicBezTo>
                    <a:pt x="268" y="273"/>
                    <a:pt x="264" y="274"/>
                    <a:pt x="261" y="275"/>
                  </a:cubicBezTo>
                  <a:cubicBezTo>
                    <a:pt x="258" y="276"/>
                    <a:pt x="255" y="277"/>
                    <a:pt x="252" y="279"/>
                  </a:cubicBezTo>
                  <a:cubicBezTo>
                    <a:pt x="247" y="282"/>
                    <a:pt x="243" y="287"/>
                    <a:pt x="240" y="291"/>
                  </a:cubicBezTo>
                  <a:cubicBezTo>
                    <a:pt x="237" y="296"/>
                    <a:pt x="234" y="301"/>
                    <a:pt x="232" y="306"/>
                  </a:cubicBezTo>
                  <a:cubicBezTo>
                    <a:pt x="230" y="311"/>
                    <a:pt x="229" y="316"/>
                    <a:pt x="228" y="322"/>
                  </a:cubicBezTo>
                  <a:cubicBezTo>
                    <a:pt x="228" y="325"/>
                    <a:pt x="228" y="328"/>
                    <a:pt x="228" y="331"/>
                  </a:cubicBezTo>
                  <a:cubicBezTo>
                    <a:pt x="228" y="331"/>
                    <a:pt x="228" y="332"/>
                    <a:pt x="228" y="333"/>
                  </a:cubicBezTo>
                  <a:cubicBezTo>
                    <a:pt x="228" y="334"/>
                    <a:pt x="228" y="334"/>
                    <a:pt x="228" y="335"/>
                  </a:cubicBezTo>
                  <a:cubicBezTo>
                    <a:pt x="229" y="337"/>
                    <a:pt x="229" y="338"/>
                    <a:pt x="229" y="339"/>
                  </a:cubicBezTo>
                  <a:cubicBezTo>
                    <a:pt x="230" y="342"/>
                    <a:pt x="231" y="345"/>
                    <a:pt x="232" y="348"/>
                  </a:cubicBezTo>
                  <a:cubicBezTo>
                    <a:pt x="233" y="348"/>
                    <a:pt x="233" y="349"/>
                    <a:pt x="233" y="350"/>
                  </a:cubicBezTo>
                  <a:cubicBezTo>
                    <a:pt x="234" y="350"/>
                    <a:pt x="234" y="350"/>
                    <a:pt x="234" y="350"/>
                  </a:cubicBezTo>
                  <a:cubicBezTo>
                    <a:pt x="234" y="350"/>
                    <a:pt x="234" y="350"/>
                    <a:pt x="234" y="350"/>
                  </a:cubicBezTo>
                  <a:cubicBezTo>
                    <a:pt x="234" y="350"/>
                    <a:pt x="234" y="350"/>
                    <a:pt x="234" y="350"/>
                  </a:cubicBezTo>
                  <a:cubicBezTo>
                    <a:pt x="233" y="351"/>
                    <a:pt x="233" y="351"/>
                    <a:pt x="233" y="351"/>
                  </a:cubicBezTo>
                  <a:cubicBezTo>
                    <a:pt x="231" y="353"/>
                    <a:pt x="229" y="355"/>
                    <a:pt x="228" y="357"/>
                  </a:cubicBezTo>
                  <a:cubicBezTo>
                    <a:pt x="224" y="360"/>
                    <a:pt x="221" y="363"/>
                    <a:pt x="217" y="366"/>
                  </a:cubicBezTo>
                  <a:cubicBezTo>
                    <a:pt x="213" y="369"/>
                    <a:pt x="209" y="372"/>
                    <a:pt x="205" y="375"/>
                  </a:cubicBezTo>
                  <a:cubicBezTo>
                    <a:pt x="204" y="376"/>
                    <a:pt x="203" y="376"/>
                    <a:pt x="202" y="377"/>
                  </a:cubicBezTo>
                  <a:cubicBezTo>
                    <a:pt x="200" y="378"/>
                    <a:pt x="200" y="378"/>
                    <a:pt x="200" y="378"/>
                  </a:cubicBezTo>
                  <a:cubicBezTo>
                    <a:pt x="200" y="378"/>
                    <a:pt x="200" y="378"/>
                    <a:pt x="200" y="378"/>
                  </a:cubicBezTo>
                  <a:cubicBezTo>
                    <a:pt x="200" y="378"/>
                    <a:pt x="200" y="378"/>
                    <a:pt x="200" y="378"/>
                  </a:cubicBezTo>
                  <a:cubicBezTo>
                    <a:pt x="198" y="375"/>
                    <a:pt x="198" y="375"/>
                    <a:pt x="198" y="375"/>
                  </a:cubicBezTo>
                  <a:cubicBezTo>
                    <a:pt x="196" y="370"/>
                    <a:pt x="196" y="370"/>
                    <a:pt x="196" y="370"/>
                  </a:cubicBezTo>
                  <a:cubicBezTo>
                    <a:pt x="195" y="368"/>
                    <a:pt x="194" y="366"/>
                    <a:pt x="192" y="365"/>
                  </a:cubicBezTo>
                  <a:cubicBezTo>
                    <a:pt x="188" y="358"/>
                    <a:pt x="182" y="351"/>
                    <a:pt x="174" y="346"/>
                  </a:cubicBezTo>
                  <a:cubicBezTo>
                    <a:pt x="170" y="344"/>
                    <a:pt x="166" y="342"/>
                    <a:pt x="161" y="342"/>
                  </a:cubicBezTo>
                  <a:cubicBezTo>
                    <a:pt x="157" y="341"/>
                    <a:pt x="152" y="341"/>
                    <a:pt x="147" y="342"/>
                  </a:cubicBezTo>
                  <a:cubicBezTo>
                    <a:pt x="145" y="343"/>
                    <a:pt x="142" y="344"/>
                    <a:pt x="140" y="345"/>
                  </a:cubicBezTo>
                  <a:cubicBezTo>
                    <a:pt x="138" y="346"/>
                    <a:pt x="136" y="347"/>
                    <a:pt x="134" y="348"/>
                  </a:cubicBezTo>
                  <a:cubicBezTo>
                    <a:pt x="131" y="351"/>
                    <a:pt x="127" y="355"/>
                    <a:pt x="125" y="359"/>
                  </a:cubicBezTo>
                  <a:cubicBezTo>
                    <a:pt x="123" y="364"/>
                    <a:pt x="122" y="369"/>
                    <a:pt x="122" y="374"/>
                  </a:cubicBezTo>
                  <a:cubicBezTo>
                    <a:pt x="122" y="379"/>
                    <a:pt x="123" y="383"/>
                    <a:pt x="125" y="387"/>
                  </a:cubicBezTo>
                  <a:cubicBezTo>
                    <a:pt x="126" y="391"/>
                    <a:pt x="128" y="395"/>
                    <a:pt x="131" y="399"/>
                  </a:cubicBezTo>
                  <a:cubicBezTo>
                    <a:pt x="133" y="402"/>
                    <a:pt x="136" y="405"/>
                    <a:pt x="139" y="408"/>
                  </a:cubicBezTo>
                  <a:cubicBezTo>
                    <a:pt x="146" y="414"/>
                    <a:pt x="154" y="418"/>
                    <a:pt x="162" y="421"/>
                  </a:cubicBezTo>
                  <a:cubicBezTo>
                    <a:pt x="166" y="422"/>
                    <a:pt x="171" y="422"/>
                    <a:pt x="175" y="422"/>
                  </a:cubicBezTo>
                  <a:cubicBezTo>
                    <a:pt x="177" y="422"/>
                    <a:pt x="179" y="422"/>
                    <a:pt x="181" y="422"/>
                  </a:cubicBezTo>
                  <a:cubicBezTo>
                    <a:pt x="182" y="422"/>
                    <a:pt x="182" y="422"/>
                    <a:pt x="182" y="422"/>
                  </a:cubicBezTo>
                  <a:cubicBezTo>
                    <a:pt x="182" y="422"/>
                    <a:pt x="182" y="422"/>
                    <a:pt x="182" y="422"/>
                  </a:cubicBezTo>
                  <a:cubicBezTo>
                    <a:pt x="182" y="422"/>
                    <a:pt x="182" y="422"/>
                    <a:pt x="182" y="422"/>
                  </a:cubicBezTo>
                  <a:cubicBezTo>
                    <a:pt x="182" y="422"/>
                    <a:pt x="182" y="422"/>
                    <a:pt x="182" y="422"/>
                  </a:cubicBezTo>
                  <a:cubicBezTo>
                    <a:pt x="182" y="422"/>
                    <a:pt x="182" y="422"/>
                    <a:pt x="182" y="422"/>
                  </a:cubicBezTo>
                  <a:cubicBezTo>
                    <a:pt x="183" y="425"/>
                    <a:pt x="183" y="425"/>
                    <a:pt x="183" y="425"/>
                  </a:cubicBezTo>
                  <a:cubicBezTo>
                    <a:pt x="186" y="432"/>
                    <a:pt x="186" y="432"/>
                    <a:pt x="186" y="432"/>
                  </a:cubicBezTo>
                  <a:cubicBezTo>
                    <a:pt x="189" y="438"/>
                    <a:pt x="191" y="443"/>
                    <a:pt x="193" y="448"/>
                  </a:cubicBezTo>
                  <a:cubicBezTo>
                    <a:pt x="198" y="458"/>
                    <a:pt x="202" y="469"/>
                    <a:pt x="206" y="480"/>
                  </a:cubicBezTo>
                  <a:cubicBezTo>
                    <a:pt x="215" y="501"/>
                    <a:pt x="222" y="522"/>
                    <a:pt x="230" y="544"/>
                  </a:cubicBezTo>
                  <a:cubicBezTo>
                    <a:pt x="236" y="562"/>
                    <a:pt x="241" y="580"/>
                    <a:pt x="247" y="598"/>
                  </a:cubicBezTo>
                  <a:cubicBezTo>
                    <a:pt x="250" y="609"/>
                    <a:pt x="250" y="609"/>
                    <a:pt x="250" y="609"/>
                  </a:cubicBezTo>
                  <a:cubicBezTo>
                    <a:pt x="250" y="610"/>
                    <a:pt x="250" y="610"/>
                    <a:pt x="250" y="610"/>
                  </a:cubicBezTo>
                  <a:cubicBezTo>
                    <a:pt x="250" y="610"/>
                    <a:pt x="250" y="610"/>
                    <a:pt x="250" y="610"/>
                  </a:cubicBezTo>
                  <a:cubicBezTo>
                    <a:pt x="224" y="610"/>
                    <a:pt x="224" y="610"/>
                    <a:pt x="224" y="610"/>
                  </a:cubicBezTo>
                  <a:cubicBezTo>
                    <a:pt x="196" y="610"/>
                    <a:pt x="196" y="610"/>
                    <a:pt x="196" y="610"/>
                  </a:cubicBezTo>
                  <a:cubicBezTo>
                    <a:pt x="188" y="610"/>
                    <a:pt x="188" y="610"/>
                    <a:pt x="188" y="610"/>
                  </a:cubicBezTo>
                  <a:cubicBezTo>
                    <a:pt x="187" y="610"/>
                    <a:pt x="186" y="609"/>
                    <a:pt x="184" y="609"/>
                  </a:cubicBezTo>
                  <a:cubicBezTo>
                    <a:pt x="182" y="608"/>
                    <a:pt x="180" y="605"/>
                    <a:pt x="179" y="603"/>
                  </a:cubicBezTo>
                  <a:cubicBezTo>
                    <a:pt x="179" y="602"/>
                    <a:pt x="179" y="601"/>
                    <a:pt x="179" y="600"/>
                  </a:cubicBezTo>
                  <a:cubicBezTo>
                    <a:pt x="179" y="600"/>
                    <a:pt x="179" y="600"/>
                    <a:pt x="179" y="600"/>
                  </a:cubicBezTo>
                  <a:cubicBezTo>
                    <a:pt x="179" y="599"/>
                    <a:pt x="179" y="599"/>
                    <a:pt x="179" y="599"/>
                  </a:cubicBezTo>
                  <a:cubicBezTo>
                    <a:pt x="179" y="597"/>
                    <a:pt x="179" y="597"/>
                    <a:pt x="179" y="597"/>
                  </a:cubicBezTo>
                  <a:cubicBezTo>
                    <a:pt x="179" y="590"/>
                    <a:pt x="179" y="590"/>
                    <a:pt x="179" y="590"/>
                  </a:cubicBezTo>
                  <a:cubicBezTo>
                    <a:pt x="179" y="576"/>
                    <a:pt x="179" y="576"/>
                    <a:pt x="179" y="576"/>
                  </a:cubicBezTo>
                  <a:cubicBezTo>
                    <a:pt x="179" y="544"/>
                    <a:pt x="179" y="544"/>
                    <a:pt x="179" y="544"/>
                  </a:cubicBezTo>
                  <a:cubicBezTo>
                    <a:pt x="179" y="540"/>
                    <a:pt x="179" y="540"/>
                    <a:pt x="179" y="540"/>
                  </a:cubicBezTo>
                  <a:cubicBezTo>
                    <a:pt x="179" y="540"/>
                    <a:pt x="179" y="540"/>
                    <a:pt x="179" y="540"/>
                  </a:cubicBezTo>
                  <a:cubicBezTo>
                    <a:pt x="178" y="540"/>
                    <a:pt x="178" y="540"/>
                    <a:pt x="178" y="540"/>
                  </a:cubicBezTo>
                  <a:cubicBezTo>
                    <a:pt x="177" y="540"/>
                    <a:pt x="177" y="540"/>
                    <a:pt x="177" y="540"/>
                  </a:cubicBezTo>
                  <a:cubicBezTo>
                    <a:pt x="176" y="539"/>
                    <a:pt x="176" y="539"/>
                    <a:pt x="176" y="539"/>
                  </a:cubicBezTo>
                  <a:cubicBezTo>
                    <a:pt x="170" y="536"/>
                    <a:pt x="170" y="536"/>
                    <a:pt x="170" y="536"/>
                  </a:cubicBezTo>
                  <a:cubicBezTo>
                    <a:pt x="168" y="535"/>
                    <a:pt x="166" y="534"/>
                    <a:pt x="164" y="533"/>
                  </a:cubicBezTo>
                  <a:cubicBezTo>
                    <a:pt x="160" y="531"/>
                    <a:pt x="155" y="528"/>
                    <a:pt x="151" y="526"/>
                  </a:cubicBezTo>
                  <a:cubicBezTo>
                    <a:pt x="143" y="521"/>
                    <a:pt x="135" y="516"/>
                    <a:pt x="128" y="511"/>
                  </a:cubicBezTo>
                  <a:cubicBezTo>
                    <a:pt x="113" y="500"/>
                    <a:pt x="99" y="487"/>
                    <a:pt x="86" y="473"/>
                  </a:cubicBezTo>
                  <a:cubicBezTo>
                    <a:pt x="61" y="446"/>
                    <a:pt x="41" y="413"/>
                    <a:pt x="29" y="378"/>
                  </a:cubicBezTo>
                  <a:cubicBezTo>
                    <a:pt x="17" y="344"/>
                    <a:pt x="12" y="307"/>
                    <a:pt x="14" y="271"/>
                  </a:cubicBezTo>
                  <a:cubicBezTo>
                    <a:pt x="16" y="235"/>
                    <a:pt x="25" y="201"/>
                    <a:pt x="40" y="170"/>
                  </a:cubicBezTo>
                  <a:cubicBezTo>
                    <a:pt x="54" y="139"/>
                    <a:pt x="74" y="111"/>
                    <a:pt x="97" y="89"/>
                  </a:cubicBezTo>
                  <a:cubicBezTo>
                    <a:pt x="120" y="66"/>
                    <a:pt x="147" y="48"/>
                    <a:pt x="174" y="35"/>
                  </a:cubicBezTo>
                  <a:cubicBezTo>
                    <a:pt x="198" y="24"/>
                    <a:pt x="220" y="18"/>
                    <a:pt x="237" y="14"/>
                  </a:cubicBezTo>
                  <a:cubicBezTo>
                    <a:pt x="255" y="10"/>
                    <a:pt x="268" y="9"/>
                    <a:pt x="278" y="8"/>
                  </a:cubicBezTo>
                  <a:cubicBezTo>
                    <a:pt x="283" y="8"/>
                    <a:pt x="287" y="8"/>
                    <a:pt x="290" y="8"/>
                  </a:cubicBezTo>
                  <a:cubicBezTo>
                    <a:pt x="293" y="7"/>
                    <a:pt x="295" y="7"/>
                    <a:pt x="296" y="7"/>
                  </a:cubicBezTo>
                  <a:cubicBezTo>
                    <a:pt x="298" y="7"/>
                    <a:pt x="296" y="6"/>
                    <a:pt x="291" y="6"/>
                  </a:cubicBezTo>
                  <a:cubicBezTo>
                    <a:pt x="286" y="6"/>
                    <a:pt x="277" y="5"/>
                    <a:pt x="266" y="6"/>
                  </a:cubicBezTo>
                  <a:cubicBezTo>
                    <a:pt x="254" y="7"/>
                    <a:pt x="239" y="8"/>
                    <a:pt x="222" y="12"/>
                  </a:cubicBezTo>
                  <a:cubicBezTo>
                    <a:pt x="205" y="16"/>
                    <a:pt x="186" y="22"/>
                    <a:pt x="165" y="32"/>
                  </a:cubicBezTo>
                  <a:cubicBezTo>
                    <a:pt x="145" y="42"/>
                    <a:pt x="123" y="56"/>
                    <a:pt x="102" y="74"/>
                  </a:cubicBezTo>
                  <a:cubicBezTo>
                    <a:pt x="101" y="73"/>
                    <a:pt x="101" y="73"/>
                    <a:pt x="101" y="73"/>
                  </a:cubicBezTo>
                  <a:cubicBezTo>
                    <a:pt x="122" y="55"/>
                    <a:pt x="141" y="43"/>
                    <a:pt x="157" y="34"/>
                  </a:cubicBezTo>
                  <a:cubicBezTo>
                    <a:pt x="173" y="26"/>
                    <a:pt x="186" y="20"/>
                    <a:pt x="196" y="17"/>
                  </a:cubicBezTo>
                  <a:cubicBezTo>
                    <a:pt x="206" y="13"/>
                    <a:pt x="213" y="11"/>
                    <a:pt x="218" y="10"/>
                  </a:cubicBezTo>
                  <a:cubicBezTo>
                    <a:pt x="222" y="8"/>
                    <a:pt x="225" y="8"/>
                    <a:pt x="225" y="7"/>
                  </a:cubicBezTo>
                  <a:cubicBezTo>
                    <a:pt x="227" y="6"/>
                    <a:pt x="223" y="7"/>
                    <a:pt x="220" y="7"/>
                  </a:cubicBezTo>
                  <a:cubicBezTo>
                    <a:pt x="217" y="8"/>
                    <a:pt x="215" y="7"/>
                    <a:pt x="221" y="5"/>
                  </a:cubicBezTo>
                  <a:cubicBezTo>
                    <a:pt x="194" y="12"/>
                    <a:pt x="168" y="23"/>
                    <a:pt x="144" y="37"/>
                  </a:cubicBezTo>
                  <a:cubicBezTo>
                    <a:pt x="120" y="51"/>
                    <a:pt x="98" y="69"/>
                    <a:pt x="78" y="89"/>
                  </a:cubicBezTo>
                  <a:cubicBezTo>
                    <a:pt x="59" y="110"/>
                    <a:pt x="43" y="133"/>
                    <a:pt x="30" y="158"/>
                  </a:cubicBezTo>
                  <a:cubicBezTo>
                    <a:pt x="18" y="183"/>
                    <a:pt x="9" y="210"/>
                    <a:pt x="4" y="237"/>
                  </a:cubicBezTo>
                  <a:cubicBezTo>
                    <a:pt x="3" y="244"/>
                    <a:pt x="1" y="253"/>
                    <a:pt x="1" y="263"/>
                  </a:cubicBezTo>
                  <a:cubicBezTo>
                    <a:pt x="0" y="272"/>
                    <a:pt x="0" y="283"/>
                    <a:pt x="0" y="293"/>
                  </a:cubicBezTo>
                  <a:cubicBezTo>
                    <a:pt x="0" y="304"/>
                    <a:pt x="1" y="314"/>
                    <a:pt x="2" y="324"/>
                  </a:cubicBezTo>
                  <a:cubicBezTo>
                    <a:pt x="3" y="334"/>
                    <a:pt x="5" y="342"/>
                    <a:pt x="6" y="349"/>
                  </a:cubicBezTo>
                  <a:cubicBezTo>
                    <a:pt x="12" y="376"/>
                    <a:pt x="22" y="402"/>
                    <a:pt x="35" y="426"/>
                  </a:cubicBezTo>
                  <a:cubicBezTo>
                    <a:pt x="48" y="450"/>
                    <a:pt x="64" y="472"/>
                    <a:pt x="83" y="491"/>
                  </a:cubicBezTo>
                  <a:cubicBezTo>
                    <a:pt x="102" y="510"/>
                    <a:pt x="124" y="527"/>
                    <a:pt x="148" y="540"/>
                  </a:cubicBezTo>
                  <a:cubicBezTo>
                    <a:pt x="151" y="542"/>
                    <a:pt x="154" y="544"/>
                    <a:pt x="157" y="545"/>
                  </a:cubicBezTo>
                  <a:cubicBezTo>
                    <a:pt x="161" y="547"/>
                    <a:pt x="161" y="547"/>
                    <a:pt x="161" y="547"/>
                  </a:cubicBezTo>
                  <a:cubicBezTo>
                    <a:pt x="164" y="549"/>
                    <a:pt x="164" y="549"/>
                    <a:pt x="164" y="549"/>
                  </a:cubicBezTo>
                  <a:cubicBezTo>
                    <a:pt x="165" y="549"/>
                    <a:pt x="165" y="549"/>
                    <a:pt x="165" y="549"/>
                  </a:cubicBezTo>
                  <a:cubicBezTo>
                    <a:pt x="165" y="549"/>
                    <a:pt x="165" y="549"/>
                    <a:pt x="165" y="549"/>
                  </a:cubicBezTo>
                  <a:cubicBezTo>
                    <a:pt x="165" y="551"/>
                    <a:pt x="165" y="551"/>
                    <a:pt x="165" y="551"/>
                  </a:cubicBezTo>
                  <a:cubicBezTo>
                    <a:pt x="165" y="561"/>
                    <a:pt x="165" y="561"/>
                    <a:pt x="165" y="561"/>
                  </a:cubicBezTo>
                  <a:cubicBezTo>
                    <a:pt x="165" y="601"/>
                    <a:pt x="165" y="601"/>
                    <a:pt x="165" y="601"/>
                  </a:cubicBezTo>
                  <a:cubicBezTo>
                    <a:pt x="165" y="605"/>
                    <a:pt x="167" y="610"/>
                    <a:pt x="169" y="614"/>
                  </a:cubicBezTo>
                  <a:cubicBezTo>
                    <a:pt x="172" y="618"/>
                    <a:pt x="176" y="621"/>
                    <a:pt x="180" y="622"/>
                  </a:cubicBezTo>
                  <a:cubicBezTo>
                    <a:pt x="180" y="622"/>
                    <a:pt x="180" y="622"/>
                    <a:pt x="181" y="622"/>
                  </a:cubicBezTo>
                  <a:cubicBezTo>
                    <a:pt x="176" y="623"/>
                    <a:pt x="172" y="626"/>
                    <a:pt x="169" y="629"/>
                  </a:cubicBezTo>
                  <a:cubicBezTo>
                    <a:pt x="166" y="633"/>
                    <a:pt x="164" y="637"/>
                    <a:pt x="164" y="641"/>
                  </a:cubicBezTo>
                  <a:cubicBezTo>
                    <a:pt x="163" y="646"/>
                    <a:pt x="163" y="650"/>
                    <a:pt x="165" y="654"/>
                  </a:cubicBezTo>
                  <a:cubicBezTo>
                    <a:pt x="166" y="658"/>
                    <a:pt x="169" y="662"/>
                    <a:pt x="172" y="665"/>
                  </a:cubicBezTo>
                  <a:cubicBezTo>
                    <a:pt x="174" y="667"/>
                    <a:pt x="176" y="668"/>
                    <a:pt x="178" y="669"/>
                  </a:cubicBezTo>
                  <a:cubicBezTo>
                    <a:pt x="181" y="670"/>
                    <a:pt x="183" y="670"/>
                    <a:pt x="185" y="670"/>
                  </a:cubicBezTo>
                  <a:cubicBezTo>
                    <a:pt x="205" y="670"/>
                    <a:pt x="205" y="670"/>
                    <a:pt x="205" y="670"/>
                  </a:cubicBezTo>
                  <a:cubicBezTo>
                    <a:pt x="244" y="670"/>
                    <a:pt x="244" y="670"/>
                    <a:pt x="244" y="670"/>
                  </a:cubicBezTo>
                  <a:cubicBezTo>
                    <a:pt x="268" y="670"/>
                    <a:pt x="268" y="670"/>
                    <a:pt x="268" y="670"/>
                  </a:cubicBezTo>
                  <a:cubicBezTo>
                    <a:pt x="232" y="670"/>
                    <a:pt x="232" y="670"/>
                    <a:pt x="232" y="670"/>
                  </a:cubicBezTo>
                  <a:cubicBezTo>
                    <a:pt x="192" y="670"/>
                    <a:pt x="192" y="670"/>
                    <a:pt x="192" y="670"/>
                  </a:cubicBezTo>
                  <a:cubicBezTo>
                    <a:pt x="188" y="670"/>
                    <a:pt x="188" y="670"/>
                    <a:pt x="188" y="670"/>
                  </a:cubicBezTo>
                  <a:cubicBezTo>
                    <a:pt x="185" y="670"/>
                    <a:pt x="185" y="670"/>
                    <a:pt x="185" y="670"/>
                  </a:cubicBezTo>
                  <a:cubicBezTo>
                    <a:pt x="184" y="670"/>
                    <a:pt x="183" y="671"/>
                    <a:pt x="181" y="671"/>
                  </a:cubicBezTo>
                  <a:cubicBezTo>
                    <a:pt x="177" y="672"/>
                    <a:pt x="172" y="674"/>
                    <a:pt x="169" y="678"/>
                  </a:cubicBezTo>
                  <a:cubicBezTo>
                    <a:pt x="166" y="681"/>
                    <a:pt x="164" y="686"/>
                    <a:pt x="164" y="690"/>
                  </a:cubicBezTo>
                  <a:cubicBezTo>
                    <a:pt x="163" y="694"/>
                    <a:pt x="163" y="699"/>
                    <a:pt x="165" y="703"/>
                  </a:cubicBezTo>
                  <a:cubicBezTo>
                    <a:pt x="166" y="707"/>
                    <a:pt x="169" y="711"/>
                    <a:pt x="172" y="714"/>
                  </a:cubicBezTo>
                  <a:cubicBezTo>
                    <a:pt x="174" y="715"/>
                    <a:pt x="176" y="717"/>
                    <a:pt x="178" y="717"/>
                  </a:cubicBezTo>
                  <a:cubicBezTo>
                    <a:pt x="181" y="718"/>
                    <a:pt x="183" y="719"/>
                    <a:pt x="185" y="719"/>
                  </a:cubicBezTo>
                  <a:cubicBezTo>
                    <a:pt x="205" y="719"/>
                    <a:pt x="205" y="719"/>
                    <a:pt x="205" y="719"/>
                  </a:cubicBezTo>
                  <a:cubicBezTo>
                    <a:pt x="244" y="719"/>
                    <a:pt x="244" y="719"/>
                    <a:pt x="244" y="719"/>
                  </a:cubicBezTo>
                  <a:cubicBezTo>
                    <a:pt x="265" y="719"/>
                    <a:pt x="265" y="719"/>
                    <a:pt x="265" y="719"/>
                  </a:cubicBezTo>
                  <a:cubicBezTo>
                    <a:pt x="205" y="719"/>
                    <a:pt x="205" y="719"/>
                    <a:pt x="205" y="719"/>
                  </a:cubicBezTo>
                  <a:cubicBezTo>
                    <a:pt x="193" y="719"/>
                    <a:pt x="193" y="719"/>
                    <a:pt x="193" y="719"/>
                  </a:cubicBezTo>
                  <a:cubicBezTo>
                    <a:pt x="187" y="719"/>
                    <a:pt x="187" y="719"/>
                    <a:pt x="187" y="719"/>
                  </a:cubicBezTo>
                  <a:cubicBezTo>
                    <a:pt x="186" y="719"/>
                    <a:pt x="186" y="719"/>
                    <a:pt x="186" y="719"/>
                  </a:cubicBezTo>
                  <a:cubicBezTo>
                    <a:pt x="185" y="719"/>
                    <a:pt x="185" y="719"/>
                    <a:pt x="185" y="719"/>
                  </a:cubicBezTo>
                  <a:cubicBezTo>
                    <a:pt x="184" y="719"/>
                    <a:pt x="184" y="719"/>
                    <a:pt x="184" y="719"/>
                  </a:cubicBezTo>
                  <a:cubicBezTo>
                    <a:pt x="182" y="719"/>
                    <a:pt x="181" y="719"/>
                    <a:pt x="179" y="720"/>
                  </a:cubicBezTo>
                  <a:cubicBezTo>
                    <a:pt x="174" y="722"/>
                    <a:pt x="169" y="726"/>
                    <a:pt x="167" y="730"/>
                  </a:cubicBezTo>
                  <a:cubicBezTo>
                    <a:pt x="164" y="735"/>
                    <a:pt x="163" y="740"/>
                    <a:pt x="163" y="746"/>
                  </a:cubicBezTo>
                  <a:cubicBezTo>
                    <a:pt x="164" y="751"/>
                    <a:pt x="166" y="756"/>
                    <a:pt x="169" y="760"/>
                  </a:cubicBezTo>
                  <a:cubicBezTo>
                    <a:pt x="171" y="762"/>
                    <a:pt x="173" y="764"/>
                    <a:pt x="176" y="765"/>
                  </a:cubicBezTo>
                  <a:cubicBezTo>
                    <a:pt x="179" y="766"/>
                    <a:pt x="181" y="767"/>
                    <a:pt x="184" y="767"/>
                  </a:cubicBezTo>
                  <a:cubicBezTo>
                    <a:pt x="204" y="767"/>
                    <a:pt x="204" y="767"/>
                    <a:pt x="204" y="767"/>
                  </a:cubicBezTo>
                  <a:cubicBezTo>
                    <a:pt x="220" y="801"/>
                    <a:pt x="220" y="801"/>
                    <a:pt x="220" y="801"/>
                  </a:cubicBezTo>
                  <a:cubicBezTo>
                    <a:pt x="222" y="805"/>
                    <a:pt x="222" y="805"/>
                    <a:pt x="222" y="805"/>
                  </a:cubicBezTo>
                  <a:cubicBezTo>
                    <a:pt x="224" y="808"/>
                    <a:pt x="224" y="808"/>
                    <a:pt x="224" y="808"/>
                  </a:cubicBezTo>
                  <a:cubicBezTo>
                    <a:pt x="224" y="809"/>
                    <a:pt x="224" y="809"/>
                    <a:pt x="224" y="809"/>
                  </a:cubicBezTo>
                  <a:cubicBezTo>
                    <a:pt x="225" y="810"/>
                    <a:pt x="225" y="810"/>
                    <a:pt x="225" y="810"/>
                  </a:cubicBezTo>
                  <a:cubicBezTo>
                    <a:pt x="225" y="810"/>
                    <a:pt x="225" y="811"/>
                    <a:pt x="225" y="811"/>
                  </a:cubicBezTo>
                  <a:cubicBezTo>
                    <a:pt x="227" y="813"/>
                    <a:pt x="227" y="813"/>
                    <a:pt x="227" y="813"/>
                  </a:cubicBezTo>
                  <a:cubicBezTo>
                    <a:pt x="229" y="815"/>
                    <a:pt x="229" y="815"/>
                    <a:pt x="229" y="815"/>
                  </a:cubicBezTo>
                  <a:cubicBezTo>
                    <a:pt x="230" y="817"/>
                    <a:pt x="231" y="818"/>
                    <a:pt x="232" y="820"/>
                  </a:cubicBezTo>
                  <a:cubicBezTo>
                    <a:pt x="234" y="821"/>
                    <a:pt x="235" y="822"/>
                    <a:pt x="236" y="824"/>
                  </a:cubicBezTo>
                  <a:cubicBezTo>
                    <a:pt x="238" y="825"/>
                    <a:pt x="239" y="826"/>
                    <a:pt x="241" y="828"/>
                  </a:cubicBezTo>
                  <a:cubicBezTo>
                    <a:pt x="242" y="828"/>
                    <a:pt x="243" y="829"/>
                    <a:pt x="245" y="830"/>
                  </a:cubicBezTo>
                  <a:cubicBezTo>
                    <a:pt x="246" y="830"/>
                    <a:pt x="247" y="830"/>
                    <a:pt x="247" y="830"/>
                  </a:cubicBezTo>
                  <a:cubicBezTo>
                    <a:pt x="249" y="831"/>
                    <a:pt x="249" y="831"/>
                    <a:pt x="249" y="831"/>
                  </a:cubicBezTo>
                  <a:cubicBezTo>
                    <a:pt x="250" y="831"/>
                    <a:pt x="252" y="831"/>
                    <a:pt x="254" y="831"/>
                  </a:cubicBezTo>
                  <a:cubicBezTo>
                    <a:pt x="268" y="833"/>
                    <a:pt x="282" y="834"/>
                    <a:pt x="296" y="834"/>
                  </a:cubicBezTo>
                  <a:cubicBezTo>
                    <a:pt x="303" y="835"/>
                    <a:pt x="310" y="835"/>
                    <a:pt x="318" y="834"/>
                  </a:cubicBezTo>
                  <a:cubicBezTo>
                    <a:pt x="321" y="834"/>
                    <a:pt x="325" y="834"/>
                    <a:pt x="329" y="833"/>
                  </a:cubicBezTo>
                  <a:cubicBezTo>
                    <a:pt x="331" y="833"/>
                    <a:pt x="332" y="832"/>
                    <a:pt x="334" y="832"/>
                  </a:cubicBezTo>
                  <a:cubicBezTo>
                    <a:pt x="335" y="832"/>
                    <a:pt x="336" y="831"/>
                    <a:pt x="337" y="831"/>
                  </a:cubicBezTo>
                  <a:cubicBezTo>
                    <a:pt x="338" y="831"/>
                    <a:pt x="338" y="831"/>
                    <a:pt x="339" y="830"/>
                  </a:cubicBezTo>
                  <a:cubicBezTo>
                    <a:pt x="340" y="830"/>
                    <a:pt x="340" y="830"/>
                    <a:pt x="340" y="830"/>
                  </a:cubicBezTo>
                  <a:cubicBezTo>
                    <a:pt x="340" y="830"/>
                    <a:pt x="340" y="830"/>
                    <a:pt x="340" y="830"/>
                  </a:cubicBezTo>
                  <a:cubicBezTo>
                    <a:pt x="340" y="830"/>
                    <a:pt x="340" y="830"/>
                    <a:pt x="340" y="830"/>
                  </a:cubicBezTo>
                  <a:cubicBezTo>
                    <a:pt x="341" y="830"/>
                    <a:pt x="341" y="830"/>
                    <a:pt x="341" y="830"/>
                  </a:cubicBezTo>
                  <a:cubicBezTo>
                    <a:pt x="341" y="829"/>
                    <a:pt x="341" y="829"/>
                    <a:pt x="341" y="829"/>
                  </a:cubicBezTo>
                  <a:cubicBezTo>
                    <a:pt x="342" y="829"/>
                    <a:pt x="342" y="829"/>
                    <a:pt x="343" y="829"/>
                  </a:cubicBezTo>
                  <a:cubicBezTo>
                    <a:pt x="342" y="829"/>
                    <a:pt x="342" y="829"/>
                    <a:pt x="341" y="829"/>
                  </a:cubicBezTo>
                  <a:cubicBezTo>
                    <a:pt x="341" y="830"/>
                    <a:pt x="341" y="830"/>
                    <a:pt x="341" y="830"/>
                  </a:cubicBezTo>
                  <a:cubicBezTo>
                    <a:pt x="340" y="830"/>
                    <a:pt x="340" y="830"/>
                    <a:pt x="340" y="830"/>
                  </a:cubicBezTo>
                  <a:cubicBezTo>
                    <a:pt x="340" y="830"/>
                    <a:pt x="340" y="830"/>
                    <a:pt x="340" y="830"/>
                  </a:cubicBezTo>
                  <a:cubicBezTo>
                    <a:pt x="340" y="830"/>
                    <a:pt x="340" y="830"/>
                    <a:pt x="340" y="830"/>
                  </a:cubicBezTo>
                  <a:cubicBezTo>
                    <a:pt x="339" y="830"/>
                    <a:pt x="339" y="830"/>
                    <a:pt x="339" y="830"/>
                  </a:cubicBezTo>
                  <a:cubicBezTo>
                    <a:pt x="338" y="831"/>
                    <a:pt x="338" y="831"/>
                    <a:pt x="337" y="831"/>
                  </a:cubicBezTo>
                  <a:cubicBezTo>
                    <a:pt x="336" y="831"/>
                    <a:pt x="335" y="832"/>
                    <a:pt x="334" y="832"/>
                  </a:cubicBezTo>
                  <a:cubicBezTo>
                    <a:pt x="332" y="832"/>
                    <a:pt x="330" y="833"/>
                    <a:pt x="329" y="833"/>
                  </a:cubicBezTo>
                  <a:cubicBezTo>
                    <a:pt x="325" y="834"/>
                    <a:pt x="321" y="834"/>
                    <a:pt x="317" y="834"/>
                  </a:cubicBezTo>
                  <a:cubicBezTo>
                    <a:pt x="310" y="834"/>
                    <a:pt x="303" y="834"/>
                    <a:pt x="296" y="834"/>
                  </a:cubicBezTo>
                  <a:cubicBezTo>
                    <a:pt x="282" y="834"/>
                    <a:pt x="268" y="833"/>
                    <a:pt x="254" y="831"/>
                  </a:cubicBezTo>
                  <a:cubicBezTo>
                    <a:pt x="252" y="831"/>
                    <a:pt x="250" y="830"/>
                    <a:pt x="248" y="830"/>
                  </a:cubicBezTo>
                  <a:cubicBezTo>
                    <a:pt x="247" y="830"/>
                    <a:pt x="247" y="830"/>
                    <a:pt x="247" y="830"/>
                  </a:cubicBezTo>
                  <a:cubicBezTo>
                    <a:pt x="246" y="830"/>
                    <a:pt x="246" y="830"/>
                    <a:pt x="246" y="830"/>
                  </a:cubicBezTo>
                  <a:cubicBezTo>
                    <a:pt x="246" y="830"/>
                    <a:pt x="246" y="830"/>
                    <a:pt x="246" y="830"/>
                  </a:cubicBezTo>
                  <a:cubicBezTo>
                    <a:pt x="245" y="829"/>
                    <a:pt x="245" y="829"/>
                    <a:pt x="245" y="829"/>
                  </a:cubicBezTo>
                  <a:cubicBezTo>
                    <a:pt x="243" y="829"/>
                    <a:pt x="242" y="828"/>
                    <a:pt x="241" y="827"/>
                  </a:cubicBezTo>
                  <a:cubicBezTo>
                    <a:pt x="239" y="826"/>
                    <a:pt x="238" y="825"/>
                    <a:pt x="236" y="823"/>
                  </a:cubicBezTo>
                  <a:cubicBezTo>
                    <a:pt x="235" y="822"/>
                    <a:pt x="234" y="821"/>
                    <a:pt x="232" y="819"/>
                  </a:cubicBezTo>
                  <a:cubicBezTo>
                    <a:pt x="231" y="818"/>
                    <a:pt x="230" y="817"/>
                    <a:pt x="229" y="815"/>
                  </a:cubicBezTo>
                  <a:cubicBezTo>
                    <a:pt x="227" y="813"/>
                    <a:pt x="227" y="813"/>
                    <a:pt x="227" y="813"/>
                  </a:cubicBezTo>
                  <a:cubicBezTo>
                    <a:pt x="225" y="811"/>
                    <a:pt x="225" y="811"/>
                    <a:pt x="225" y="811"/>
                  </a:cubicBezTo>
                  <a:cubicBezTo>
                    <a:pt x="225" y="810"/>
                    <a:pt x="225" y="810"/>
                    <a:pt x="225" y="809"/>
                  </a:cubicBezTo>
                  <a:cubicBezTo>
                    <a:pt x="224" y="809"/>
                    <a:pt x="224" y="809"/>
                    <a:pt x="224" y="809"/>
                  </a:cubicBezTo>
                  <a:cubicBezTo>
                    <a:pt x="224" y="808"/>
                    <a:pt x="224" y="808"/>
                    <a:pt x="224" y="808"/>
                  </a:cubicBezTo>
                  <a:cubicBezTo>
                    <a:pt x="223" y="805"/>
                    <a:pt x="223" y="805"/>
                    <a:pt x="223" y="805"/>
                  </a:cubicBezTo>
                  <a:cubicBezTo>
                    <a:pt x="220" y="801"/>
                    <a:pt x="220" y="801"/>
                    <a:pt x="220" y="801"/>
                  </a:cubicBezTo>
                  <a:cubicBezTo>
                    <a:pt x="204" y="767"/>
                    <a:pt x="204" y="767"/>
                    <a:pt x="204" y="767"/>
                  </a:cubicBezTo>
                  <a:cubicBezTo>
                    <a:pt x="194" y="767"/>
                    <a:pt x="194" y="767"/>
                    <a:pt x="194" y="767"/>
                  </a:cubicBezTo>
                  <a:cubicBezTo>
                    <a:pt x="187" y="767"/>
                    <a:pt x="187" y="767"/>
                    <a:pt x="187" y="767"/>
                  </a:cubicBezTo>
                  <a:cubicBezTo>
                    <a:pt x="186" y="767"/>
                    <a:pt x="184" y="767"/>
                    <a:pt x="182" y="767"/>
                  </a:cubicBezTo>
                  <a:cubicBezTo>
                    <a:pt x="180" y="766"/>
                    <a:pt x="178" y="766"/>
                    <a:pt x="177" y="765"/>
                  </a:cubicBezTo>
                  <a:cubicBezTo>
                    <a:pt x="171" y="762"/>
                    <a:pt x="166" y="756"/>
                    <a:pt x="165" y="750"/>
                  </a:cubicBezTo>
                  <a:cubicBezTo>
                    <a:pt x="163" y="744"/>
                    <a:pt x="164" y="737"/>
                    <a:pt x="167" y="731"/>
                  </a:cubicBezTo>
                  <a:cubicBezTo>
                    <a:pt x="166" y="732"/>
                    <a:pt x="166" y="733"/>
                    <a:pt x="166" y="733"/>
                  </a:cubicBezTo>
                  <a:cubicBezTo>
                    <a:pt x="166" y="733"/>
                    <a:pt x="167" y="733"/>
                    <a:pt x="167" y="731"/>
                  </a:cubicBezTo>
                  <a:cubicBezTo>
                    <a:pt x="164" y="737"/>
                    <a:pt x="164" y="743"/>
                    <a:pt x="165" y="749"/>
                  </a:cubicBezTo>
                  <a:cubicBezTo>
                    <a:pt x="167" y="755"/>
                    <a:pt x="171" y="761"/>
                    <a:pt x="177" y="764"/>
                  </a:cubicBezTo>
                  <a:cubicBezTo>
                    <a:pt x="178" y="765"/>
                    <a:pt x="180" y="765"/>
                    <a:pt x="182" y="766"/>
                  </a:cubicBezTo>
                  <a:cubicBezTo>
                    <a:pt x="183" y="766"/>
                    <a:pt x="183" y="766"/>
                    <a:pt x="184" y="766"/>
                  </a:cubicBezTo>
                  <a:cubicBezTo>
                    <a:pt x="185" y="766"/>
                    <a:pt x="185" y="766"/>
                    <a:pt x="185" y="766"/>
                  </a:cubicBezTo>
                  <a:cubicBezTo>
                    <a:pt x="186" y="766"/>
                    <a:pt x="186" y="766"/>
                    <a:pt x="186" y="766"/>
                  </a:cubicBezTo>
                  <a:cubicBezTo>
                    <a:pt x="194" y="766"/>
                    <a:pt x="194" y="766"/>
                    <a:pt x="194" y="766"/>
                  </a:cubicBezTo>
                  <a:cubicBezTo>
                    <a:pt x="205" y="766"/>
                    <a:pt x="205" y="766"/>
                    <a:pt x="205" y="766"/>
                  </a:cubicBezTo>
                  <a:cubicBezTo>
                    <a:pt x="221" y="800"/>
                    <a:pt x="221" y="800"/>
                    <a:pt x="221" y="800"/>
                  </a:cubicBezTo>
                  <a:cubicBezTo>
                    <a:pt x="224" y="805"/>
                    <a:pt x="224" y="805"/>
                    <a:pt x="224" y="805"/>
                  </a:cubicBezTo>
                  <a:cubicBezTo>
                    <a:pt x="225" y="807"/>
                    <a:pt x="225" y="807"/>
                    <a:pt x="225" y="807"/>
                  </a:cubicBezTo>
                  <a:cubicBezTo>
                    <a:pt x="225" y="808"/>
                    <a:pt x="225" y="808"/>
                    <a:pt x="225" y="808"/>
                  </a:cubicBezTo>
                  <a:cubicBezTo>
                    <a:pt x="226" y="809"/>
                    <a:pt x="226" y="809"/>
                    <a:pt x="226" y="809"/>
                  </a:cubicBezTo>
                  <a:cubicBezTo>
                    <a:pt x="226" y="809"/>
                    <a:pt x="226" y="810"/>
                    <a:pt x="226" y="810"/>
                  </a:cubicBezTo>
                  <a:cubicBezTo>
                    <a:pt x="228" y="812"/>
                    <a:pt x="228" y="812"/>
                    <a:pt x="228" y="812"/>
                  </a:cubicBezTo>
                  <a:cubicBezTo>
                    <a:pt x="230" y="815"/>
                    <a:pt x="230" y="815"/>
                    <a:pt x="230" y="815"/>
                  </a:cubicBezTo>
                  <a:cubicBezTo>
                    <a:pt x="231" y="816"/>
                    <a:pt x="232" y="817"/>
                    <a:pt x="233" y="819"/>
                  </a:cubicBezTo>
                  <a:cubicBezTo>
                    <a:pt x="234" y="820"/>
                    <a:pt x="236" y="821"/>
                    <a:pt x="237" y="823"/>
                  </a:cubicBezTo>
                  <a:cubicBezTo>
                    <a:pt x="238" y="824"/>
                    <a:pt x="240" y="825"/>
                    <a:pt x="242" y="827"/>
                  </a:cubicBezTo>
                  <a:cubicBezTo>
                    <a:pt x="243" y="827"/>
                    <a:pt x="244" y="828"/>
                    <a:pt x="245" y="829"/>
                  </a:cubicBezTo>
                  <a:cubicBezTo>
                    <a:pt x="246" y="829"/>
                    <a:pt x="246" y="829"/>
                    <a:pt x="246" y="829"/>
                  </a:cubicBezTo>
                  <a:cubicBezTo>
                    <a:pt x="246" y="829"/>
                    <a:pt x="246" y="829"/>
                    <a:pt x="246" y="829"/>
                  </a:cubicBezTo>
                  <a:cubicBezTo>
                    <a:pt x="247" y="829"/>
                    <a:pt x="247" y="829"/>
                    <a:pt x="247" y="829"/>
                  </a:cubicBezTo>
                  <a:cubicBezTo>
                    <a:pt x="249" y="829"/>
                    <a:pt x="249" y="829"/>
                    <a:pt x="249" y="829"/>
                  </a:cubicBezTo>
                  <a:cubicBezTo>
                    <a:pt x="250" y="830"/>
                    <a:pt x="252" y="830"/>
                    <a:pt x="254" y="830"/>
                  </a:cubicBezTo>
                  <a:cubicBezTo>
                    <a:pt x="268" y="832"/>
                    <a:pt x="282" y="833"/>
                    <a:pt x="296" y="834"/>
                  </a:cubicBezTo>
                  <a:cubicBezTo>
                    <a:pt x="303" y="834"/>
                    <a:pt x="310" y="834"/>
                    <a:pt x="317" y="833"/>
                  </a:cubicBezTo>
                  <a:cubicBezTo>
                    <a:pt x="321" y="833"/>
                    <a:pt x="325" y="833"/>
                    <a:pt x="328" y="832"/>
                  </a:cubicBezTo>
                  <a:cubicBezTo>
                    <a:pt x="330" y="832"/>
                    <a:pt x="332" y="831"/>
                    <a:pt x="334" y="831"/>
                  </a:cubicBezTo>
                  <a:cubicBezTo>
                    <a:pt x="335" y="831"/>
                    <a:pt x="336" y="830"/>
                    <a:pt x="337" y="830"/>
                  </a:cubicBezTo>
                  <a:cubicBezTo>
                    <a:pt x="337" y="830"/>
                    <a:pt x="338" y="830"/>
                    <a:pt x="338" y="829"/>
                  </a:cubicBezTo>
                  <a:cubicBezTo>
                    <a:pt x="339" y="829"/>
                    <a:pt x="339" y="829"/>
                    <a:pt x="339" y="829"/>
                  </a:cubicBezTo>
                  <a:cubicBezTo>
                    <a:pt x="340" y="829"/>
                    <a:pt x="340" y="829"/>
                    <a:pt x="340" y="829"/>
                  </a:cubicBezTo>
                  <a:cubicBezTo>
                    <a:pt x="340" y="829"/>
                    <a:pt x="340" y="829"/>
                    <a:pt x="340" y="829"/>
                  </a:cubicBezTo>
                  <a:cubicBezTo>
                    <a:pt x="341" y="829"/>
                    <a:pt x="341" y="829"/>
                    <a:pt x="341" y="829"/>
                  </a:cubicBezTo>
                  <a:cubicBezTo>
                    <a:pt x="341" y="828"/>
                    <a:pt x="341" y="828"/>
                    <a:pt x="341" y="828"/>
                  </a:cubicBezTo>
                  <a:cubicBezTo>
                    <a:pt x="342" y="828"/>
                    <a:pt x="342" y="828"/>
                    <a:pt x="343" y="827"/>
                  </a:cubicBezTo>
                  <a:cubicBezTo>
                    <a:pt x="344" y="827"/>
                    <a:pt x="345" y="826"/>
                    <a:pt x="346" y="826"/>
                  </a:cubicBezTo>
                  <a:cubicBezTo>
                    <a:pt x="346" y="827"/>
                    <a:pt x="346" y="827"/>
                    <a:pt x="346" y="827"/>
                  </a:cubicBezTo>
                  <a:cubicBezTo>
                    <a:pt x="352" y="823"/>
                    <a:pt x="357" y="817"/>
                    <a:pt x="360" y="812"/>
                  </a:cubicBezTo>
                  <a:cubicBezTo>
                    <a:pt x="369" y="796"/>
                    <a:pt x="369" y="796"/>
                    <a:pt x="369" y="796"/>
                  </a:cubicBezTo>
                  <a:cubicBezTo>
                    <a:pt x="377" y="780"/>
                    <a:pt x="377" y="780"/>
                    <a:pt x="377" y="780"/>
                  </a:cubicBezTo>
                  <a:cubicBezTo>
                    <a:pt x="382" y="772"/>
                    <a:pt x="382" y="772"/>
                    <a:pt x="382" y="772"/>
                  </a:cubicBezTo>
                  <a:cubicBezTo>
                    <a:pt x="384" y="768"/>
                    <a:pt x="384" y="768"/>
                    <a:pt x="384" y="768"/>
                  </a:cubicBezTo>
                  <a:cubicBezTo>
                    <a:pt x="384" y="768"/>
                    <a:pt x="384" y="768"/>
                    <a:pt x="384" y="768"/>
                  </a:cubicBezTo>
                  <a:cubicBezTo>
                    <a:pt x="384" y="768"/>
                    <a:pt x="384" y="768"/>
                    <a:pt x="384" y="768"/>
                  </a:cubicBezTo>
                  <a:cubicBezTo>
                    <a:pt x="384" y="768"/>
                    <a:pt x="384" y="768"/>
                    <a:pt x="384" y="768"/>
                  </a:cubicBezTo>
                  <a:cubicBezTo>
                    <a:pt x="385" y="768"/>
                    <a:pt x="385" y="768"/>
                    <a:pt x="385" y="768"/>
                  </a:cubicBezTo>
                  <a:cubicBezTo>
                    <a:pt x="391" y="768"/>
                    <a:pt x="391" y="768"/>
                    <a:pt x="391" y="768"/>
                  </a:cubicBezTo>
                  <a:cubicBezTo>
                    <a:pt x="396" y="768"/>
                    <a:pt x="396" y="768"/>
                    <a:pt x="396" y="768"/>
                  </a:cubicBezTo>
                  <a:cubicBezTo>
                    <a:pt x="396" y="768"/>
                    <a:pt x="396" y="768"/>
                    <a:pt x="396" y="768"/>
                  </a:cubicBezTo>
                  <a:cubicBezTo>
                    <a:pt x="397" y="768"/>
                    <a:pt x="397" y="768"/>
                    <a:pt x="397" y="768"/>
                  </a:cubicBezTo>
                  <a:cubicBezTo>
                    <a:pt x="398" y="768"/>
                    <a:pt x="398" y="768"/>
                    <a:pt x="399" y="768"/>
                  </a:cubicBezTo>
                  <a:cubicBezTo>
                    <a:pt x="400" y="768"/>
                    <a:pt x="401" y="768"/>
                    <a:pt x="402" y="767"/>
                  </a:cubicBezTo>
                  <a:cubicBezTo>
                    <a:pt x="406" y="766"/>
                    <a:pt x="409" y="764"/>
                    <a:pt x="412" y="761"/>
                  </a:cubicBezTo>
                  <a:cubicBezTo>
                    <a:pt x="416" y="756"/>
                    <a:pt x="418" y="749"/>
                    <a:pt x="418" y="744"/>
                  </a:cubicBezTo>
                  <a:cubicBezTo>
                    <a:pt x="417" y="748"/>
                    <a:pt x="416" y="753"/>
                    <a:pt x="414" y="757"/>
                  </a:cubicBezTo>
                  <a:cubicBezTo>
                    <a:pt x="411" y="761"/>
                    <a:pt x="407" y="764"/>
                    <a:pt x="402" y="765"/>
                  </a:cubicBezTo>
                  <a:cubicBezTo>
                    <a:pt x="401" y="766"/>
                    <a:pt x="400" y="766"/>
                    <a:pt x="399" y="766"/>
                  </a:cubicBezTo>
                  <a:cubicBezTo>
                    <a:pt x="398" y="766"/>
                    <a:pt x="397" y="766"/>
                    <a:pt x="397" y="766"/>
                  </a:cubicBezTo>
                  <a:cubicBezTo>
                    <a:pt x="396" y="766"/>
                    <a:pt x="396" y="766"/>
                    <a:pt x="396" y="766"/>
                  </a:cubicBezTo>
                  <a:cubicBezTo>
                    <a:pt x="396" y="766"/>
                    <a:pt x="396" y="766"/>
                    <a:pt x="396" y="766"/>
                  </a:cubicBezTo>
                  <a:cubicBezTo>
                    <a:pt x="395" y="766"/>
                    <a:pt x="395" y="766"/>
                    <a:pt x="395" y="766"/>
                  </a:cubicBezTo>
                  <a:cubicBezTo>
                    <a:pt x="390" y="766"/>
                    <a:pt x="390" y="766"/>
                    <a:pt x="390" y="766"/>
                  </a:cubicBezTo>
                  <a:cubicBezTo>
                    <a:pt x="385" y="766"/>
                    <a:pt x="385" y="766"/>
                    <a:pt x="385" y="766"/>
                  </a:cubicBezTo>
                  <a:cubicBezTo>
                    <a:pt x="384" y="766"/>
                    <a:pt x="384" y="766"/>
                    <a:pt x="384" y="766"/>
                  </a:cubicBezTo>
                  <a:cubicBezTo>
                    <a:pt x="384" y="766"/>
                    <a:pt x="384" y="766"/>
                    <a:pt x="384" y="766"/>
                  </a:cubicBezTo>
                  <a:cubicBezTo>
                    <a:pt x="383" y="766"/>
                    <a:pt x="383" y="766"/>
                    <a:pt x="383" y="766"/>
                  </a:cubicBezTo>
                  <a:cubicBezTo>
                    <a:pt x="383" y="766"/>
                    <a:pt x="383" y="766"/>
                    <a:pt x="383" y="766"/>
                  </a:cubicBezTo>
                  <a:cubicBezTo>
                    <a:pt x="382" y="767"/>
                    <a:pt x="382" y="767"/>
                    <a:pt x="382" y="767"/>
                  </a:cubicBezTo>
                  <a:cubicBezTo>
                    <a:pt x="379" y="771"/>
                    <a:pt x="379" y="771"/>
                    <a:pt x="379" y="771"/>
                  </a:cubicBezTo>
                  <a:cubicBezTo>
                    <a:pt x="375" y="780"/>
                    <a:pt x="375" y="780"/>
                    <a:pt x="375" y="780"/>
                  </a:cubicBezTo>
                  <a:cubicBezTo>
                    <a:pt x="366" y="796"/>
                    <a:pt x="366" y="796"/>
                    <a:pt x="366" y="796"/>
                  </a:cubicBezTo>
                  <a:cubicBezTo>
                    <a:pt x="361" y="805"/>
                    <a:pt x="361" y="805"/>
                    <a:pt x="361" y="805"/>
                  </a:cubicBezTo>
                  <a:cubicBezTo>
                    <a:pt x="359" y="809"/>
                    <a:pt x="359" y="809"/>
                    <a:pt x="359" y="809"/>
                  </a:cubicBezTo>
                  <a:cubicBezTo>
                    <a:pt x="358" y="811"/>
                    <a:pt x="357" y="812"/>
                    <a:pt x="356" y="814"/>
                  </a:cubicBezTo>
                  <a:cubicBezTo>
                    <a:pt x="354" y="816"/>
                    <a:pt x="352" y="819"/>
                    <a:pt x="349" y="822"/>
                  </a:cubicBezTo>
                  <a:cubicBezTo>
                    <a:pt x="346" y="824"/>
                    <a:pt x="343" y="826"/>
                    <a:pt x="339" y="828"/>
                  </a:cubicBezTo>
                  <a:cubicBezTo>
                    <a:pt x="339" y="828"/>
                    <a:pt x="339" y="828"/>
                    <a:pt x="339" y="828"/>
                  </a:cubicBezTo>
                  <a:cubicBezTo>
                    <a:pt x="336" y="829"/>
                    <a:pt x="333" y="830"/>
                    <a:pt x="330" y="830"/>
                  </a:cubicBezTo>
                  <a:cubicBezTo>
                    <a:pt x="327" y="831"/>
                    <a:pt x="324" y="831"/>
                    <a:pt x="321" y="831"/>
                  </a:cubicBezTo>
                  <a:cubicBezTo>
                    <a:pt x="315" y="832"/>
                    <a:pt x="309" y="832"/>
                    <a:pt x="303" y="832"/>
                  </a:cubicBezTo>
                  <a:cubicBezTo>
                    <a:pt x="291" y="832"/>
                    <a:pt x="279" y="831"/>
                    <a:pt x="267" y="830"/>
                  </a:cubicBezTo>
                  <a:cubicBezTo>
                    <a:pt x="261" y="829"/>
                    <a:pt x="255" y="829"/>
                    <a:pt x="249" y="828"/>
                  </a:cubicBezTo>
                  <a:cubicBezTo>
                    <a:pt x="248" y="828"/>
                    <a:pt x="247" y="828"/>
                    <a:pt x="246" y="827"/>
                  </a:cubicBezTo>
                  <a:cubicBezTo>
                    <a:pt x="245" y="827"/>
                    <a:pt x="244" y="826"/>
                    <a:pt x="243" y="826"/>
                  </a:cubicBezTo>
                  <a:cubicBezTo>
                    <a:pt x="241" y="825"/>
                    <a:pt x="240" y="824"/>
                    <a:pt x="239" y="823"/>
                  </a:cubicBezTo>
                  <a:cubicBezTo>
                    <a:pt x="238" y="822"/>
                    <a:pt x="237" y="820"/>
                    <a:pt x="236" y="819"/>
                  </a:cubicBezTo>
                  <a:cubicBezTo>
                    <a:pt x="240" y="823"/>
                    <a:pt x="246" y="827"/>
                    <a:pt x="253" y="828"/>
                  </a:cubicBezTo>
                  <a:cubicBezTo>
                    <a:pt x="263" y="829"/>
                    <a:pt x="273" y="830"/>
                    <a:pt x="283" y="831"/>
                  </a:cubicBezTo>
                  <a:cubicBezTo>
                    <a:pt x="292" y="831"/>
                    <a:pt x="302" y="832"/>
                    <a:pt x="311" y="832"/>
                  </a:cubicBezTo>
                  <a:cubicBezTo>
                    <a:pt x="316" y="832"/>
                    <a:pt x="321" y="831"/>
                    <a:pt x="325" y="831"/>
                  </a:cubicBezTo>
                  <a:cubicBezTo>
                    <a:pt x="330" y="830"/>
                    <a:pt x="335" y="829"/>
                    <a:pt x="339" y="827"/>
                  </a:cubicBezTo>
                  <a:cubicBezTo>
                    <a:pt x="339" y="827"/>
                    <a:pt x="339" y="827"/>
                    <a:pt x="339" y="827"/>
                  </a:cubicBezTo>
                  <a:cubicBezTo>
                    <a:pt x="343" y="826"/>
                    <a:pt x="346" y="824"/>
                    <a:pt x="349" y="821"/>
                  </a:cubicBezTo>
                  <a:cubicBezTo>
                    <a:pt x="352" y="819"/>
                    <a:pt x="354" y="816"/>
                    <a:pt x="356" y="813"/>
                  </a:cubicBezTo>
                  <a:cubicBezTo>
                    <a:pt x="357" y="812"/>
                    <a:pt x="358" y="810"/>
                    <a:pt x="359" y="809"/>
                  </a:cubicBezTo>
                  <a:cubicBezTo>
                    <a:pt x="361" y="804"/>
                    <a:pt x="361" y="804"/>
                    <a:pt x="361" y="804"/>
                  </a:cubicBezTo>
                  <a:cubicBezTo>
                    <a:pt x="366" y="796"/>
                    <a:pt x="366" y="796"/>
                    <a:pt x="366" y="796"/>
                  </a:cubicBezTo>
                  <a:cubicBezTo>
                    <a:pt x="375" y="779"/>
                    <a:pt x="375" y="779"/>
                    <a:pt x="375" y="779"/>
                  </a:cubicBezTo>
                  <a:cubicBezTo>
                    <a:pt x="379" y="771"/>
                    <a:pt x="379" y="771"/>
                    <a:pt x="379" y="771"/>
                  </a:cubicBezTo>
                  <a:cubicBezTo>
                    <a:pt x="381" y="767"/>
                    <a:pt x="381" y="767"/>
                    <a:pt x="381" y="767"/>
                  </a:cubicBezTo>
                  <a:cubicBezTo>
                    <a:pt x="382" y="765"/>
                    <a:pt x="382" y="765"/>
                    <a:pt x="382" y="765"/>
                  </a:cubicBezTo>
                  <a:cubicBezTo>
                    <a:pt x="390" y="766"/>
                    <a:pt x="390" y="766"/>
                    <a:pt x="390" y="766"/>
                  </a:cubicBezTo>
                  <a:cubicBezTo>
                    <a:pt x="395" y="766"/>
                    <a:pt x="395" y="766"/>
                    <a:pt x="395" y="766"/>
                  </a:cubicBezTo>
                  <a:cubicBezTo>
                    <a:pt x="396" y="766"/>
                    <a:pt x="396" y="766"/>
                    <a:pt x="396" y="766"/>
                  </a:cubicBezTo>
                  <a:cubicBezTo>
                    <a:pt x="396" y="766"/>
                    <a:pt x="396" y="766"/>
                    <a:pt x="396" y="766"/>
                  </a:cubicBezTo>
                  <a:cubicBezTo>
                    <a:pt x="397" y="766"/>
                    <a:pt x="397" y="766"/>
                    <a:pt x="397" y="766"/>
                  </a:cubicBezTo>
                  <a:cubicBezTo>
                    <a:pt x="397" y="766"/>
                    <a:pt x="398" y="766"/>
                    <a:pt x="398" y="765"/>
                  </a:cubicBezTo>
                  <a:cubicBezTo>
                    <a:pt x="400" y="765"/>
                    <a:pt x="401" y="765"/>
                    <a:pt x="402" y="765"/>
                  </a:cubicBezTo>
                  <a:cubicBezTo>
                    <a:pt x="407" y="763"/>
                    <a:pt x="410" y="760"/>
                    <a:pt x="413" y="756"/>
                  </a:cubicBezTo>
                  <a:cubicBezTo>
                    <a:pt x="415" y="752"/>
                    <a:pt x="417" y="748"/>
                    <a:pt x="417" y="743"/>
                  </a:cubicBezTo>
                  <a:cubicBezTo>
                    <a:pt x="417" y="740"/>
                    <a:pt x="416" y="737"/>
                    <a:pt x="415" y="734"/>
                  </a:cubicBezTo>
                  <a:cubicBezTo>
                    <a:pt x="413" y="730"/>
                    <a:pt x="410" y="727"/>
                    <a:pt x="407" y="725"/>
                  </a:cubicBezTo>
                  <a:cubicBezTo>
                    <a:pt x="405" y="723"/>
                    <a:pt x="402" y="723"/>
                    <a:pt x="399" y="723"/>
                  </a:cubicBezTo>
                  <a:cubicBezTo>
                    <a:pt x="397" y="723"/>
                    <a:pt x="396" y="723"/>
                    <a:pt x="396" y="724"/>
                  </a:cubicBezTo>
                  <a:cubicBezTo>
                    <a:pt x="396" y="724"/>
                    <a:pt x="397" y="725"/>
                    <a:pt x="400" y="726"/>
                  </a:cubicBezTo>
                  <a:cubicBezTo>
                    <a:pt x="402" y="727"/>
                    <a:pt x="405" y="729"/>
                    <a:pt x="408" y="733"/>
                  </a:cubicBezTo>
                  <a:cubicBezTo>
                    <a:pt x="408" y="734"/>
                    <a:pt x="409" y="735"/>
                    <a:pt x="410" y="737"/>
                  </a:cubicBezTo>
                  <a:cubicBezTo>
                    <a:pt x="410" y="739"/>
                    <a:pt x="410" y="740"/>
                    <a:pt x="411" y="742"/>
                  </a:cubicBezTo>
                  <a:cubicBezTo>
                    <a:pt x="411" y="745"/>
                    <a:pt x="410" y="747"/>
                    <a:pt x="410" y="747"/>
                  </a:cubicBezTo>
                  <a:cubicBezTo>
                    <a:pt x="409" y="749"/>
                    <a:pt x="409" y="748"/>
                    <a:pt x="408" y="747"/>
                  </a:cubicBezTo>
                  <a:cubicBezTo>
                    <a:pt x="408" y="749"/>
                    <a:pt x="406" y="752"/>
                    <a:pt x="405" y="754"/>
                  </a:cubicBezTo>
                  <a:cubicBezTo>
                    <a:pt x="403" y="756"/>
                    <a:pt x="401" y="757"/>
                    <a:pt x="398" y="758"/>
                  </a:cubicBezTo>
                  <a:cubicBezTo>
                    <a:pt x="397" y="758"/>
                    <a:pt x="397" y="758"/>
                    <a:pt x="396" y="758"/>
                  </a:cubicBezTo>
                  <a:cubicBezTo>
                    <a:pt x="394" y="758"/>
                    <a:pt x="394" y="758"/>
                    <a:pt x="394" y="758"/>
                  </a:cubicBezTo>
                  <a:cubicBezTo>
                    <a:pt x="389" y="758"/>
                    <a:pt x="389" y="758"/>
                    <a:pt x="389" y="758"/>
                  </a:cubicBezTo>
                  <a:cubicBezTo>
                    <a:pt x="377" y="758"/>
                    <a:pt x="377" y="758"/>
                    <a:pt x="377" y="758"/>
                  </a:cubicBezTo>
                  <a:cubicBezTo>
                    <a:pt x="362" y="787"/>
                    <a:pt x="362" y="787"/>
                    <a:pt x="362" y="787"/>
                  </a:cubicBezTo>
                  <a:cubicBezTo>
                    <a:pt x="354" y="801"/>
                    <a:pt x="354" y="801"/>
                    <a:pt x="354" y="801"/>
                  </a:cubicBezTo>
                  <a:cubicBezTo>
                    <a:pt x="352" y="804"/>
                    <a:pt x="352" y="804"/>
                    <a:pt x="352" y="804"/>
                  </a:cubicBezTo>
                  <a:cubicBezTo>
                    <a:pt x="352" y="805"/>
                    <a:pt x="351" y="806"/>
                    <a:pt x="350" y="807"/>
                  </a:cubicBezTo>
                  <a:cubicBezTo>
                    <a:pt x="349" y="809"/>
                    <a:pt x="348" y="811"/>
                    <a:pt x="346" y="813"/>
                  </a:cubicBezTo>
                  <a:cubicBezTo>
                    <a:pt x="345" y="815"/>
                    <a:pt x="343" y="816"/>
                    <a:pt x="342" y="817"/>
                  </a:cubicBezTo>
                  <a:cubicBezTo>
                    <a:pt x="341" y="817"/>
                    <a:pt x="341" y="818"/>
                    <a:pt x="341" y="818"/>
                  </a:cubicBezTo>
                  <a:cubicBezTo>
                    <a:pt x="341" y="818"/>
                    <a:pt x="341" y="817"/>
                    <a:pt x="342" y="817"/>
                  </a:cubicBezTo>
                  <a:cubicBezTo>
                    <a:pt x="343" y="816"/>
                    <a:pt x="345" y="815"/>
                    <a:pt x="346" y="813"/>
                  </a:cubicBezTo>
                  <a:cubicBezTo>
                    <a:pt x="348" y="811"/>
                    <a:pt x="349" y="809"/>
                    <a:pt x="350" y="807"/>
                  </a:cubicBezTo>
                  <a:cubicBezTo>
                    <a:pt x="351" y="806"/>
                    <a:pt x="352" y="805"/>
                    <a:pt x="352" y="804"/>
                  </a:cubicBezTo>
                  <a:cubicBezTo>
                    <a:pt x="354" y="801"/>
                    <a:pt x="354" y="801"/>
                    <a:pt x="354" y="801"/>
                  </a:cubicBezTo>
                  <a:cubicBezTo>
                    <a:pt x="361" y="787"/>
                    <a:pt x="361" y="787"/>
                    <a:pt x="361" y="787"/>
                  </a:cubicBezTo>
                  <a:cubicBezTo>
                    <a:pt x="377" y="757"/>
                    <a:pt x="377" y="757"/>
                    <a:pt x="377" y="757"/>
                  </a:cubicBezTo>
                  <a:cubicBezTo>
                    <a:pt x="389" y="757"/>
                    <a:pt x="389" y="757"/>
                    <a:pt x="389" y="757"/>
                  </a:cubicBezTo>
                  <a:cubicBezTo>
                    <a:pt x="394" y="757"/>
                    <a:pt x="394" y="757"/>
                    <a:pt x="394" y="757"/>
                  </a:cubicBezTo>
                  <a:cubicBezTo>
                    <a:pt x="396" y="757"/>
                    <a:pt x="396" y="757"/>
                    <a:pt x="396" y="757"/>
                  </a:cubicBezTo>
                  <a:cubicBezTo>
                    <a:pt x="397" y="757"/>
                    <a:pt x="398" y="757"/>
                    <a:pt x="398" y="757"/>
                  </a:cubicBezTo>
                  <a:cubicBezTo>
                    <a:pt x="401" y="757"/>
                    <a:pt x="403" y="755"/>
                    <a:pt x="405" y="753"/>
                  </a:cubicBezTo>
                  <a:cubicBezTo>
                    <a:pt x="406" y="751"/>
                    <a:pt x="407" y="748"/>
                    <a:pt x="408" y="746"/>
                  </a:cubicBezTo>
                  <a:cubicBezTo>
                    <a:pt x="408" y="745"/>
                    <a:pt x="407" y="745"/>
                    <a:pt x="407" y="746"/>
                  </a:cubicBezTo>
                  <a:cubicBezTo>
                    <a:pt x="406" y="746"/>
                    <a:pt x="406" y="748"/>
                    <a:pt x="405" y="750"/>
                  </a:cubicBezTo>
                  <a:cubicBezTo>
                    <a:pt x="404" y="751"/>
                    <a:pt x="403" y="752"/>
                    <a:pt x="402" y="753"/>
                  </a:cubicBezTo>
                  <a:cubicBezTo>
                    <a:pt x="401" y="754"/>
                    <a:pt x="399" y="755"/>
                    <a:pt x="398" y="755"/>
                  </a:cubicBezTo>
                  <a:cubicBezTo>
                    <a:pt x="397" y="755"/>
                    <a:pt x="397" y="755"/>
                    <a:pt x="397" y="755"/>
                  </a:cubicBezTo>
                  <a:cubicBezTo>
                    <a:pt x="396" y="755"/>
                    <a:pt x="396" y="755"/>
                    <a:pt x="396" y="755"/>
                  </a:cubicBezTo>
                  <a:cubicBezTo>
                    <a:pt x="396" y="755"/>
                    <a:pt x="396" y="755"/>
                    <a:pt x="396" y="755"/>
                  </a:cubicBezTo>
                  <a:cubicBezTo>
                    <a:pt x="394" y="755"/>
                    <a:pt x="394" y="755"/>
                    <a:pt x="394" y="755"/>
                  </a:cubicBezTo>
                  <a:cubicBezTo>
                    <a:pt x="390" y="755"/>
                    <a:pt x="390" y="755"/>
                    <a:pt x="390" y="755"/>
                  </a:cubicBezTo>
                  <a:cubicBezTo>
                    <a:pt x="376" y="755"/>
                    <a:pt x="376" y="755"/>
                    <a:pt x="376" y="755"/>
                  </a:cubicBezTo>
                  <a:cubicBezTo>
                    <a:pt x="366" y="774"/>
                    <a:pt x="366" y="774"/>
                    <a:pt x="366" y="774"/>
                  </a:cubicBezTo>
                  <a:cubicBezTo>
                    <a:pt x="363" y="780"/>
                    <a:pt x="360" y="785"/>
                    <a:pt x="358" y="789"/>
                  </a:cubicBezTo>
                  <a:cubicBezTo>
                    <a:pt x="353" y="798"/>
                    <a:pt x="353" y="798"/>
                    <a:pt x="353" y="798"/>
                  </a:cubicBezTo>
                  <a:cubicBezTo>
                    <a:pt x="351" y="802"/>
                    <a:pt x="351" y="802"/>
                    <a:pt x="351" y="802"/>
                  </a:cubicBezTo>
                  <a:cubicBezTo>
                    <a:pt x="350" y="803"/>
                    <a:pt x="350" y="804"/>
                    <a:pt x="349" y="804"/>
                  </a:cubicBezTo>
                  <a:cubicBezTo>
                    <a:pt x="349" y="805"/>
                    <a:pt x="349" y="806"/>
                    <a:pt x="348" y="806"/>
                  </a:cubicBezTo>
                  <a:cubicBezTo>
                    <a:pt x="347" y="809"/>
                    <a:pt x="345" y="811"/>
                    <a:pt x="342" y="813"/>
                  </a:cubicBezTo>
                  <a:cubicBezTo>
                    <a:pt x="340" y="815"/>
                    <a:pt x="338" y="817"/>
                    <a:pt x="336" y="818"/>
                  </a:cubicBezTo>
                  <a:cubicBezTo>
                    <a:pt x="335" y="818"/>
                    <a:pt x="335" y="818"/>
                    <a:pt x="335" y="818"/>
                  </a:cubicBezTo>
                  <a:cubicBezTo>
                    <a:pt x="331" y="819"/>
                    <a:pt x="326" y="820"/>
                    <a:pt x="320" y="821"/>
                  </a:cubicBezTo>
                  <a:cubicBezTo>
                    <a:pt x="315" y="821"/>
                    <a:pt x="310" y="821"/>
                    <a:pt x="304" y="821"/>
                  </a:cubicBezTo>
                  <a:cubicBezTo>
                    <a:pt x="293" y="821"/>
                    <a:pt x="282" y="821"/>
                    <a:pt x="270" y="820"/>
                  </a:cubicBezTo>
                  <a:cubicBezTo>
                    <a:pt x="265" y="819"/>
                    <a:pt x="259" y="818"/>
                    <a:pt x="254" y="818"/>
                  </a:cubicBezTo>
                  <a:cubicBezTo>
                    <a:pt x="252" y="817"/>
                    <a:pt x="251" y="817"/>
                    <a:pt x="250" y="817"/>
                  </a:cubicBezTo>
                  <a:cubicBezTo>
                    <a:pt x="249" y="817"/>
                    <a:pt x="249" y="817"/>
                    <a:pt x="249" y="817"/>
                  </a:cubicBezTo>
                  <a:cubicBezTo>
                    <a:pt x="249" y="817"/>
                    <a:pt x="249" y="817"/>
                    <a:pt x="249" y="817"/>
                  </a:cubicBezTo>
                  <a:cubicBezTo>
                    <a:pt x="249" y="817"/>
                    <a:pt x="249" y="817"/>
                    <a:pt x="249" y="817"/>
                  </a:cubicBezTo>
                  <a:cubicBezTo>
                    <a:pt x="249" y="817"/>
                    <a:pt x="249" y="817"/>
                    <a:pt x="249" y="817"/>
                  </a:cubicBezTo>
                  <a:cubicBezTo>
                    <a:pt x="249" y="817"/>
                    <a:pt x="249" y="817"/>
                    <a:pt x="249" y="817"/>
                  </a:cubicBezTo>
                  <a:cubicBezTo>
                    <a:pt x="249" y="817"/>
                    <a:pt x="249" y="817"/>
                    <a:pt x="249" y="816"/>
                  </a:cubicBezTo>
                  <a:cubicBezTo>
                    <a:pt x="247" y="815"/>
                    <a:pt x="245" y="814"/>
                    <a:pt x="244" y="812"/>
                  </a:cubicBezTo>
                  <a:cubicBezTo>
                    <a:pt x="242" y="810"/>
                    <a:pt x="240" y="808"/>
                    <a:pt x="239" y="806"/>
                  </a:cubicBezTo>
                  <a:cubicBezTo>
                    <a:pt x="237" y="804"/>
                    <a:pt x="237" y="804"/>
                    <a:pt x="237" y="804"/>
                  </a:cubicBezTo>
                  <a:cubicBezTo>
                    <a:pt x="237" y="803"/>
                    <a:pt x="237" y="803"/>
                    <a:pt x="237" y="803"/>
                  </a:cubicBezTo>
                  <a:cubicBezTo>
                    <a:pt x="237" y="803"/>
                    <a:pt x="237" y="803"/>
                    <a:pt x="237" y="803"/>
                  </a:cubicBezTo>
                  <a:cubicBezTo>
                    <a:pt x="237" y="803"/>
                    <a:pt x="237" y="803"/>
                    <a:pt x="237" y="803"/>
                  </a:cubicBezTo>
                  <a:cubicBezTo>
                    <a:pt x="235" y="800"/>
                    <a:pt x="235" y="800"/>
                    <a:pt x="235" y="800"/>
                  </a:cubicBezTo>
                  <a:cubicBezTo>
                    <a:pt x="228" y="785"/>
                    <a:pt x="228" y="785"/>
                    <a:pt x="228" y="785"/>
                  </a:cubicBezTo>
                  <a:cubicBezTo>
                    <a:pt x="221" y="771"/>
                    <a:pt x="221" y="771"/>
                    <a:pt x="221" y="771"/>
                  </a:cubicBezTo>
                  <a:cubicBezTo>
                    <a:pt x="213" y="753"/>
                    <a:pt x="213" y="753"/>
                    <a:pt x="213" y="753"/>
                  </a:cubicBezTo>
                  <a:cubicBezTo>
                    <a:pt x="185" y="753"/>
                    <a:pt x="185" y="753"/>
                    <a:pt x="185" y="753"/>
                  </a:cubicBezTo>
                  <a:cubicBezTo>
                    <a:pt x="183" y="753"/>
                    <a:pt x="182" y="752"/>
                    <a:pt x="180" y="750"/>
                  </a:cubicBezTo>
                  <a:cubicBezTo>
                    <a:pt x="179" y="749"/>
                    <a:pt x="178" y="746"/>
                    <a:pt x="178" y="744"/>
                  </a:cubicBezTo>
                  <a:cubicBezTo>
                    <a:pt x="178" y="741"/>
                    <a:pt x="178" y="739"/>
                    <a:pt x="179" y="737"/>
                  </a:cubicBezTo>
                  <a:cubicBezTo>
                    <a:pt x="181" y="735"/>
                    <a:pt x="182" y="734"/>
                    <a:pt x="184" y="733"/>
                  </a:cubicBezTo>
                  <a:cubicBezTo>
                    <a:pt x="184" y="733"/>
                    <a:pt x="185" y="733"/>
                    <a:pt x="185" y="733"/>
                  </a:cubicBezTo>
                  <a:cubicBezTo>
                    <a:pt x="188" y="733"/>
                    <a:pt x="188" y="733"/>
                    <a:pt x="188" y="733"/>
                  </a:cubicBezTo>
                  <a:cubicBezTo>
                    <a:pt x="194" y="733"/>
                    <a:pt x="194" y="733"/>
                    <a:pt x="194" y="733"/>
                  </a:cubicBezTo>
                  <a:cubicBezTo>
                    <a:pt x="206" y="733"/>
                    <a:pt x="206" y="733"/>
                    <a:pt x="206" y="733"/>
                  </a:cubicBezTo>
                  <a:cubicBezTo>
                    <a:pt x="263" y="732"/>
                    <a:pt x="326" y="734"/>
                    <a:pt x="373" y="732"/>
                  </a:cubicBezTo>
                  <a:cubicBezTo>
                    <a:pt x="414" y="731"/>
                    <a:pt x="399" y="727"/>
                    <a:pt x="357" y="725"/>
                  </a:cubicBezTo>
                  <a:cubicBezTo>
                    <a:pt x="357" y="724"/>
                    <a:pt x="357" y="724"/>
                    <a:pt x="357" y="724"/>
                  </a:cubicBezTo>
                  <a:cubicBezTo>
                    <a:pt x="399" y="725"/>
                    <a:pt x="378" y="722"/>
                    <a:pt x="383" y="720"/>
                  </a:cubicBezTo>
                  <a:cubicBezTo>
                    <a:pt x="364" y="720"/>
                    <a:pt x="346" y="720"/>
                    <a:pt x="327" y="719"/>
                  </a:cubicBezTo>
                  <a:cubicBezTo>
                    <a:pt x="361" y="719"/>
                    <a:pt x="361" y="719"/>
                    <a:pt x="361" y="719"/>
                  </a:cubicBezTo>
                  <a:cubicBezTo>
                    <a:pt x="380" y="719"/>
                    <a:pt x="380" y="719"/>
                    <a:pt x="380" y="719"/>
                  </a:cubicBezTo>
                  <a:cubicBezTo>
                    <a:pt x="389" y="720"/>
                    <a:pt x="389" y="720"/>
                    <a:pt x="389" y="720"/>
                  </a:cubicBezTo>
                  <a:cubicBezTo>
                    <a:pt x="393" y="720"/>
                    <a:pt x="393" y="720"/>
                    <a:pt x="393" y="720"/>
                  </a:cubicBezTo>
                  <a:cubicBezTo>
                    <a:pt x="396" y="720"/>
                    <a:pt x="396" y="720"/>
                    <a:pt x="396" y="720"/>
                  </a:cubicBezTo>
                  <a:cubicBezTo>
                    <a:pt x="396" y="720"/>
                    <a:pt x="396" y="720"/>
                    <a:pt x="396" y="720"/>
                  </a:cubicBezTo>
                  <a:cubicBezTo>
                    <a:pt x="397" y="720"/>
                    <a:pt x="397" y="720"/>
                    <a:pt x="397" y="720"/>
                  </a:cubicBezTo>
                  <a:cubicBezTo>
                    <a:pt x="398" y="720"/>
                    <a:pt x="398" y="720"/>
                    <a:pt x="399" y="719"/>
                  </a:cubicBezTo>
                  <a:cubicBezTo>
                    <a:pt x="403" y="719"/>
                    <a:pt x="407" y="717"/>
                    <a:pt x="409" y="715"/>
                  </a:cubicBezTo>
                  <a:cubicBezTo>
                    <a:pt x="412" y="713"/>
                    <a:pt x="414" y="710"/>
                    <a:pt x="416" y="707"/>
                  </a:cubicBezTo>
                  <a:cubicBezTo>
                    <a:pt x="418" y="701"/>
                    <a:pt x="418" y="696"/>
                    <a:pt x="417" y="691"/>
                  </a:cubicBezTo>
                  <a:cubicBezTo>
                    <a:pt x="418" y="697"/>
                    <a:pt x="417" y="703"/>
                    <a:pt x="413" y="708"/>
                  </a:cubicBezTo>
                  <a:cubicBezTo>
                    <a:pt x="412" y="711"/>
                    <a:pt x="409" y="713"/>
                    <a:pt x="406" y="715"/>
                  </a:cubicBezTo>
                  <a:cubicBezTo>
                    <a:pt x="404" y="716"/>
                    <a:pt x="400" y="717"/>
                    <a:pt x="397" y="718"/>
                  </a:cubicBezTo>
                  <a:cubicBezTo>
                    <a:pt x="369" y="717"/>
                    <a:pt x="369" y="717"/>
                    <a:pt x="369" y="717"/>
                  </a:cubicBezTo>
                  <a:cubicBezTo>
                    <a:pt x="350" y="717"/>
                    <a:pt x="330" y="717"/>
                    <a:pt x="311" y="716"/>
                  </a:cubicBezTo>
                  <a:cubicBezTo>
                    <a:pt x="195" y="716"/>
                    <a:pt x="195" y="716"/>
                    <a:pt x="195" y="716"/>
                  </a:cubicBezTo>
                  <a:cubicBezTo>
                    <a:pt x="227" y="716"/>
                    <a:pt x="264" y="715"/>
                    <a:pt x="296" y="716"/>
                  </a:cubicBezTo>
                  <a:cubicBezTo>
                    <a:pt x="319" y="716"/>
                    <a:pt x="341" y="717"/>
                    <a:pt x="362" y="717"/>
                  </a:cubicBezTo>
                  <a:cubicBezTo>
                    <a:pt x="394" y="717"/>
                    <a:pt x="394" y="717"/>
                    <a:pt x="394" y="717"/>
                  </a:cubicBezTo>
                  <a:cubicBezTo>
                    <a:pt x="395" y="717"/>
                    <a:pt x="396" y="717"/>
                    <a:pt x="398" y="717"/>
                  </a:cubicBezTo>
                  <a:cubicBezTo>
                    <a:pt x="400" y="717"/>
                    <a:pt x="402" y="716"/>
                    <a:pt x="403" y="716"/>
                  </a:cubicBezTo>
                  <a:cubicBezTo>
                    <a:pt x="406" y="714"/>
                    <a:pt x="409" y="712"/>
                    <a:pt x="411" y="709"/>
                  </a:cubicBezTo>
                  <a:cubicBezTo>
                    <a:pt x="416" y="704"/>
                    <a:pt x="417" y="697"/>
                    <a:pt x="416" y="691"/>
                  </a:cubicBezTo>
                  <a:cubicBezTo>
                    <a:pt x="416" y="688"/>
                    <a:pt x="415" y="685"/>
                    <a:pt x="414" y="683"/>
                  </a:cubicBezTo>
                  <a:cubicBezTo>
                    <a:pt x="412" y="679"/>
                    <a:pt x="409" y="677"/>
                    <a:pt x="406" y="676"/>
                  </a:cubicBezTo>
                  <a:cubicBezTo>
                    <a:pt x="404" y="674"/>
                    <a:pt x="401" y="674"/>
                    <a:pt x="399" y="674"/>
                  </a:cubicBezTo>
                  <a:cubicBezTo>
                    <a:pt x="397" y="674"/>
                    <a:pt x="396" y="675"/>
                    <a:pt x="396" y="675"/>
                  </a:cubicBezTo>
                  <a:cubicBezTo>
                    <a:pt x="396" y="676"/>
                    <a:pt x="397" y="676"/>
                    <a:pt x="399" y="677"/>
                  </a:cubicBezTo>
                  <a:cubicBezTo>
                    <a:pt x="401" y="678"/>
                    <a:pt x="404" y="679"/>
                    <a:pt x="407" y="683"/>
                  </a:cubicBezTo>
                  <a:cubicBezTo>
                    <a:pt x="408" y="685"/>
                    <a:pt x="410" y="688"/>
                    <a:pt x="410" y="690"/>
                  </a:cubicBezTo>
                  <a:cubicBezTo>
                    <a:pt x="411" y="693"/>
                    <a:pt x="411" y="695"/>
                    <a:pt x="411" y="695"/>
                  </a:cubicBezTo>
                  <a:cubicBezTo>
                    <a:pt x="410" y="697"/>
                    <a:pt x="409" y="696"/>
                    <a:pt x="409" y="695"/>
                  </a:cubicBezTo>
                  <a:cubicBezTo>
                    <a:pt x="409" y="698"/>
                    <a:pt x="408" y="701"/>
                    <a:pt x="406" y="704"/>
                  </a:cubicBezTo>
                  <a:cubicBezTo>
                    <a:pt x="404" y="706"/>
                    <a:pt x="401" y="708"/>
                    <a:pt x="398" y="709"/>
                  </a:cubicBezTo>
                  <a:cubicBezTo>
                    <a:pt x="398" y="709"/>
                    <a:pt x="397" y="709"/>
                    <a:pt x="396" y="709"/>
                  </a:cubicBezTo>
                  <a:cubicBezTo>
                    <a:pt x="393" y="709"/>
                    <a:pt x="393" y="709"/>
                    <a:pt x="393" y="709"/>
                  </a:cubicBezTo>
                  <a:cubicBezTo>
                    <a:pt x="388" y="709"/>
                    <a:pt x="388" y="709"/>
                    <a:pt x="388" y="709"/>
                  </a:cubicBezTo>
                  <a:cubicBezTo>
                    <a:pt x="377" y="709"/>
                    <a:pt x="377" y="709"/>
                    <a:pt x="377" y="709"/>
                  </a:cubicBezTo>
                  <a:cubicBezTo>
                    <a:pt x="332" y="708"/>
                    <a:pt x="332" y="708"/>
                    <a:pt x="332" y="708"/>
                  </a:cubicBezTo>
                  <a:cubicBezTo>
                    <a:pt x="295" y="708"/>
                    <a:pt x="259" y="708"/>
                    <a:pt x="223" y="707"/>
                  </a:cubicBezTo>
                  <a:cubicBezTo>
                    <a:pt x="259" y="708"/>
                    <a:pt x="296" y="708"/>
                    <a:pt x="332" y="708"/>
                  </a:cubicBezTo>
                  <a:cubicBezTo>
                    <a:pt x="377" y="709"/>
                    <a:pt x="377" y="709"/>
                    <a:pt x="377" y="709"/>
                  </a:cubicBezTo>
                  <a:cubicBezTo>
                    <a:pt x="388" y="709"/>
                    <a:pt x="388" y="709"/>
                    <a:pt x="388" y="709"/>
                  </a:cubicBezTo>
                  <a:cubicBezTo>
                    <a:pt x="394" y="709"/>
                    <a:pt x="394" y="709"/>
                    <a:pt x="394" y="709"/>
                  </a:cubicBezTo>
                  <a:cubicBezTo>
                    <a:pt x="395" y="709"/>
                    <a:pt x="395" y="709"/>
                    <a:pt x="395" y="709"/>
                  </a:cubicBezTo>
                  <a:cubicBezTo>
                    <a:pt x="396" y="709"/>
                    <a:pt x="396" y="709"/>
                    <a:pt x="396" y="709"/>
                  </a:cubicBezTo>
                  <a:cubicBezTo>
                    <a:pt x="397" y="709"/>
                    <a:pt x="397" y="709"/>
                    <a:pt x="397" y="709"/>
                  </a:cubicBezTo>
                  <a:cubicBezTo>
                    <a:pt x="397" y="709"/>
                    <a:pt x="398" y="708"/>
                    <a:pt x="399" y="708"/>
                  </a:cubicBezTo>
                  <a:cubicBezTo>
                    <a:pt x="401" y="708"/>
                    <a:pt x="404" y="706"/>
                    <a:pt x="406" y="703"/>
                  </a:cubicBezTo>
                  <a:cubicBezTo>
                    <a:pt x="407" y="701"/>
                    <a:pt x="408" y="697"/>
                    <a:pt x="408" y="694"/>
                  </a:cubicBezTo>
                  <a:cubicBezTo>
                    <a:pt x="408" y="694"/>
                    <a:pt x="407" y="694"/>
                    <a:pt x="407" y="694"/>
                  </a:cubicBezTo>
                  <a:cubicBezTo>
                    <a:pt x="407" y="695"/>
                    <a:pt x="407" y="696"/>
                    <a:pt x="406" y="699"/>
                  </a:cubicBezTo>
                  <a:cubicBezTo>
                    <a:pt x="405" y="700"/>
                    <a:pt x="404" y="703"/>
                    <a:pt x="402" y="704"/>
                  </a:cubicBezTo>
                  <a:cubicBezTo>
                    <a:pt x="400" y="705"/>
                    <a:pt x="399" y="706"/>
                    <a:pt x="397" y="706"/>
                  </a:cubicBezTo>
                  <a:cubicBezTo>
                    <a:pt x="397" y="706"/>
                    <a:pt x="397" y="706"/>
                    <a:pt x="396" y="706"/>
                  </a:cubicBezTo>
                  <a:cubicBezTo>
                    <a:pt x="394" y="706"/>
                    <a:pt x="394" y="706"/>
                    <a:pt x="394" y="706"/>
                  </a:cubicBezTo>
                  <a:cubicBezTo>
                    <a:pt x="390" y="706"/>
                    <a:pt x="390" y="706"/>
                    <a:pt x="390" y="706"/>
                  </a:cubicBezTo>
                  <a:cubicBezTo>
                    <a:pt x="379" y="707"/>
                    <a:pt x="366" y="707"/>
                    <a:pt x="357" y="707"/>
                  </a:cubicBezTo>
                  <a:cubicBezTo>
                    <a:pt x="306" y="705"/>
                    <a:pt x="251" y="706"/>
                    <a:pt x="201" y="705"/>
                  </a:cubicBezTo>
                  <a:cubicBezTo>
                    <a:pt x="187" y="705"/>
                    <a:pt x="187" y="705"/>
                    <a:pt x="187" y="705"/>
                  </a:cubicBezTo>
                  <a:cubicBezTo>
                    <a:pt x="185" y="704"/>
                    <a:pt x="185" y="704"/>
                    <a:pt x="185" y="704"/>
                  </a:cubicBezTo>
                  <a:cubicBezTo>
                    <a:pt x="185" y="704"/>
                    <a:pt x="185" y="704"/>
                    <a:pt x="185" y="704"/>
                  </a:cubicBezTo>
                  <a:cubicBezTo>
                    <a:pt x="184" y="704"/>
                    <a:pt x="184" y="704"/>
                    <a:pt x="183" y="704"/>
                  </a:cubicBezTo>
                  <a:cubicBezTo>
                    <a:pt x="182" y="704"/>
                    <a:pt x="181" y="703"/>
                    <a:pt x="180" y="702"/>
                  </a:cubicBezTo>
                  <a:cubicBezTo>
                    <a:pt x="179" y="700"/>
                    <a:pt x="178" y="697"/>
                    <a:pt x="178" y="694"/>
                  </a:cubicBezTo>
                  <a:cubicBezTo>
                    <a:pt x="178" y="692"/>
                    <a:pt x="179" y="689"/>
                    <a:pt x="181" y="687"/>
                  </a:cubicBezTo>
                  <a:cubicBezTo>
                    <a:pt x="181" y="686"/>
                    <a:pt x="182" y="686"/>
                    <a:pt x="183" y="685"/>
                  </a:cubicBezTo>
                  <a:cubicBezTo>
                    <a:pt x="184" y="685"/>
                    <a:pt x="184" y="685"/>
                    <a:pt x="185" y="685"/>
                  </a:cubicBezTo>
                  <a:cubicBezTo>
                    <a:pt x="185" y="685"/>
                    <a:pt x="185" y="685"/>
                    <a:pt x="185" y="685"/>
                  </a:cubicBezTo>
                  <a:cubicBezTo>
                    <a:pt x="185" y="685"/>
                    <a:pt x="185" y="685"/>
                    <a:pt x="185" y="685"/>
                  </a:cubicBezTo>
                  <a:cubicBezTo>
                    <a:pt x="186" y="685"/>
                    <a:pt x="186" y="685"/>
                    <a:pt x="186" y="685"/>
                  </a:cubicBezTo>
                  <a:cubicBezTo>
                    <a:pt x="187" y="685"/>
                    <a:pt x="187" y="685"/>
                    <a:pt x="187" y="685"/>
                  </a:cubicBezTo>
                  <a:cubicBezTo>
                    <a:pt x="201" y="685"/>
                    <a:pt x="201" y="685"/>
                    <a:pt x="201" y="685"/>
                  </a:cubicBezTo>
                  <a:cubicBezTo>
                    <a:pt x="229" y="685"/>
                    <a:pt x="229" y="685"/>
                    <a:pt x="229" y="685"/>
                  </a:cubicBezTo>
                  <a:cubicBezTo>
                    <a:pt x="279" y="684"/>
                    <a:pt x="334" y="685"/>
                    <a:pt x="376" y="684"/>
                  </a:cubicBezTo>
                  <a:cubicBezTo>
                    <a:pt x="412" y="683"/>
                    <a:pt x="398" y="678"/>
                    <a:pt x="362" y="677"/>
                  </a:cubicBezTo>
                  <a:cubicBezTo>
                    <a:pt x="362" y="675"/>
                    <a:pt x="362" y="675"/>
                    <a:pt x="362" y="675"/>
                  </a:cubicBezTo>
                  <a:cubicBezTo>
                    <a:pt x="398" y="676"/>
                    <a:pt x="380" y="673"/>
                    <a:pt x="385" y="671"/>
                  </a:cubicBezTo>
                  <a:cubicBezTo>
                    <a:pt x="369" y="671"/>
                    <a:pt x="353" y="671"/>
                    <a:pt x="337" y="671"/>
                  </a:cubicBezTo>
                  <a:cubicBezTo>
                    <a:pt x="361" y="671"/>
                    <a:pt x="361" y="671"/>
                    <a:pt x="361" y="671"/>
                  </a:cubicBezTo>
                  <a:cubicBezTo>
                    <a:pt x="380" y="671"/>
                    <a:pt x="380" y="671"/>
                    <a:pt x="380" y="671"/>
                  </a:cubicBezTo>
                  <a:cubicBezTo>
                    <a:pt x="389" y="671"/>
                    <a:pt x="389" y="671"/>
                    <a:pt x="389" y="671"/>
                  </a:cubicBezTo>
                  <a:cubicBezTo>
                    <a:pt x="393" y="671"/>
                    <a:pt x="393" y="671"/>
                    <a:pt x="393" y="671"/>
                  </a:cubicBezTo>
                  <a:cubicBezTo>
                    <a:pt x="396" y="671"/>
                    <a:pt x="396" y="671"/>
                    <a:pt x="396" y="671"/>
                  </a:cubicBezTo>
                  <a:cubicBezTo>
                    <a:pt x="396" y="671"/>
                    <a:pt x="396" y="671"/>
                    <a:pt x="396" y="671"/>
                  </a:cubicBezTo>
                  <a:cubicBezTo>
                    <a:pt x="397" y="671"/>
                    <a:pt x="397" y="671"/>
                    <a:pt x="397" y="671"/>
                  </a:cubicBezTo>
                  <a:cubicBezTo>
                    <a:pt x="398" y="671"/>
                    <a:pt x="399" y="671"/>
                    <a:pt x="399" y="671"/>
                  </a:cubicBezTo>
                  <a:cubicBezTo>
                    <a:pt x="403" y="670"/>
                    <a:pt x="407" y="668"/>
                    <a:pt x="409" y="666"/>
                  </a:cubicBezTo>
                  <a:cubicBezTo>
                    <a:pt x="412" y="664"/>
                    <a:pt x="414" y="661"/>
                    <a:pt x="416" y="658"/>
                  </a:cubicBezTo>
                  <a:cubicBezTo>
                    <a:pt x="418" y="653"/>
                    <a:pt x="418" y="647"/>
                    <a:pt x="417" y="642"/>
                  </a:cubicBezTo>
                  <a:cubicBezTo>
                    <a:pt x="418" y="648"/>
                    <a:pt x="417" y="655"/>
                    <a:pt x="413" y="660"/>
                  </a:cubicBezTo>
                  <a:cubicBezTo>
                    <a:pt x="412" y="662"/>
                    <a:pt x="409" y="665"/>
                    <a:pt x="407" y="666"/>
                  </a:cubicBezTo>
                  <a:cubicBezTo>
                    <a:pt x="404" y="668"/>
                    <a:pt x="400" y="669"/>
                    <a:pt x="397" y="669"/>
                  </a:cubicBezTo>
                  <a:cubicBezTo>
                    <a:pt x="369" y="669"/>
                    <a:pt x="369" y="669"/>
                    <a:pt x="369" y="669"/>
                  </a:cubicBezTo>
                  <a:cubicBezTo>
                    <a:pt x="350" y="668"/>
                    <a:pt x="330" y="668"/>
                    <a:pt x="311" y="668"/>
                  </a:cubicBezTo>
                  <a:cubicBezTo>
                    <a:pt x="195" y="667"/>
                    <a:pt x="195" y="667"/>
                    <a:pt x="195" y="667"/>
                  </a:cubicBezTo>
                  <a:cubicBezTo>
                    <a:pt x="227" y="667"/>
                    <a:pt x="264" y="667"/>
                    <a:pt x="296" y="668"/>
                  </a:cubicBezTo>
                  <a:cubicBezTo>
                    <a:pt x="319" y="668"/>
                    <a:pt x="341" y="668"/>
                    <a:pt x="362" y="668"/>
                  </a:cubicBezTo>
                  <a:cubicBezTo>
                    <a:pt x="394" y="668"/>
                    <a:pt x="394" y="668"/>
                    <a:pt x="394" y="668"/>
                  </a:cubicBezTo>
                  <a:cubicBezTo>
                    <a:pt x="396" y="668"/>
                    <a:pt x="396" y="668"/>
                    <a:pt x="396" y="668"/>
                  </a:cubicBezTo>
                  <a:cubicBezTo>
                    <a:pt x="396" y="668"/>
                    <a:pt x="396" y="668"/>
                    <a:pt x="396" y="668"/>
                  </a:cubicBezTo>
                  <a:cubicBezTo>
                    <a:pt x="397" y="668"/>
                    <a:pt x="397" y="668"/>
                    <a:pt x="397" y="668"/>
                  </a:cubicBezTo>
                  <a:cubicBezTo>
                    <a:pt x="397" y="668"/>
                    <a:pt x="398" y="668"/>
                    <a:pt x="398" y="668"/>
                  </a:cubicBezTo>
                  <a:cubicBezTo>
                    <a:pt x="400" y="668"/>
                    <a:pt x="402" y="668"/>
                    <a:pt x="403" y="667"/>
                  </a:cubicBezTo>
                  <a:cubicBezTo>
                    <a:pt x="407" y="666"/>
                    <a:pt x="409" y="663"/>
                    <a:pt x="411" y="661"/>
                  </a:cubicBezTo>
                  <a:cubicBezTo>
                    <a:pt x="416" y="656"/>
                    <a:pt x="417" y="649"/>
                    <a:pt x="416" y="642"/>
                  </a:cubicBezTo>
                  <a:cubicBezTo>
                    <a:pt x="416" y="639"/>
                    <a:pt x="415" y="637"/>
                    <a:pt x="414" y="634"/>
                  </a:cubicBezTo>
                  <a:cubicBezTo>
                    <a:pt x="412" y="631"/>
                    <a:pt x="409" y="629"/>
                    <a:pt x="406" y="627"/>
                  </a:cubicBezTo>
                  <a:cubicBezTo>
                    <a:pt x="404" y="626"/>
                    <a:pt x="401" y="625"/>
                    <a:pt x="399" y="626"/>
                  </a:cubicBezTo>
                  <a:cubicBezTo>
                    <a:pt x="397" y="626"/>
                    <a:pt x="396" y="626"/>
                    <a:pt x="396" y="627"/>
                  </a:cubicBezTo>
                  <a:cubicBezTo>
                    <a:pt x="396" y="627"/>
                    <a:pt x="397" y="628"/>
                    <a:pt x="399" y="628"/>
                  </a:cubicBezTo>
                  <a:cubicBezTo>
                    <a:pt x="401" y="629"/>
                    <a:pt x="404" y="631"/>
                    <a:pt x="407" y="634"/>
                  </a:cubicBezTo>
                  <a:cubicBezTo>
                    <a:pt x="408" y="636"/>
                    <a:pt x="410" y="639"/>
                    <a:pt x="410" y="642"/>
                  </a:cubicBezTo>
                  <a:cubicBezTo>
                    <a:pt x="411" y="645"/>
                    <a:pt x="411" y="647"/>
                    <a:pt x="411" y="647"/>
                  </a:cubicBezTo>
                  <a:cubicBezTo>
                    <a:pt x="410" y="648"/>
                    <a:pt x="409" y="647"/>
                    <a:pt x="409" y="646"/>
                  </a:cubicBezTo>
                  <a:cubicBezTo>
                    <a:pt x="409" y="650"/>
                    <a:pt x="408" y="653"/>
                    <a:pt x="406" y="655"/>
                  </a:cubicBezTo>
                  <a:cubicBezTo>
                    <a:pt x="404" y="658"/>
                    <a:pt x="401" y="660"/>
                    <a:pt x="398" y="660"/>
                  </a:cubicBezTo>
                  <a:cubicBezTo>
                    <a:pt x="398" y="660"/>
                    <a:pt x="397" y="660"/>
                    <a:pt x="396" y="660"/>
                  </a:cubicBezTo>
                  <a:cubicBezTo>
                    <a:pt x="394" y="660"/>
                    <a:pt x="394" y="660"/>
                    <a:pt x="394" y="660"/>
                  </a:cubicBezTo>
                  <a:cubicBezTo>
                    <a:pt x="388" y="660"/>
                    <a:pt x="388" y="660"/>
                    <a:pt x="388" y="660"/>
                  </a:cubicBezTo>
                  <a:cubicBezTo>
                    <a:pt x="377" y="660"/>
                    <a:pt x="377" y="660"/>
                    <a:pt x="377" y="660"/>
                  </a:cubicBezTo>
                  <a:cubicBezTo>
                    <a:pt x="332" y="660"/>
                    <a:pt x="332" y="660"/>
                    <a:pt x="332" y="660"/>
                  </a:cubicBezTo>
                  <a:cubicBezTo>
                    <a:pt x="295" y="660"/>
                    <a:pt x="259" y="659"/>
                    <a:pt x="223" y="658"/>
                  </a:cubicBezTo>
                  <a:cubicBezTo>
                    <a:pt x="259" y="659"/>
                    <a:pt x="296" y="660"/>
                    <a:pt x="332" y="660"/>
                  </a:cubicBezTo>
                  <a:cubicBezTo>
                    <a:pt x="377" y="660"/>
                    <a:pt x="377" y="660"/>
                    <a:pt x="377" y="660"/>
                  </a:cubicBezTo>
                  <a:cubicBezTo>
                    <a:pt x="388" y="660"/>
                    <a:pt x="388" y="660"/>
                    <a:pt x="388" y="660"/>
                  </a:cubicBezTo>
                  <a:cubicBezTo>
                    <a:pt x="394" y="660"/>
                    <a:pt x="394" y="660"/>
                    <a:pt x="394" y="660"/>
                  </a:cubicBezTo>
                  <a:cubicBezTo>
                    <a:pt x="395" y="660"/>
                    <a:pt x="395" y="660"/>
                    <a:pt x="395" y="660"/>
                  </a:cubicBezTo>
                  <a:cubicBezTo>
                    <a:pt x="396" y="660"/>
                    <a:pt x="396" y="660"/>
                    <a:pt x="396" y="660"/>
                  </a:cubicBezTo>
                  <a:cubicBezTo>
                    <a:pt x="397" y="660"/>
                    <a:pt x="397" y="660"/>
                    <a:pt x="397" y="660"/>
                  </a:cubicBezTo>
                  <a:cubicBezTo>
                    <a:pt x="397" y="660"/>
                    <a:pt x="398" y="660"/>
                    <a:pt x="399" y="660"/>
                  </a:cubicBezTo>
                  <a:cubicBezTo>
                    <a:pt x="402" y="659"/>
                    <a:pt x="404" y="657"/>
                    <a:pt x="406" y="654"/>
                  </a:cubicBezTo>
                  <a:cubicBezTo>
                    <a:pt x="407" y="652"/>
                    <a:pt x="408" y="649"/>
                    <a:pt x="408" y="646"/>
                  </a:cubicBezTo>
                  <a:cubicBezTo>
                    <a:pt x="408" y="645"/>
                    <a:pt x="407" y="645"/>
                    <a:pt x="407" y="646"/>
                  </a:cubicBezTo>
                  <a:cubicBezTo>
                    <a:pt x="407" y="646"/>
                    <a:pt x="407" y="648"/>
                    <a:pt x="406" y="650"/>
                  </a:cubicBezTo>
                  <a:cubicBezTo>
                    <a:pt x="405" y="651"/>
                    <a:pt x="404" y="654"/>
                    <a:pt x="402" y="656"/>
                  </a:cubicBezTo>
                  <a:cubicBezTo>
                    <a:pt x="400" y="657"/>
                    <a:pt x="399" y="658"/>
                    <a:pt x="397" y="658"/>
                  </a:cubicBezTo>
                  <a:cubicBezTo>
                    <a:pt x="397" y="658"/>
                    <a:pt x="397" y="658"/>
                    <a:pt x="396" y="658"/>
                  </a:cubicBezTo>
                  <a:cubicBezTo>
                    <a:pt x="394" y="658"/>
                    <a:pt x="394" y="658"/>
                    <a:pt x="394" y="658"/>
                  </a:cubicBezTo>
                  <a:cubicBezTo>
                    <a:pt x="390" y="658"/>
                    <a:pt x="390" y="658"/>
                    <a:pt x="390" y="658"/>
                  </a:cubicBezTo>
                  <a:cubicBezTo>
                    <a:pt x="379" y="658"/>
                    <a:pt x="366" y="658"/>
                    <a:pt x="357" y="658"/>
                  </a:cubicBezTo>
                  <a:cubicBezTo>
                    <a:pt x="306" y="657"/>
                    <a:pt x="251" y="657"/>
                    <a:pt x="201" y="656"/>
                  </a:cubicBezTo>
                  <a:cubicBezTo>
                    <a:pt x="187" y="656"/>
                    <a:pt x="187" y="656"/>
                    <a:pt x="187" y="656"/>
                  </a:cubicBezTo>
                  <a:cubicBezTo>
                    <a:pt x="185" y="656"/>
                    <a:pt x="185" y="656"/>
                    <a:pt x="185" y="656"/>
                  </a:cubicBezTo>
                  <a:cubicBezTo>
                    <a:pt x="185" y="656"/>
                    <a:pt x="185" y="656"/>
                    <a:pt x="185" y="656"/>
                  </a:cubicBezTo>
                  <a:cubicBezTo>
                    <a:pt x="184" y="656"/>
                    <a:pt x="184" y="656"/>
                    <a:pt x="183" y="655"/>
                  </a:cubicBezTo>
                  <a:cubicBezTo>
                    <a:pt x="182" y="655"/>
                    <a:pt x="181" y="654"/>
                    <a:pt x="180" y="653"/>
                  </a:cubicBezTo>
                  <a:cubicBezTo>
                    <a:pt x="179" y="652"/>
                    <a:pt x="178" y="649"/>
                    <a:pt x="178" y="646"/>
                  </a:cubicBezTo>
                  <a:cubicBezTo>
                    <a:pt x="178" y="643"/>
                    <a:pt x="179" y="640"/>
                    <a:pt x="181" y="638"/>
                  </a:cubicBezTo>
                  <a:cubicBezTo>
                    <a:pt x="181" y="638"/>
                    <a:pt x="182" y="637"/>
                    <a:pt x="183" y="637"/>
                  </a:cubicBezTo>
                  <a:cubicBezTo>
                    <a:pt x="184" y="636"/>
                    <a:pt x="184" y="636"/>
                    <a:pt x="185" y="636"/>
                  </a:cubicBezTo>
                  <a:cubicBezTo>
                    <a:pt x="185" y="636"/>
                    <a:pt x="185" y="636"/>
                    <a:pt x="185" y="636"/>
                  </a:cubicBezTo>
                  <a:cubicBezTo>
                    <a:pt x="185" y="636"/>
                    <a:pt x="185" y="636"/>
                    <a:pt x="185" y="636"/>
                  </a:cubicBezTo>
                  <a:cubicBezTo>
                    <a:pt x="186" y="636"/>
                    <a:pt x="186" y="636"/>
                    <a:pt x="186" y="636"/>
                  </a:cubicBezTo>
                  <a:cubicBezTo>
                    <a:pt x="187" y="636"/>
                    <a:pt x="187" y="636"/>
                    <a:pt x="187" y="636"/>
                  </a:cubicBezTo>
                  <a:cubicBezTo>
                    <a:pt x="201" y="636"/>
                    <a:pt x="201" y="636"/>
                    <a:pt x="201" y="636"/>
                  </a:cubicBezTo>
                  <a:cubicBezTo>
                    <a:pt x="229" y="636"/>
                    <a:pt x="229" y="636"/>
                    <a:pt x="229" y="636"/>
                  </a:cubicBezTo>
                  <a:cubicBezTo>
                    <a:pt x="279" y="635"/>
                    <a:pt x="334" y="636"/>
                    <a:pt x="376" y="635"/>
                  </a:cubicBezTo>
                  <a:cubicBezTo>
                    <a:pt x="412" y="634"/>
                    <a:pt x="398" y="630"/>
                    <a:pt x="362" y="628"/>
                  </a:cubicBezTo>
                  <a:cubicBezTo>
                    <a:pt x="362" y="627"/>
                    <a:pt x="362" y="627"/>
                    <a:pt x="362" y="627"/>
                  </a:cubicBezTo>
                  <a:cubicBezTo>
                    <a:pt x="393" y="627"/>
                    <a:pt x="385" y="625"/>
                    <a:pt x="384" y="624"/>
                  </a:cubicBezTo>
                  <a:cubicBezTo>
                    <a:pt x="391" y="624"/>
                    <a:pt x="391" y="624"/>
                    <a:pt x="391" y="624"/>
                  </a:cubicBezTo>
                  <a:cubicBezTo>
                    <a:pt x="392" y="624"/>
                    <a:pt x="392" y="624"/>
                    <a:pt x="392" y="624"/>
                  </a:cubicBezTo>
                  <a:cubicBezTo>
                    <a:pt x="393" y="624"/>
                    <a:pt x="393" y="624"/>
                    <a:pt x="393" y="624"/>
                  </a:cubicBezTo>
                  <a:cubicBezTo>
                    <a:pt x="394" y="624"/>
                    <a:pt x="394" y="624"/>
                    <a:pt x="394" y="624"/>
                  </a:cubicBezTo>
                  <a:cubicBezTo>
                    <a:pt x="395" y="624"/>
                    <a:pt x="397" y="623"/>
                    <a:pt x="398" y="623"/>
                  </a:cubicBezTo>
                  <a:cubicBezTo>
                    <a:pt x="400" y="623"/>
                    <a:pt x="403" y="622"/>
                    <a:pt x="405" y="620"/>
                  </a:cubicBezTo>
                  <a:cubicBezTo>
                    <a:pt x="410" y="617"/>
                    <a:pt x="414" y="613"/>
                    <a:pt x="415" y="608"/>
                  </a:cubicBezTo>
                  <a:cubicBezTo>
                    <a:pt x="416" y="605"/>
                    <a:pt x="417" y="603"/>
                    <a:pt x="417" y="600"/>
                  </a:cubicBezTo>
                  <a:cubicBezTo>
                    <a:pt x="417" y="594"/>
                    <a:pt x="417" y="594"/>
                    <a:pt x="417" y="594"/>
                  </a:cubicBezTo>
                  <a:cubicBezTo>
                    <a:pt x="417" y="571"/>
                    <a:pt x="417" y="571"/>
                    <a:pt x="417" y="571"/>
                  </a:cubicBezTo>
                  <a:cubicBezTo>
                    <a:pt x="417" y="550"/>
                    <a:pt x="417" y="550"/>
                    <a:pt x="417" y="550"/>
                  </a:cubicBezTo>
                  <a:cubicBezTo>
                    <a:pt x="417" y="549"/>
                    <a:pt x="417" y="549"/>
                    <a:pt x="417" y="549"/>
                  </a:cubicBezTo>
                  <a:cubicBezTo>
                    <a:pt x="420" y="548"/>
                    <a:pt x="420" y="548"/>
                    <a:pt x="420" y="548"/>
                  </a:cubicBezTo>
                  <a:cubicBezTo>
                    <a:pt x="423" y="546"/>
                    <a:pt x="427" y="544"/>
                    <a:pt x="430" y="542"/>
                  </a:cubicBezTo>
                  <a:cubicBezTo>
                    <a:pt x="427" y="544"/>
                    <a:pt x="423" y="546"/>
                    <a:pt x="420" y="548"/>
                  </a:cubicBezTo>
                  <a:cubicBezTo>
                    <a:pt x="417" y="549"/>
                    <a:pt x="417" y="549"/>
                    <a:pt x="417" y="549"/>
                  </a:cubicBezTo>
                  <a:cubicBezTo>
                    <a:pt x="417" y="549"/>
                    <a:pt x="417" y="549"/>
                    <a:pt x="417" y="550"/>
                  </a:cubicBezTo>
                  <a:cubicBezTo>
                    <a:pt x="417" y="572"/>
                    <a:pt x="417" y="572"/>
                    <a:pt x="417" y="572"/>
                  </a:cubicBezTo>
                  <a:cubicBezTo>
                    <a:pt x="417" y="595"/>
                    <a:pt x="417" y="595"/>
                    <a:pt x="417" y="595"/>
                  </a:cubicBezTo>
                  <a:cubicBezTo>
                    <a:pt x="417" y="601"/>
                    <a:pt x="417" y="601"/>
                    <a:pt x="417" y="601"/>
                  </a:cubicBezTo>
                  <a:cubicBezTo>
                    <a:pt x="417" y="603"/>
                    <a:pt x="416" y="606"/>
                    <a:pt x="415" y="609"/>
                  </a:cubicBezTo>
                  <a:cubicBezTo>
                    <a:pt x="413" y="614"/>
                    <a:pt x="409" y="618"/>
                    <a:pt x="405" y="621"/>
                  </a:cubicBezTo>
                  <a:cubicBezTo>
                    <a:pt x="402" y="622"/>
                    <a:pt x="400" y="623"/>
                    <a:pt x="397" y="623"/>
                  </a:cubicBezTo>
                  <a:cubicBezTo>
                    <a:pt x="396" y="623"/>
                    <a:pt x="394" y="624"/>
                    <a:pt x="393" y="624"/>
                  </a:cubicBezTo>
                  <a:cubicBezTo>
                    <a:pt x="390" y="624"/>
                    <a:pt x="390" y="624"/>
                    <a:pt x="390" y="624"/>
                  </a:cubicBezTo>
                  <a:cubicBezTo>
                    <a:pt x="384" y="624"/>
                    <a:pt x="384" y="624"/>
                    <a:pt x="384" y="624"/>
                  </a:cubicBezTo>
                  <a:cubicBezTo>
                    <a:pt x="384" y="623"/>
                    <a:pt x="384" y="623"/>
                    <a:pt x="385" y="623"/>
                  </a:cubicBezTo>
                  <a:cubicBezTo>
                    <a:pt x="379" y="623"/>
                    <a:pt x="374" y="623"/>
                    <a:pt x="369" y="623"/>
                  </a:cubicBezTo>
                  <a:cubicBezTo>
                    <a:pt x="390" y="623"/>
                    <a:pt x="390" y="623"/>
                    <a:pt x="390" y="623"/>
                  </a:cubicBezTo>
                  <a:cubicBezTo>
                    <a:pt x="393" y="623"/>
                    <a:pt x="393" y="623"/>
                    <a:pt x="393" y="623"/>
                  </a:cubicBezTo>
                  <a:cubicBezTo>
                    <a:pt x="394" y="623"/>
                    <a:pt x="395" y="623"/>
                    <a:pt x="397" y="622"/>
                  </a:cubicBezTo>
                  <a:cubicBezTo>
                    <a:pt x="399" y="622"/>
                    <a:pt x="402" y="621"/>
                    <a:pt x="404" y="620"/>
                  </a:cubicBezTo>
                  <a:cubicBezTo>
                    <a:pt x="409" y="617"/>
                    <a:pt x="413" y="612"/>
                    <a:pt x="414" y="607"/>
                  </a:cubicBezTo>
                  <a:cubicBezTo>
                    <a:pt x="415" y="606"/>
                    <a:pt x="415" y="605"/>
                    <a:pt x="415" y="603"/>
                  </a:cubicBezTo>
                  <a:cubicBezTo>
                    <a:pt x="416" y="603"/>
                    <a:pt x="416" y="602"/>
                    <a:pt x="416" y="601"/>
                  </a:cubicBezTo>
                  <a:cubicBezTo>
                    <a:pt x="416" y="601"/>
                    <a:pt x="416" y="600"/>
                    <a:pt x="416" y="599"/>
                  </a:cubicBezTo>
                  <a:cubicBezTo>
                    <a:pt x="416" y="593"/>
                    <a:pt x="416" y="593"/>
                    <a:pt x="416" y="593"/>
                  </a:cubicBezTo>
                  <a:cubicBezTo>
                    <a:pt x="416" y="581"/>
                    <a:pt x="416" y="581"/>
                    <a:pt x="416" y="581"/>
                  </a:cubicBezTo>
                  <a:cubicBezTo>
                    <a:pt x="416" y="557"/>
                    <a:pt x="416" y="557"/>
                    <a:pt x="416" y="557"/>
                  </a:cubicBezTo>
                  <a:cubicBezTo>
                    <a:pt x="416" y="549"/>
                    <a:pt x="416" y="549"/>
                    <a:pt x="416" y="549"/>
                  </a:cubicBezTo>
                  <a:cubicBezTo>
                    <a:pt x="416" y="548"/>
                    <a:pt x="416" y="548"/>
                    <a:pt x="416" y="548"/>
                  </a:cubicBezTo>
                  <a:cubicBezTo>
                    <a:pt x="416" y="548"/>
                    <a:pt x="416" y="548"/>
                    <a:pt x="416" y="548"/>
                  </a:cubicBezTo>
                  <a:cubicBezTo>
                    <a:pt x="417" y="548"/>
                    <a:pt x="417" y="548"/>
                    <a:pt x="417" y="548"/>
                  </a:cubicBezTo>
                  <a:cubicBezTo>
                    <a:pt x="419" y="547"/>
                    <a:pt x="421" y="546"/>
                    <a:pt x="423" y="545"/>
                  </a:cubicBezTo>
                  <a:cubicBezTo>
                    <a:pt x="430" y="541"/>
                    <a:pt x="437" y="537"/>
                    <a:pt x="444" y="533"/>
                  </a:cubicBezTo>
                  <a:cubicBezTo>
                    <a:pt x="445" y="534"/>
                    <a:pt x="445" y="534"/>
                    <a:pt x="445" y="534"/>
                  </a:cubicBezTo>
                  <a:cubicBezTo>
                    <a:pt x="476" y="514"/>
                    <a:pt x="504" y="488"/>
                    <a:pt x="526" y="458"/>
                  </a:cubicBezTo>
                  <a:cubicBezTo>
                    <a:pt x="548" y="428"/>
                    <a:pt x="564" y="394"/>
                    <a:pt x="574" y="357"/>
                  </a:cubicBezTo>
                  <a:cubicBezTo>
                    <a:pt x="583" y="321"/>
                    <a:pt x="585" y="283"/>
                    <a:pt x="579" y="245"/>
                  </a:cubicBezTo>
                  <a:cubicBezTo>
                    <a:pt x="574" y="208"/>
                    <a:pt x="561" y="171"/>
                    <a:pt x="542" y="139"/>
                  </a:cubicBezTo>
                  <a:close/>
                  <a:moveTo>
                    <a:pt x="338" y="819"/>
                  </a:moveTo>
                  <a:cubicBezTo>
                    <a:pt x="339" y="819"/>
                    <a:pt x="340" y="819"/>
                    <a:pt x="340" y="818"/>
                  </a:cubicBezTo>
                  <a:cubicBezTo>
                    <a:pt x="340" y="819"/>
                    <a:pt x="339" y="819"/>
                    <a:pt x="338" y="819"/>
                  </a:cubicBezTo>
                  <a:close/>
                  <a:moveTo>
                    <a:pt x="256" y="820"/>
                  </a:moveTo>
                  <a:cubicBezTo>
                    <a:pt x="265" y="821"/>
                    <a:pt x="274" y="822"/>
                    <a:pt x="283" y="823"/>
                  </a:cubicBezTo>
                  <a:cubicBezTo>
                    <a:pt x="292" y="823"/>
                    <a:pt x="301" y="824"/>
                    <a:pt x="310" y="824"/>
                  </a:cubicBezTo>
                  <a:cubicBezTo>
                    <a:pt x="315" y="824"/>
                    <a:pt x="319" y="823"/>
                    <a:pt x="324" y="823"/>
                  </a:cubicBezTo>
                  <a:cubicBezTo>
                    <a:pt x="328" y="822"/>
                    <a:pt x="333" y="822"/>
                    <a:pt x="336" y="820"/>
                  </a:cubicBezTo>
                  <a:cubicBezTo>
                    <a:pt x="337" y="820"/>
                    <a:pt x="337" y="820"/>
                    <a:pt x="337" y="820"/>
                  </a:cubicBezTo>
                  <a:cubicBezTo>
                    <a:pt x="337" y="820"/>
                    <a:pt x="337" y="820"/>
                    <a:pt x="338" y="819"/>
                  </a:cubicBezTo>
                  <a:cubicBezTo>
                    <a:pt x="337" y="820"/>
                    <a:pt x="337" y="820"/>
                    <a:pt x="337" y="820"/>
                  </a:cubicBezTo>
                  <a:cubicBezTo>
                    <a:pt x="336" y="820"/>
                    <a:pt x="336" y="820"/>
                    <a:pt x="336" y="820"/>
                  </a:cubicBezTo>
                  <a:cubicBezTo>
                    <a:pt x="332" y="822"/>
                    <a:pt x="328" y="822"/>
                    <a:pt x="324" y="823"/>
                  </a:cubicBezTo>
                  <a:cubicBezTo>
                    <a:pt x="319" y="823"/>
                    <a:pt x="315" y="824"/>
                    <a:pt x="310" y="824"/>
                  </a:cubicBezTo>
                  <a:cubicBezTo>
                    <a:pt x="301" y="824"/>
                    <a:pt x="292" y="824"/>
                    <a:pt x="283" y="823"/>
                  </a:cubicBezTo>
                  <a:cubicBezTo>
                    <a:pt x="274" y="822"/>
                    <a:pt x="264" y="821"/>
                    <a:pt x="256" y="820"/>
                  </a:cubicBezTo>
                  <a:cubicBezTo>
                    <a:pt x="253" y="820"/>
                    <a:pt x="251" y="820"/>
                    <a:pt x="249" y="819"/>
                  </a:cubicBezTo>
                  <a:cubicBezTo>
                    <a:pt x="249" y="819"/>
                    <a:pt x="249" y="819"/>
                    <a:pt x="248" y="819"/>
                  </a:cubicBezTo>
                  <a:cubicBezTo>
                    <a:pt x="248" y="819"/>
                    <a:pt x="248" y="819"/>
                    <a:pt x="248" y="819"/>
                  </a:cubicBezTo>
                  <a:cubicBezTo>
                    <a:pt x="249" y="819"/>
                    <a:pt x="249" y="819"/>
                    <a:pt x="249" y="819"/>
                  </a:cubicBezTo>
                  <a:cubicBezTo>
                    <a:pt x="249" y="819"/>
                    <a:pt x="249" y="819"/>
                    <a:pt x="249" y="819"/>
                  </a:cubicBezTo>
                  <a:cubicBezTo>
                    <a:pt x="249" y="819"/>
                    <a:pt x="249" y="819"/>
                    <a:pt x="249" y="819"/>
                  </a:cubicBezTo>
                  <a:cubicBezTo>
                    <a:pt x="251" y="820"/>
                    <a:pt x="254" y="820"/>
                    <a:pt x="256" y="820"/>
                  </a:cubicBezTo>
                  <a:close/>
                  <a:moveTo>
                    <a:pt x="249" y="817"/>
                  </a:moveTo>
                  <a:cubicBezTo>
                    <a:pt x="249" y="817"/>
                    <a:pt x="249" y="817"/>
                    <a:pt x="249" y="817"/>
                  </a:cubicBezTo>
                  <a:cubicBezTo>
                    <a:pt x="249" y="817"/>
                    <a:pt x="249" y="817"/>
                    <a:pt x="249" y="817"/>
                  </a:cubicBezTo>
                  <a:cubicBezTo>
                    <a:pt x="249" y="817"/>
                    <a:pt x="249" y="817"/>
                    <a:pt x="249" y="817"/>
                  </a:cubicBezTo>
                  <a:close/>
                  <a:moveTo>
                    <a:pt x="249" y="819"/>
                  </a:moveTo>
                  <a:cubicBezTo>
                    <a:pt x="249" y="819"/>
                    <a:pt x="249" y="819"/>
                    <a:pt x="249" y="819"/>
                  </a:cubicBezTo>
                  <a:cubicBezTo>
                    <a:pt x="248" y="819"/>
                    <a:pt x="248" y="819"/>
                    <a:pt x="248" y="819"/>
                  </a:cubicBezTo>
                  <a:cubicBezTo>
                    <a:pt x="248" y="819"/>
                    <a:pt x="248" y="819"/>
                    <a:pt x="248" y="819"/>
                  </a:cubicBezTo>
                  <a:cubicBezTo>
                    <a:pt x="249" y="819"/>
                    <a:pt x="249" y="819"/>
                    <a:pt x="249" y="819"/>
                  </a:cubicBezTo>
                  <a:close/>
                  <a:moveTo>
                    <a:pt x="246" y="817"/>
                  </a:moveTo>
                  <a:cubicBezTo>
                    <a:pt x="246" y="818"/>
                    <a:pt x="247" y="818"/>
                    <a:pt x="248" y="818"/>
                  </a:cubicBezTo>
                  <a:cubicBezTo>
                    <a:pt x="248" y="819"/>
                    <a:pt x="248" y="819"/>
                    <a:pt x="248" y="819"/>
                  </a:cubicBezTo>
                  <a:cubicBezTo>
                    <a:pt x="248" y="819"/>
                    <a:pt x="248" y="819"/>
                    <a:pt x="248" y="819"/>
                  </a:cubicBezTo>
                  <a:cubicBezTo>
                    <a:pt x="248" y="819"/>
                    <a:pt x="248" y="819"/>
                    <a:pt x="248" y="819"/>
                  </a:cubicBezTo>
                  <a:cubicBezTo>
                    <a:pt x="248" y="819"/>
                    <a:pt x="248" y="819"/>
                    <a:pt x="248" y="819"/>
                  </a:cubicBezTo>
                  <a:cubicBezTo>
                    <a:pt x="248" y="819"/>
                    <a:pt x="248" y="819"/>
                    <a:pt x="248" y="819"/>
                  </a:cubicBezTo>
                  <a:cubicBezTo>
                    <a:pt x="248" y="819"/>
                    <a:pt x="248" y="819"/>
                    <a:pt x="248" y="818"/>
                  </a:cubicBezTo>
                  <a:cubicBezTo>
                    <a:pt x="247" y="818"/>
                    <a:pt x="246" y="817"/>
                    <a:pt x="245" y="817"/>
                  </a:cubicBezTo>
                  <a:cubicBezTo>
                    <a:pt x="243" y="814"/>
                    <a:pt x="240" y="811"/>
                    <a:pt x="237" y="807"/>
                  </a:cubicBezTo>
                  <a:cubicBezTo>
                    <a:pt x="240" y="811"/>
                    <a:pt x="243" y="814"/>
                    <a:pt x="246" y="817"/>
                  </a:cubicBezTo>
                  <a:close/>
                  <a:moveTo>
                    <a:pt x="230" y="813"/>
                  </a:moveTo>
                  <a:cubicBezTo>
                    <a:pt x="230" y="812"/>
                    <a:pt x="230" y="812"/>
                    <a:pt x="230" y="812"/>
                  </a:cubicBezTo>
                  <a:cubicBezTo>
                    <a:pt x="228" y="811"/>
                    <a:pt x="228" y="811"/>
                    <a:pt x="228" y="811"/>
                  </a:cubicBezTo>
                  <a:cubicBezTo>
                    <a:pt x="228" y="810"/>
                    <a:pt x="228" y="810"/>
                    <a:pt x="228" y="810"/>
                  </a:cubicBezTo>
                  <a:cubicBezTo>
                    <a:pt x="227" y="809"/>
                    <a:pt x="227" y="809"/>
                    <a:pt x="227" y="809"/>
                  </a:cubicBezTo>
                  <a:cubicBezTo>
                    <a:pt x="227" y="808"/>
                    <a:pt x="227" y="808"/>
                    <a:pt x="227" y="808"/>
                  </a:cubicBezTo>
                  <a:cubicBezTo>
                    <a:pt x="223" y="800"/>
                    <a:pt x="223" y="800"/>
                    <a:pt x="223" y="800"/>
                  </a:cubicBezTo>
                  <a:cubicBezTo>
                    <a:pt x="215" y="784"/>
                    <a:pt x="215" y="784"/>
                    <a:pt x="215" y="784"/>
                  </a:cubicBezTo>
                  <a:cubicBezTo>
                    <a:pt x="220" y="793"/>
                    <a:pt x="224" y="804"/>
                    <a:pt x="230" y="813"/>
                  </a:cubicBezTo>
                  <a:close/>
                  <a:moveTo>
                    <a:pt x="190" y="672"/>
                  </a:moveTo>
                  <a:cubicBezTo>
                    <a:pt x="187" y="672"/>
                    <a:pt x="187" y="672"/>
                    <a:pt x="187" y="672"/>
                  </a:cubicBezTo>
                  <a:cubicBezTo>
                    <a:pt x="185" y="672"/>
                    <a:pt x="185" y="672"/>
                    <a:pt x="185" y="672"/>
                  </a:cubicBezTo>
                  <a:cubicBezTo>
                    <a:pt x="185" y="672"/>
                    <a:pt x="184" y="672"/>
                    <a:pt x="183" y="672"/>
                  </a:cubicBezTo>
                  <a:cubicBezTo>
                    <a:pt x="180" y="672"/>
                    <a:pt x="177" y="673"/>
                    <a:pt x="175" y="675"/>
                  </a:cubicBezTo>
                  <a:cubicBezTo>
                    <a:pt x="172" y="677"/>
                    <a:pt x="170" y="679"/>
                    <a:pt x="169" y="681"/>
                  </a:cubicBezTo>
                  <a:cubicBezTo>
                    <a:pt x="166" y="686"/>
                    <a:pt x="165" y="691"/>
                    <a:pt x="165" y="696"/>
                  </a:cubicBezTo>
                  <a:cubicBezTo>
                    <a:pt x="165" y="702"/>
                    <a:pt x="167" y="707"/>
                    <a:pt x="171" y="711"/>
                  </a:cubicBezTo>
                  <a:cubicBezTo>
                    <a:pt x="173" y="713"/>
                    <a:pt x="175" y="715"/>
                    <a:pt x="178" y="716"/>
                  </a:cubicBezTo>
                  <a:cubicBezTo>
                    <a:pt x="179" y="716"/>
                    <a:pt x="181" y="717"/>
                    <a:pt x="182" y="717"/>
                  </a:cubicBezTo>
                  <a:cubicBezTo>
                    <a:pt x="183" y="717"/>
                    <a:pt x="184" y="717"/>
                    <a:pt x="184" y="717"/>
                  </a:cubicBezTo>
                  <a:cubicBezTo>
                    <a:pt x="185" y="717"/>
                    <a:pt x="185" y="717"/>
                    <a:pt x="185" y="717"/>
                  </a:cubicBezTo>
                  <a:cubicBezTo>
                    <a:pt x="186" y="717"/>
                    <a:pt x="186" y="717"/>
                    <a:pt x="186" y="717"/>
                  </a:cubicBezTo>
                  <a:cubicBezTo>
                    <a:pt x="199" y="717"/>
                    <a:pt x="199" y="717"/>
                    <a:pt x="199" y="717"/>
                  </a:cubicBezTo>
                  <a:cubicBezTo>
                    <a:pt x="224" y="718"/>
                    <a:pt x="224" y="718"/>
                    <a:pt x="224" y="718"/>
                  </a:cubicBezTo>
                  <a:cubicBezTo>
                    <a:pt x="257" y="718"/>
                    <a:pt x="290" y="718"/>
                    <a:pt x="325" y="718"/>
                  </a:cubicBezTo>
                  <a:cubicBezTo>
                    <a:pt x="325" y="719"/>
                    <a:pt x="325" y="719"/>
                    <a:pt x="325" y="719"/>
                  </a:cubicBezTo>
                  <a:cubicBezTo>
                    <a:pt x="323" y="719"/>
                    <a:pt x="322" y="719"/>
                    <a:pt x="321" y="719"/>
                  </a:cubicBezTo>
                  <a:cubicBezTo>
                    <a:pt x="300" y="719"/>
                    <a:pt x="300" y="719"/>
                    <a:pt x="300" y="719"/>
                  </a:cubicBezTo>
                  <a:cubicBezTo>
                    <a:pt x="297" y="719"/>
                    <a:pt x="297" y="719"/>
                    <a:pt x="297" y="719"/>
                  </a:cubicBezTo>
                  <a:cubicBezTo>
                    <a:pt x="272" y="719"/>
                    <a:pt x="247" y="718"/>
                    <a:pt x="223" y="718"/>
                  </a:cubicBezTo>
                  <a:cubicBezTo>
                    <a:pt x="198" y="718"/>
                    <a:pt x="198" y="718"/>
                    <a:pt x="198" y="718"/>
                  </a:cubicBezTo>
                  <a:cubicBezTo>
                    <a:pt x="186" y="718"/>
                    <a:pt x="186" y="718"/>
                    <a:pt x="186" y="718"/>
                  </a:cubicBezTo>
                  <a:cubicBezTo>
                    <a:pt x="185" y="718"/>
                    <a:pt x="185" y="718"/>
                    <a:pt x="185" y="718"/>
                  </a:cubicBezTo>
                  <a:cubicBezTo>
                    <a:pt x="184" y="718"/>
                    <a:pt x="184" y="718"/>
                    <a:pt x="184" y="718"/>
                  </a:cubicBezTo>
                  <a:cubicBezTo>
                    <a:pt x="183" y="718"/>
                    <a:pt x="182" y="718"/>
                    <a:pt x="181" y="718"/>
                  </a:cubicBezTo>
                  <a:cubicBezTo>
                    <a:pt x="180" y="718"/>
                    <a:pt x="178" y="717"/>
                    <a:pt x="177" y="716"/>
                  </a:cubicBezTo>
                  <a:cubicBezTo>
                    <a:pt x="174" y="715"/>
                    <a:pt x="172" y="713"/>
                    <a:pt x="170" y="711"/>
                  </a:cubicBezTo>
                  <a:cubicBezTo>
                    <a:pt x="166" y="707"/>
                    <a:pt x="164" y="702"/>
                    <a:pt x="164" y="696"/>
                  </a:cubicBezTo>
                  <a:cubicBezTo>
                    <a:pt x="164" y="691"/>
                    <a:pt x="165" y="685"/>
                    <a:pt x="168" y="680"/>
                  </a:cubicBezTo>
                  <a:cubicBezTo>
                    <a:pt x="170" y="678"/>
                    <a:pt x="172" y="676"/>
                    <a:pt x="174" y="674"/>
                  </a:cubicBezTo>
                  <a:cubicBezTo>
                    <a:pt x="177" y="673"/>
                    <a:pt x="180" y="671"/>
                    <a:pt x="183" y="671"/>
                  </a:cubicBezTo>
                  <a:cubicBezTo>
                    <a:pt x="183" y="671"/>
                    <a:pt x="184" y="671"/>
                    <a:pt x="185" y="671"/>
                  </a:cubicBezTo>
                  <a:cubicBezTo>
                    <a:pt x="187" y="671"/>
                    <a:pt x="187" y="671"/>
                    <a:pt x="187" y="671"/>
                  </a:cubicBezTo>
                  <a:cubicBezTo>
                    <a:pt x="190" y="671"/>
                    <a:pt x="190" y="671"/>
                    <a:pt x="190" y="671"/>
                  </a:cubicBezTo>
                  <a:cubicBezTo>
                    <a:pt x="196" y="671"/>
                    <a:pt x="196" y="671"/>
                    <a:pt x="196" y="671"/>
                  </a:cubicBezTo>
                  <a:cubicBezTo>
                    <a:pt x="196" y="671"/>
                    <a:pt x="194" y="671"/>
                    <a:pt x="197" y="671"/>
                  </a:cubicBezTo>
                  <a:lnTo>
                    <a:pt x="190" y="672"/>
                  </a:lnTo>
                  <a:close/>
                  <a:moveTo>
                    <a:pt x="136" y="380"/>
                  </a:moveTo>
                  <a:cubicBezTo>
                    <a:pt x="135" y="376"/>
                    <a:pt x="135" y="371"/>
                    <a:pt x="136" y="368"/>
                  </a:cubicBezTo>
                  <a:cubicBezTo>
                    <a:pt x="137" y="364"/>
                    <a:pt x="139" y="361"/>
                    <a:pt x="143" y="359"/>
                  </a:cubicBezTo>
                  <a:cubicBezTo>
                    <a:pt x="146" y="356"/>
                    <a:pt x="150" y="355"/>
                    <a:pt x="154" y="354"/>
                  </a:cubicBezTo>
                  <a:cubicBezTo>
                    <a:pt x="158" y="354"/>
                    <a:pt x="162" y="355"/>
                    <a:pt x="166" y="357"/>
                  </a:cubicBezTo>
                  <a:cubicBezTo>
                    <a:pt x="170" y="359"/>
                    <a:pt x="174" y="362"/>
                    <a:pt x="177" y="366"/>
                  </a:cubicBezTo>
                  <a:cubicBezTo>
                    <a:pt x="180" y="369"/>
                    <a:pt x="183" y="373"/>
                    <a:pt x="185" y="377"/>
                  </a:cubicBezTo>
                  <a:cubicBezTo>
                    <a:pt x="188" y="384"/>
                    <a:pt x="188" y="384"/>
                    <a:pt x="188" y="384"/>
                  </a:cubicBezTo>
                  <a:cubicBezTo>
                    <a:pt x="194" y="396"/>
                    <a:pt x="194" y="396"/>
                    <a:pt x="194" y="396"/>
                  </a:cubicBezTo>
                  <a:cubicBezTo>
                    <a:pt x="196" y="395"/>
                    <a:pt x="198" y="394"/>
                    <a:pt x="200" y="393"/>
                  </a:cubicBezTo>
                  <a:cubicBezTo>
                    <a:pt x="201" y="393"/>
                    <a:pt x="201" y="392"/>
                    <a:pt x="202" y="392"/>
                  </a:cubicBezTo>
                  <a:cubicBezTo>
                    <a:pt x="203" y="391"/>
                    <a:pt x="204" y="391"/>
                    <a:pt x="205" y="390"/>
                  </a:cubicBezTo>
                  <a:cubicBezTo>
                    <a:pt x="207" y="389"/>
                    <a:pt x="207" y="389"/>
                    <a:pt x="207" y="389"/>
                  </a:cubicBezTo>
                  <a:cubicBezTo>
                    <a:pt x="209" y="388"/>
                    <a:pt x="209" y="388"/>
                    <a:pt x="209" y="388"/>
                  </a:cubicBezTo>
                  <a:cubicBezTo>
                    <a:pt x="210" y="387"/>
                    <a:pt x="211" y="386"/>
                    <a:pt x="213" y="386"/>
                  </a:cubicBezTo>
                  <a:cubicBezTo>
                    <a:pt x="217" y="383"/>
                    <a:pt x="221" y="380"/>
                    <a:pt x="225" y="376"/>
                  </a:cubicBezTo>
                  <a:cubicBezTo>
                    <a:pt x="229" y="373"/>
                    <a:pt x="233" y="369"/>
                    <a:pt x="237" y="366"/>
                  </a:cubicBezTo>
                  <a:cubicBezTo>
                    <a:pt x="239" y="364"/>
                    <a:pt x="240" y="362"/>
                    <a:pt x="242" y="360"/>
                  </a:cubicBezTo>
                  <a:cubicBezTo>
                    <a:pt x="244" y="358"/>
                    <a:pt x="244" y="358"/>
                    <a:pt x="244" y="358"/>
                  </a:cubicBezTo>
                  <a:cubicBezTo>
                    <a:pt x="246" y="356"/>
                    <a:pt x="246" y="356"/>
                    <a:pt x="246" y="356"/>
                  </a:cubicBezTo>
                  <a:cubicBezTo>
                    <a:pt x="247" y="354"/>
                    <a:pt x="249" y="353"/>
                    <a:pt x="250" y="351"/>
                  </a:cubicBezTo>
                  <a:cubicBezTo>
                    <a:pt x="249" y="349"/>
                    <a:pt x="247" y="348"/>
                    <a:pt x="246" y="346"/>
                  </a:cubicBezTo>
                  <a:cubicBezTo>
                    <a:pt x="245" y="345"/>
                    <a:pt x="245" y="345"/>
                    <a:pt x="245" y="345"/>
                  </a:cubicBezTo>
                  <a:cubicBezTo>
                    <a:pt x="245" y="344"/>
                    <a:pt x="245" y="344"/>
                    <a:pt x="245" y="344"/>
                  </a:cubicBezTo>
                  <a:cubicBezTo>
                    <a:pt x="245" y="343"/>
                    <a:pt x="244" y="343"/>
                    <a:pt x="244" y="342"/>
                  </a:cubicBezTo>
                  <a:cubicBezTo>
                    <a:pt x="243" y="340"/>
                    <a:pt x="242" y="338"/>
                    <a:pt x="242" y="336"/>
                  </a:cubicBezTo>
                  <a:cubicBezTo>
                    <a:pt x="242" y="335"/>
                    <a:pt x="241" y="334"/>
                    <a:pt x="241" y="333"/>
                  </a:cubicBezTo>
                  <a:cubicBezTo>
                    <a:pt x="241" y="332"/>
                    <a:pt x="241" y="332"/>
                    <a:pt x="241" y="331"/>
                  </a:cubicBezTo>
                  <a:cubicBezTo>
                    <a:pt x="241" y="331"/>
                    <a:pt x="241" y="330"/>
                    <a:pt x="241" y="330"/>
                  </a:cubicBezTo>
                  <a:cubicBezTo>
                    <a:pt x="241" y="328"/>
                    <a:pt x="241" y="325"/>
                    <a:pt x="241" y="323"/>
                  </a:cubicBezTo>
                  <a:cubicBezTo>
                    <a:pt x="242" y="314"/>
                    <a:pt x="246" y="306"/>
                    <a:pt x="251" y="298"/>
                  </a:cubicBezTo>
                  <a:cubicBezTo>
                    <a:pt x="253" y="295"/>
                    <a:pt x="256" y="291"/>
                    <a:pt x="260" y="289"/>
                  </a:cubicBezTo>
                  <a:cubicBezTo>
                    <a:pt x="263" y="287"/>
                    <a:pt x="267" y="286"/>
                    <a:pt x="271" y="286"/>
                  </a:cubicBezTo>
                  <a:cubicBezTo>
                    <a:pt x="274" y="287"/>
                    <a:pt x="278" y="288"/>
                    <a:pt x="281" y="291"/>
                  </a:cubicBezTo>
                  <a:cubicBezTo>
                    <a:pt x="285" y="293"/>
                    <a:pt x="287" y="297"/>
                    <a:pt x="288" y="300"/>
                  </a:cubicBezTo>
                  <a:cubicBezTo>
                    <a:pt x="291" y="307"/>
                    <a:pt x="288" y="316"/>
                    <a:pt x="284" y="324"/>
                  </a:cubicBezTo>
                  <a:cubicBezTo>
                    <a:pt x="282" y="328"/>
                    <a:pt x="279" y="332"/>
                    <a:pt x="276" y="335"/>
                  </a:cubicBezTo>
                  <a:cubicBezTo>
                    <a:pt x="275" y="337"/>
                    <a:pt x="275" y="337"/>
                    <a:pt x="275" y="337"/>
                  </a:cubicBezTo>
                  <a:cubicBezTo>
                    <a:pt x="273" y="339"/>
                    <a:pt x="273" y="339"/>
                    <a:pt x="273" y="339"/>
                  </a:cubicBezTo>
                  <a:cubicBezTo>
                    <a:pt x="269" y="344"/>
                    <a:pt x="269" y="344"/>
                    <a:pt x="269" y="344"/>
                  </a:cubicBezTo>
                  <a:cubicBezTo>
                    <a:pt x="268" y="346"/>
                    <a:pt x="267" y="347"/>
                    <a:pt x="267" y="349"/>
                  </a:cubicBezTo>
                  <a:cubicBezTo>
                    <a:pt x="267" y="349"/>
                    <a:pt x="267" y="350"/>
                    <a:pt x="267" y="350"/>
                  </a:cubicBezTo>
                  <a:cubicBezTo>
                    <a:pt x="267" y="351"/>
                    <a:pt x="267" y="351"/>
                    <a:pt x="267" y="351"/>
                  </a:cubicBezTo>
                  <a:cubicBezTo>
                    <a:pt x="267" y="351"/>
                    <a:pt x="267" y="351"/>
                    <a:pt x="268" y="351"/>
                  </a:cubicBezTo>
                  <a:cubicBezTo>
                    <a:pt x="268" y="352"/>
                    <a:pt x="268" y="352"/>
                    <a:pt x="268" y="352"/>
                  </a:cubicBezTo>
                  <a:cubicBezTo>
                    <a:pt x="268" y="352"/>
                    <a:pt x="269" y="353"/>
                    <a:pt x="270" y="353"/>
                  </a:cubicBezTo>
                  <a:cubicBezTo>
                    <a:pt x="270" y="354"/>
                    <a:pt x="271" y="354"/>
                    <a:pt x="272" y="354"/>
                  </a:cubicBezTo>
                  <a:cubicBezTo>
                    <a:pt x="274" y="355"/>
                    <a:pt x="276" y="356"/>
                    <a:pt x="277" y="356"/>
                  </a:cubicBezTo>
                  <a:cubicBezTo>
                    <a:pt x="278" y="356"/>
                    <a:pt x="279" y="357"/>
                    <a:pt x="280" y="357"/>
                  </a:cubicBezTo>
                  <a:cubicBezTo>
                    <a:pt x="283" y="357"/>
                    <a:pt x="283" y="357"/>
                    <a:pt x="283" y="357"/>
                  </a:cubicBezTo>
                  <a:cubicBezTo>
                    <a:pt x="285" y="358"/>
                    <a:pt x="286" y="358"/>
                    <a:pt x="287" y="358"/>
                  </a:cubicBezTo>
                  <a:cubicBezTo>
                    <a:pt x="292" y="359"/>
                    <a:pt x="297" y="359"/>
                    <a:pt x="303" y="359"/>
                  </a:cubicBezTo>
                  <a:cubicBezTo>
                    <a:pt x="308" y="359"/>
                    <a:pt x="313" y="359"/>
                    <a:pt x="318" y="358"/>
                  </a:cubicBezTo>
                  <a:cubicBezTo>
                    <a:pt x="321" y="357"/>
                    <a:pt x="323" y="356"/>
                    <a:pt x="326" y="355"/>
                  </a:cubicBezTo>
                  <a:cubicBezTo>
                    <a:pt x="327" y="355"/>
                    <a:pt x="327" y="355"/>
                    <a:pt x="327" y="355"/>
                  </a:cubicBezTo>
                  <a:cubicBezTo>
                    <a:pt x="328" y="355"/>
                    <a:pt x="328" y="355"/>
                    <a:pt x="328" y="355"/>
                  </a:cubicBezTo>
                  <a:cubicBezTo>
                    <a:pt x="331" y="353"/>
                    <a:pt x="331" y="353"/>
                    <a:pt x="331" y="353"/>
                  </a:cubicBezTo>
                  <a:cubicBezTo>
                    <a:pt x="333" y="353"/>
                    <a:pt x="335" y="352"/>
                    <a:pt x="337" y="351"/>
                  </a:cubicBezTo>
                  <a:cubicBezTo>
                    <a:pt x="336" y="348"/>
                    <a:pt x="336" y="345"/>
                    <a:pt x="335" y="342"/>
                  </a:cubicBezTo>
                  <a:cubicBezTo>
                    <a:pt x="335" y="340"/>
                    <a:pt x="335" y="340"/>
                    <a:pt x="335" y="340"/>
                  </a:cubicBezTo>
                  <a:cubicBezTo>
                    <a:pt x="335" y="339"/>
                    <a:pt x="335" y="339"/>
                    <a:pt x="335" y="339"/>
                  </a:cubicBezTo>
                  <a:cubicBezTo>
                    <a:pt x="334" y="337"/>
                    <a:pt x="334" y="337"/>
                    <a:pt x="334" y="337"/>
                  </a:cubicBezTo>
                  <a:cubicBezTo>
                    <a:pt x="334" y="333"/>
                    <a:pt x="334" y="330"/>
                    <a:pt x="334" y="327"/>
                  </a:cubicBezTo>
                  <a:cubicBezTo>
                    <a:pt x="334" y="320"/>
                    <a:pt x="336" y="314"/>
                    <a:pt x="339" y="309"/>
                  </a:cubicBezTo>
                  <a:cubicBezTo>
                    <a:pt x="340" y="307"/>
                    <a:pt x="342" y="304"/>
                    <a:pt x="345" y="302"/>
                  </a:cubicBezTo>
                  <a:cubicBezTo>
                    <a:pt x="346" y="301"/>
                    <a:pt x="347" y="300"/>
                    <a:pt x="348" y="299"/>
                  </a:cubicBezTo>
                  <a:cubicBezTo>
                    <a:pt x="349" y="298"/>
                    <a:pt x="350" y="297"/>
                    <a:pt x="352" y="297"/>
                  </a:cubicBezTo>
                  <a:cubicBezTo>
                    <a:pt x="357" y="294"/>
                    <a:pt x="363" y="294"/>
                    <a:pt x="367" y="296"/>
                  </a:cubicBezTo>
                  <a:cubicBezTo>
                    <a:pt x="369" y="296"/>
                    <a:pt x="370" y="297"/>
                    <a:pt x="371" y="297"/>
                  </a:cubicBezTo>
                  <a:cubicBezTo>
                    <a:pt x="371" y="298"/>
                    <a:pt x="372" y="298"/>
                    <a:pt x="372" y="299"/>
                  </a:cubicBezTo>
                  <a:cubicBezTo>
                    <a:pt x="373" y="299"/>
                    <a:pt x="373" y="300"/>
                    <a:pt x="374" y="300"/>
                  </a:cubicBezTo>
                  <a:cubicBezTo>
                    <a:pt x="375" y="303"/>
                    <a:pt x="377" y="305"/>
                    <a:pt x="378" y="308"/>
                  </a:cubicBezTo>
                  <a:cubicBezTo>
                    <a:pt x="380" y="313"/>
                    <a:pt x="380" y="319"/>
                    <a:pt x="378" y="325"/>
                  </a:cubicBezTo>
                  <a:cubicBezTo>
                    <a:pt x="376" y="330"/>
                    <a:pt x="372" y="336"/>
                    <a:pt x="367" y="340"/>
                  </a:cubicBezTo>
                  <a:cubicBezTo>
                    <a:pt x="365" y="343"/>
                    <a:pt x="363" y="345"/>
                    <a:pt x="360" y="347"/>
                  </a:cubicBezTo>
                  <a:cubicBezTo>
                    <a:pt x="359" y="347"/>
                    <a:pt x="359" y="348"/>
                    <a:pt x="358" y="348"/>
                  </a:cubicBezTo>
                  <a:cubicBezTo>
                    <a:pt x="357" y="349"/>
                    <a:pt x="357" y="349"/>
                    <a:pt x="357" y="349"/>
                  </a:cubicBezTo>
                  <a:cubicBezTo>
                    <a:pt x="356" y="350"/>
                    <a:pt x="356" y="350"/>
                    <a:pt x="356" y="350"/>
                  </a:cubicBezTo>
                  <a:cubicBezTo>
                    <a:pt x="353" y="352"/>
                    <a:pt x="351" y="353"/>
                    <a:pt x="348" y="355"/>
                  </a:cubicBezTo>
                  <a:cubicBezTo>
                    <a:pt x="349" y="357"/>
                    <a:pt x="349" y="359"/>
                    <a:pt x="350" y="361"/>
                  </a:cubicBezTo>
                  <a:cubicBezTo>
                    <a:pt x="350" y="362"/>
                    <a:pt x="351" y="363"/>
                    <a:pt x="351" y="364"/>
                  </a:cubicBezTo>
                  <a:cubicBezTo>
                    <a:pt x="352" y="366"/>
                    <a:pt x="352" y="366"/>
                    <a:pt x="352" y="366"/>
                  </a:cubicBezTo>
                  <a:cubicBezTo>
                    <a:pt x="353" y="369"/>
                    <a:pt x="354" y="371"/>
                    <a:pt x="356" y="373"/>
                  </a:cubicBezTo>
                  <a:cubicBezTo>
                    <a:pt x="358" y="378"/>
                    <a:pt x="361" y="382"/>
                    <a:pt x="364" y="387"/>
                  </a:cubicBezTo>
                  <a:cubicBezTo>
                    <a:pt x="367" y="391"/>
                    <a:pt x="371" y="395"/>
                    <a:pt x="375" y="398"/>
                  </a:cubicBezTo>
                  <a:cubicBezTo>
                    <a:pt x="376" y="399"/>
                    <a:pt x="377" y="400"/>
                    <a:pt x="378" y="400"/>
                  </a:cubicBezTo>
                  <a:cubicBezTo>
                    <a:pt x="379" y="401"/>
                    <a:pt x="379" y="401"/>
                    <a:pt x="380" y="402"/>
                  </a:cubicBezTo>
                  <a:cubicBezTo>
                    <a:pt x="381" y="402"/>
                    <a:pt x="381" y="402"/>
                    <a:pt x="381" y="402"/>
                  </a:cubicBezTo>
                  <a:cubicBezTo>
                    <a:pt x="381" y="402"/>
                    <a:pt x="381" y="402"/>
                    <a:pt x="381" y="402"/>
                  </a:cubicBezTo>
                  <a:cubicBezTo>
                    <a:pt x="383" y="403"/>
                    <a:pt x="383" y="403"/>
                    <a:pt x="383" y="403"/>
                  </a:cubicBezTo>
                  <a:cubicBezTo>
                    <a:pt x="384" y="404"/>
                    <a:pt x="386" y="405"/>
                    <a:pt x="388" y="406"/>
                  </a:cubicBezTo>
                  <a:cubicBezTo>
                    <a:pt x="391" y="407"/>
                    <a:pt x="391" y="407"/>
                    <a:pt x="391" y="407"/>
                  </a:cubicBezTo>
                  <a:cubicBezTo>
                    <a:pt x="392" y="408"/>
                    <a:pt x="392" y="408"/>
                    <a:pt x="392" y="408"/>
                  </a:cubicBezTo>
                  <a:cubicBezTo>
                    <a:pt x="393" y="408"/>
                    <a:pt x="393" y="408"/>
                    <a:pt x="394" y="408"/>
                  </a:cubicBezTo>
                  <a:cubicBezTo>
                    <a:pt x="401" y="393"/>
                    <a:pt x="401" y="393"/>
                    <a:pt x="401" y="393"/>
                  </a:cubicBezTo>
                  <a:cubicBezTo>
                    <a:pt x="406" y="383"/>
                    <a:pt x="406" y="383"/>
                    <a:pt x="406" y="383"/>
                  </a:cubicBezTo>
                  <a:cubicBezTo>
                    <a:pt x="408" y="379"/>
                    <a:pt x="408" y="379"/>
                    <a:pt x="408" y="379"/>
                  </a:cubicBezTo>
                  <a:cubicBezTo>
                    <a:pt x="409" y="378"/>
                    <a:pt x="409" y="378"/>
                    <a:pt x="409" y="378"/>
                  </a:cubicBezTo>
                  <a:cubicBezTo>
                    <a:pt x="409" y="377"/>
                    <a:pt x="409" y="377"/>
                    <a:pt x="409" y="377"/>
                  </a:cubicBezTo>
                  <a:cubicBezTo>
                    <a:pt x="410" y="376"/>
                    <a:pt x="410" y="375"/>
                    <a:pt x="411" y="375"/>
                  </a:cubicBezTo>
                  <a:cubicBezTo>
                    <a:pt x="413" y="372"/>
                    <a:pt x="415" y="370"/>
                    <a:pt x="417" y="367"/>
                  </a:cubicBezTo>
                  <a:cubicBezTo>
                    <a:pt x="420" y="365"/>
                    <a:pt x="422" y="363"/>
                    <a:pt x="425" y="362"/>
                  </a:cubicBezTo>
                  <a:cubicBezTo>
                    <a:pt x="426" y="361"/>
                    <a:pt x="427" y="361"/>
                    <a:pt x="429" y="361"/>
                  </a:cubicBezTo>
                  <a:cubicBezTo>
                    <a:pt x="430" y="361"/>
                    <a:pt x="431" y="361"/>
                    <a:pt x="432" y="361"/>
                  </a:cubicBezTo>
                  <a:cubicBezTo>
                    <a:pt x="437" y="362"/>
                    <a:pt x="441" y="366"/>
                    <a:pt x="444" y="372"/>
                  </a:cubicBezTo>
                  <a:cubicBezTo>
                    <a:pt x="446" y="377"/>
                    <a:pt x="447" y="384"/>
                    <a:pt x="446" y="390"/>
                  </a:cubicBezTo>
                  <a:cubicBezTo>
                    <a:pt x="445" y="393"/>
                    <a:pt x="445" y="396"/>
                    <a:pt x="443" y="399"/>
                  </a:cubicBezTo>
                  <a:cubicBezTo>
                    <a:pt x="442" y="402"/>
                    <a:pt x="440" y="405"/>
                    <a:pt x="438" y="407"/>
                  </a:cubicBezTo>
                  <a:cubicBezTo>
                    <a:pt x="434" y="411"/>
                    <a:pt x="429" y="415"/>
                    <a:pt x="423" y="417"/>
                  </a:cubicBezTo>
                  <a:cubicBezTo>
                    <a:pt x="420" y="418"/>
                    <a:pt x="416" y="418"/>
                    <a:pt x="413" y="418"/>
                  </a:cubicBezTo>
                  <a:cubicBezTo>
                    <a:pt x="411" y="418"/>
                    <a:pt x="410" y="419"/>
                    <a:pt x="408" y="419"/>
                  </a:cubicBezTo>
                  <a:cubicBezTo>
                    <a:pt x="407" y="418"/>
                    <a:pt x="407" y="418"/>
                    <a:pt x="407" y="418"/>
                  </a:cubicBezTo>
                  <a:cubicBezTo>
                    <a:pt x="407" y="418"/>
                    <a:pt x="406" y="418"/>
                    <a:pt x="406" y="418"/>
                  </a:cubicBezTo>
                  <a:cubicBezTo>
                    <a:pt x="405" y="418"/>
                    <a:pt x="404" y="418"/>
                    <a:pt x="404" y="418"/>
                  </a:cubicBezTo>
                  <a:cubicBezTo>
                    <a:pt x="399" y="418"/>
                    <a:pt x="399" y="418"/>
                    <a:pt x="399" y="418"/>
                  </a:cubicBezTo>
                  <a:cubicBezTo>
                    <a:pt x="398" y="419"/>
                    <a:pt x="397" y="421"/>
                    <a:pt x="397" y="423"/>
                  </a:cubicBezTo>
                  <a:cubicBezTo>
                    <a:pt x="395" y="427"/>
                    <a:pt x="395" y="427"/>
                    <a:pt x="395" y="427"/>
                  </a:cubicBezTo>
                  <a:cubicBezTo>
                    <a:pt x="392" y="432"/>
                    <a:pt x="392" y="432"/>
                    <a:pt x="392" y="432"/>
                  </a:cubicBezTo>
                  <a:cubicBezTo>
                    <a:pt x="387" y="443"/>
                    <a:pt x="387" y="443"/>
                    <a:pt x="387" y="443"/>
                  </a:cubicBezTo>
                  <a:cubicBezTo>
                    <a:pt x="384" y="451"/>
                    <a:pt x="381" y="458"/>
                    <a:pt x="378" y="465"/>
                  </a:cubicBezTo>
                  <a:cubicBezTo>
                    <a:pt x="372" y="480"/>
                    <a:pt x="367" y="495"/>
                    <a:pt x="361" y="510"/>
                  </a:cubicBezTo>
                  <a:cubicBezTo>
                    <a:pt x="351" y="539"/>
                    <a:pt x="341" y="570"/>
                    <a:pt x="332" y="600"/>
                  </a:cubicBezTo>
                  <a:cubicBezTo>
                    <a:pt x="327" y="617"/>
                    <a:pt x="327" y="617"/>
                    <a:pt x="327" y="617"/>
                  </a:cubicBezTo>
                  <a:cubicBezTo>
                    <a:pt x="326" y="622"/>
                    <a:pt x="326" y="622"/>
                    <a:pt x="326" y="622"/>
                  </a:cubicBezTo>
                  <a:cubicBezTo>
                    <a:pt x="325" y="622"/>
                    <a:pt x="325" y="622"/>
                    <a:pt x="325" y="622"/>
                  </a:cubicBezTo>
                  <a:cubicBezTo>
                    <a:pt x="330" y="603"/>
                    <a:pt x="330" y="603"/>
                    <a:pt x="330" y="603"/>
                  </a:cubicBezTo>
                  <a:cubicBezTo>
                    <a:pt x="334" y="592"/>
                    <a:pt x="334" y="592"/>
                    <a:pt x="334" y="592"/>
                  </a:cubicBezTo>
                  <a:cubicBezTo>
                    <a:pt x="342" y="563"/>
                    <a:pt x="352" y="534"/>
                    <a:pt x="362" y="506"/>
                  </a:cubicBezTo>
                  <a:cubicBezTo>
                    <a:pt x="367" y="491"/>
                    <a:pt x="373" y="477"/>
                    <a:pt x="378" y="463"/>
                  </a:cubicBezTo>
                  <a:cubicBezTo>
                    <a:pt x="381" y="456"/>
                    <a:pt x="384" y="449"/>
                    <a:pt x="387" y="442"/>
                  </a:cubicBezTo>
                  <a:cubicBezTo>
                    <a:pt x="392" y="432"/>
                    <a:pt x="392" y="432"/>
                    <a:pt x="392" y="432"/>
                  </a:cubicBezTo>
                  <a:cubicBezTo>
                    <a:pt x="394" y="426"/>
                    <a:pt x="394" y="426"/>
                    <a:pt x="394" y="426"/>
                  </a:cubicBezTo>
                  <a:cubicBezTo>
                    <a:pt x="398" y="417"/>
                    <a:pt x="398" y="417"/>
                    <a:pt x="398" y="417"/>
                  </a:cubicBezTo>
                  <a:cubicBezTo>
                    <a:pt x="403" y="418"/>
                    <a:pt x="403" y="418"/>
                    <a:pt x="403" y="418"/>
                  </a:cubicBezTo>
                  <a:cubicBezTo>
                    <a:pt x="404" y="418"/>
                    <a:pt x="405" y="418"/>
                    <a:pt x="406" y="418"/>
                  </a:cubicBezTo>
                  <a:cubicBezTo>
                    <a:pt x="406" y="418"/>
                    <a:pt x="407" y="418"/>
                    <a:pt x="407" y="418"/>
                  </a:cubicBezTo>
                  <a:cubicBezTo>
                    <a:pt x="408" y="418"/>
                    <a:pt x="408" y="418"/>
                    <a:pt x="408" y="418"/>
                  </a:cubicBezTo>
                  <a:cubicBezTo>
                    <a:pt x="410" y="418"/>
                    <a:pt x="411" y="418"/>
                    <a:pt x="413" y="418"/>
                  </a:cubicBezTo>
                  <a:cubicBezTo>
                    <a:pt x="416" y="417"/>
                    <a:pt x="419" y="417"/>
                    <a:pt x="422" y="416"/>
                  </a:cubicBezTo>
                  <a:cubicBezTo>
                    <a:pt x="428" y="414"/>
                    <a:pt x="434" y="411"/>
                    <a:pt x="438" y="406"/>
                  </a:cubicBezTo>
                  <a:cubicBezTo>
                    <a:pt x="440" y="404"/>
                    <a:pt x="442" y="402"/>
                    <a:pt x="443" y="399"/>
                  </a:cubicBezTo>
                  <a:cubicBezTo>
                    <a:pt x="444" y="396"/>
                    <a:pt x="445" y="393"/>
                    <a:pt x="445" y="390"/>
                  </a:cubicBezTo>
                  <a:cubicBezTo>
                    <a:pt x="446" y="384"/>
                    <a:pt x="446" y="377"/>
                    <a:pt x="443" y="372"/>
                  </a:cubicBezTo>
                  <a:cubicBezTo>
                    <a:pt x="441" y="367"/>
                    <a:pt x="436" y="362"/>
                    <a:pt x="432" y="362"/>
                  </a:cubicBezTo>
                  <a:cubicBezTo>
                    <a:pt x="431" y="362"/>
                    <a:pt x="431" y="362"/>
                    <a:pt x="430" y="361"/>
                  </a:cubicBezTo>
                  <a:cubicBezTo>
                    <a:pt x="430" y="361"/>
                    <a:pt x="429" y="362"/>
                    <a:pt x="429" y="362"/>
                  </a:cubicBezTo>
                  <a:cubicBezTo>
                    <a:pt x="428" y="362"/>
                    <a:pt x="426" y="362"/>
                    <a:pt x="425" y="363"/>
                  </a:cubicBezTo>
                  <a:cubicBezTo>
                    <a:pt x="423" y="364"/>
                    <a:pt x="420" y="366"/>
                    <a:pt x="418" y="368"/>
                  </a:cubicBezTo>
                  <a:cubicBezTo>
                    <a:pt x="415" y="370"/>
                    <a:pt x="413" y="373"/>
                    <a:pt x="411" y="375"/>
                  </a:cubicBezTo>
                  <a:cubicBezTo>
                    <a:pt x="411" y="376"/>
                    <a:pt x="410" y="377"/>
                    <a:pt x="410" y="377"/>
                  </a:cubicBezTo>
                  <a:cubicBezTo>
                    <a:pt x="409" y="378"/>
                    <a:pt x="409" y="378"/>
                    <a:pt x="409" y="378"/>
                  </a:cubicBezTo>
                  <a:cubicBezTo>
                    <a:pt x="409" y="379"/>
                    <a:pt x="409" y="379"/>
                    <a:pt x="409" y="379"/>
                  </a:cubicBezTo>
                  <a:cubicBezTo>
                    <a:pt x="406" y="384"/>
                    <a:pt x="406" y="384"/>
                    <a:pt x="406" y="384"/>
                  </a:cubicBezTo>
                  <a:cubicBezTo>
                    <a:pt x="402" y="394"/>
                    <a:pt x="402" y="394"/>
                    <a:pt x="402" y="394"/>
                  </a:cubicBezTo>
                  <a:cubicBezTo>
                    <a:pt x="394" y="409"/>
                    <a:pt x="394" y="409"/>
                    <a:pt x="394" y="409"/>
                  </a:cubicBezTo>
                  <a:cubicBezTo>
                    <a:pt x="394" y="409"/>
                    <a:pt x="393" y="409"/>
                    <a:pt x="393" y="409"/>
                  </a:cubicBezTo>
                  <a:cubicBezTo>
                    <a:pt x="391" y="408"/>
                    <a:pt x="391" y="408"/>
                    <a:pt x="391" y="408"/>
                  </a:cubicBezTo>
                  <a:cubicBezTo>
                    <a:pt x="388" y="407"/>
                    <a:pt x="388" y="407"/>
                    <a:pt x="388" y="407"/>
                  </a:cubicBezTo>
                  <a:cubicBezTo>
                    <a:pt x="386" y="406"/>
                    <a:pt x="384" y="405"/>
                    <a:pt x="382" y="404"/>
                  </a:cubicBezTo>
                  <a:cubicBezTo>
                    <a:pt x="381" y="403"/>
                    <a:pt x="381" y="403"/>
                    <a:pt x="381" y="403"/>
                  </a:cubicBezTo>
                  <a:cubicBezTo>
                    <a:pt x="380" y="403"/>
                    <a:pt x="380" y="403"/>
                    <a:pt x="380" y="403"/>
                  </a:cubicBezTo>
                  <a:cubicBezTo>
                    <a:pt x="380" y="402"/>
                    <a:pt x="380" y="402"/>
                    <a:pt x="380" y="402"/>
                  </a:cubicBezTo>
                  <a:cubicBezTo>
                    <a:pt x="379" y="402"/>
                    <a:pt x="378" y="402"/>
                    <a:pt x="378" y="401"/>
                  </a:cubicBezTo>
                  <a:cubicBezTo>
                    <a:pt x="377" y="400"/>
                    <a:pt x="376" y="400"/>
                    <a:pt x="375" y="399"/>
                  </a:cubicBezTo>
                  <a:cubicBezTo>
                    <a:pt x="370" y="395"/>
                    <a:pt x="367" y="391"/>
                    <a:pt x="363" y="387"/>
                  </a:cubicBezTo>
                  <a:cubicBezTo>
                    <a:pt x="360" y="383"/>
                    <a:pt x="357" y="378"/>
                    <a:pt x="355" y="374"/>
                  </a:cubicBezTo>
                  <a:cubicBezTo>
                    <a:pt x="354" y="371"/>
                    <a:pt x="352" y="369"/>
                    <a:pt x="351" y="367"/>
                  </a:cubicBezTo>
                  <a:cubicBezTo>
                    <a:pt x="351" y="366"/>
                    <a:pt x="351" y="366"/>
                    <a:pt x="351" y="366"/>
                  </a:cubicBezTo>
                  <a:cubicBezTo>
                    <a:pt x="350" y="364"/>
                    <a:pt x="350" y="364"/>
                    <a:pt x="350" y="364"/>
                  </a:cubicBezTo>
                  <a:cubicBezTo>
                    <a:pt x="350" y="363"/>
                    <a:pt x="350" y="362"/>
                    <a:pt x="349" y="361"/>
                  </a:cubicBezTo>
                  <a:cubicBezTo>
                    <a:pt x="348" y="359"/>
                    <a:pt x="348" y="357"/>
                    <a:pt x="347" y="355"/>
                  </a:cubicBezTo>
                  <a:cubicBezTo>
                    <a:pt x="350" y="353"/>
                    <a:pt x="352" y="351"/>
                    <a:pt x="355" y="349"/>
                  </a:cubicBezTo>
                  <a:cubicBezTo>
                    <a:pt x="357" y="348"/>
                    <a:pt x="357" y="348"/>
                    <a:pt x="357" y="348"/>
                  </a:cubicBezTo>
                  <a:cubicBezTo>
                    <a:pt x="358" y="348"/>
                    <a:pt x="358" y="348"/>
                    <a:pt x="358" y="348"/>
                  </a:cubicBezTo>
                  <a:cubicBezTo>
                    <a:pt x="358" y="347"/>
                    <a:pt x="359" y="347"/>
                    <a:pt x="359" y="346"/>
                  </a:cubicBezTo>
                  <a:cubicBezTo>
                    <a:pt x="362" y="344"/>
                    <a:pt x="364" y="342"/>
                    <a:pt x="367" y="340"/>
                  </a:cubicBezTo>
                  <a:cubicBezTo>
                    <a:pt x="371" y="335"/>
                    <a:pt x="375" y="330"/>
                    <a:pt x="377" y="325"/>
                  </a:cubicBezTo>
                  <a:cubicBezTo>
                    <a:pt x="379" y="319"/>
                    <a:pt x="379" y="313"/>
                    <a:pt x="377" y="308"/>
                  </a:cubicBezTo>
                  <a:cubicBezTo>
                    <a:pt x="376" y="306"/>
                    <a:pt x="375" y="303"/>
                    <a:pt x="373" y="301"/>
                  </a:cubicBezTo>
                  <a:cubicBezTo>
                    <a:pt x="372" y="301"/>
                    <a:pt x="372" y="300"/>
                    <a:pt x="371" y="299"/>
                  </a:cubicBezTo>
                  <a:cubicBezTo>
                    <a:pt x="371" y="299"/>
                    <a:pt x="371" y="299"/>
                    <a:pt x="370" y="298"/>
                  </a:cubicBezTo>
                  <a:cubicBezTo>
                    <a:pt x="369" y="297"/>
                    <a:pt x="368" y="297"/>
                    <a:pt x="367" y="296"/>
                  </a:cubicBezTo>
                  <a:cubicBezTo>
                    <a:pt x="363" y="295"/>
                    <a:pt x="357" y="295"/>
                    <a:pt x="352" y="298"/>
                  </a:cubicBezTo>
                  <a:cubicBezTo>
                    <a:pt x="351" y="298"/>
                    <a:pt x="350" y="299"/>
                    <a:pt x="349" y="300"/>
                  </a:cubicBezTo>
                  <a:cubicBezTo>
                    <a:pt x="347" y="301"/>
                    <a:pt x="346" y="302"/>
                    <a:pt x="345" y="303"/>
                  </a:cubicBezTo>
                  <a:cubicBezTo>
                    <a:pt x="343" y="305"/>
                    <a:pt x="341" y="307"/>
                    <a:pt x="340" y="310"/>
                  </a:cubicBezTo>
                  <a:cubicBezTo>
                    <a:pt x="337" y="315"/>
                    <a:pt x="335" y="321"/>
                    <a:pt x="335" y="327"/>
                  </a:cubicBezTo>
                  <a:cubicBezTo>
                    <a:pt x="335" y="330"/>
                    <a:pt x="335" y="333"/>
                    <a:pt x="335" y="337"/>
                  </a:cubicBezTo>
                  <a:cubicBezTo>
                    <a:pt x="336" y="339"/>
                    <a:pt x="336" y="339"/>
                    <a:pt x="336" y="339"/>
                  </a:cubicBezTo>
                  <a:cubicBezTo>
                    <a:pt x="336" y="340"/>
                    <a:pt x="336" y="340"/>
                    <a:pt x="336" y="340"/>
                  </a:cubicBezTo>
                  <a:cubicBezTo>
                    <a:pt x="336" y="342"/>
                    <a:pt x="336" y="342"/>
                    <a:pt x="336" y="342"/>
                  </a:cubicBezTo>
                  <a:cubicBezTo>
                    <a:pt x="336" y="343"/>
                    <a:pt x="336" y="343"/>
                    <a:pt x="336" y="343"/>
                  </a:cubicBezTo>
                  <a:cubicBezTo>
                    <a:pt x="337" y="344"/>
                    <a:pt x="337" y="344"/>
                    <a:pt x="337" y="344"/>
                  </a:cubicBezTo>
                  <a:cubicBezTo>
                    <a:pt x="337" y="347"/>
                    <a:pt x="337" y="347"/>
                    <a:pt x="337" y="347"/>
                  </a:cubicBezTo>
                  <a:cubicBezTo>
                    <a:pt x="338" y="351"/>
                    <a:pt x="338" y="351"/>
                    <a:pt x="338" y="351"/>
                  </a:cubicBezTo>
                  <a:cubicBezTo>
                    <a:pt x="336" y="352"/>
                    <a:pt x="334" y="353"/>
                    <a:pt x="332" y="354"/>
                  </a:cubicBezTo>
                  <a:cubicBezTo>
                    <a:pt x="331" y="355"/>
                    <a:pt x="330" y="355"/>
                    <a:pt x="329" y="355"/>
                  </a:cubicBezTo>
                  <a:cubicBezTo>
                    <a:pt x="328" y="356"/>
                    <a:pt x="328" y="356"/>
                    <a:pt x="328" y="356"/>
                  </a:cubicBezTo>
                  <a:cubicBezTo>
                    <a:pt x="326" y="356"/>
                    <a:pt x="326" y="356"/>
                    <a:pt x="326" y="356"/>
                  </a:cubicBezTo>
                  <a:cubicBezTo>
                    <a:pt x="324" y="357"/>
                    <a:pt x="321" y="358"/>
                    <a:pt x="318" y="359"/>
                  </a:cubicBezTo>
                  <a:cubicBezTo>
                    <a:pt x="313" y="360"/>
                    <a:pt x="308" y="360"/>
                    <a:pt x="303" y="360"/>
                  </a:cubicBezTo>
                  <a:cubicBezTo>
                    <a:pt x="297" y="360"/>
                    <a:pt x="292" y="360"/>
                    <a:pt x="287" y="359"/>
                  </a:cubicBezTo>
                  <a:cubicBezTo>
                    <a:pt x="286" y="359"/>
                    <a:pt x="284" y="359"/>
                    <a:pt x="283" y="358"/>
                  </a:cubicBezTo>
                  <a:cubicBezTo>
                    <a:pt x="282" y="358"/>
                    <a:pt x="281" y="358"/>
                    <a:pt x="280" y="358"/>
                  </a:cubicBezTo>
                  <a:cubicBezTo>
                    <a:pt x="279" y="358"/>
                    <a:pt x="278" y="357"/>
                    <a:pt x="277" y="357"/>
                  </a:cubicBezTo>
                  <a:cubicBezTo>
                    <a:pt x="275" y="357"/>
                    <a:pt x="273" y="356"/>
                    <a:pt x="271" y="355"/>
                  </a:cubicBezTo>
                  <a:cubicBezTo>
                    <a:pt x="270" y="355"/>
                    <a:pt x="269" y="354"/>
                    <a:pt x="268" y="354"/>
                  </a:cubicBezTo>
                  <a:cubicBezTo>
                    <a:pt x="268" y="353"/>
                    <a:pt x="267" y="353"/>
                    <a:pt x="267" y="352"/>
                  </a:cubicBezTo>
                  <a:cubicBezTo>
                    <a:pt x="266" y="352"/>
                    <a:pt x="266" y="351"/>
                    <a:pt x="266" y="351"/>
                  </a:cubicBezTo>
                  <a:cubicBezTo>
                    <a:pt x="266" y="350"/>
                    <a:pt x="266" y="350"/>
                    <a:pt x="266" y="350"/>
                  </a:cubicBezTo>
                  <a:cubicBezTo>
                    <a:pt x="266" y="350"/>
                    <a:pt x="266" y="349"/>
                    <a:pt x="265" y="349"/>
                  </a:cubicBezTo>
                  <a:cubicBezTo>
                    <a:pt x="265" y="348"/>
                    <a:pt x="266" y="346"/>
                    <a:pt x="268" y="344"/>
                  </a:cubicBezTo>
                  <a:cubicBezTo>
                    <a:pt x="272" y="339"/>
                    <a:pt x="272" y="339"/>
                    <a:pt x="272" y="339"/>
                  </a:cubicBezTo>
                  <a:cubicBezTo>
                    <a:pt x="274" y="336"/>
                    <a:pt x="274" y="336"/>
                    <a:pt x="274" y="336"/>
                  </a:cubicBezTo>
                  <a:cubicBezTo>
                    <a:pt x="275" y="335"/>
                    <a:pt x="275" y="335"/>
                    <a:pt x="275" y="335"/>
                  </a:cubicBezTo>
                  <a:cubicBezTo>
                    <a:pt x="278" y="331"/>
                    <a:pt x="281" y="327"/>
                    <a:pt x="283" y="323"/>
                  </a:cubicBezTo>
                  <a:cubicBezTo>
                    <a:pt x="285" y="319"/>
                    <a:pt x="287" y="315"/>
                    <a:pt x="288" y="311"/>
                  </a:cubicBezTo>
                  <a:cubicBezTo>
                    <a:pt x="289" y="307"/>
                    <a:pt x="289" y="304"/>
                    <a:pt x="288" y="300"/>
                  </a:cubicBezTo>
                  <a:cubicBezTo>
                    <a:pt x="286" y="297"/>
                    <a:pt x="284" y="294"/>
                    <a:pt x="281" y="292"/>
                  </a:cubicBezTo>
                  <a:cubicBezTo>
                    <a:pt x="277" y="289"/>
                    <a:pt x="274" y="288"/>
                    <a:pt x="270" y="287"/>
                  </a:cubicBezTo>
                  <a:cubicBezTo>
                    <a:pt x="267" y="287"/>
                    <a:pt x="264" y="288"/>
                    <a:pt x="260" y="290"/>
                  </a:cubicBezTo>
                  <a:cubicBezTo>
                    <a:pt x="257" y="292"/>
                    <a:pt x="254" y="295"/>
                    <a:pt x="252" y="299"/>
                  </a:cubicBezTo>
                  <a:cubicBezTo>
                    <a:pt x="247" y="306"/>
                    <a:pt x="243" y="315"/>
                    <a:pt x="242" y="323"/>
                  </a:cubicBezTo>
                  <a:cubicBezTo>
                    <a:pt x="242" y="326"/>
                    <a:pt x="242" y="328"/>
                    <a:pt x="242" y="330"/>
                  </a:cubicBezTo>
                  <a:cubicBezTo>
                    <a:pt x="242" y="330"/>
                    <a:pt x="242" y="331"/>
                    <a:pt x="242" y="331"/>
                  </a:cubicBezTo>
                  <a:cubicBezTo>
                    <a:pt x="242" y="332"/>
                    <a:pt x="242" y="332"/>
                    <a:pt x="242" y="333"/>
                  </a:cubicBezTo>
                  <a:cubicBezTo>
                    <a:pt x="242" y="334"/>
                    <a:pt x="243" y="335"/>
                    <a:pt x="243" y="336"/>
                  </a:cubicBezTo>
                  <a:cubicBezTo>
                    <a:pt x="243" y="338"/>
                    <a:pt x="244" y="340"/>
                    <a:pt x="245" y="342"/>
                  </a:cubicBezTo>
                  <a:cubicBezTo>
                    <a:pt x="245" y="342"/>
                    <a:pt x="245" y="343"/>
                    <a:pt x="246" y="343"/>
                  </a:cubicBezTo>
                  <a:cubicBezTo>
                    <a:pt x="246" y="343"/>
                    <a:pt x="246" y="343"/>
                    <a:pt x="246" y="344"/>
                  </a:cubicBezTo>
                  <a:cubicBezTo>
                    <a:pt x="247" y="346"/>
                    <a:pt x="247" y="346"/>
                    <a:pt x="247" y="346"/>
                  </a:cubicBezTo>
                  <a:cubicBezTo>
                    <a:pt x="248" y="347"/>
                    <a:pt x="250" y="349"/>
                    <a:pt x="251" y="351"/>
                  </a:cubicBezTo>
                  <a:cubicBezTo>
                    <a:pt x="250" y="353"/>
                    <a:pt x="248" y="355"/>
                    <a:pt x="247" y="356"/>
                  </a:cubicBezTo>
                  <a:cubicBezTo>
                    <a:pt x="246" y="357"/>
                    <a:pt x="245" y="358"/>
                    <a:pt x="244" y="359"/>
                  </a:cubicBezTo>
                  <a:cubicBezTo>
                    <a:pt x="243" y="361"/>
                    <a:pt x="243" y="361"/>
                    <a:pt x="243" y="361"/>
                  </a:cubicBezTo>
                  <a:cubicBezTo>
                    <a:pt x="241" y="363"/>
                    <a:pt x="239" y="365"/>
                    <a:pt x="237" y="366"/>
                  </a:cubicBezTo>
                  <a:cubicBezTo>
                    <a:pt x="234" y="370"/>
                    <a:pt x="230" y="374"/>
                    <a:pt x="226" y="377"/>
                  </a:cubicBezTo>
                  <a:cubicBezTo>
                    <a:pt x="222" y="380"/>
                    <a:pt x="217" y="384"/>
                    <a:pt x="213" y="387"/>
                  </a:cubicBezTo>
                  <a:cubicBezTo>
                    <a:pt x="212" y="387"/>
                    <a:pt x="211" y="388"/>
                    <a:pt x="210" y="389"/>
                  </a:cubicBezTo>
                  <a:cubicBezTo>
                    <a:pt x="208" y="390"/>
                    <a:pt x="208" y="390"/>
                    <a:pt x="208" y="390"/>
                  </a:cubicBezTo>
                  <a:cubicBezTo>
                    <a:pt x="207" y="390"/>
                    <a:pt x="207" y="390"/>
                    <a:pt x="207" y="390"/>
                  </a:cubicBezTo>
                  <a:cubicBezTo>
                    <a:pt x="206" y="391"/>
                    <a:pt x="206" y="391"/>
                    <a:pt x="206" y="391"/>
                  </a:cubicBezTo>
                  <a:cubicBezTo>
                    <a:pt x="205" y="392"/>
                    <a:pt x="204" y="392"/>
                    <a:pt x="203" y="393"/>
                  </a:cubicBezTo>
                  <a:cubicBezTo>
                    <a:pt x="202" y="393"/>
                    <a:pt x="201" y="394"/>
                    <a:pt x="200" y="394"/>
                  </a:cubicBezTo>
                  <a:cubicBezTo>
                    <a:pt x="198" y="395"/>
                    <a:pt x="196" y="396"/>
                    <a:pt x="194" y="397"/>
                  </a:cubicBezTo>
                  <a:cubicBezTo>
                    <a:pt x="187" y="385"/>
                    <a:pt x="187" y="385"/>
                    <a:pt x="187" y="385"/>
                  </a:cubicBezTo>
                  <a:cubicBezTo>
                    <a:pt x="184" y="378"/>
                    <a:pt x="184" y="378"/>
                    <a:pt x="184" y="378"/>
                  </a:cubicBezTo>
                  <a:cubicBezTo>
                    <a:pt x="182" y="374"/>
                    <a:pt x="179" y="370"/>
                    <a:pt x="177" y="367"/>
                  </a:cubicBezTo>
                  <a:cubicBezTo>
                    <a:pt x="174" y="363"/>
                    <a:pt x="170" y="360"/>
                    <a:pt x="167" y="358"/>
                  </a:cubicBezTo>
                  <a:cubicBezTo>
                    <a:pt x="163" y="356"/>
                    <a:pt x="159" y="355"/>
                    <a:pt x="155" y="355"/>
                  </a:cubicBezTo>
                  <a:cubicBezTo>
                    <a:pt x="152" y="355"/>
                    <a:pt x="148" y="356"/>
                    <a:pt x="144" y="358"/>
                  </a:cubicBezTo>
                  <a:cubicBezTo>
                    <a:pt x="141" y="361"/>
                    <a:pt x="138" y="363"/>
                    <a:pt x="137" y="367"/>
                  </a:cubicBezTo>
                  <a:cubicBezTo>
                    <a:pt x="136" y="370"/>
                    <a:pt x="135" y="374"/>
                    <a:pt x="136" y="378"/>
                  </a:cubicBezTo>
                  <a:cubicBezTo>
                    <a:pt x="137" y="382"/>
                    <a:pt x="139" y="386"/>
                    <a:pt x="141" y="389"/>
                  </a:cubicBezTo>
                  <a:cubicBezTo>
                    <a:pt x="141" y="388"/>
                    <a:pt x="139" y="386"/>
                    <a:pt x="139" y="386"/>
                  </a:cubicBezTo>
                  <a:cubicBezTo>
                    <a:pt x="139" y="385"/>
                    <a:pt x="139" y="386"/>
                    <a:pt x="139" y="387"/>
                  </a:cubicBezTo>
                  <a:cubicBezTo>
                    <a:pt x="140" y="388"/>
                    <a:pt x="141" y="389"/>
                    <a:pt x="142" y="392"/>
                  </a:cubicBezTo>
                  <a:cubicBezTo>
                    <a:pt x="140" y="388"/>
                    <a:pt x="137" y="384"/>
                    <a:pt x="136" y="380"/>
                  </a:cubicBezTo>
                  <a:close/>
                  <a:moveTo>
                    <a:pt x="183" y="623"/>
                  </a:moveTo>
                  <a:cubicBezTo>
                    <a:pt x="180" y="624"/>
                    <a:pt x="177" y="625"/>
                    <a:pt x="175" y="626"/>
                  </a:cubicBezTo>
                  <a:cubicBezTo>
                    <a:pt x="172" y="628"/>
                    <a:pt x="170" y="630"/>
                    <a:pt x="169" y="632"/>
                  </a:cubicBezTo>
                  <a:cubicBezTo>
                    <a:pt x="166" y="637"/>
                    <a:pt x="165" y="642"/>
                    <a:pt x="165" y="648"/>
                  </a:cubicBezTo>
                  <a:cubicBezTo>
                    <a:pt x="165" y="653"/>
                    <a:pt x="167" y="658"/>
                    <a:pt x="171" y="662"/>
                  </a:cubicBezTo>
                  <a:cubicBezTo>
                    <a:pt x="173" y="664"/>
                    <a:pt x="175" y="666"/>
                    <a:pt x="178" y="667"/>
                  </a:cubicBezTo>
                  <a:cubicBezTo>
                    <a:pt x="179" y="668"/>
                    <a:pt x="181" y="668"/>
                    <a:pt x="182" y="668"/>
                  </a:cubicBezTo>
                  <a:cubicBezTo>
                    <a:pt x="183" y="669"/>
                    <a:pt x="184" y="669"/>
                    <a:pt x="184" y="669"/>
                  </a:cubicBezTo>
                  <a:cubicBezTo>
                    <a:pt x="185" y="669"/>
                    <a:pt x="185" y="669"/>
                    <a:pt x="185" y="669"/>
                  </a:cubicBezTo>
                  <a:cubicBezTo>
                    <a:pt x="186" y="669"/>
                    <a:pt x="186" y="669"/>
                    <a:pt x="186" y="669"/>
                  </a:cubicBezTo>
                  <a:cubicBezTo>
                    <a:pt x="199" y="669"/>
                    <a:pt x="199" y="669"/>
                    <a:pt x="199" y="669"/>
                  </a:cubicBezTo>
                  <a:cubicBezTo>
                    <a:pt x="224" y="669"/>
                    <a:pt x="224" y="669"/>
                    <a:pt x="224" y="669"/>
                  </a:cubicBezTo>
                  <a:cubicBezTo>
                    <a:pt x="257" y="669"/>
                    <a:pt x="290" y="670"/>
                    <a:pt x="325" y="669"/>
                  </a:cubicBezTo>
                  <a:cubicBezTo>
                    <a:pt x="325" y="670"/>
                    <a:pt x="325" y="670"/>
                    <a:pt x="325" y="670"/>
                  </a:cubicBezTo>
                  <a:cubicBezTo>
                    <a:pt x="311" y="670"/>
                    <a:pt x="311" y="670"/>
                    <a:pt x="311" y="670"/>
                  </a:cubicBezTo>
                  <a:cubicBezTo>
                    <a:pt x="298" y="670"/>
                    <a:pt x="298" y="670"/>
                    <a:pt x="298" y="670"/>
                  </a:cubicBezTo>
                  <a:cubicBezTo>
                    <a:pt x="273" y="670"/>
                    <a:pt x="248" y="670"/>
                    <a:pt x="223" y="670"/>
                  </a:cubicBezTo>
                  <a:cubicBezTo>
                    <a:pt x="198" y="670"/>
                    <a:pt x="198" y="670"/>
                    <a:pt x="198" y="670"/>
                  </a:cubicBezTo>
                  <a:cubicBezTo>
                    <a:pt x="186" y="670"/>
                    <a:pt x="186" y="670"/>
                    <a:pt x="186" y="670"/>
                  </a:cubicBezTo>
                  <a:cubicBezTo>
                    <a:pt x="185" y="670"/>
                    <a:pt x="185" y="670"/>
                    <a:pt x="185" y="670"/>
                  </a:cubicBezTo>
                  <a:cubicBezTo>
                    <a:pt x="184" y="670"/>
                    <a:pt x="184" y="670"/>
                    <a:pt x="184" y="670"/>
                  </a:cubicBezTo>
                  <a:cubicBezTo>
                    <a:pt x="183" y="670"/>
                    <a:pt x="182" y="669"/>
                    <a:pt x="181" y="669"/>
                  </a:cubicBezTo>
                  <a:cubicBezTo>
                    <a:pt x="180" y="669"/>
                    <a:pt x="178" y="669"/>
                    <a:pt x="177" y="668"/>
                  </a:cubicBezTo>
                  <a:cubicBezTo>
                    <a:pt x="174" y="667"/>
                    <a:pt x="172" y="665"/>
                    <a:pt x="170" y="663"/>
                  </a:cubicBezTo>
                  <a:cubicBezTo>
                    <a:pt x="166" y="658"/>
                    <a:pt x="164" y="653"/>
                    <a:pt x="164" y="648"/>
                  </a:cubicBezTo>
                  <a:cubicBezTo>
                    <a:pt x="164" y="642"/>
                    <a:pt x="165" y="637"/>
                    <a:pt x="168" y="632"/>
                  </a:cubicBezTo>
                  <a:cubicBezTo>
                    <a:pt x="170" y="630"/>
                    <a:pt x="172" y="627"/>
                    <a:pt x="174" y="626"/>
                  </a:cubicBezTo>
                  <a:cubicBezTo>
                    <a:pt x="176" y="624"/>
                    <a:pt x="179" y="623"/>
                    <a:pt x="182" y="623"/>
                  </a:cubicBezTo>
                  <a:cubicBezTo>
                    <a:pt x="182" y="623"/>
                    <a:pt x="183" y="623"/>
                    <a:pt x="183" y="623"/>
                  </a:cubicBezTo>
                  <a:cubicBezTo>
                    <a:pt x="183" y="623"/>
                    <a:pt x="183" y="623"/>
                    <a:pt x="183" y="623"/>
                  </a:cubicBezTo>
                  <a:close/>
                  <a:moveTo>
                    <a:pt x="248" y="379"/>
                  </a:moveTo>
                  <a:cubicBezTo>
                    <a:pt x="251" y="377"/>
                    <a:pt x="253" y="375"/>
                    <a:pt x="255" y="372"/>
                  </a:cubicBezTo>
                  <a:cubicBezTo>
                    <a:pt x="259" y="368"/>
                    <a:pt x="259" y="368"/>
                    <a:pt x="259" y="368"/>
                  </a:cubicBezTo>
                  <a:cubicBezTo>
                    <a:pt x="260" y="368"/>
                    <a:pt x="261" y="369"/>
                    <a:pt x="262" y="369"/>
                  </a:cubicBezTo>
                  <a:cubicBezTo>
                    <a:pt x="262" y="369"/>
                    <a:pt x="262" y="369"/>
                    <a:pt x="262" y="369"/>
                  </a:cubicBezTo>
                  <a:cubicBezTo>
                    <a:pt x="263" y="370"/>
                    <a:pt x="263" y="370"/>
                    <a:pt x="263" y="370"/>
                  </a:cubicBezTo>
                  <a:cubicBezTo>
                    <a:pt x="264" y="370"/>
                    <a:pt x="264" y="370"/>
                    <a:pt x="264" y="370"/>
                  </a:cubicBezTo>
                  <a:cubicBezTo>
                    <a:pt x="266" y="371"/>
                    <a:pt x="266" y="371"/>
                    <a:pt x="266" y="371"/>
                  </a:cubicBezTo>
                  <a:cubicBezTo>
                    <a:pt x="270" y="372"/>
                    <a:pt x="273" y="373"/>
                    <a:pt x="276" y="374"/>
                  </a:cubicBezTo>
                  <a:cubicBezTo>
                    <a:pt x="283" y="376"/>
                    <a:pt x="290" y="377"/>
                    <a:pt x="297" y="377"/>
                  </a:cubicBezTo>
                  <a:cubicBezTo>
                    <a:pt x="304" y="377"/>
                    <a:pt x="311" y="377"/>
                    <a:pt x="318" y="376"/>
                  </a:cubicBezTo>
                  <a:cubicBezTo>
                    <a:pt x="321" y="375"/>
                    <a:pt x="324" y="375"/>
                    <a:pt x="328" y="374"/>
                  </a:cubicBezTo>
                  <a:cubicBezTo>
                    <a:pt x="330" y="373"/>
                    <a:pt x="330" y="373"/>
                    <a:pt x="330" y="373"/>
                  </a:cubicBezTo>
                  <a:cubicBezTo>
                    <a:pt x="332" y="372"/>
                    <a:pt x="332" y="372"/>
                    <a:pt x="332" y="372"/>
                  </a:cubicBezTo>
                  <a:cubicBezTo>
                    <a:pt x="333" y="372"/>
                    <a:pt x="334" y="372"/>
                    <a:pt x="334" y="371"/>
                  </a:cubicBezTo>
                  <a:cubicBezTo>
                    <a:pt x="334" y="372"/>
                    <a:pt x="334" y="372"/>
                    <a:pt x="335" y="372"/>
                  </a:cubicBezTo>
                  <a:cubicBezTo>
                    <a:pt x="335" y="373"/>
                    <a:pt x="335" y="373"/>
                    <a:pt x="335" y="374"/>
                  </a:cubicBezTo>
                  <a:cubicBezTo>
                    <a:pt x="336" y="375"/>
                    <a:pt x="336" y="375"/>
                    <a:pt x="336" y="375"/>
                  </a:cubicBezTo>
                  <a:cubicBezTo>
                    <a:pt x="336" y="376"/>
                    <a:pt x="336" y="376"/>
                    <a:pt x="336" y="376"/>
                  </a:cubicBezTo>
                  <a:cubicBezTo>
                    <a:pt x="336" y="376"/>
                    <a:pt x="337" y="377"/>
                    <a:pt x="337" y="378"/>
                  </a:cubicBezTo>
                  <a:cubicBezTo>
                    <a:pt x="338" y="380"/>
                    <a:pt x="340" y="383"/>
                    <a:pt x="341" y="386"/>
                  </a:cubicBezTo>
                  <a:cubicBezTo>
                    <a:pt x="345" y="391"/>
                    <a:pt x="348" y="396"/>
                    <a:pt x="352" y="400"/>
                  </a:cubicBezTo>
                  <a:cubicBezTo>
                    <a:pt x="356" y="405"/>
                    <a:pt x="361" y="409"/>
                    <a:pt x="365" y="413"/>
                  </a:cubicBezTo>
                  <a:cubicBezTo>
                    <a:pt x="368" y="415"/>
                    <a:pt x="370" y="416"/>
                    <a:pt x="373" y="418"/>
                  </a:cubicBezTo>
                  <a:cubicBezTo>
                    <a:pt x="375" y="419"/>
                    <a:pt x="375" y="419"/>
                    <a:pt x="375" y="419"/>
                  </a:cubicBezTo>
                  <a:cubicBezTo>
                    <a:pt x="376" y="420"/>
                    <a:pt x="376" y="420"/>
                    <a:pt x="376" y="420"/>
                  </a:cubicBezTo>
                  <a:cubicBezTo>
                    <a:pt x="376" y="420"/>
                    <a:pt x="377" y="420"/>
                    <a:pt x="378" y="421"/>
                  </a:cubicBezTo>
                  <a:cubicBezTo>
                    <a:pt x="372" y="434"/>
                    <a:pt x="372" y="434"/>
                    <a:pt x="372" y="434"/>
                  </a:cubicBezTo>
                  <a:cubicBezTo>
                    <a:pt x="369" y="440"/>
                    <a:pt x="367" y="445"/>
                    <a:pt x="364" y="451"/>
                  </a:cubicBezTo>
                  <a:cubicBezTo>
                    <a:pt x="359" y="462"/>
                    <a:pt x="355" y="473"/>
                    <a:pt x="350" y="484"/>
                  </a:cubicBezTo>
                  <a:cubicBezTo>
                    <a:pt x="355" y="473"/>
                    <a:pt x="359" y="462"/>
                    <a:pt x="364" y="451"/>
                  </a:cubicBezTo>
                  <a:cubicBezTo>
                    <a:pt x="367" y="445"/>
                    <a:pt x="369" y="439"/>
                    <a:pt x="371" y="434"/>
                  </a:cubicBezTo>
                  <a:cubicBezTo>
                    <a:pt x="377" y="421"/>
                    <a:pt x="377" y="421"/>
                    <a:pt x="377" y="421"/>
                  </a:cubicBezTo>
                  <a:cubicBezTo>
                    <a:pt x="377" y="420"/>
                    <a:pt x="376" y="420"/>
                    <a:pt x="376" y="420"/>
                  </a:cubicBezTo>
                  <a:cubicBezTo>
                    <a:pt x="375" y="419"/>
                    <a:pt x="375" y="419"/>
                    <a:pt x="375" y="419"/>
                  </a:cubicBezTo>
                  <a:cubicBezTo>
                    <a:pt x="373" y="418"/>
                    <a:pt x="373" y="418"/>
                    <a:pt x="373" y="418"/>
                  </a:cubicBezTo>
                  <a:cubicBezTo>
                    <a:pt x="370" y="417"/>
                    <a:pt x="368" y="415"/>
                    <a:pt x="365" y="413"/>
                  </a:cubicBezTo>
                  <a:cubicBezTo>
                    <a:pt x="360" y="409"/>
                    <a:pt x="356" y="405"/>
                    <a:pt x="352" y="400"/>
                  </a:cubicBezTo>
                  <a:cubicBezTo>
                    <a:pt x="348" y="396"/>
                    <a:pt x="344" y="391"/>
                    <a:pt x="341" y="386"/>
                  </a:cubicBezTo>
                  <a:cubicBezTo>
                    <a:pt x="340" y="383"/>
                    <a:pt x="338" y="380"/>
                    <a:pt x="337" y="378"/>
                  </a:cubicBezTo>
                  <a:cubicBezTo>
                    <a:pt x="336" y="376"/>
                    <a:pt x="336" y="376"/>
                    <a:pt x="336" y="376"/>
                  </a:cubicBezTo>
                  <a:cubicBezTo>
                    <a:pt x="336" y="375"/>
                    <a:pt x="336" y="375"/>
                    <a:pt x="336" y="375"/>
                  </a:cubicBezTo>
                  <a:cubicBezTo>
                    <a:pt x="335" y="374"/>
                    <a:pt x="335" y="374"/>
                    <a:pt x="335" y="374"/>
                  </a:cubicBezTo>
                  <a:cubicBezTo>
                    <a:pt x="335" y="373"/>
                    <a:pt x="335" y="373"/>
                    <a:pt x="335" y="372"/>
                  </a:cubicBezTo>
                  <a:cubicBezTo>
                    <a:pt x="334" y="372"/>
                    <a:pt x="334" y="372"/>
                    <a:pt x="334" y="371"/>
                  </a:cubicBezTo>
                  <a:cubicBezTo>
                    <a:pt x="334" y="372"/>
                    <a:pt x="333" y="372"/>
                    <a:pt x="332" y="372"/>
                  </a:cubicBezTo>
                  <a:cubicBezTo>
                    <a:pt x="330" y="373"/>
                    <a:pt x="330" y="373"/>
                    <a:pt x="330" y="373"/>
                  </a:cubicBezTo>
                  <a:cubicBezTo>
                    <a:pt x="328" y="374"/>
                    <a:pt x="328" y="374"/>
                    <a:pt x="328" y="374"/>
                  </a:cubicBezTo>
                  <a:cubicBezTo>
                    <a:pt x="324" y="375"/>
                    <a:pt x="321" y="375"/>
                    <a:pt x="318" y="376"/>
                  </a:cubicBezTo>
                  <a:cubicBezTo>
                    <a:pt x="311" y="377"/>
                    <a:pt x="304" y="378"/>
                    <a:pt x="297" y="377"/>
                  </a:cubicBezTo>
                  <a:cubicBezTo>
                    <a:pt x="290" y="377"/>
                    <a:pt x="283" y="376"/>
                    <a:pt x="276" y="374"/>
                  </a:cubicBezTo>
                  <a:cubicBezTo>
                    <a:pt x="273" y="374"/>
                    <a:pt x="270" y="373"/>
                    <a:pt x="266" y="371"/>
                  </a:cubicBezTo>
                  <a:cubicBezTo>
                    <a:pt x="265" y="371"/>
                    <a:pt x="265" y="371"/>
                    <a:pt x="264" y="370"/>
                  </a:cubicBezTo>
                  <a:cubicBezTo>
                    <a:pt x="263" y="370"/>
                    <a:pt x="263" y="370"/>
                    <a:pt x="263" y="370"/>
                  </a:cubicBezTo>
                  <a:cubicBezTo>
                    <a:pt x="262" y="370"/>
                    <a:pt x="262" y="370"/>
                    <a:pt x="262" y="370"/>
                  </a:cubicBezTo>
                  <a:cubicBezTo>
                    <a:pt x="262" y="369"/>
                    <a:pt x="262" y="369"/>
                    <a:pt x="262" y="369"/>
                  </a:cubicBezTo>
                  <a:cubicBezTo>
                    <a:pt x="261" y="369"/>
                    <a:pt x="260" y="369"/>
                    <a:pt x="259" y="368"/>
                  </a:cubicBezTo>
                  <a:cubicBezTo>
                    <a:pt x="258" y="369"/>
                    <a:pt x="257" y="370"/>
                    <a:pt x="255" y="373"/>
                  </a:cubicBezTo>
                  <a:cubicBezTo>
                    <a:pt x="253" y="375"/>
                    <a:pt x="250" y="377"/>
                    <a:pt x="248" y="379"/>
                  </a:cubicBezTo>
                  <a:cubicBezTo>
                    <a:pt x="244" y="384"/>
                    <a:pt x="239" y="388"/>
                    <a:pt x="235" y="392"/>
                  </a:cubicBezTo>
                  <a:cubicBezTo>
                    <a:pt x="234" y="393"/>
                    <a:pt x="235" y="393"/>
                    <a:pt x="236" y="393"/>
                  </a:cubicBezTo>
                  <a:cubicBezTo>
                    <a:pt x="236" y="392"/>
                    <a:pt x="238" y="391"/>
                    <a:pt x="242" y="388"/>
                  </a:cubicBezTo>
                  <a:cubicBezTo>
                    <a:pt x="244" y="386"/>
                    <a:pt x="247" y="384"/>
                    <a:pt x="251" y="380"/>
                  </a:cubicBezTo>
                  <a:cubicBezTo>
                    <a:pt x="252" y="378"/>
                    <a:pt x="254" y="377"/>
                    <a:pt x="256" y="374"/>
                  </a:cubicBezTo>
                  <a:cubicBezTo>
                    <a:pt x="259" y="372"/>
                    <a:pt x="259" y="372"/>
                    <a:pt x="259" y="372"/>
                  </a:cubicBezTo>
                  <a:cubicBezTo>
                    <a:pt x="259" y="371"/>
                    <a:pt x="259" y="371"/>
                    <a:pt x="260" y="371"/>
                  </a:cubicBezTo>
                  <a:cubicBezTo>
                    <a:pt x="260" y="371"/>
                    <a:pt x="260" y="371"/>
                    <a:pt x="260" y="371"/>
                  </a:cubicBezTo>
                  <a:cubicBezTo>
                    <a:pt x="261" y="371"/>
                    <a:pt x="261" y="371"/>
                    <a:pt x="261" y="371"/>
                  </a:cubicBezTo>
                  <a:cubicBezTo>
                    <a:pt x="262" y="372"/>
                    <a:pt x="262" y="372"/>
                    <a:pt x="262" y="372"/>
                  </a:cubicBezTo>
                  <a:cubicBezTo>
                    <a:pt x="264" y="373"/>
                    <a:pt x="266" y="374"/>
                    <a:pt x="268" y="374"/>
                  </a:cubicBezTo>
                  <a:cubicBezTo>
                    <a:pt x="273" y="376"/>
                    <a:pt x="277" y="377"/>
                    <a:pt x="282" y="378"/>
                  </a:cubicBezTo>
                  <a:cubicBezTo>
                    <a:pt x="291" y="379"/>
                    <a:pt x="299" y="379"/>
                    <a:pt x="307" y="379"/>
                  </a:cubicBezTo>
                  <a:cubicBezTo>
                    <a:pt x="312" y="379"/>
                    <a:pt x="317" y="378"/>
                    <a:pt x="323" y="377"/>
                  </a:cubicBezTo>
                  <a:cubicBezTo>
                    <a:pt x="325" y="377"/>
                    <a:pt x="328" y="376"/>
                    <a:pt x="331" y="375"/>
                  </a:cubicBezTo>
                  <a:cubicBezTo>
                    <a:pt x="332" y="375"/>
                    <a:pt x="332" y="375"/>
                    <a:pt x="332" y="375"/>
                  </a:cubicBezTo>
                  <a:cubicBezTo>
                    <a:pt x="333" y="374"/>
                    <a:pt x="333" y="374"/>
                    <a:pt x="333" y="374"/>
                  </a:cubicBezTo>
                  <a:cubicBezTo>
                    <a:pt x="333" y="375"/>
                    <a:pt x="333" y="375"/>
                    <a:pt x="333" y="375"/>
                  </a:cubicBezTo>
                  <a:cubicBezTo>
                    <a:pt x="334" y="376"/>
                    <a:pt x="334" y="376"/>
                    <a:pt x="334" y="376"/>
                  </a:cubicBezTo>
                  <a:cubicBezTo>
                    <a:pt x="334" y="376"/>
                    <a:pt x="334" y="376"/>
                    <a:pt x="334" y="376"/>
                  </a:cubicBezTo>
                  <a:cubicBezTo>
                    <a:pt x="334" y="377"/>
                    <a:pt x="334" y="377"/>
                    <a:pt x="334" y="377"/>
                  </a:cubicBezTo>
                  <a:cubicBezTo>
                    <a:pt x="334" y="378"/>
                    <a:pt x="334" y="378"/>
                    <a:pt x="334" y="378"/>
                  </a:cubicBezTo>
                  <a:cubicBezTo>
                    <a:pt x="336" y="380"/>
                    <a:pt x="337" y="383"/>
                    <a:pt x="339" y="386"/>
                  </a:cubicBezTo>
                  <a:cubicBezTo>
                    <a:pt x="342" y="391"/>
                    <a:pt x="345" y="397"/>
                    <a:pt x="350" y="401"/>
                  </a:cubicBezTo>
                  <a:cubicBezTo>
                    <a:pt x="354" y="406"/>
                    <a:pt x="358" y="411"/>
                    <a:pt x="363" y="415"/>
                  </a:cubicBezTo>
                  <a:cubicBezTo>
                    <a:pt x="366" y="417"/>
                    <a:pt x="369" y="418"/>
                    <a:pt x="371" y="420"/>
                  </a:cubicBezTo>
                  <a:cubicBezTo>
                    <a:pt x="374" y="421"/>
                    <a:pt x="374" y="421"/>
                    <a:pt x="374" y="421"/>
                  </a:cubicBezTo>
                  <a:cubicBezTo>
                    <a:pt x="374" y="422"/>
                    <a:pt x="374" y="422"/>
                    <a:pt x="374" y="422"/>
                  </a:cubicBezTo>
                  <a:cubicBezTo>
                    <a:pt x="374" y="422"/>
                    <a:pt x="374" y="422"/>
                    <a:pt x="374" y="423"/>
                  </a:cubicBezTo>
                  <a:cubicBezTo>
                    <a:pt x="372" y="428"/>
                    <a:pt x="372" y="428"/>
                    <a:pt x="372" y="428"/>
                  </a:cubicBezTo>
                  <a:cubicBezTo>
                    <a:pt x="366" y="440"/>
                    <a:pt x="366" y="440"/>
                    <a:pt x="366" y="440"/>
                  </a:cubicBezTo>
                  <a:cubicBezTo>
                    <a:pt x="363" y="448"/>
                    <a:pt x="360" y="456"/>
                    <a:pt x="356" y="464"/>
                  </a:cubicBezTo>
                  <a:cubicBezTo>
                    <a:pt x="350" y="480"/>
                    <a:pt x="344" y="495"/>
                    <a:pt x="338" y="511"/>
                  </a:cubicBezTo>
                  <a:cubicBezTo>
                    <a:pt x="330" y="534"/>
                    <a:pt x="322" y="557"/>
                    <a:pt x="315" y="580"/>
                  </a:cubicBezTo>
                  <a:cubicBezTo>
                    <a:pt x="314" y="585"/>
                    <a:pt x="312" y="591"/>
                    <a:pt x="310" y="597"/>
                  </a:cubicBezTo>
                  <a:cubicBezTo>
                    <a:pt x="308" y="606"/>
                    <a:pt x="308" y="606"/>
                    <a:pt x="308" y="606"/>
                  </a:cubicBezTo>
                  <a:cubicBezTo>
                    <a:pt x="307" y="608"/>
                    <a:pt x="307" y="608"/>
                    <a:pt x="307" y="608"/>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6" y="609"/>
                    <a:pt x="306" y="609"/>
                    <a:pt x="306" y="609"/>
                  </a:cubicBezTo>
                  <a:cubicBezTo>
                    <a:pt x="304" y="609"/>
                    <a:pt x="304" y="609"/>
                    <a:pt x="304" y="609"/>
                  </a:cubicBezTo>
                  <a:cubicBezTo>
                    <a:pt x="295" y="609"/>
                    <a:pt x="295" y="609"/>
                    <a:pt x="295" y="609"/>
                  </a:cubicBezTo>
                  <a:cubicBezTo>
                    <a:pt x="286" y="609"/>
                    <a:pt x="286" y="609"/>
                    <a:pt x="286" y="609"/>
                  </a:cubicBezTo>
                  <a:cubicBezTo>
                    <a:pt x="286" y="609"/>
                    <a:pt x="286" y="609"/>
                    <a:pt x="286" y="609"/>
                  </a:cubicBezTo>
                  <a:cubicBezTo>
                    <a:pt x="286" y="609"/>
                    <a:pt x="286" y="609"/>
                    <a:pt x="286" y="609"/>
                  </a:cubicBezTo>
                  <a:cubicBezTo>
                    <a:pt x="280" y="587"/>
                    <a:pt x="280" y="587"/>
                    <a:pt x="280" y="587"/>
                  </a:cubicBezTo>
                  <a:cubicBezTo>
                    <a:pt x="277" y="579"/>
                    <a:pt x="275" y="571"/>
                    <a:pt x="272" y="563"/>
                  </a:cubicBezTo>
                  <a:cubicBezTo>
                    <a:pt x="267" y="547"/>
                    <a:pt x="262" y="531"/>
                    <a:pt x="256" y="515"/>
                  </a:cubicBezTo>
                  <a:cubicBezTo>
                    <a:pt x="246" y="484"/>
                    <a:pt x="234" y="454"/>
                    <a:pt x="222" y="429"/>
                  </a:cubicBezTo>
                  <a:cubicBezTo>
                    <a:pt x="217" y="418"/>
                    <a:pt x="214" y="411"/>
                    <a:pt x="211" y="408"/>
                  </a:cubicBezTo>
                  <a:cubicBezTo>
                    <a:pt x="210" y="406"/>
                    <a:pt x="210" y="405"/>
                    <a:pt x="209" y="405"/>
                  </a:cubicBezTo>
                  <a:cubicBezTo>
                    <a:pt x="212" y="404"/>
                    <a:pt x="215" y="402"/>
                    <a:pt x="220" y="400"/>
                  </a:cubicBezTo>
                  <a:cubicBezTo>
                    <a:pt x="223" y="398"/>
                    <a:pt x="226" y="395"/>
                    <a:pt x="229" y="393"/>
                  </a:cubicBezTo>
                  <a:cubicBezTo>
                    <a:pt x="232" y="391"/>
                    <a:pt x="234" y="389"/>
                    <a:pt x="234" y="389"/>
                  </a:cubicBezTo>
                  <a:cubicBezTo>
                    <a:pt x="237" y="388"/>
                    <a:pt x="236" y="389"/>
                    <a:pt x="235" y="391"/>
                  </a:cubicBezTo>
                  <a:cubicBezTo>
                    <a:pt x="240" y="387"/>
                    <a:pt x="244" y="383"/>
                    <a:pt x="248" y="379"/>
                  </a:cubicBezTo>
                  <a:close/>
                  <a:moveTo>
                    <a:pt x="318" y="622"/>
                  </a:moveTo>
                  <a:cubicBezTo>
                    <a:pt x="319" y="621"/>
                    <a:pt x="319" y="621"/>
                    <a:pt x="319" y="621"/>
                  </a:cubicBezTo>
                  <a:cubicBezTo>
                    <a:pt x="323" y="606"/>
                    <a:pt x="323" y="606"/>
                    <a:pt x="323" y="606"/>
                  </a:cubicBezTo>
                  <a:cubicBezTo>
                    <a:pt x="325" y="599"/>
                    <a:pt x="327" y="592"/>
                    <a:pt x="329" y="585"/>
                  </a:cubicBezTo>
                  <a:cubicBezTo>
                    <a:pt x="337" y="557"/>
                    <a:pt x="346" y="530"/>
                    <a:pt x="356" y="502"/>
                  </a:cubicBezTo>
                  <a:cubicBezTo>
                    <a:pt x="361" y="489"/>
                    <a:pt x="366" y="475"/>
                    <a:pt x="372" y="462"/>
                  </a:cubicBezTo>
                  <a:cubicBezTo>
                    <a:pt x="374" y="455"/>
                    <a:pt x="377" y="448"/>
                    <a:pt x="380" y="442"/>
                  </a:cubicBezTo>
                  <a:cubicBezTo>
                    <a:pt x="385" y="432"/>
                    <a:pt x="385" y="432"/>
                    <a:pt x="385" y="432"/>
                  </a:cubicBezTo>
                  <a:cubicBezTo>
                    <a:pt x="392" y="416"/>
                    <a:pt x="392" y="416"/>
                    <a:pt x="392" y="416"/>
                  </a:cubicBezTo>
                  <a:cubicBezTo>
                    <a:pt x="386" y="413"/>
                    <a:pt x="386" y="413"/>
                    <a:pt x="386" y="413"/>
                  </a:cubicBezTo>
                  <a:cubicBezTo>
                    <a:pt x="385" y="412"/>
                    <a:pt x="384" y="412"/>
                    <a:pt x="383" y="411"/>
                  </a:cubicBezTo>
                  <a:cubicBezTo>
                    <a:pt x="381" y="410"/>
                    <a:pt x="381" y="410"/>
                    <a:pt x="381" y="410"/>
                  </a:cubicBezTo>
                  <a:cubicBezTo>
                    <a:pt x="381" y="410"/>
                    <a:pt x="381" y="410"/>
                    <a:pt x="380" y="410"/>
                  </a:cubicBezTo>
                  <a:cubicBezTo>
                    <a:pt x="380" y="410"/>
                    <a:pt x="380" y="410"/>
                    <a:pt x="380" y="410"/>
                  </a:cubicBezTo>
                  <a:cubicBezTo>
                    <a:pt x="378" y="409"/>
                    <a:pt x="376" y="407"/>
                    <a:pt x="374" y="406"/>
                  </a:cubicBezTo>
                  <a:cubicBezTo>
                    <a:pt x="371" y="404"/>
                    <a:pt x="367" y="401"/>
                    <a:pt x="364" y="398"/>
                  </a:cubicBezTo>
                  <a:cubicBezTo>
                    <a:pt x="358" y="392"/>
                    <a:pt x="353" y="385"/>
                    <a:pt x="349" y="377"/>
                  </a:cubicBezTo>
                  <a:cubicBezTo>
                    <a:pt x="353" y="385"/>
                    <a:pt x="358" y="392"/>
                    <a:pt x="364" y="398"/>
                  </a:cubicBezTo>
                  <a:cubicBezTo>
                    <a:pt x="367" y="401"/>
                    <a:pt x="371" y="404"/>
                    <a:pt x="374" y="406"/>
                  </a:cubicBezTo>
                  <a:cubicBezTo>
                    <a:pt x="376" y="407"/>
                    <a:pt x="378" y="409"/>
                    <a:pt x="380" y="410"/>
                  </a:cubicBezTo>
                  <a:cubicBezTo>
                    <a:pt x="383" y="412"/>
                    <a:pt x="388" y="414"/>
                    <a:pt x="391" y="416"/>
                  </a:cubicBezTo>
                  <a:cubicBezTo>
                    <a:pt x="384" y="433"/>
                    <a:pt x="384" y="433"/>
                    <a:pt x="384" y="433"/>
                  </a:cubicBezTo>
                  <a:cubicBezTo>
                    <a:pt x="379" y="445"/>
                    <a:pt x="379" y="445"/>
                    <a:pt x="379" y="445"/>
                  </a:cubicBezTo>
                  <a:cubicBezTo>
                    <a:pt x="375" y="452"/>
                    <a:pt x="372" y="460"/>
                    <a:pt x="369" y="468"/>
                  </a:cubicBezTo>
                  <a:cubicBezTo>
                    <a:pt x="363" y="483"/>
                    <a:pt x="357" y="499"/>
                    <a:pt x="351" y="515"/>
                  </a:cubicBezTo>
                  <a:cubicBezTo>
                    <a:pt x="340" y="546"/>
                    <a:pt x="330" y="578"/>
                    <a:pt x="321" y="612"/>
                  </a:cubicBezTo>
                  <a:cubicBezTo>
                    <a:pt x="321" y="611"/>
                    <a:pt x="321" y="609"/>
                    <a:pt x="320" y="612"/>
                  </a:cubicBezTo>
                  <a:cubicBezTo>
                    <a:pt x="329" y="579"/>
                    <a:pt x="339" y="546"/>
                    <a:pt x="350" y="515"/>
                  </a:cubicBezTo>
                  <a:cubicBezTo>
                    <a:pt x="356" y="499"/>
                    <a:pt x="362" y="483"/>
                    <a:pt x="368" y="468"/>
                  </a:cubicBezTo>
                  <a:cubicBezTo>
                    <a:pt x="371" y="460"/>
                    <a:pt x="375" y="452"/>
                    <a:pt x="378" y="444"/>
                  </a:cubicBezTo>
                  <a:cubicBezTo>
                    <a:pt x="383" y="433"/>
                    <a:pt x="383" y="433"/>
                    <a:pt x="383" y="433"/>
                  </a:cubicBezTo>
                  <a:cubicBezTo>
                    <a:pt x="391" y="416"/>
                    <a:pt x="391" y="416"/>
                    <a:pt x="391" y="416"/>
                  </a:cubicBezTo>
                  <a:cubicBezTo>
                    <a:pt x="384" y="413"/>
                    <a:pt x="384" y="413"/>
                    <a:pt x="384" y="413"/>
                  </a:cubicBezTo>
                  <a:cubicBezTo>
                    <a:pt x="383" y="413"/>
                    <a:pt x="383" y="412"/>
                    <a:pt x="382" y="412"/>
                  </a:cubicBezTo>
                  <a:cubicBezTo>
                    <a:pt x="380" y="411"/>
                    <a:pt x="380" y="411"/>
                    <a:pt x="380" y="411"/>
                  </a:cubicBezTo>
                  <a:cubicBezTo>
                    <a:pt x="379" y="410"/>
                    <a:pt x="379" y="410"/>
                    <a:pt x="379" y="410"/>
                  </a:cubicBezTo>
                  <a:cubicBezTo>
                    <a:pt x="377" y="409"/>
                    <a:pt x="375" y="408"/>
                    <a:pt x="373" y="406"/>
                  </a:cubicBezTo>
                  <a:cubicBezTo>
                    <a:pt x="369" y="404"/>
                    <a:pt x="366" y="401"/>
                    <a:pt x="363" y="397"/>
                  </a:cubicBezTo>
                  <a:cubicBezTo>
                    <a:pt x="356" y="391"/>
                    <a:pt x="350" y="383"/>
                    <a:pt x="346" y="374"/>
                  </a:cubicBezTo>
                  <a:cubicBezTo>
                    <a:pt x="347" y="374"/>
                    <a:pt x="347" y="374"/>
                    <a:pt x="347" y="374"/>
                  </a:cubicBezTo>
                  <a:cubicBezTo>
                    <a:pt x="347" y="373"/>
                    <a:pt x="346" y="372"/>
                    <a:pt x="346" y="372"/>
                  </a:cubicBezTo>
                  <a:cubicBezTo>
                    <a:pt x="346" y="371"/>
                    <a:pt x="346" y="371"/>
                    <a:pt x="346" y="371"/>
                  </a:cubicBezTo>
                  <a:cubicBezTo>
                    <a:pt x="345" y="371"/>
                    <a:pt x="345" y="371"/>
                    <a:pt x="345" y="371"/>
                  </a:cubicBezTo>
                  <a:cubicBezTo>
                    <a:pt x="345" y="370"/>
                    <a:pt x="345" y="370"/>
                    <a:pt x="345" y="370"/>
                  </a:cubicBezTo>
                  <a:cubicBezTo>
                    <a:pt x="344" y="368"/>
                    <a:pt x="344" y="368"/>
                    <a:pt x="344" y="368"/>
                  </a:cubicBezTo>
                  <a:cubicBezTo>
                    <a:pt x="343" y="364"/>
                    <a:pt x="342" y="361"/>
                    <a:pt x="340" y="358"/>
                  </a:cubicBezTo>
                  <a:cubicBezTo>
                    <a:pt x="337" y="359"/>
                    <a:pt x="334" y="360"/>
                    <a:pt x="331" y="361"/>
                  </a:cubicBezTo>
                  <a:cubicBezTo>
                    <a:pt x="330" y="362"/>
                    <a:pt x="330" y="362"/>
                    <a:pt x="329" y="362"/>
                  </a:cubicBezTo>
                  <a:cubicBezTo>
                    <a:pt x="327" y="363"/>
                    <a:pt x="327" y="363"/>
                    <a:pt x="327" y="363"/>
                  </a:cubicBezTo>
                  <a:cubicBezTo>
                    <a:pt x="325" y="363"/>
                    <a:pt x="325" y="363"/>
                    <a:pt x="325" y="363"/>
                  </a:cubicBezTo>
                  <a:cubicBezTo>
                    <a:pt x="322" y="364"/>
                    <a:pt x="319" y="365"/>
                    <a:pt x="316" y="365"/>
                  </a:cubicBezTo>
                  <a:cubicBezTo>
                    <a:pt x="310" y="366"/>
                    <a:pt x="304" y="367"/>
                    <a:pt x="297" y="367"/>
                  </a:cubicBezTo>
                  <a:cubicBezTo>
                    <a:pt x="291" y="366"/>
                    <a:pt x="285" y="365"/>
                    <a:pt x="279" y="364"/>
                  </a:cubicBezTo>
                  <a:cubicBezTo>
                    <a:pt x="276" y="363"/>
                    <a:pt x="273" y="362"/>
                    <a:pt x="270" y="361"/>
                  </a:cubicBezTo>
                  <a:cubicBezTo>
                    <a:pt x="269" y="361"/>
                    <a:pt x="269" y="361"/>
                    <a:pt x="268" y="360"/>
                  </a:cubicBezTo>
                  <a:cubicBezTo>
                    <a:pt x="267" y="360"/>
                    <a:pt x="267" y="360"/>
                    <a:pt x="267" y="360"/>
                  </a:cubicBezTo>
                  <a:cubicBezTo>
                    <a:pt x="266" y="360"/>
                    <a:pt x="266" y="360"/>
                    <a:pt x="266" y="360"/>
                  </a:cubicBezTo>
                  <a:cubicBezTo>
                    <a:pt x="265" y="359"/>
                    <a:pt x="265" y="359"/>
                    <a:pt x="265" y="359"/>
                  </a:cubicBezTo>
                  <a:cubicBezTo>
                    <a:pt x="263" y="358"/>
                    <a:pt x="263" y="358"/>
                    <a:pt x="263" y="358"/>
                  </a:cubicBezTo>
                  <a:cubicBezTo>
                    <a:pt x="261" y="357"/>
                    <a:pt x="261" y="357"/>
                    <a:pt x="261" y="357"/>
                  </a:cubicBezTo>
                  <a:cubicBezTo>
                    <a:pt x="256" y="354"/>
                    <a:pt x="256" y="354"/>
                    <a:pt x="256" y="354"/>
                  </a:cubicBezTo>
                  <a:cubicBezTo>
                    <a:pt x="251" y="361"/>
                    <a:pt x="251" y="361"/>
                    <a:pt x="251" y="361"/>
                  </a:cubicBezTo>
                  <a:cubicBezTo>
                    <a:pt x="248" y="364"/>
                    <a:pt x="248" y="364"/>
                    <a:pt x="248" y="364"/>
                  </a:cubicBezTo>
                  <a:cubicBezTo>
                    <a:pt x="246" y="366"/>
                    <a:pt x="246" y="366"/>
                    <a:pt x="246" y="366"/>
                  </a:cubicBezTo>
                  <a:cubicBezTo>
                    <a:pt x="243" y="369"/>
                    <a:pt x="243" y="369"/>
                    <a:pt x="243" y="369"/>
                  </a:cubicBezTo>
                  <a:cubicBezTo>
                    <a:pt x="241" y="371"/>
                    <a:pt x="239" y="373"/>
                    <a:pt x="237" y="375"/>
                  </a:cubicBezTo>
                  <a:cubicBezTo>
                    <a:pt x="233" y="379"/>
                    <a:pt x="230" y="383"/>
                    <a:pt x="226" y="386"/>
                  </a:cubicBezTo>
                  <a:cubicBezTo>
                    <a:pt x="231" y="383"/>
                    <a:pt x="236" y="378"/>
                    <a:pt x="241" y="374"/>
                  </a:cubicBezTo>
                  <a:cubicBezTo>
                    <a:pt x="243" y="372"/>
                    <a:pt x="245" y="370"/>
                    <a:pt x="247" y="367"/>
                  </a:cubicBezTo>
                  <a:cubicBezTo>
                    <a:pt x="249" y="366"/>
                    <a:pt x="249" y="366"/>
                    <a:pt x="249" y="366"/>
                  </a:cubicBezTo>
                  <a:cubicBezTo>
                    <a:pt x="250" y="365"/>
                    <a:pt x="250" y="365"/>
                    <a:pt x="250" y="365"/>
                  </a:cubicBezTo>
                  <a:cubicBezTo>
                    <a:pt x="251" y="363"/>
                    <a:pt x="251" y="363"/>
                    <a:pt x="251" y="363"/>
                  </a:cubicBezTo>
                  <a:cubicBezTo>
                    <a:pt x="257" y="357"/>
                    <a:pt x="257" y="357"/>
                    <a:pt x="257" y="357"/>
                  </a:cubicBezTo>
                  <a:cubicBezTo>
                    <a:pt x="261" y="359"/>
                    <a:pt x="261" y="359"/>
                    <a:pt x="261" y="359"/>
                  </a:cubicBezTo>
                  <a:cubicBezTo>
                    <a:pt x="263" y="360"/>
                    <a:pt x="263" y="360"/>
                    <a:pt x="263" y="360"/>
                  </a:cubicBezTo>
                  <a:cubicBezTo>
                    <a:pt x="264" y="361"/>
                    <a:pt x="264" y="361"/>
                    <a:pt x="264" y="361"/>
                  </a:cubicBezTo>
                  <a:cubicBezTo>
                    <a:pt x="266" y="362"/>
                    <a:pt x="266" y="362"/>
                    <a:pt x="267" y="362"/>
                  </a:cubicBezTo>
                  <a:cubicBezTo>
                    <a:pt x="269" y="363"/>
                    <a:pt x="269" y="363"/>
                    <a:pt x="269" y="363"/>
                  </a:cubicBezTo>
                  <a:cubicBezTo>
                    <a:pt x="272" y="364"/>
                    <a:pt x="275" y="365"/>
                    <a:pt x="278" y="366"/>
                  </a:cubicBezTo>
                  <a:cubicBezTo>
                    <a:pt x="284" y="367"/>
                    <a:pt x="291" y="368"/>
                    <a:pt x="297" y="369"/>
                  </a:cubicBezTo>
                  <a:cubicBezTo>
                    <a:pt x="303" y="369"/>
                    <a:pt x="310" y="369"/>
                    <a:pt x="316" y="368"/>
                  </a:cubicBezTo>
                  <a:cubicBezTo>
                    <a:pt x="319" y="367"/>
                    <a:pt x="322" y="367"/>
                    <a:pt x="325" y="366"/>
                  </a:cubicBezTo>
                  <a:cubicBezTo>
                    <a:pt x="328" y="365"/>
                    <a:pt x="328" y="365"/>
                    <a:pt x="328" y="365"/>
                  </a:cubicBezTo>
                  <a:cubicBezTo>
                    <a:pt x="329" y="365"/>
                    <a:pt x="329" y="365"/>
                    <a:pt x="329" y="365"/>
                  </a:cubicBezTo>
                  <a:cubicBezTo>
                    <a:pt x="330" y="364"/>
                    <a:pt x="331" y="364"/>
                    <a:pt x="331" y="364"/>
                  </a:cubicBezTo>
                  <a:cubicBezTo>
                    <a:pt x="334" y="363"/>
                    <a:pt x="336" y="362"/>
                    <a:pt x="339" y="361"/>
                  </a:cubicBezTo>
                  <a:cubicBezTo>
                    <a:pt x="342" y="368"/>
                    <a:pt x="342" y="368"/>
                    <a:pt x="342" y="368"/>
                  </a:cubicBezTo>
                  <a:cubicBezTo>
                    <a:pt x="342" y="369"/>
                    <a:pt x="342" y="370"/>
                    <a:pt x="343" y="371"/>
                  </a:cubicBezTo>
                  <a:cubicBezTo>
                    <a:pt x="343" y="372"/>
                    <a:pt x="343" y="372"/>
                    <a:pt x="343" y="372"/>
                  </a:cubicBezTo>
                  <a:cubicBezTo>
                    <a:pt x="343" y="372"/>
                    <a:pt x="343" y="372"/>
                    <a:pt x="343" y="372"/>
                  </a:cubicBezTo>
                  <a:cubicBezTo>
                    <a:pt x="344" y="373"/>
                    <a:pt x="344" y="373"/>
                    <a:pt x="344" y="373"/>
                  </a:cubicBezTo>
                  <a:cubicBezTo>
                    <a:pt x="345" y="376"/>
                    <a:pt x="346" y="378"/>
                    <a:pt x="348" y="381"/>
                  </a:cubicBezTo>
                  <a:cubicBezTo>
                    <a:pt x="351" y="386"/>
                    <a:pt x="354" y="390"/>
                    <a:pt x="358" y="394"/>
                  </a:cubicBezTo>
                  <a:cubicBezTo>
                    <a:pt x="361" y="399"/>
                    <a:pt x="366" y="403"/>
                    <a:pt x="370" y="406"/>
                  </a:cubicBezTo>
                  <a:cubicBezTo>
                    <a:pt x="372" y="408"/>
                    <a:pt x="375" y="409"/>
                    <a:pt x="377" y="411"/>
                  </a:cubicBezTo>
                  <a:cubicBezTo>
                    <a:pt x="378" y="411"/>
                    <a:pt x="378" y="411"/>
                    <a:pt x="378" y="411"/>
                  </a:cubicBezTo>
                  <a:cubicBezTo>
                    <a:pt x="379" y="412"/>
                    <a:pt x="379" y="412"/>
                    <a:pt x="379" y="412"/>
                  </a:cubicBezTo>
                  <a:cubicBezTo>
                    <a:pt x="380" y="413"/>
                    <a:pt x="381" y="413"/>
                    <a:pt x="382" y="414"/>
                  </a:cubicBezTo>
                  <a:cubicBezTo>
                    <a:pt x="384" y="415"/>
                    <a:pt x="386" y="416"/>
                    <a:pt x="388" y="417"/>
                  </a:cubicBezTo>
                  <a:cubicBezTo>
                    <a:pt x="381" y="433"/>
                    <a:pt x="381" y="433"/>
                    <a:pt x="381" y="433"/>
                  </a:cubicBezTo>
                  <a:cubicBezTo>
                    <a:pt x="376" y="445"/>
                    <a:pt x="376" y="445"/>
                    <a:pt x="376" y="445"/>
                  </a:cubicBezTo>
                  <a:cubicBezTo>
                    <a:pt x="372" y="454"/>
                    <a:pt x="369" y="462"/>
                    <a:pt x="365" y="471"/>
                  </a:cubicBezTo>
                  <a:cubicBezTo>
                    <a:pt x="359" y="488"/>
                    <a:pt x="352" y="504"/>
                    <a:pt x="346" y="521"/>
                  </a:cubicBezTo>
                  <a:cubicBezTo>
                    <a:pt x="352" y="505"/>
                    <a:pt x="358" y="488"/>
                    <a:pt x="365" y="471"/>
                  </a:cubicBezTo>
                  <a:cubicBezTo>
                    <a:pt x="368" y="462"/>
                    <a:pt x="372" y="454"/>
                    <a:pt x="375" y="445"/>
                  </a:cubicBezTo>
                  <a:cubicBezTo>
                    <a:pt x="377" y="441"/>
                    <a:pt x="379" y="437"/>
                    <a:pt x="381" y="433"/>
                  </a:cubicBezTo>
                  <a:cubicBezTo>
                    <a:pt x="388" y="417"/>
                    <a:pt x="388" y="417"/>
                    <a:pt x="388" y="417"/>
                  </a:cubicBezTo>
                  <a:cubicBezTo>
                    <a:pt x="385" y="416"/>
                    <a:pt x="382" y="414"/>
                    <a:pt x="380" y="413"/>
                  </a:cubicBezTo>
                  <a:cubicBezTo>
                    <a:pt x="380" y="413"/>
                    <a:pt x="379" y="413"/>
                    <a:pt x="379" y="412"/>
                  </a:cubicBezTo>
                  <a:cubicBezTo>
                    <a:pt x="378" y="412"/>
                    <a:pt x="378" y="412"/>
                    <a:pt x="378" y="412"/>
                  </a:cubicBezTo>
                  <a:cubicBezTo>
                    <a:pt x="377" y="411"/>
                    <a:pt x="377" y="411"/>
                    <a:pt x="377" y="411"/>
                  </a:cubicBezTo>
                  <a:cubicBezTo>
                    <a:pt x="376" y="411"/>
                    <a:pt x="375" y="410"/>
                    <a:pt x="375" y="410"/>
                  </a:cubicBezTo>
                  <a:cubicBezTo>
                    <a:pt x="372" y="408"/>
                    <a:pt x="369" y="406"/>
                    <a:pt x="366" y="403"/>
                  </a:cubicBezTo>
                  <a:cubicBezTo>
                    <a:pt x="360" y="398"/>
                    <a:pt x="355" y="392"/>
                    <a:pt x="351" y="386"/>
                  </a:cubicBezTo>
                  <a:cubicBezTo>
                    <a:pt x="349" y="382"/>
                    <a:pt x="347" y="379"/>
                    <a:pt x="345" y="376"/>
                  </a:cubicBezTo>
                  <a:cubicBezTo>
                    <a:pt x="345" y="375"/>
                    <a:pt x="344" y="374"/>
                    <a:pt x="344" y="373"/>
                  </a:cubicBezTo>
                  <a:cubicBezTo>
                    <a:pt x="343" y="372"/>
                    <a:pt x="343" y="372"/>
                    <a:pt x="343" y="372"/>
                  </a:cubicBezTo>
                  <a:cubicBezTo>
                    <a:pt x="342" y="370"/>
                    <a:pt x="342" y="370"/>
                    <a:pt x="342" y="370"/>
                  </a:cubicBezTo>
                  <a:cubicBezTo>
                    <a:pt x="341" y="367"/>
                    <a:pt x="340" y="364"/>
                    <a:pt x="339" y="361"/>
                  </a:cubicBezTo>
                  <a:cubicBezTo>
                    <a:pt x="336" y="362"/>
                    <a:pt x="334" y="363"/>
                    <a:pt x="331" y="364"/>
                  </a:cubicBezTo>
                  <a:cubicBezTo>
                    <a:pt x="330" y="364"/>
                    <a:pt x="330" y="365"/>
                    <a:pt x="329" y="365"/>
                  </a:cubicBezTo>
                  <a:cubicBezTo>
                    <a:pt x="328" y="365"/>
                    <a:pt x="328" y="365"/>
                    <a:pt x="328" y="365"/>
                  </a:cubicBezTo>
                  <a:cubicBezTo>
                    <a:pt x="325" y="366"/>
                    <a:pt x="325" y="366"/>
                    <a:pt x="325" y="366"/>
                  </a:cubicBezTo>
                  <a:cubicBezTo>
                    <a:pt x="322" y="367"/>
                    <a:pt x="319" y="368"/>
                    <a:pt x="316" y="368"/>
                  </a:cubicBezTo>
                  <a:cubicBezTo>
                    <a:pt x="309" y="369"/>
                    <a:pt x="303" y="369"/>
                    <a:pt x="297" y="369"/>
                  </a:cubicBezTo>
                  <a:cubicBezTo>
                    <a:pt x="290" y="369"/>
                    <a:pt x="284" y="368"/>
                    <a:pt x="278" y="366"/>
                  </a:cubicBezTo>
                  <a:cubicBezTo>
                    <a:pt x="275" y="366"/>
                    <a:pt x="272" y="365"/>
                    <a:pt x="269" y="364"/>
                  </a:cubicBezTo>
                  <a:cubicBezTo>
                    <a:pt x="268" y="363"/>
                    <a:pt x="267" y="363"/>
                    <a:pt x="267" y="363"/>
                  </a:cubicBezTo>
                  <a:cubicBezTo>
                    <a:pt x="266" y="362"/>
                    <a:pt x="266" y="362"/>
                    <a:pt x="264" y="362"/>
                  </a:cubicBezTo>
                  <a:cubicBezTo>
                    <a:pt x="262" y="361"/>
                    <a:pt x="262" y="361"/>
                    <a:pt x="262" y="361"/>
                  </a:cubicBezTo>
                  <a:cubicBezTo>
                    <a:pt x="261" y="360"/>
                    <a:pt x="261" y="360"/>
                    <a:pt x="261" y="360"/>
                  </a:cubicBezTo>
                  <a:cubicBezTo>
                    <a:pt x="257" y="358"/>
                    <a:pt x="257" y="358"/>
                    <a:pt x="257" y="358"/>
                  </a:cubicBezTo>
                  <a:cubicBezTo>
                    <a:pt x="252" y="364"/>
                    <a:pt x="252" y="364"/>
                    <a:pt x="252" y="364"/>
                  </a:cubicBezTo>
                  <a:cubicBezTo>
                    <a:pt x="250" y="366"/>
                    <a:pt x="250" y="366"/>
                    <a:pt x="250" y="366"/>
                  </a:cubicBezTo>
                  <a:cubicBezTo>
                    <a:pt x="248" y="368"/>
                    <a:pt x="248" y="368"/>
                    <a:pt x="248" y="368"/>
                  </a:cubicBezTo>
                  <a:cubicBezTo>
                    <a:pt x="246" y="370"/>
                    <a:pt x="244" y="372"/>
                    <a:pt x="241" y="375"/>
                  </a:cubicBezTo>
                  <a:cubicBezTo>
                    <a:pt x="237" y="379"/>
                    <a:pt x="232" y="383"/>
                    <a:pt x="227" y="387"/>
                  </a:cubicBezTo>
                  <a:cubicBezTo>
                    <a:pt x="225" y="389"/>
                    <a:pt x="222" y="391"/>
                    <a:pt x="220" y="392"/>
                  </a:cubicBezTo>
                  <a:cubicBezTo>
                    <a:pt x="217" y="395"/>
                    <a:pt x="215" y="397"/>
                    <a:pt x="212" y="398"/>
                  </a:cubicBezTo>
                  <a:cubicBezTo>
                    <a:pt x="208" y="402"/>
                    <a:pt x="204" y="405"/>
                    <a:pt x="204" y="406"/>
                  </a:cubicBezTo>
                  <a:cubicBezTo>
                    <a:pt x="205" y="406"/>
                    <a:pt x="206" y="406"/>
                    <a:pt x="208" y="405"/>
                  </a:cubicBezTo>
                  <a:cubicBezTo>
                    <a:pt x="208" y="405"/>
                    <a:pt x="208" y="406"/>
                    <a:pt x="208" y="406"/>
                  </a:cubicBezTo>
                  <a:cubicBezTo>
                    <a:pt x="209" y="411"/>
                    <a:pt x="214" y="426"/>
                    <a:pt x="223" y="449"/>
                  </a:cubicBezTo>
                  <a:cubicBezTo>
                    <a:pt x="222" y="449"/>
                    <a:pt x="222" y="449"/>
                    <a:pt x="222" y="449"/>
                  </a:cubicBezTo>
                  <a:cubicBezTo>
                    <a:pt x="217" y="438"/>
                    <a:pt x="214" y="431"/>
                    <a:pt x="212" y="427"/>
                  </a:cubicBezTo>
                  <a:cubicBezTo>
                    <a:pt x="210" y="423"/>
                    <a:pt x="209" y="422"/>
                    <a:pt x="209" y="422"/>
                  </a:cubicBezTo>
                  <a:cubicBezTo>
                    <a:pt x="207" y="421"/>
                    <a:pt x="208" y="426"/>
                    <a:pt x="206" y="423"/>
                  </a:cubicBezTo>
                  <a:cubicBezTo>
                    <a:pt x="216" y="445"/>
                    <a:pt x="225" y="467"/>
                    <a:pt x="232" y="490"/>
                  </a:cubicBezTo>
                  <a:cubicBezTo>
                    <a:pt x="234" y="496"/>
                    <a:pt x="238" y="507"/>
                    <a:pt x="240" y="513"/>
                  </a:cubicBezTo>
                  <a:cubicBezTo>
                    <a:pt x="251" y="541"/>
                    <a:pt x="260" y="569"/>
                    <a:pt x="268" y="598"/>
                  </a:cubicBezTo>
                  <a:cubicBezTo>
                    <a:pt x="271" y="608"/>
                    <a:pt x="271" y="608"/>
                    <a:pt x="271" y="608"/>
                  </a:cubicBezTo>
                  <a:cubicBezTo>
                    <a:pt x="273" y="614"/>
                    <a:pt x="273" y="614"/>
                    <a:pt x="273" y="614"/>
                  </a:cubicBezTo>
                  <a:cubicBezTo>
                    <a:pt x="274" y="619"/>
                    <a:pt x="274" y="619"/>
                    <a:pt x="274" y="619"/>
                  </a:cubicBezTo>
                  <a:cubicBezTo>
                    <a:pt x="275" y="622"/>
                    <a:pt x="275" y="622"/>
                    <a:pt x="275" y="622"/>
                  </a:cubicBezTo>
                  <a:cubicBezTo>
                    <a:pt x="268" y="622"/>
                    <a:pt x="268" y="622"/>
                    <a:pt x="268" y="622"/>
                  </a:cubicBezTo>
                  <a:cubicBezTo>
                    <a:pt x="268" y="621"/>
                    <a:pt x="268" y="621"/>
                    <a:pt x="268" y="621"/>
                  </a:cubicBezTo>
                  <a:cubicBezTo>
                    <a:pt x="263" y="604"/>
                    <a:pt x="263" y="604"/>
                    <a:pt x="263" y="604"/>
                  </a:cubicBezTo>
                  <a:cubicBezTo>
                    <a:pt x="261" y="595"/>
                    <a:pt x="261" y="595"/>
                    <a:pt x="261" y="595"/>
                  </a:cubicBezTo>
                  <a:cubicBezTo>
                    <a:pt x="257" y="582"/>
                    <a:pt x="253" y="570"/>
                    <a:pt x="249" y="557"/>
                  </a:cubicBezTo>
                  <a:cubicBezTo>
                    <a:pt x="241" y="532"/>
                    <a:pt x="232" y="507"/>
                    <a:pt x="223" y="483"/>
                  </a:cubicBezTo>
                  <a:cubicBezTo>
                    <a:pt x="218" y="471"/>
                    <a:pt x="213" y="459"/>
                    <a:pt x="208" y="447"/>
                  </a:cubicBezTo>
                  <a:cubicBezTo>
                    <a:pt x="206" y="441"/>
                    <a:pt x="203" y="435"/>
                    <a:pt x="201" y="429"/>
                  </a:cubicBezTo>
                  <a:cubicBezTo>
                    <a:pt x="196" y="420"/>
                    <a:pt x="196" y="420"/>
                    <a:pt x="196" y="420"/>
                  </a:cubicBezTo>
                  <a:cubicBezTo>
                    <a:pt x="190" y="406"/>
                    <a:pt x="190" y="406"/>
                    <a:pt x="190" y="406"/>
                  </a:cubicBezTo>
                  <a:cubicBezTo>
                    <a:pt x="185" y="407"/>
                    <a:pt x="185" y="407"/>
                    <a:pt x="185" y="407"/>
                  </a:cubicBezTo>
                  <a:cubicBezTo>
                    <a:pt x="182" y="407"/>
                    <a:pt x="182" y="407"/>
                    <a:pt x="182" y="407"/>
                  </a:cubicBezTo>
                  <a:cubicBezTo>
                    <a:pt x="182" y="407"/>
                    <a:pt x="181" y="408"/>
                    <a:pt x="181" y="408"/>
                  </a:cubicBezTo>
                  <a:cubicBezTo>
                    <a:pt x="180" y="408"/>
                    <a:pt x="180" y="408"/>
                    <a:pt x="180" y="408"/>
                  </a:cubicBezTo>
                  <a:cubicBezTo>
                    <a:pt x="178" y="408"/>
                    <a:pt x="177" y="408"/>
                    <a:pt x="175" y="408"/>
                  </a:cubicBezTo>
                  <a:cubicBezTo>
                    <a:pt x="172" y="408"/>
                    <a:pt x="169" y="407"/>
                    <a:pt x="166" y="407"/>
                  </a:cubicBezTo>
                  <a:cubicBezTo>
                    <a:pt x="159" y="405"/>
                    <a:pt x="154" y="402"/>
                    <a:pt x="149" y="397"/>
                  </a:cubicBezTo>
                  <a:cubicBezTo>
                    <a:pt x="144" y="393"/>
                    <a:pt x="140" y="388"/>
                    <a:pt x="138" y="382"/>
                  </a:cubicBezTo>
                  <a:cubicBezTo>
                    <a:pt x="136" y="376"/>
                    <a:pt x="136" y="370"/>
                    <a:pt x="138" y="366"/>
                  </a:cubicBezTo>
                  <a:cubicBezTo>
                    <a:pt x="139" y="364"/>
                    <a:pt x="141" y="362"/>
                    <a:pt x="143" y="360"/>
                  </a:cubicBezTo>
                  <a:cubicBezTo>
                    <a:pt x="145" y="358"/>
                    <a:pt x="148" y="357"/>
                    <a:pt x="151" y="356"/>
                  </a:cubicBezTo>
                  <a:cubicBezTo>
                    <a:pt x="156" y="355"/>
                    <a:pt x="162" y="356"/>
                    <a:pt x="167" y="359"/>
                  </a:cubicBezTo>
                  <a:cubicBezTo>
                    <a:pt x="172" y="362"/>
                    <a:pt x="177" y="367"/>
                    <a:pt x="180" y="373"/>
                  </a:cubicBezTo>
                  <a:cubicBezTo>
                    <a:pt x="181" y="374"/>
                    <a:pt x="182" y="375"/>
                    <a:pt x="183" y="377"/>
                  </a:cubicBezTo>
                  <a:cubicBezTo>
                    <a:pt x="185" y="382"/>
                    <a:pt x="185" y="382"/>
                    <a:pt x="185" y="382"/>
                  </a:cubicBezTo>
                  <a:cubicBezTo>
                    <a:pt x="193" y="398"/>
                    <a:pt x="193" y="398"/>
                    <a:pt x="193" y="398"/>
                  </a:cubicBezTo>
                  <a:cubicBezTo>
                    <a:pt x="195" y="397"/>
                    <a:pt x="197" y="396"/>
                    <a:pt x="200" y="395"/>
                  </a:cubicBezTo>
                  <a:cubicBezTo>
                    <a:pt x="201" y="394"/>
                    <a:pt x="202" y="394"/>
                    <a:pt x="203" y="393"/>
                  </a:cubicBezTo>
                  <a:cubicBezTo>
                    <a:pt x="204" y="393"/>
                    <a:pt x="205" y="392"/>
                    <a:pt x="206" y="392"/>
                  </a:cubicBezTo>
                  <a:cubicBezTo>
                    <a:pt x="207" y="391"/>
                    <a:pt x="207" y="391"/>
                    <a:pt x="207" y="391"/>
                  </a:cubicBezTo>
                  <a:cubicBezTo>
                    <a:pt x="208" y="390"/>
                    <a:pt x="208" y="390"/>
                    <a:pt x="208" y="390"/>
                  </a:cubicBezTo>
                  <a:cubicBezTo>
                    <a:pt x="210" y="389"/>
                    <a:pt x="210" y="389"/>
                    <a:pt x="210" y="389"/>
                  </a:cubicBezTo>
                  <a:cubicBezTo>
                    <a:pt x="211" y="388"/>
                    <a:pt x="212" y="388"/>
                    <a:pt x="213" y="387"/>
                  </a:cubicBezTo>
                  <a:cubicBezTo>
                    <a:pt x="218" y="384"/>
                    <a:pt x="222" y="381"/>
                    <a:pt x="226" y="378"/>
                  </a:cubicBezTo>
                  <a:cubicBezTo>
                    <a:pt x="230" y="374"/>
                    <a:pt x="234" y="371"/>
                    <a:pt x="238" y="367"/>
                  </a:cubicBezTo>
                  <a:cubicBezTo>
                    <a:pt x="240" y="365"/>
                    <a:pt x="242" y="363"/>
                    <a:pt x="243" y="361"/>
                  </a:cubicBezTo>
                  <a:cubicBezTo>
                    <a:pt x="244" y="360"/>
                    <a:pt x="244" y="360"/>
                    <a:pt x="244" y="360"/>
                  </a:cubicBezTo>
                  <a:cubicBezTo>
                    <a:pt x="245" y="359"/>
                    <a:pt x="245" y="359"/>
                    <a:pt x="245" y="359"/>
                  </a:cubicBezTo>
                  <a:cubicBezTo>
                    <a:pt x="246" y="358"/>
                    <a:pt x="246" y="358"/>
                    <a:pt x="247" y="357"/>
                  </a:cubicBezTo>
                  <a:cubicBezTo>
                    <a:pt x="249" y="355"/>
                    <a:pt x="250" y="353"/>
                    <a:pt x="252" y="351"/>
                  </a:cubicBezTo>
                  <a:cubicBezTo>
                    <a:pt x="250" y="349"/>
                    <a:pt x="249" y="347"/>
                    <a:pt x="248" y="345"/>
                  </a:cubicBezTo>
                  <a:cubicBezTo>
                    <a:pt x="247" y="344"/>
                    <a:pt x="247" y="344"/>
                    <a:pt x="247" y="344"/>
                  </a:cubicBezTo>
                  <a:cubicBezTo>
                    <a:pt x="247" y="344"/>
                    <a:pt x="246" y="343"/>
                    <a:pt x="246" y="343"/>
                  </a:cubicBezTo>
                  <a:cubicBezTo>
                    <a:pt x="246" y="343"/>
                    <a:pt x="246" y="343"/>
                    <a:pt x="246" y="343"/>
                  </a:cubicBezTo>
                  <a:cubicBezTo>
                    <a:pt x="246" y="342"/>
                    <a:pt x="246" y="342"/>
                    <a:pt x="245" y="341"/>
                  </a:cubicBezTo>
                  <a:cubicBezTo>
                    <a:pt x="245" y="340"/>
                    <a:pt x="244" y="338"/>
                    <a:pt x="243" y="336"/>
                  </a:cubicBezTo>
                  <a:cubicBezTo>
                    <a:pt x="243" y="335"/>
                    <a:pt x="243" y="334"/>
                    <a:pt x="243" y="333"/>
                  </a:cubicBezTo>
                  <a:cubicBezTo>
                    <a:pt x="243" y="332"/>
                    <a:pt x="243" y="332"/>
                    <a:pt x="242" y="331"/>
                  </a:cubicBezTo>
                  <a:cubicBezTo>
                    <a:pt x="242" y="331"/>
                    <a:pt x="242" y="330"/>
                    <a:pt x="242" y="330"/>
                  </a:cubicBezTo>
                  <a:cubicBezTo>
                    <a:pt x="242" y="328"/>
                    <a:pt x="242" y="326"/>
                    <a:pt x="243" y="324"/>
                  </a:cubicBezTo>
                  <a:cubicBezTo>
                    <a:pt x="244" y="315"/>
                    <a:pt x="247" y="306"/>
                    <a:pt x="252" y="299"/>
                  </a:cubicBezTo>
                  <a:cubicBezTo>
                    <a:pt x="254" y="296"/>
                    <a:pt x="257" y="293"/>
                    <a:pt x="260" y="291"/>
                  </a:cubicBezTo>
                  <a:cubicBezTo>
                    <a:pt x="263" y="289"/>
                    <a:pt x="267" y="288"/>
                    <a:pt x="270" y="288"/>
                  </a:cubicBezTo>
                  <a:cubicBezTo>
                    <a:pt x="274" y="288"/>
                    <a:pt x="277" y="290"/>
                    <a:pt x="280" y="292"/>
                  </a:cubicBezTo>
                  <a:cubicBezTo>
                    <a:pt x="283" y="294"/>
                    <a:pt x="286" y="297"/>
                    <a:pt x="287" y="300"/>
                  </a:cubicBezTo>
                  <a:cubicBezTo>
                    <a:pt x="288" y="304"/>
                    <a:pt x="288" y="307"/>
                    <a:pt x="287" y="311"/>
                  </a:cubicBezTo>
                  <a:cubicBezTo>
                    <a:pt x="287" y="315"/>
                    <a:pt x="285" y="319"/>
                    <a:pt x="283" y="323"/>
                  </a:cubicBezTo>
                  <a:cubicBezTo>
                    <a:pt x="280" y="327"/>
                    <a:pt x="278" y="330"/>
                    <a:pt x="275" y="334"/>
                  </a:cubicBezTo>
                  <a:cubicBezTo>
                    <a:pt x="274" y="336"/>
                    <a:pt x="274" y="336"/>
                    <a:pt x="274" y="336"/>
                  </a:cubicBezTo>
                  <a:cubicBezTo>
                    <a:pt x="272" y="338"/>
                    <a:pt x="272" y="338"/>
                    <a:pt x="272" y="338"/>
                  </a:cubicBezTo>
                  <a:cubicBezTo>
                    <a:pt x="267" y="344"/>
                    <a:pt x="267" y="344"/>
                    <a:pt x="267" y="344"/>
                  </a:cubicBezTo>
                  <a:cubicBezTo>
                    <a:pt x="266" y="346"/>
                    <a:pt x="265" y="347"/>
                    <a:pt x="265" y="349"/>
                  </a:cubicBezTo>
                  <a:cubicBezTo>
                    <a:pt x="265" y="349"/>
                    <a:pt x="265" y="350"/>
                    <a:pt x="265" y="350"/>
                  </a:cubicBezTo>
                  <a:cubicBezTo>
                    <a:pt x="265" y="351"/>
                    <a:pt x="266" y="351"/>
                    <a:pt x="266" y="351"/>
                  </a:cubicBezTo>
                  <a:cubicBezTo>
                    <a:pt x="266" y="351"/>
                    <a:pt x="266" y="351"/>
                    <a:pt x="266" y="351"/>
                  </a:cubicBezTo>
                  <a:cubicBezTo>
                    <a:pt x="266" y="352"/>
                    <a:pt x="266" y="352"/>
                    <a:pt x="266" y="352"/>
                  </a:cubicBezTo>
                  <a:cubicBezTo>
                    <a:pt x="267" y="354"/>
                    <a:pt x="268" y="354"/>
                    <a:pt x="270" y="355"/>
                  </a:cubicBezTo>
                  <a:cubicBezTo>
                    <a:pt x="272" y="356"/>
                    <a:pt x="274" y="357"/>
                    <a:pt x="276" y="357"/>
                  </a:cubicBezTo>
                  <a:cubicBezTo>
                    <a:pt x="277" y="358"/>
                    <a:pt x="278" y="358"/>
                    <a:pt x="280" y="358"/>
                  </a:cubicBezTo>
                  <a:cubicBezTo>
                    <a:pt x="281" y="358"/>
                    <a:pt x="282" y="359"/>
                    <a:pt x="283" y="359"/>
                  </a:cubicBezTo>
                  <a:cubicBezTo>
                    <a:pt x="285" y="359"/>
                    <a:pt x="285" y="359"/>
                    <a:pt x="285" y="359"/>
                  </a:cubicBezTo>
                  <a:cubicBezTo>
                    <a:pt x="287" y="360"/>
                    <a:pt x="287" y="360"/>
                    <a:pt x="287" y="360"/>
                  </a:cubicBezTo>
                  <a:cubicBezTo>
                    <a:pt x="292" y="360"/>
                    <a:pt x="297" y="361"/>
                    <a:pt x="302" y="361"/>
                  </a:cubicBezTo>
                  <a:cubicBezTo>
                    <a:pt x="308" y="361"/>
                    <a:pt x="313" y="360"/>
                    <a:pt x="318" y="359"/>
                  </a:cubicBezTo>
                  <a:cubicBezTo>
                    <a:pt x="321" y="359"/>
                    <a:pt x="324" y="358"/>
                    <a:pt x="327" y="357"/>
                  </a:cubicBezTo>
                  <a:cubicBezTo>
                    <a:pt x="327" y="357"/>
                    <a:pt x="328" y="356"/>
                    <a:pt x="329" y="356"/>
                  </a:cubicBezTo>
                  <a:cubicBezTo>
                    <a:pt x="330" y="355"/>
                    <a:pt x="331" y="355"/>
                    <a:pt x="332" y="355"/>
                  </a:cubicBezTo>
                  <a:cubicBezTo>
                    <a:pt x="338" y="352"/>
                    <a:pt x="338" y="352"/>
                    <a:pt x="338" y="352"/>
                  </a:cubicBezTo>
                  <a:cubicBezTo>
                    <a:pt x="338" y="347"/>
                    <a:pt x="338" y="347"/>
                    <a:pt x="338" y="347"/>
                  </a:cubicBezTo>
                  <a:cubicBezTo>
                    <a:pt x="337" y="344"/>
                    <a:pt x="337" y="344"/>
                    <a:pt x="337" y="344"/>
                  </a:cubicBezTo>
                  <a:cubicBezTo>
                    <a:pt x="337" y="343"/>
                    <a:pt x="337" y="343"/>
                    <a:pt x="337" y="343"/>
                  </a:cubicBezTo>
                  <a:cubicBezTo>
                    <a:pt x="337" y="342"/>
                    <a:pt x="337" y="342"/>
                    <a:pt x="337" y="342"/>
                  </a:cubicBezTo>
                  <a:cubicBezTo>
                    <a:pt x="336" y="340"/>
                    <a:pt x="336" y="340"/>
                    <a:pt x="336" y="340"/>
                  </a:cubicBezTo>
                  <a:cubicBezTo>
                    <a:pt x="336" y="339"/>
                    <a:pt x="336" y="339"/>
                    <a:pt x="336" y="339"/>
                  </a:cubicBezTo>
                  <a:cubicBezTo>
                    <a:pt x="336" y="336"/>
                    <a:pt x="336" y="336"/>
                    <a:pt x="336" y="336"/>
                  </a:cubicBezTo>
                  <a:cubicBezTo>
                    <a:pt x="336" y="333"/>
                    <a:pt x="335" y="330"/>
                    <a:pt x="335" y="327"/>
                  </a:cubicBezTo>
                  <a:cubicBezTo>
                    <a:pt x="336" y="321"/>
                    <a:pt x="337" y="315"/>
                    <a:pt x="340" y="310"/>
                  </a:cubicBezTo>
                  <a:cubicBezTo>
                    <a:pt x="342" y="307"/>
                    <a:pt x="343" y="305"/>
                    <a:pt x="345" y="303"/>
                  </a:cubicBezTo>
                  <a:cubicBezTo>
                    <a:pt x="347" y="302"/>
                    <a:pt x="348" y="301"/>
                    <a:pt x="349" y="300"/>
                  </a:cubicBezTo>
                  <a:cubicBezTo>
                    <a:pt x="350" y="299"/>
                    <a:pt x="351" y="299"/>
                    <a:pt x="352" y="298"/>
                  </a:cubicBezTo>
                  <a:cubicBezTo>
                    <a:pt x="357" y="296"/>
                    <a:pt x="363" y="295"/>
                    <a:pt x="367" y="297"/>
                  </a:cubicBezTo>
                  <a:cubicBezTo>
                    <a:pt x="368" y="297"/>
                    <a:pt x="369" y="298"/>
                    <a:pt x="370" y="299"/>
                  </a:cubicBezTo>
                  <a:cubicBezTo>
                    <a:pt x="370" y="299"/>
                    <a:pt x="371" y="299"/>
                    <a:pt x="371" y="300"/>
                  </a:cubicBezTo>
                  <a:cubicBezTo>
                    <a:pt x="372" y="300"/>
                    <a:pt x="372" y="301"/>
                    <a:pt x="373" y="301"/>
                  </a:cubicBezTo>
                  <a:cubicBezTo>
                    <a:pt x="374" y="304"/>
                    <a:pt x="376" y="306"/>
                    <a:pt x="377" y="308"/>
                  </a:cubicBezTo>
                  <a:cubicBezTo>
                    <a:pt x="378" y="311"/>
                    <a:pt x="378" y="313"/>
                    <a:pt x="378" y="316"/>
                  </a:cubicBezTo>
                  <a:cubicBezTo>
                    <a:pt x="378" y="319"/>
                    <a:pt x="377" y="322"/>
                    <a:pt x="376" y="324"/>
                  </a:cubicBezTo>
                  <a:cubicBezTo>
                    <a:pt x="374" y="330"/>
                    <a:pt x="371" y="335"/>
                    <a:pt x="366" y="339"/>
                  </a:cubicBezTo>
                  <a:cubicBezTo>
                    <a:pt x="364" y="342"/>
                    <a:pt x="362" y="344"/>
                    <a:pt x="359" y="346"/>
                  </a:cubicBezTo>
                  <a:cubicBezTo>
                    <a:pt x="359" y="346"/>
                    <a:pt x="358" y="347"/>
                    <a:pt x="357" y="347"/>
                  </a:cubicBezTo>
                  <a:cubicBezTo>
                    <a:pt x="356" y="348"/>
                    <a:pt x="356" y="348"/>
                    <a:pt x="356" y="348"/>
                  </a:cubicBezTo>
                  <a:cubicBezTo>
                    <a:pt x="355" y="349"/>
                    <a:pt x="355" y="349"/>
                    <a:pt x="355" y="349"/>
                  </a:cubicBezTo>
                  <a:cubicBezTo>
                    <a:pt x="352" y="351"/>
                    <a:pt x="349" y="353"/>
                    <a:pt x="346" y="355"/>
                  </a:cubicBezTo>
                  <a:cubicBezTo>
                    <a:pt x="347" y="357"/>
                    <a:pt x="348" y="359"/>
                    <a:pt x="349" y="361"/>
                  </a:cubicBezTo>
                  <a:cubicBezTo>
                    <a:pt x="349" y="362"/>
                    <a:pt x="350" y="363"/>
                    <a:pt x="350" y="364"/>
                  </a:cubicBezTo>
                  <a:cubicBezTo>
                    <a:pt x="351" y="366"/>
                    <a:pt x="351" y="366"/>
                    <a:pt x="351" y="366"/>
                  </a:cubicBezTo>
                  <a:cubicBezTo>
                    <a:pt x="351" y="367"/>
                    <a:pt x="351" y="367"/>
                    <a:pt x="351" y="367"/>
                  </a:cubicBezTo>
                  <a:cubicBezTo>
                    <a:pt x="352" y="369"/>
                    <a:pt x="353" y="372"/>
                    <a:pt x="354" y="374"/>
                  </a:cubicBezTo>
                  <a:cubicBezTo>
                    <a:pt x="357" y="378"/>
                    <a:pt x="360" y="383"/>
                    <a:pt x="363" y="387"/>
                  </a:cubicBezTo>
                  <a:cubicBezTo>
                    <a:pt x="366" y="392"/>
                    <a:pt x="370" y="396"/>
                    <a:pt x="374" y="399"/>
                  </a:cubicBezTo>
                  <a:cubicBezTo>
                    <a:pt x="375" y="400"/>
                    <a:pt x="377" y="401"/>
                    <a:pt x="378" y="401"/>
                  </a:cubicBezTo>
                  <a:cubicBezTo>
                    <a:pt x="378" y="402"/>
                    <a:pt x="379" y="402"/>
                    <a:pt x="379" y="403"/>
                  </a:cubicBezTo>
                  <a:cubicBezTo>
                    <a:pt x="380" y="403"/>
                    <a:pt x="380" y="403"/>
                    <a:pt x="380" y="403"/>
                  </a:cubicBezTo>
                  <a:cubicBezTo>
                    <a:pt x="381" y="403"/>
                    <a:pt x="381" y="403"/>
                    <a:pt x="381" y="403"/>
                  </a:cubicBezTo>
                  <a:cubicBezTo>
                    <a:pt x="382" y="404"/>
                    <a:pt x="382" y="404"/>
                    <a:pt x="382" y="404"/>
                  </a:cubicBezTo>
                  <a:cubicBezTo>
                    <a:pt x="384" y="405"/>
                    <a:pt x="386" y="406"/>
                    <a:pt x="388" y="407"/>
                  </a:cubicBezTo>
                  <a:cubicBezTo>
                    <a:pt x="390" y="408"/>
                    <a:pt x="392" y="409"/>
                    <a:pt x="394" y="410"/>
                  </a:cubicBezTo>
                  <a:cubicBezTo>
                    <a:pt x="402" y="394"/>
                    <a:pt x="402" y="394"/>
                    <a:pt x="402" y="394"/>
                  </a:cubicBezTo>
                  <a:cubicBezTo>
                    <a:pt x="407" y="384"/>
                    <a:pt x="407" y="384"/>
                    <a:pt x="407" y="384"/>
                  </a:cubicBezTo>
                  <a:cubicBezTo>
                    <a:pt x="409" y="379"/>
                    <a:pt x="409" y="379"/>
                    <a:pt x="409" y="379"/>
                  </a:cubicBezTo>
                  <a:cubicBezTo>
                    <a:pt x="410" y="378"/>
                    <a:pt x="410" y="378"/>
                    <a:pt x="410" y="378"/>
                  </a:cubicBezTo>
                  <a:cubicBezTo>
                    <a:pt x="410" y="377"/>
                    <a:pt x="410" y="377"/>
                    <a:pt x="410" y="377"/>
                  </a:cubicBezTo>
                  <a:cubicBezTo>
                    <a:pt x="411" y="377"/>
                    <a:pt x="411" y="376"/>
                    <a:pt x="412" y="375"/>
                  </a:cubicBezTo>
                  <a:cubicBezTo>
                    <a:pt x="414" y="373"/>
                    <a:pt x="416" y="370"/>
                    <a:pt x="418" y="368"/>
                  </a:cubicBezTo>
                  <a:cubicBezTo>
                    <a:pt x="420" y="366"/>
                    <a:pt x="423" y="364"/>
                    <a:pt x="425" y="363"/>
                  </a:cubicBezTo>
                  <a:cubicBezTo>
                    <a:pt x="426" y="362"/>
                    <a:pt x="428" y="362"/>
                    <a:pt x="429" y="362"/>
                  </a:cubicBezTo>
                  <a:cubicBezTo>
                    <a:pt x="429" y="362"/>
                    <a:pt x="430" y="362"/>
                    <a:pt x="430" y="362"/>
                  </a:cubicBezTo>
                  <a:cubicBezTo>
                    <a:pt x="431" y="362"/>
                    <a:pt x="431" y="362"/>
                    <a:pt x="432" y="362"/>
                  </a:cubicBezTo>
                  <a:cubicBezTo>
                    <a:pt x="436" y="363"/>
                    <a:pt x="441" y="367"/>
                    <a:pt x="443" y="372"/>
                  </a:cubicBezTo>
                  <a:cubicBezTo>
                    <a:pt x="445" y="377"/>
                    <a:pt x="446" y="384"/>
                    <a:pt x="445" y="390"/>
                  </a:cubicBezTo>
                  <a:cubicBezTo>
                    <a:pt x="445" y="393"/>
                    <a:pt x="444" y="396"/>
                    <a:pt x="442" y="399"/>
                  </a:cubicBezTo>
                  <a:cubicBezTo>
                    <a:pt x="441" y="402"/>
                    <a:pt x="440" y="404"/>
                    <a:pt x="438" y="406"/>
                  </a:cubicBezTo>
                  <a:cubicBezTo>
                    <a:pt x="434" y="411"/>
                    <a:pt x="428" y="414"/>
                    <a:pt x="422" y="416"/>
                  </a:cubicBezTo>
                  <a:cubicBezTo>
                    <a:pt x="419" y="417"/>
                    <a:pt x="416" y="417"/>
                    <a:pt x="413" y="417"/>
                  </a:cubicBezTo>
                  <a:cubicBezTo>
                    <a:pt x="411" y="418"/>
                    <a:pt x="410" y="418"/>
                    <a:pt x="408" y="418"/>
                  </a:cubicBezTo>
                  <a:cubicBezTo>
                    <a:pt x="407" y="418"/>
                    <a:pt x="407" y="418"/>
                    <a:pt x="407" y="418"/>
                  </a:cubicBezTo>
                  <a:cubicBezTo>
                    <a:pt x="407" y="418"/>
                    <a:pt x="406" y="418"/>
                    <a:pt x="406" y="418"/>
                  </a:cubicBezTo>
                  <a:cubicBezTo>
                    <a:pt x="405" y="417"/>
                    <a:pt x="404" y="417"/>
                    <a:pt x="403" y="417"/>
                  </a:cubicBezTo>
                  <a:cubicBezTo>
                    <a:pt x="398" y="417"/>
                    <a:pt x="398" y="417"/>
                    <a:pt x="398" y="417"/>
                  </a:cubicBezTo>
                  <a:cubicBezTo>
                    <a:pt x="394" y="426"/>
                    <a:pt x="394" y="426"/>
                    <a:pt x="394" y="426"/>
                  </a:cubicBezTo>
                  <a:cubicBezTo>
                    <a:pt x="392" y="432"/>
                    <a:pt x="392" y="432"/>
                    <a:pt x="392" y="432"/>
                  </a:cubicBezTo>
                  <a:cubicBezTo>
                    <a:pt x="387" y="442"/>
                    <a:pt x="387" y="442"/>
                    <a:pt x="387" y="442"/>
                  </a:cubicBezTo>
                  <a:cubicBezTo>
                    <a:pt x="384" y="449"/>
                    <a:pt x="381" y="456"/>
                    <a:pt x="378" y="463"/>
                  </a:cubicBezTo>
                  <a:cubicBezTo>
                    <a:pt x="372" y="477"/>
                    <a:pt x="367" y="492"/>
                    <a:pt x="362" y="506"/>
                  </a:cubicBezTo>
                  <a:cubicBezTo>
                    <a:pt x="351" y="535"/>
                    <a:pt x="342" y="564"/>
                    <a:pt x="333" y="593"/>
                  </a:cubicBezTo>
                  <a:cubicBezTo>
                    <a:pt x="330" y="604"/>
                    <a:pt x="330" y="604"/>
                    <a:pt x="330" y="604"/>
                  </a:cubicBezTo>
                  <a:cubicBezTo>
                    <a:pt x="327" y="613"/>
                    <a:pt x="327" y="613"/>
                    <a:pt x="327" y="613"/>
                  </a:cubicBezTo>
                  <a:cubicBezTo>
                    <a:pt x="326" y="619"/>
                    <a:pt x="326" y="619"/>
                    <a:pt x="326" y="619"/>
                  </a:cubicBezTo>
                  <a:cubicBezTo>
                    <a:pt x="325" y="621"/>
                    <a:pt x="325" y="621"/>
                    <a:pt x="325" y="621"/>
                  </a:cubicBezTo>
                  <a:cubicBezTo>
                    <a:pt x="325" y="622"/>
                    <a:pt x="325" y="622"/>
                    <a:pt x="325" y="622"/>
                  </a:cubicBezTo>
                  <a:lnTo>
                    <a:pt x="318" y="622"/>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grpSp>
    </p:spTree>
    <p:extLst>
      <p:ext uri="{BB962C8B-B14F-4D97-AF65-F5344CB8AC3E}">
        <p14:creationId xmlns:p14="http://schemas.microsoft.com/office/powerpoint/2010/main" val="2387667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nodeType="afterEffect">
                                  <p:stCondLst>
                                    <p:cond delay="0"/>
                                  </p:stCondLst>
                                  <p:childTnLst>
                                    <p:set>
                                      <p:cBhvr>
                                        <p:cTn id="12" dur="1" fill="hold">
                                          <p:stCondLst>
                                            <p:cond delay="0"/>
                                          </p:stCondLst>
                                        </p:cTn>
                                        <p:tgtEl>
                                          <p:spTgt spid="112"/>
                                        </p:tgtEl>
                                        <p:attrNameLst>
                                          <p:attrName>style.visibility</p:attrName>
                                        </p:attrNameLst>
                                      </p:cBhvr>
                                      <p:to>
                                        <p:strVal val="visible"/>
                                      </p:to>
                                    </p:set>
                                    <p:animEffect transition="in" filter="randombar(horizontal)">
                                      <p:cBhvr>
                                        <p:cTn id="13" dur="750"/>
                                        <p:tgtEl>
                                          <p:spTgt spid="112"/>
                                        </p:tgtEl>
                                      </p:cBhvr>
                                    </p:animEffect>
                                  </p:childTnLst>
                                </p:cTn>
                              </p:par>
                            </p:childTnLst>
                          </p:cTn>
                        </p:par>
                        <p:par>
                          <p:cTn id="14" fill="hold">
                            <p:stCondLst>
                              <p:cond delay="1750"/>
                            </p:stCondLst>
                            <p:childTnLst>
                              <p:par>
                                <p:cTn id="15" presetID="10" presetClass="entr" presetSubtype="0"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0109"/>
            <a:ext cx="10515600" cy="5996854"/>
          </a:xfrm>
        </p:spPr>
        <p:txBody>
          <a:bodyPr>
            <a:normAutofit fontScale="92500" lnSpcReduction="10000"/>
          </a:bodyPr>
          <a:lstStyle/>
          <a:p>
            <a:pPr marL="0" indent="0">
              <a:buNone/>
            </a:pPr>
            <a:r>
              <a:rPr lang="vi-VN" sz="4000" b="1" dirty="0">
                <a:latin typeface="Times New Roman" panose="02020603050405020304" pitchFamily="18" charset="0"/>
                <a:cs typeface="Times New Roman" panose="02020603050405020304" pitchFamily="18" charset="0"/>
              </a:rPr>
              <a:t>4. Củng cố, hướng dẫn học </a:t>
            </a:r>
            <a:r>
              <a:rPr lang="vi-VN" sz="4000" b="1" dirty="0" smtClean="0">
                <a:latin typeface="Times New Roman" panose="02020603050405020304" pitchFamily="18" charset="0"/>
                <a:cs typeface="Times New Roman" panose="02020603050405020304" pitchFamily="18" charset="0"/>
              </a:rPr>
              <a:t>tập</a:t>
            </a:r>
            <a:r>
              <a:rPr lang="en-US" sz="4000" b="1" dirty="0" smtClean="0">
                <a:latin typeface="Times New Roman" panose="02020603050405020304" pitchFamily="18" charset="0"/>
                <a:cs typeface="Times New Roman" panose="02020603050405020304" pitchFamily="18" charset="0"/>
              </a:rPr>
              <a:t>.</a:t>
            </a:r>
            <a:r>
              <a:rPr lang="en-US" sz="4000" b="1" dirty="0">
                <a:latin typeface="Times New Roman" panose="02020603050405020304" pitchFamily="18" charset="0"/>
                <a:cs typeface="Times New Roman" panose="02020603050405020304" pitchFamily="18" charset="0"/>
              </a:rPr>
              <a:t/>
            </a:r>
            <a:br>
              <a:rPr lang="en-US" sz="4000" b="1" dirty="0">
                <a:latin typeface="Times New Roman" panose="02020603050405020304" pitchFamily="18" charset="0"/>
                <a:cs typeface="Times New Roman" panose="02020603050405020304" pitchFamily="18" charset="0"/>
              </a:rPr>
            </a:br>
            <a:r>
              <a:rPr lang="vi-VN" sz="4000" b="1" dirty="0">
                <a:latin typeface="Times New Roman" panose="02020603050405020304" pitchFamily="18" charset="0"/>
                <a:cs typeface="Times New Roman" panose="02020603050405020304" pitchFamily="18" charset="0"/>
              </a:rPr>
              <a:t>4.1. Củng </a:t>
            </a:r>
            <a:r>
              <a:rPr lang="vi-VN" sz="4000" b="1" dirty="0" smtClean="0">
                <a:latin typeface="Times New Roman" panose="02020603050405020304" pitchFamily="18" charset="0"/>
                <a:cs typeface="Times New Roman" panose="02020603050405020304" pitchFamily="18" charset="0"/>
              </a:rPr>
              <a:t>cố</a:t>
            </a:r>
            <a:endParaRPr lang="en-US" sz="4000" b="1" dirty="0" smtClean="0">
              <a:latin typeface="Times New Roman" panose="02020603050405020304" pitchFamily="18" charset="0"/>
              <a:cs typeface="Times New Roman" panose="02020603050405020304" pitchFamily="18" charset="0"/>
            </a:endParaRPr>
          </a:p>
          <a:p>
            <a:pPr>
              <a:buFontTx/>
              <a:buChar char="-"/>
            </a:pPr>
            <a:r>
              <a:rPr lang="en-US" sz="4000" dirty="0" err="1" smtClean="0">
                <a:latin typeface="Times New Roman" panose="02020603050405020304" pitchFamily="18" charset="0"/>
                <a:cs typeface="Times New Roman" panose="02020603050405020304" pitchFamily="18" charset="0"/>
              </a:rPr>
              <a:t>Biết</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được</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học</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tập</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tự</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giác</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tích</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cực</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là</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gì</a:t>
            </a:r>
            <a:r>
              <a:rPr lang="en-US" sz="4000" dirty="0" smtClean="0">
                <a:latin typeface="Times New Roman" panose="02020603050405020304" pitchFamily="18" charset="0"/>
                <a:cs typeface="Times New Roman" panose="02020603050405020304" pitchFamily="18" charset="0"/>
              </a:rPr>
              <a:t> ?</a:t>
            </a:r>
          </a:p>
          <a:p>
            <a:pPr>
              <a:buFontTx/>
              <a:buChar char="-"/>
            </a:pPr>
            <a:r>
              <a:rPr lang="en-US" sz="4000" dirty="0" err="1" smtClean="0">
                <a:latin typeface="Times New Roman" panose="02020603050405020304" pitchFamily="18" charset="0"/>
                <a:cs typeface="Times New Roman" panose="02020603050405020304" pitchFamily="18" charset="0"/>
              </a:rPr>
              <a:t>Những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biểu</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hiện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của</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học</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tập</a:t>
            </a:r>
            <a:r>
              <a:rPr lang="en-US" sz="4000" dirty="0" smtClean="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tự</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tích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cực</a:t>
            </a:r>
            <a:r>
              <a:rPr lang="en-US" sz="4000" dirty="0">
                <a:latin typeface="Times New Roman" panose="02020603050405020304" pitchFamily="18" charset="0"/>
                <a:cs typeface="Times New Roman" panose="02020603050405020304" pitchFamily="18" charset="0"/>
              </a:rPr>
              <a:t> </a:t>
            </a:r>
            <a:r>
              <a:rPr lang="en-US" sz="4000" dirty="0" smtClean="0">
                <a:latin typeface="Times New Roman" panose="02020603050405020304" pitchFamily="18" charset="0"/>
                <a:cs typeface="Times New Roman" panose="02020603050405020304" pitchFamily="18" charset="0"/>
              </a:rPr>
              <a:t>.</a:t>
            </a:r>
          </a:p>
          <a:p>
            <a:pPr marL="0" indent="0">
              <a:buNone/>
            </a:pPr>
            <a:r>
              <a:rPr lang="vi-VN" sz="4000" b="1" dirty="0" smtClean="0">
                <a:latin typeface="Times New Roman" panose="02020603050405020304" pitchFamily="18" charset="0"/>
                <a:cs typeface="Times New Roman" panose="02020603050405020304" pitchFamily="18" charset="0"/>
              </a:rPr>
              <a:t>4.2</a:t>
            </a:r>
            <a:r>
              <a:rPr lang="vi-VN" sz="4000" b="1" dirty="0">
                <a:latin typeface="Times New Roman" panose="02020603050405020304" pitchFamily="18" charset="0"/>
                <a:cs typeface="Times New Roman" panose="02020603050405020304" pitchFamily="18" charset="0"/>
              </a:rPr>
              <a:t>. Hướng dẫn học tập </a:t>
            </a:r>
            <a:endParaRPr lang="en-US" sz="4000" b="1" dirty="0" smtClean="0">
              <a:latin typeface="Times New Roman" panose="02020603050405020304" pitchFamily="18" charset="0"/>
              <a:cs typeface="Times New Roman" panose="02020603050405020304" pitchFamily="18" charset="0"/>
            </a:endParaRPr>
          </a:p>
          <a:p>
            <a:pPr marL="0" indent="0">
              <a:buNone/>
            </a:pP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Đọc</a:t>
            </a:r>
            <a:r>
              <a:rPr lang="en-US" sz="4000" dirty="0" smtClean="0">
                <a:latin typeface="Times New Roman" panose="02020603050405020304" pitchFamily="18" charset="0"/>
                <a:cs typeface="Times New Roman" panose="02020603050405020304" pitchFamily="18" charset="0"/>
              </a:rPr>
              <a:t> 2 </a:t>
            </a:r>
            <a:r>
              <a:rPr lang="en-US" sz="4000" dirty="0" err="1" smtClean="0">
                <a:latin typeface="Times New Roman" panose="02020603050405020304" pitchFamily="18" charset="0"/>
                <a:cs typeface="Times New Roman" panose="02020603050405020304" pitchFamily="18" charset="0"/>
              </a:rPr>
              <a:t>tình</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huống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trong</a:t>
            </a:r>
            <a:r>
              <a:rPr lang="en-US" sz="4000" dirty="0" smtClean="0">
                <a:latin typeface="Times New Roman" panose="02020603050405020304" pitchFamily="18" charset="0"/>
                <a:cs typeface="Times New Roman" panose="02020603050405020304" pitchFamily="18" charset="0"/>
              </a:rPr>
              <a:t> SGK – </a:t>
            </a:r>
            <a:r>
              <a:rPr lang="en-US" sz="4000" dirty="0" err="1" smtClean="0">
                <a:latin typeface="Times New Roman" panose="02020603050405020304" pitchFamily="18" charset="0"/>
                <a:cs typeface="Times New Roman" panose="02020603050405020304" pitchFamily="18" charset="0"/>
              </a:rPr>
              <a:t>Trang</a:t>
            </a:r>
            <a:r>
              <a:rPr lang="en-US" sz="4000" dirty="0" smtClean="0">
                <a:latin typeface="Times New Roman" panose="02020603050405020304" pitchFamily="18" charset="0"/>
                <a:cs typeface="Times New Roman" panose="02020603050405020304" pitchFamily="18" charset="0"/>
              </a:rPr>
              <a:t> 15; 16 </a:t>
            </a:r>
            <a:r>
              <a:rPr lang="en-US" sz="4000" dirty="0" err="1" smtClean="0">
                <a:latin typeface="Times New Roman" panose="02020603050405020304" pitchFamily="18" charset="0"/>
                <a:cs typeface="Times New Roman" panose="02020603050405020304" pitchFamily="18" charset="0"/>
              </a:rPr>
              <a:t>và</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trả</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lời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câu</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hỏi</a:t>
            </a:r>
            <a:r>
              <a:rPr lang="en-US" sz="4000" dirty="0" smtClean="0">
                <a:latin typeface="Times New Roman" panose="02020603050405020304" pitchFamily="18" charset="0"/>
                <a:cs typeface="Times New Roman" panose="02020603050405020304" pitchFamily="18" charset="0"/>
              </a:rPr>
              <a:t> a, b ( SGK –</a:t>
            </a:r>
            <a:r>
              <a:rPr lang="en-US" sz="4000" dirty="0" err="1" smtClean="0">
                <a:latin typeface="Times New Roman" panose="02020603050405020304" pitchFamily="18" charset="0"/>
                <a:cs typeface="Times New Roman" panose="02020603050405020304" pitchFamily="18" charset="0"/>
              </a:rPr>
              <a:t>Trang</a:t>
            </a:r>
            <a:r>
              <a:rPr lang="en-US" sz="4000" dirty="0" smtClean="0">
                <a:latin typeface="Times New Roman" panose="02020603050405020304" pitchFamily="18" charset="0"/>
                <a:cs typeface="Times New Roman" panose="02020603050405020304" pitchFamily="18" charset="0"/>
              </a:rPr>
              <a:t> 16 ) </a:t>
            </a:r>
            <a:r>
              <a:rPr lang="en-US" sz="4000" dirty="0" err="1" smtClean="0">
                <a:latin typeface="Times New Roman" panose="02020603050405020304" pitchFamily="18" charset="0"/>
                <a:cs typeface="Times New Roman" panose="02020603050405020304" pitchFamily="18" charset="0"/>
              </a:rPr>
              <a:t>để</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tìm</a:t>
            </a:r>
            <a:r>
              <a:rPr lang="en-US" sz="4000" dirty="0" smtClean="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hiểu</a:t>
            </a:r>
            <a:r>
              <a:rPr lang="en-US" sz="4000" dirty="0">
                <a:latin typeface="Times New Roman" panose="02020603050405020304" pitchFamily="18" charset="0"/>
                <a:cs typeface="Times New Roman" panose="02020603050405020304" pitchFamily="18" charset="0"/>
              </a:rPr>
              <a:t> ý </a:t>
            </a:r>
            <a:r>
              <a:rPr lang="en-US" sz="4000" dirty="0" err="1">
                <a:latin typeface="Times New Roman" panose="02020603050405020304" pitchFamily="18" charset="0"/>
                <a:cs typeface="Times New Roman" panose="02020603050405020304" pitchFamily="18" charset="0"/>
              </a:rPr>
              <a:t>nghĩa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học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tập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tự</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tích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cực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gì</a:t>
            </a:r>
            <a:r>
              <a:rPr lang="en-US" sz="4000" dirty="0">
                <a:latin typeface="Times New Roman" panose="02020603050405020304" pitchFamily="18" charset="0"/>
                <a:cs typeface="Times New Roman" panose="02020603050405020304" pitchFamily="18" charset="0"/>
              </a:rPr>
              <a:t> </a:t>
            </a:r>
            <a:r>
              <a:rPr lang="en-US" sz="4000" dirty="0" smtClean="0">
                <a:latin typeface="Times New Roman" panose="02020603050405020304" pitchFamily="18" charset="0"/>
                <a:cs typeface="Times New Roman" panose="02020603050405020304" pitchFamily="18" charset="0"/>
              </a:rPr>
              <a:t>?</a:t>
            </a:r>
          </a:p>
          <a:p>
            <a:pPr>
              <a:buFontTx/>
              <a:buChar char="-"/>
            </a:pPr>
            <a:r>
              <a:rPr lang="en-US" sz="4000" dirty="0" err="1" smtClean="0">
                <a:latin typeface="Times New Roman" panose="02020603050405020304" pitchFamily="18" charset="0"/>
                <a:cs typeface="Times New Roman" panose="02020603050405020304" pitchFamily="18" charset="0"/>
              </a:rPr>
              <a:t>Chuẩn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bị</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nội</a:t>
            </a:r>
            <a:r>
              <a:rPr lang="en-US" sz="4000" dirty="0" smtClean="0">
                <a:latin typeface="Times New Roman" panose="02020603050405020304" pitchFamily="18" charset="0"/>
                <a:cs typeface="Times New Roman" panose="02020603050405020304" pitchFamily="18" charset="0"/>
              </a:rPr>
              <a:t> dung </a:t>
            </a:r>
            <a:r>
              <a:rPr lang="en-US" sz="4000" dirty="0" err="1" smtClean="0">
                <a:latin typeface="Times New Roman" panose="02020603050405020304" pitchFamily="18" charset="0"/>
                <a:cs typeface="Times New Roman" panose="02020603050405020304" pitchFamily="18" charset="0"/>
              </a:rPr>
              <a:t>bài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tập</a:t>
            </a:r>
            <a:r>
              <a:rPr lang="en-US" sz="4000" dirty="0" smtClean="0">
                <a:latin typeface="Times New Roman" panose="02020603050405020304" pitchFamily="18" charset="0"/>
                <a:cs typeface="Times New Roman" panose="02020603050405020304" pitchFamily="18" charset="0"/>
              </a:rPr>
              <a:t> 2; </a:t>
            </a:r>
            <a:r>
              <a:rPr lang="en-US" sz="4000" dirty="0" err="1" smtClean="0">
                <a:latin typeface="Times New Roman" panose="02020603050405020304" pitchFamily="18" charset="0"/>
                <a:cs typeface="Times New Roman" panose="02020603050405020304" pitchFamily="18" charset="0"/>
              </a:rPr>
              <a:t>bài</a:t>
            </a:r>
            <a:r>
              <a:rPr lang="en-US" sz="4000" dirty="0" smtClean="0">
                <a:latin typeface="Times New Roman" panose="02020603050405020304" pitchFamily="18" charset="0"/>
                <a:cs typeface="Times New Roman" panose="02020603050405020304" pitchFamily="18" charset="0"/>
              </a:rPr>
              <a:t> 3 ( </a:t>
            </a:r>
            <a:r>
              <a:rPr lang="en-US" sz="4000" dirty="0" err="1" smtClean="0">
                <a:latin typeface="Times New Roman" panose="02020603050405020304" pitchFamily="18" charset="0"/>
                <a:cs typeface="Times New Roman" panose="02020603050405020304" pitchFamily="18" charset="0"/>
              </a:rPr>
              <a:t>SGk</a:t>
            </a:r>
            <a:r>
              <a:rPr lang="en-US" sz="4000" dirty="0" smtClean="0">
                <a:latin typeface="Times New Roman" panose="02020603050405020304" pitchFamily="18" charset="0"/>
                <a:cs typeface="Times New Roman" panose="02020603050405020304" pitchFamily="18" charset="0"/>
              </a:rPr>
              <a:t> – </a:t>
            </a:r>
            <a:r>
              <a:rPr lang="en-US" sz="4000" dirty="0" err="1" smtClean="0">
                <a:latin typeface="Times New Roman" panose="02020603050405020304" pitchFamily="18" charset="0"/>
                <a:cs typeface="Times New Roman" panose="02020603050405020304" pitchFamily="18" charset="0"/>
              </a:rPr>
              <a:t>Trang</a:t>
            </a:r>
            <a:r>
              <a:rPr lang="en-US" sz="4000" dirty="0" smtClean="0">
                <a:latin typeface="Times New Roman" panose="02020603050405020304" pitchFamily="18" charset="0"/>
                <a:cs typeface="Times New Roman" panose="02020603050405020304" pitchFamily="18" charset="0"/>
              </a:rPr>
              <a:t> 17 )</a:t>
            </a:r>
          </a:p>
          <a:p>
            <a:pPr>
              <a:buFontTx/>
              <a:buChar char="-"/>
            </a:pPr>
            <a:r>
              <a:rPr lang="en-US" sz="4000" dirty="0" err="1" smtClean="0">
                <a:latin typeface="Times New Roman" panose="02020603050405020304" pitchFamily="18" charset="0"/>
                <a:cs typeface="Times New Roman" panose="02020603050405020304" pitchFamily="18" charset="0"/>
              </a:rPr>
              <a:t>Liên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hệ</a:t>
            </a:r>
            <a:r>
              <a:rPr lang="en-US" sz="4000" dirty="0" smtClean="0">
                <a:latin typeface="Times New Roman" panose="02020603050405020304" pitchFamily="18" charset="0"/>
                <a:cs typeface="Times New Roman" panose="02020603050405020304" pitchFamily="18" charset="0"/>
              </a:rPr>
              <a:t> 1 </a:t>
            </a:r>
            <a:r>
              <a:rPr lang="en-US" sz="4000" dirty="0" err="1" smtClean="0">
                <a:latin typeface="Times New Roman" panose="02020603050405020304" pitchFamily="18" charset="0"/>
                <a:cs typeface="Times New Roman" panose="02020603050405020304" pitchFamily="18" charset="0"/>
              </a:rPr>
              <a:t>tấm</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gương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học</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tập</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tự</a:t>
            </a:r>
            <a:r>
              <a:rPr lang="en-US" sz="4000" dirty="0" smtClean="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tích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cực</a:t>
            </a:r>
            <a:r>
              <a:rPr lang="en-US" sz="4000" dirty="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mà</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em</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biết</a:t>
            </a:r>
            <a:r>
              <a:rPr lang="en-US" sz="4000" dirty="0" smtClean="0">
                <a:latin typeface="Times New Roman" panose="02020603050405020304" pitchFamily="18" charset="0"/>
                <a:cs typeface="Times New Roman" panose="02020603050405020304" pitchFamily="18" charset="0"/>
              </a:rPr>
              <a:t>, qua </a:t>
            </a:r>
            <a:r>
              <a:rPr lang="en-US" sz="4000" dirty="0" err="1" smtClean="0">
                <a:latin typeface="Times New Roman" panose="02020603050405020304" pitchFamily="18" charset="0"/>
                <a:cs typeface="Times New Roman" panose="02020603050405020304" pitchFamily="18" charset="0"/>
              </a:rPr>
              <a:t>đó</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em</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học</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tập</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được</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điều</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gì</a:t>
            </a:r>
            <a:r>
              <a:rPr lang="en-US" sz="4000" dirty="0">
                <a:latin typeface="Times New Roman" panose="02020603050405020304" pitchFamily="18" charset="0"/>
                <a:cs typeface="Times New Roman" panose="02020603050405020304" pitchFamily="18" charset="0"/>
              </a:rPr>
              <a:t>.</a:t>
            </a:r>
            <a:endParaRPr lang="vi-VN"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9002951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85">
            <a:extLst>
              <a:ext uri="{FF2B5EF4-FFF2-40B4-BE49-F238E27FC236}">
                <a16:creationId xmlns:a16="http://schemas.microsoft.com/office/drawing/2014/main" id="{D62672E9-B732-6D1A-8B88-4663166B64DE}"/>
              </a:ext>
            </a:extLst>
          </p:cNvPr>
          <p:cNvPicPr>
            <a:picLocks noChangeAspect="1"/>
          </p:cNvPicPr>
          <p:nvPr/>
        </p:nvPicPr>
        <p:blipFill rotWithShape="1">
          <a:blip r:embed="rId3">
            <a:extLst>
              <a:ext uri="{28A0092B-C50C-407E-A947-70E740481C1C}">
                <a14:useLocalDpi xmlns:a14="http://schemas.microsoft.com/office/drawing/2010/main" val="0"/>
              </a:ext>
            </a:extLst>
          </a:blip>
          <a:srcRect l="49130" t="14387" r="42722" b="70243"/>
          <a:stretch/>
        </p:blipFill>
        <p:spPr>
          <a:xfrm>
            <a:off x="1901853" y="-115484"/>
            <a:ext cx="1180833" cy="2969966"/>
          </a:xfrm>
          <a:prstGeom prst="rect">
            <a:avLst/>
          </a:prstGeom>
        </p:spPr>
      </p:pic>
      <p:pic>
        <p:nvPicPr>
          <p:cNvPr id="5" name="图片 84">
            <a:extLst>
              <a:ext uri="{FF2B5EF4-FFF2-40B4-BE49-F238E27FC236}">
                <a16:creationId xmlns:a16="http://schemas.microsoft.com/office/drawing/2014/main" id="{5A1E5D16-2930-6F21-2E8C-CEBFA1D04C28}"/>
              </a:ext>
            </a:extLst>
          </p:cNvPr>
          <p:cNvPicPr>
            <a:picLocks noChangeAspect="1"/>
          </p:cNvPicPr>
          <p:nvPr/>
        </p:nvPicPr>
        <p:blipFill rotWithShape="1">
          <a:blip r:embed="rId4">
            <a:extLst>
              <a:ext uri="{28A0092B-C50C-407E-A947-70E740481C1C}">
                <a14:useLocalDpi xmlns:a14="http://schemas.microsoft.com/office/drawing/2010/main" val="0"/>
              </a:ext>
            </a:extLst>
          </a:blip>
          <a:srcRect l="49130" t="14387" r="42722" b="70243"/>
          <a:stretch/>
        </p:blipFill>
        <p:spPr>
          <a:xfrm>
            <a:off x="2644234" y="-594535"/>
            <a:ext cx="1655955" cy="4164968"/>
          </a:xfrm>
          <a:prstGeom prst="rect">
            <a:avLst/>
          </a:prstGeom>
        </p:spPr>
      </p:pic>
      <p:pic>
        <p:nvPicPr>
          <p:cNvPr id="6" name="图片 89">
            <a:extLst>
              <a:ext uri="{FF2B5EF4-FFF2-40B4-BE49-F238E27FC236}">
                <a16:creationId xmlns:a16="http://schemas.microsoft.com/office/drawing/2014/main" id="{6DEDA17A-1059-94DA-1C2A-662709A0A1C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2401" t="5628" r="27635" b="61389"/>
          <a:stretch/>
        </p:blipFill>
        <p:spPr>
          <a:xfrm>
            <a:off x="1565263" y="132085"/>
            <a:ext cx="2985196" cy="3285060"/>
          </a:xfrm>
          <a:prstGeom prst="rect">
            <a:avLst/>
          </a:prstGeom>
        </p:spPr>
      </p:pic>
      <p:pic>
        <p:nvPicPr>
          <p:cNvPr id="13" name="图片 11">
            <a:extLst>
              <a:ext uri="{FF2B5EF4-FFF2-40B4-BE49-F238E27FC236}">
                <a16:creationId xmlns:a16="http://schemas.microsoft.com/office/drawing/2014/main" id="{7C9A1978-8AF0-3A1E-FAD9-B77EBED0B731}"/>
              </a:ext>
            </a:extLst>
          </p:cNvPr>
          <p:cNvPicPr>
            <a:picLocks noChangeAspect="1"/>
          </p:cNvPicPr>
          <p:nvPr/>
        </p:nvPicPr>
        <p:blipFill rotWithShape="1">
          <a:blip r:embed="rId4">
            <a:extLst>
              <a:ext uri="{28A0092B-C50C-407E-A947-70E740481C1C}">
                <a14:useLocalDpi xmlns:a14="http://schemas.microsoft.com/office/drawing/2010/main" val="0"/>
              </a:ext>
            </a:extLst>
          </a:blip>
          <a:srcRect l="49130" t="14387" r="42722" b="70243"/>
          <a:stretch/>
        </p:blipFill>
        <p:spPr>
          <a:xfrm>
            <a:off x="8461501" y="-107405"/>
            <a:ext cx="1161914" cy="2922383"/>
          </a:xfrm>
          <a:prstGeom prst="rect">
            <a:avLst/>
          </a:prstGeom>
        </p:spPr>
      </p:pic>
      <p:pic>
        <p:nvPicPr>
          <p:cNvPr id="14" name="Picture 13">
            <a:extLst>
              <a:ext uri="{FF2B5EF4-FFF2-40B4-BE49-F238E27FC236}">
                <a16:creationId xmlns:a16="http://schemas.microsoft.com/office/drawing/2014/main" id="{30065CEB-786F-C1B8-9FD4-8D4B10590768}"/>
              </a:ext>
            </a:extLst>
          </p:cNvPr>
          <p:cNvPicPr>
            <a:picLocks noChangeAspect="1"/>
          </p:cNvPicPr>
          <p:nvPr/>
        </p:nvPicPr>
        <p:blipFill>
          <a:blip r:embed="rId6"/>
          <a:stretch>
            <a:fillRect/>
          </a:stretch>
        </p:blipFill>
        <p:spPr>
          <a:xfrm>
            <a:off x="9178759" y="-686475"/>
            <a:ext cx="1658256" cy="4170025"/>
          </a:xfrm>
          <a:prstGeom prst="rect">
            <a:avLst/>
          </a:prstGeom>
        </p:spPr>
      </p:pic>
      <p:pic>
        <p:nvPicPr>
          <p:cNvPr id="18" name="PA_库_图片 27">
            <a:extLst>
              <a:ext uri="{FF2B5EF4-FFF2-40B4-BE49-F238E27FC236}">
                <a16:creationId xmlns:a16="http://schemas.microsoft.com/office/drawing/2014/main" id="{CD6CE77E-6434-D792-7EB2-B55D874D9B52}"/>
              </a:ext>
            </a:extLst>
          </p:cNvPr>
          <p:cNvPicPr>
            <a:picLocks noChangeAspect="1"/>
          </p:cNvPicPr>
          <p:nvPr>
            <p:custDataLst>
              <p:tags r:id="rId1"/>
            </p:custDataLst>
          </p:nvPr>
        </p:nvPicPr>
        <p:blipFill rotWithShape="1">
          <a:blip r:embed="rId7" cstate="print">
            <a:extLst>
              <a:ext uri="{28A0092B-C50C-407E-A947-70E740481C1C}">
                <a14:useLocalDpi xmlns:a14="http://schemas.microsoft.com/office/drawing/2010/main" val="0"/>
              </a:ext>
            </a:extLst>
          </a:blip>
          <a:srcRect/>
          <a:stretch>
            <a:fillRect/>
          </a:stretch>
        </p:blipFill>
        <p:spPr>
          <a:xfrm rot="5174318">
            <a:off x="73638" y="3616139"/>
            <a:ext cx="2771736" cy="3702937"/>
          </a:xfrm>
          <a:prstGeom prst="rect">
            <a:avLst/>
          </a:prstGeom>
        </p:spPr>
      </p:pic>
      <p:pic>
        <p:nvPicPr>
          <p:cNvPr id="2" name="图片 2">
            <a:extLst>
              <a:ext uri="{FF2B5EF4-FFF2-40B4-BE49-F238E27FC236}">
                <a16:creationId xmlns:a16="http://schemas.microsoft.com/office/drawing/2014/main" id="{496EC28E-D1B2-B877-D745-D9B29F30CC1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795157" y="929037"/>
            <a:ext cx="1694696" cy="2161906"/>
          </a:xfrm>
          <a:prstGeom prst="rect">
            <a:avLst/>
          </a:prstGeom>
        </p:spPr>
      </p:pic>
      <p:grpSp>
        <p:nvGrpSpPr>
          <p:cNvPr id="3" name="组合 2">
            <a:extLst>
              <a:ext uri="{FF2B5EF4-FFF2-40B4-BE49-F238E27FC236}">
                <a16:creationId xmlns:a16="http://schemas.microsoft.com/office/drawing/2014/main" id="{4AC21542-5689-D363-BF49-87F53D95D8D6}"/>
              </a:ext>
            </a:extLst>
          </p:cNvPr>
          <p:cNvGrpSpPr/>
          <p:nvPr/>
        </p:nvGrpSpPr>
        <p:grpSpPr>
          <a:xfrm>
            <a:off x="1565263" y="1294143"/>
            <a:ext cx="8797857" cy="3980372"/>
            <a:chOff x="1949253" y="1627716"/>
            <a:chExt cx="3271491" cy="2309600"/>
          </a:xfrm>
        </p:grpSpPr>
        <p:grpSp>
          <p:nvGrpSpPr>
            <p:cNvPr id="21" name="组合 135">
              <a:extLst>
                <a:ext uri="{FF2B5EF4-FFF2-40B4-BE49-F238E27FC236}">
                  <a16:creationId xmlns:a16="http://schemas.microsoft.com/office/drawing/2014/main" id="{16CDF844-4705-3A95-BB7E-207A06D79B1B}"/>
                </a:ext>
              </a:extLst>
            </p:cNvPr>
            <p:cNvGrpSpPr/>
            <p:nvPr/>
          </p:nvGrpSpPr>
          <p:grpSpPr>
            <a:xfrm>
              <a:off x="1949253" y="1627716"/>
              <a:ext cx="3271491" cy="2309600"/>
              <a:chOff x="3246438" y="1068388"/>
              <a:chExt cx="5711825" cy="4678363"/>
            </a:xfrm>
            <a:solidFill>
              <a:srgbClr val="000000"/>
            </a:solidFill>
          </p:grpSpPr>
          <p:sp>
            <p:nvSpPr>
              <p:cNvPr id="23" name="Freeform 5">
                <a:extLst>
                  <a:ext uri="{FF2B5EF4-FFF2-40B4-BE49-F238E27FC236}">
                    <a16:creationId xmlns:a16="http://schemas.microsoft.com/office/drawing/2014/main" id="{E71CF423-B0B6-9972-270A-1700C3983AD4}"/>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4" name="Freeform 6">
                <a:extLst>
                  <a:ext uri="{FF2B5EF4-FFF2-40B4-BE49-F238E27FC236}">
                    <a16:creationId xmlns:a16="http://schemas.microsoft.com/office/drawing/2014/main" id="{4CF58B72-E722-4153-1950-1B0106CD0704}"/>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 name="Freeform 7">
                <a:extLst>
                  <a:ext uri="{FF2B5EF4-FFF2-40B4-BE49-F238E27FC236}">
                    <a16:creationId xmlns:a16="http://schemas.microsoft.com/office/drawing/2014/main" id="{4B5DA7B8-C388-D779-ACA3-02935BC34052}"/>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 name="Freeform 8">
                <a:extLst>
                  <a:ext uri="{FF2B5EF4-FFF2-40B4-BE49-F238E27FC236}">
                    <a16:creationId xmlns:a16="http://schemas.microsoft.com/office/drawing/2014/main" id="{2A3518C0-1C4D-85CE-D873-D504E601B7E3}"/>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 name="Freeform 9">
                <a:extLst>
                  <a:ext uri="{FF2B5EF4-FFF2-40B4-BE49-F238E27FC236}">
                    <a16:creationId xmlns:a16="http://schemas.microsoft.com/office/drawing/2014/main" id="{E2935C98-66DB-7D4D-9BEA-EB1A0553C5D5}"/>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8" name="Freeform 10">
                <a:extLst>
                  <a:ext uri="{FF2B5EF4-FFF2-40B4-BE49-F238E27FC236}">
                    <a16:creationId xmlns:a16="http://schemas.microsoft.com/office/drawing/2014/main" id="{3D520619-F694-964D-CADC-80AD148F9DB4}"/>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9" name="Freeform 11">
                <a:extLst>
                  <a:ext uri="{FF2B5EF4-FFF2-40B4-BE49-F238E27FC236}">
                    <a16:creationId xmlns:a16="http://schemas.microsoft.com/office/drawing/2014/main" id="{31F7AEEE-58EC-9955-379A-8B2CD6EA4BBE}"/>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nvGrpSpPr>
              <p:cNvPr id="30" name="组合 143">
                <a:extLst>
                  <a:ext uri="{FF2B5EF4-FFF2-40B4-BE49-F238E27FC236}">
                    <a16:creationId xmlns:a16="http://schemas.microsoft.com/office/drawing/2014/main" id="{A0703710-0FFD-945B-FCAF-1B6EE68CF96F}"/>
                  </a:ext>
                </a:extLst>
              </p:cNvPr>
              <p:cNvGrpSpPr/>
              <p:nvPr/>
            </p:nvGrpSpPr>
            <p:grpSpPr>
              <a:xfrm>
                <a:off x="3517901" y="1225551"/>
                <a:ext cx="5260975" cy="4090987"/>
                <a:chOff x="3517901" y="1225551"/>
                <a:chExt cx="5260975" cy="4090987"/>
              </a:xfrm>
              <a:grpFill/>
            </p:grpSpPr>
            <p:sp>
              <p:nvSpPr>
                <p:cNvPr id="31" name="Freeform 12">
                  <a:extLst>
                    <a:ext uri="{FF2B5EF4-FFF2-40B4-BE49-F238E27FC236}">
                      <a16:creationId xmlns:a16="http://schemas.microsoft.com/office/drawing/2014/main" id="{96A63B30-484B-1A84-72A0-C09A80793045}"/>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2" name="Freeform 13">
                  <a:extLst>
                    <a:ext uri="{FF2B5EF4-FFF2-40B4-BE49-F238E27FC236}">
                      <a16:creationId xmlns:a16="http://schemas.microsoft.com/office/drawing/2014/main" id="{75C1168C-E300-F965-3F75-DBF223DB140A}"/>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3" name="Freeform 14">
                  <a:extLst>
                    <a:ext uri="{FF2B5EF4-FFF2-40B4-BE49-F238E27FC236}">
                      <a16:creationId xmlns:a16="http://schemas.microsoft.com/office/drawing/2014/main" id="{36E1AA36-BDE8-2E1E-EA0C-F5D355F1C3D9}"/>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4" name="Freeform 15">
                  <a:extLst>
                    <a:ext uri="{FF2B5EF4-FFF2-40B4-BE49-F238E27FC236}">
                      <a16:creationId xmlns:a16="http://schemas.microsoft.com/office/drawing/2014/main" id="{70B684E1-2F18-F0CB-8E50-E6685AC555D2}"/>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5" name="Freeform 16">
                  <a:extLst>
                    <a:ext uri="{FF2B5EF4-FFF2-40B4-BE49-F238E27FC236}">
                      <a16:creationId xmlns:a16="http://schemas.microsoft.com/office/drawing/2014/main" id="{13FF580C-6D22-F715-9798-F542B7EF7CF7}"/>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6" name="Freeform 17">
                  <a:extLst>
                    <a:ext uri="{FF2B5EF4-FFF2-40B4-BE49-F238E27FC236}">
                      <a16:creationId xmlns:a16="http://schemas.microsoft.com/office/drawing/2014/main" id="{A71B23E1-C08C-A164-6C94-9B89E271AA5C}"/>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7" name="Freeform 18">
                  <a:extLst>
                    <a:ext uri="{FF2B5EF4-FFF2-40B4-BE49-F238E27FC236}">
                      <a16:creationId xmlns:a16="http://schemas.microsoft.com/office/drawing/2014/main" id="{65642E41-CC77-C821-8B76-13DF47555150}"/>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8" name="Freeform 19">
                  <a:extLst>
                    <a:ext uri="{FF2B5EF4-FFF2-40B4-BE49-F238E27FC236}">
                      <a16:creationId xmlns:a16="http://schemas.microsoft.com/office/drawing/2014/main" id="{14FA1B1A-4562-5AD5-4BDE-A252E05B00DD}"/>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9" name="Freeform 20">
                  <a:extLst>
                    <a:ext uri="{FF2B5EF4-FFF2-40B4-BE49-F238E27FC236}">
                      <a16:creationId xmlns:a16="http://schemas.microsoft.com/office/drawing/2014/main" id="{E42F63C4-C065-A8F2-5E10-A4654ABC397C}"/>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0" name="Freeform 21">
                  <a:extLst>
                    <a:ext uri="{FF2B5EF4-FFF2-40B4-BE49-F238E27FC236}">
                      <a16:creationId xmlns:a16="http://schemas.microsoft.com/office/drawing/2014/main" id="{BC6E68A5-4F90-A477-0317-9A345B607241}"/>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1" name="Freeform 22">
                  <a:extLst>
                    <a:ext uri="{FF2B5EF4-FFF2-40B4-BE49-F238E27FC236}">
                      <a16:creationId xmlns:a16="http://schemas.microsoft.com/office/drawing/2014/main" id="{08F1D5BC-0534-48FF-BC3B-1C018F2ECF3E}"/>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2" name="Freeform 23">
                  <a:extLst>
                    <a:ext uri="{FF2B5EF4-FFF2-40B4-BE49-F238E27FC236}">
                      <a16:creationId xmlns:a16="http://schemas.microsoft.com/office/drawing/2014/main" id="{1B76DEA7-B151-1C3F-5E79-E10005B78199}"/>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3" name="Freeform 24">
                  <a:extLst>
                    <a:ext uri="{FF2B5EF4-FFF2-40B4-BE49-F238E27FC236}">
                      <a16:creationId xmlns:a16="http://schemas.microsoft.com/office/drawing/2014/main" id="{7768C08D-AB85-F36A-BF79-12487C744AD8}"/>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4" name="Freeform 25">
                  <a:extLst>
                    <a:ext uri="{FF2B5EF4-FFF2-40B4-BE49-F238E27FC236}">
                      <a16:creationId xmlns:a16="http://schemas.microsoft.com/office/drawing/2014/main" id="{D800D356-CB31-1470-59DA-BE5685091A58}"/>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5" name="Freeform 26">
                  <a:extLst>
                    <a:ext uri="{FF2B5EF4-FFF2-40B4-BE49-F238E27FC236}">
                      <a16:creationId xmlns:a16="http://schemas.microsoft.com/office/drawing/2014/main" id="{1530860B-14B4-2692-CC22-36600F5496E3}"/>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6" name="Freeform 27">
                  <a:extLst>
                    <a:ext uri="{FF2B5EF4-FFF2-40B4-BE49-F238E27FC236}">
                      <a16:creationId xmlns:a16="http://schemas.microsoft.com/office/drawing/2014/main" id="{E5B6F821-6D1C-B256-528A-95BD86949ECC}"/>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7" name="Freeform 28">
                  <a:extLst>
                    <a:ext uri="{FF2B5EF4-FFF2-40B4-BE49-F238E27FC236}">
                      <a16:creationId xmlns:a16="http://schemas.microsoft.com/office/drawing/2014/main" id="{9ACE2CC2-B69E-8194-CE24-FC0BEDDC4790}"/>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8" name="Freeform 29">
                  <a:extLst>
                    <a:ext uri="{FF2B5EF4-FFF2-40B4-BE49-F238E27FC236}">
                      <a16:creationId xmlns:a16="http://schemas.microsoft.com/office/drawing/2014/main" id="{24A4F78F-A734-131F-605A-AFAB2538A89F}"/>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9" name="Freeform 30">
                  <a:extLst>
                    <a:ext uri="{FF2B5EF4-FFF2-40B4-BE49-F238E27FC236}">
                      <a16:creationId xmlns:a16="http://schemas.microsoft.com/office/drawing/2014/main" id="{D0CBB6A6-DF5B-FE4E-2BDB-67BDA7669101}"/>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0" name="Freeform 31">
                  <a:extLst>
                    <a:ext uri="{FF2B5EF4-FFF2-40B4-BE49-F238E27FC236}">
                      <a16:creationId xmlns:a16="http://schemas.microsoft.com/office/drawing/2014/main" id="{C3CD2FA9-5221-73D6-E19A-3EAF4C817891}"/>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1" name="Freeform 32">
                  <a:extLst>
                    <a:ext uri="{FF2B5EF4-FFF2-40B4-BE49-F238E27FC236}">
                      <a16:creationId xmlns:a16="http://schemas.microsoft.com/office/drawing/2014/main" id="{D66390BD-E4E6-694D-2E79-985510E3B3D3}"/>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2" name="Freeform 33">
                  <a:extLst>
                    <a:ext uri="{FF2B5EF4-FFF2-40B4-BE49-F238E27FC236}">
                      <a16:creationId xmlns:a16="http://schemas.microsoft.com/office/drawing/2014/main" id="{CA3C8037-45E9-30A9-84A6-8413AEF4146B}"/>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3" name="Freeform 34">
                  <a:extLst>
                    <a:ext uri="{FF2B5EF4-FFF2-40B4-BE49-F238E27FC236}">
                      <a16:creationId xmlns:a16="http://schemas.microsoft.com/office/drawing/2014/main" id="{EDC1FEDF-3715-43AC-B3D8-ED1755AF9ECD}"/>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4" name="Freeform 35">
                  <a:extLst>
                    <a:ext uri="{FF2B5EF4-FFF2-40B4-BE49-F238E27FC236}">
                      <a16:creationId xmlns:a16="http://schemas.microsoft.com/office/drawing/2014/main" id="{092F2630-C5C5-40FF-0069-CDA881B381E3}"/>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5" name="Freeform 36">
                  <a:extLst>
                    <a:ext uri="{FF2B5EF4-FFF2-40B4-BE49-F238E27FC236}">
                      <a16:creationId xmlns:a16="http://schemas.microsoft.com/office/drawing/2014/main" id="{D7AE4379-7A21-5767-3FDA-894644D0FC95}"/>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6" name="Freeform 37">
                  <a:extLst>
                    <a:ext uri="{FF2B5EF4-FFF2-40B4-BE49-F238E27FC236}">
                      <a16:creationId xmlns:a16="http://schemas.microsoft.com/office/drawing/2014/main" id="{505E99A7-4670-A724-1D4A-4C0BE6F65C7A}"/>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7" name="Freeform 38">
                  <a:extLst>
                    <a:ext uri="{FF2B5EF4-FFF2-40B4-BE49-F238E27FC236}">
                      <a16:creationId xmlns:a16="http://schemas.microsoft.com/office/drawing/2014/main" id="{A21A2D33-45A8-0234-8B7B-60A7690FFD6A}"/>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8" name="Freeform 39">
                  <a:extLst>
                    <a:ext uri="{FF2B5EF4-FFF2-40B4-BE49-F238E27FC236}">
                      <a16:creationId xmlns:a16="http://schemas.microsoft.com/office/drawing/2014/main" id="{F803962E-0CC0-47BC-4E51-A57436C8CBEF}"/>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9" name="Freeform 40">
                  <a:extLst>
                    <a:ext uri="{FF2B5EF4-FFF2-40B4-BE49-F238E27FC236}">
                      <a16:creationId xmlns:a16="http://schemas.microsoft.com/office/drawing/2014/main" id="{3286624F-145E-C491-199F-10DD7796B186}"/>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0" name="Freeform 41">
                  <a:extLst>
                    <a:ext uri="{FF2B5EF4-FFF2-40B4-BE49-F238E27FC236}">
                      <a16:creationId xmlns:a16="http://schemas.microsoft.com/office/drawing/2014/main" id="{5736F17F-2E77-7E88-CE76-A1A3623F5734}"/>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1" name="Freeform 42">
                  <a:extLst>
                    <a:ext uri="{FF2B5EF4-FFF2-40B4-BE49-F238E27FC236}">
                      <a16:creationId xmlns:a16="http://schemas.microsoft.com/office/drawing/2014/main" id="{79C6CFC8-47A0-B439-4AAF-B433B3DB6046}"/>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2" name="Freeform 43">
                  <a:extLst>
                    <a:ext uri="{FF2B5EF4-FFF2-40B4-BE49-F238E27FC236}">
                      <a16:creationId xmlns:a16="http://schemas.microsoft.com/office/drawing/2014/main" id="{B8B42ED0-1D10-DE89-ABA9-18DC5EBF4984}"/>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3" name="Freeform 44">
                  <a:extLst>
                    <a:ext uri="{FF2B5EF4-FFF2-40B4-BE49-F238E27FC236}">
                      <a16:creationId xmlns:a16="http://schemas.microsoft.com/office/drawing/2014/main" id="{BCD70822-1225-4942-466E-2FB52B75095D}"/>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4" name="Freeform 45">
                  <a:extLst>
                    <a:ext uri="{FF2B5EF4-FFF2-40B4-BE49-F238E27FC236}">
                      <a16:creationId xmlns:a16="http://schemas.microsoft.com/office/drawing/2014/main" id="{6AEB3DEC-DA9E-C198-AAFD-425ABA069204}"/>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5" name="Freeform 46">
                  <a:extLst>
                    <a:ext uri="{FF2B5EF4-FFF2-40B4-BE49-F238E27FC236}">
                      <a16:creationId xmlns:a16="http://schemas.microsoft.com/office/drawing/2014/main" id="{D3308773-08D9-E156-2FBB-DB1E50ADA609}"/>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6" name="Freeform 47">
                  <a:extLst>
                    <a:ext uri="{FF2B5EF4-FFF2-40B4-BE49-F238E27FC236}">
                      <a16:creationId xmlns:a16="http://schemas.microsoft.com/office/drawing/2014/main" id="{FA85A0EE-46BE-C728-E431-FEF53CFF6B1E}"/>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7" name="Freeform 48">
                  <a:extLst>
                    <a:ext uri="{FF2B5EF4-FFF2-40B4-BE49-F238E27FC236}">
                      <a16:creationId xmlns:a16="http://schemas.microsoft.com/office/drawing/2014/main" id="{A7A76892-31B8-3241-0D48-C7E3936F9CA9}"/>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8" name="Freeform 49">
                  <a:extLst>
                    <a:ext uri="{FF2B5EF4-FFF2-40B4-BE49-F238E27FC236}">
                      <a16:creationId xmlns:a16="http://schemas.microsoft.com/office/drawing/2014/main" id="{70BB2CE0-DDF4-B2D5-F8AF-2586EC27BA03}"/>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9" name="Freeform 50">
                  <a:extLst>
                    <a:ext uri="{FF2B5EF4-FFF2-40B4-BE49-F238E27FC236}">
                      <a16:creationId xmlns:a16="http://schemas.microsoft.com/office/drawing/2014/main" id="{672D846E-C783-ED15-6CFE-E5CA04D27568}"/>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0" name="Freeform 51">
                  <a:extLst>
                    <a:ext uri="{FF2B5EF4-FFF2-40B4-BE49-F238E27FC236}">
                      <a16:creationId xmlns:a16="http://schemas.microsoft.com/office/drawing/2014/main" id="{82E62FEE-3376-DCB8-2F42-63DADAD69605}"/>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1" name="Freeform 52">
                  <a:extLst>
                    <a:ext uri="{FF2B5EF4-FFF2-40B4-BE49-F238E27FC236}">
                      <a16:creationId xmlns:a16="http://schemas.microsoft.com/office/drawing/2014/main" id="{63FFECB8-C7E8-CFC4-3D16-4FC281D42D70}"/>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2" name="Freeform 53">
                  <a:extLst>
                    <a:ext uri="{FF2B5EF4-FFF2-40B4-BE49-F238E27FC236}">
                      <a16:creationId xmlns:a16="http://schemas.microsoft.com/office/drawing/2014/main" id="{13634163-6F43-F28A-F807-00352D080FCF}"/>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3" name="Freeform 54">
                  <a:extLst>
                    <a:ext uri="{FF2B5EF4-FFF2-40B4-BE49-F238E27FC236}">
                      <a16:creationId xmlns:a16="http://schemas.microsoft.com/office/drawing/2014/main" id="{EDAE834A-5139-DB8B-6191-32F3D5165963}"/>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4" name="Freeform 55">
                  <a:extLst>
                    <a:ext uri="{FF2B5EF4-FFF2-40B4-BE49-F238E27FC236}">
                      <a16:creationId xmlns:a16="http://schemas.microsoft.com/office/drawing/2014/main" id="{5DE67142-9C28-2FFC-8EE2-602D1F893916}"/>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5" name="Freeform 56">
                  <a:extLst>
                    <a:ext uri="{FF2B5EF4-FFF2-40B4-BE49-F238E27FC236}">
                      <a16:creationId xmlns:a16="http://schemas.microsoft.com/office/drawing/2014/main" id="{454B07A4-AE5B-8CF0-6757-7F2C26BD1057}"/>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6" name="Freeform 57">
                  <a:extLst>
                    <a:ext uri="{FF2B5EF4-FFF2-40B4-BE49-F238E27FC236}">
                      <a16:creationId xmlns:a16="http://schemas.microsoft.com/office/drawing/2014/main" id="{F91CA43A-CFB3-8777-3832-6577D212E6DB}"/>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7" name="Freeform 58">
                  <a:extLst>
                    <a:ext uri="{FF2B5EF4-FFF2-40B4-BE49-F238E27FC236}">
                      <a16:creationId xmlns:a16="http://schemas.microsoft.com/office/drawing/2014/main" id="{19FC3203-A10D-1C67-F528-854180D6B96A}"/>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8" name="Freeform 59">
                  <a:extLst>
                    <a:ext uri="{FF2B5EF4-FFF2-40B4-BE49-F238E27FC236}">
                      <a16:creationId xmlns:a16="http://schemas.microsoft.com/office/drawing/2014/main" id="{F7F533A7-8A5D-4A55-99B6-E743A15DF8AB}"/>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9" name="Freeform 60">
                  <a:extLst>
                    <a:ext uri="{FF2B5EF4-FFF2-40B4-BE49-F238E27FC236}">
                      <a16:creationId xmlns:a16="http://schemas.microsoft.com/office/drawing/2014/main" id="{DF336119-DEF3-2B97-2671-5DCF3353F748}"/>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0" name="Freeform 61">
                  <a:extLst>
                    <a:ext uri="{FF2B5EF4-FFF2-40B4-BE49-F238E27FC236}">
                      <a16:creationId xmlns:a16="http://schemas.microsoft.com/office/drawing/2014/main" id="{2A8C18D0-24CB-95A9-6FFF-648DD7EFB051}"/>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1" name="Freeform 62">
                  <a:extLst>
                    <a:ext uri="{FF2B5EF4-FFF2-40B4-BE49-F238E27FC236}">
                      <a16:creationId xmlns:a16="http://schemas.microsoft.com/office/drawing/2014/main" id="{FE5E7562-7E72-1D49-85E6-256A585A1089}"/>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2" name="Freeform 63">
                  <a:extLst>
                    <a:ext uri="{FF2B5EF4-FFF2-40B4-BE49-F238E27FC236}">
                      <a16:creationId xmlns:a16="http://schemas.microsoft.com/office/drawing/2014/main" id="{6FE46188-A8F3-9FE6-1062-8C56DF78EDBC}"/>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3" name="Freeform 64">
                  <a:extLst>
                    <a:ext uri="{FF2B5EF4-FFF2-40B4-BE49-F238E27FC236}">
                      <a16:creationId xmlns:a16="http://schemas.microsoft.com/office/drawing/2014/main" id="{6EB79A4C-CDD0-33D0-8FF2-FA59F2FF30FA}"/>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4" name="Freeform 65">
                  <a:extLst>
                    <a:ext uri="{FF2B5EF4-FFF2-40B4-BE49-F238E27FC236}">
                      <a16:creationId xmlns:a16="http://schemas.microsoft.com/office/drawing/2014/main" id="{7CA3B1A0-B381-20A0-7B3A-DB09B50AB2FF}"/>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5" name="Freeform 66">
                  <a:extLst>
                    <a:ext uri="{FF2B5EF4-FFF2-40B4-BE49-F238E27FC236}">
                      <a16:creationId xmlns:a16="http://schemas.microsoft.com/office/drawing/2014/main" id="{13C03283-082A-2C3F-F167-DB8020A4C1AE}"/>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6" name="Freeform 67">
                  <a:extLst>
                    <a:ext uri="{FF2B5EF4-FFF2-40B4-BE49-F238E27FC236}">
                      <a16:creationId xmlns:a16="http://schemas.microsoft.com/office/drawing/2014/main" id="{CDF37A2B-BB06-856F-2F52-6971436B81BB}"/>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7" name="Freeform 68">
                  <a:extLst>
                    <a:ext uri="{FF2B5EF4-FFF2-40B4-BE49-F238E27FC236}">
                      <a16:creationId xmlns:a16="http://schemas.microsoft.com/office/drawing/2014/main" id="{E66072B3-C401-2545-EA10-FD7B267EC061}"/>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8" name="Freeform 69">
                  <a:extLst>
                    <a:ext uri="{FF2B5EF4-FFF2-40B4-BE49-F238E27FC236}">
                      <a16:creationId xmlns:a16="http://schemas.microsoft.com/office/drawing/2014/main" id="{2991FAF4-B4B9-10DB-AD0F-5F3D41B78D39}"/>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9" name="Freeform 70">
                  <a:extLst>
                    <a:ext uri="{FF2B5EF4-FFF2-40B4-BE49-F238E27FC236}">
                      <a16:creationId xmlns:a16="http://schemas.microsoft.com/office/drawing/2014/main" id="{07A6FB39-88BE-8C89-44B3-4F5A26CDFFF6}"/>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0" name="Freeform 71">
                  <a:extLst>
                    <a:ext uri="{FF2B5EF4-FFF2-40B4-BE49-F238E27FC236}">
                      <a16:creationId xmlns:a16="http://schemas.microsoft.com/office/drawing/2014/main" id="{C34398CD-BC37-62C2-6262-46D9309F7CEB}"/>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1" name="Freeform 72">
                  <a:extLst>
                    <a:ext uri="{FF2B5EF4-FFF2-40B4-BE49-F238E27FC236}">
                      <a16:creationId xmlns:a16="http://schemas.microsoft.com/office/drawing/2014/main" id="{ABB8F7A7-704B-4292-9345-ED6F9C64E774}"/>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2" name="Freeform 73">
                  <a:extLst>
                    <a:ext uri="{FF2B5EF4-FFF2-40B4-BE49-F238E27FC236}">
                      <a16:creationId xmlns:a16="http://schemas.microsoft.com/office/drawing/2014/main" id="{A2AA37E4-D620-72DD-F09D-9DE048545042}"/>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3" name="Freeform 74">
                  <a:extLst>
                    <a:ext uri="{FF2B5EF4-FFF2-40B4-BE49-F238E27FC236}">
                      <a16:creationId xmlns:a16="http://schemas.microsoft.com/office/drawing/2014/main" id="{D9136FC6-D6BC-1CDA-01AD-C3046099F86E}"/>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4" name="Freeform 75">
                  <a:extLst>
                    <a:ext uri="{FF2B5EF4-FFF2-40B4-BE49-F238E27FC236}">
                      <a16:creationId xmlns:a16="http://schemas.microsoft.com/office/drawing/2014/main" id="{8D73ED3A-CF95-2AB4-FC93-F47BE0D73D5A}"/>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5" name="Freeform 76">
                  <a:extLst>
                    <a:ext uri="{FF2B5EF4-FFF2-40B4-BE49-F238E27FC236}">
                      <a16:creationId xmlns:a16="http://schemas.microsoft.com/office/drawing/2014/main" id="{41C785CF-491E-0F75-F24E-361F0EDE1451}"/>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6" name="Freeform 77">
                  <a:extLst>
                    <a:ext uri="{FF2B5EF4-FFF2-40B4-BE49-F238E27FC236}">
                      <a16:creationId xmlns:a16="http://schemas.microsoft.com/office/drawing/2014/main" id="{5A62E0A9-CC94-2A76-9D27-714F1F29AB90}"/>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7" name="Freeform 78">
                  <a:extLst>
                    <a:ext uri="{FF2B5EF4-FFF2-40B4-BE49-F238E27FC236}">
                      <a16:creationId xmlns:a16="http://schemas.microsoft.com/office/drawing/2014/main" id="{0376A826-B76C-9B45-50F6-1A7BE4771489}"/>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8" name="Freeform 79">
                  <a:extLst>
                    <a:ext uri="{FF2B5EF4-FFF2-40B4-BE49-F238E27FC236}">
                      <a16:creationId xmlns:a16="http://schemas.microsoft.com/office/drawing/2014/main" id="{1DB92F33-C7B3-8BD1-27EE-0BA8B01D72D8}"/>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9" name="Freeform 80">
                  <a:extLst>
                    <a:ext uri="{FF2B5EF4-FFF2-40B4-BE49-F238E27FC236}">
                      <a16:creationId xmlns:a16="http://schemas.microsoft.com/office/drawing/2014/main" id="{092E3884-87F3-1E79-BC48-C211388D9699}"/>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0" name="Freeform 81">
                  <a:extLst>
                    <a:ext uri="{FF2B5EF4-FFF2-40B4-BE49-F238E27FC236}">
                      <a16:creationId xmlns:a16="http://schemas.microsoft.com/office/drawing/2014/main" id="{28A0F3A9-D650-3005-514C-776888A8DBAA}"/>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1" name="Freeform 82">
                  <a:extLst>
                    <a:ext uri="{FF2B5EF4-FFF2-40B4-BE49-F238E27FC236}">
                      <a16:creationId xmlns:a16="http://schemas.microsoft.com/office/drawing/2014/main" id="{84382A3A-0DED-50FC-45EC-C87037B42C7E}"/>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2" name="Freeform 83">
                  <a:extLst>
                    <a:ext uri="{FF2B5EF4-FFF2-40B4-BE49-F238E27FC236}">
                      <a16:creationId xmlns:a16="http://schemas.microsoft.com/office/drawing/2014/main" id="{0B4CB33E-9DEC-BE6F-DD5A-5093C1DD4ECB}"/>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3" name="Freeform 84">
                  <a:extLst>
                    <a:ext uri="{FF2B5EF4-FFF2-40B4-BE49-F238E27FC236}">
                      <a16:creationId xmlns:a16="http://schemas.microsoft.com/office/drawing/2014/main" id="{93D2C5B2-967A-F554-72B9-65F58F5F4C9D}"/>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4" name="Freeform 85">
                  <a:extLst>
                    <a:ext uri="{FF2B5EF4-FFF2-40B4-BE49-F238E27FC236}">
                      <a16:creationId xmlns:a16="http://schemas.microsoft.com/office/drawing/2014/main" id="{9D44CD12-4F3D-671E-26CB-48A819D76022}"/>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5" name="Freeform 86">
                  <a:extLst>
                    <a:ext uri="{FF2B5EF4-FFF2-40B4-BE49-F238E27FC236}">
                      <a16:creationId xmlns:a16="http://schemas.microsoft.com/office/drawing/2014/main" id="{B81A5CFB-600F-8C18-93A5-2CAA0B7F8EA4}"/>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6" name="Freeform 87">
                  <a:extLst>
                    <a:ext uri="{FF2B5EF4-FFF2-40B4-BE49-F238E27FC236}">
                      <a16:creationId xmlns:a16="http://schemas.microsoft.com/office/drawing/2014/main" id="{5C38629C-CA72-91FE-0369-82E9F15746DF}"/>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7" name="Freeform 88">
                  <a:extLst>
                    <a:ext uri="{FF2B5EF4-FFF2-40B4-BE49-F238E27FC236}">
                      <a16:creationId xmlns:a16="http://schemas.microsoft.com/office/drawing/2014/main" id="{5C321931-E911-0AFE-BD6F-FC3BF2D2B8FB}"/>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8" name="Freeform 89">
                  <a:extLst>
                    <a:ext uri="{FF2B5EF4-FFF2-40B4-BE49-F238E27FC236}">
                      <a16:creationId xmlns:a16="http://schemas.microsoft.com/office/drawing/2014/main" id="{5D419084-84F0-BC4F-0286-97045843F80E}"/>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9" name="Freeform 90">
                  <a:extLst>
                    <a:ext uri="{FF2B5EF4-FFF2-40B4-BE49-F238E27FC236}">
                      <a16:creationId xmlns:a16="http://schemas.microsoft.com/office/drawing/2014/main" id="{E8E29643-8FA2-D542-9F41-AECCA07DC1A7}"/>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0" name="Freeform 91">
                  <a:extLst>
                    <a:ext uri="{FF2B5EF4-FFF2-40B4-BE49-F238E27FC236}">
                      <a16:creationId xmlns:a16="http://schemas.microsoft.com/office/drawing/2014/main" id="{E7576829-25FD-0774-FED0-56D97121DBA0}"/>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1" name="Freeform 92">
                  <a:extLst>
                    <a:ext uri="{FF2B5EF4-FFF2-40B4-BE49-F238E27FC236}">
                      <a16:creationId xmlns:a16="http://schemas.microsoft.com/office/drawing/2014/main" id="{6E76896E-DDCC-0AC7-CB7E-968307D131B8}"/>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grpSp>
        <p:sp>
          <p:nvSpPr>
            <p:cNvPr id="22" name="文本框 49">
              <a:extLst>
                <a:ext uri="{FF2B5EF4-FFF2-40B4-BE49-F238E27FC236}">
                  <a16:creationId xmlns:a16="http://schemas.microsoft.com/office/drawing/2014/main" id="{BAEB95C9-5CC1-C003-8485-8C3BBE7BF30B}"/>
                </a:ext>
              </a:extLst>
            </p:cNvPr>
            <p:cNvSpPr txBox="1">
              <a:spLocks noChangeArrowheads="1"/>
            </p:cNvSpPr>
            <p:nvPr/>
          </p:nvSpPr>
          <p:spPr bwMode="auto">
            <a:xfrm>
              <a:off x="2161786" y="2357647"/>
              <a:ext cx="2925908" cy="13489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marL="0" marR="0" lvl="0" indent="0" algn="l" defTabSz="914400" rtl="0" eaLnBrk="1" fontAlgn="auto" latinLnBrk="0" hangingPunct="1">
                <a:lnSpc>
                  <a:spcPct val="127000"/>
                </a:lnSpc>
                <a:spcBef>
                  <a:spcPts val="1000"/>
                </a:spcBef>
                <a:spcAft>
                  <a:spcPts val="0"/>
                </a:spcAft>
                <a:buClrTx/>
                <a:buSzTx/>
                <a:buFont typeface="Arial" panose="020B0604020202020204" pitchFamily="34" charset="0"/>
                <a:buNone/>
                <a:tabLst>
                  <a:tab pos="241300" algn="l"/>
                </a:tabLst>
                <a:defRPr/>
              </a:pPr>
              <a:r>
                <a:rPr kumimoji="0" lang="vi-VN" sz="6000" b="1" i="0" u="none" strike="noStrike" kern="0" cap="none" spc="0" normalizeH="0" baseline="0" noProof="0" dirty="0">
                  <a:ln w="22225">
                    <a:solidFill>
                      <a:srgbClr val="ED7D31"/>
                    </a:solidFill>
                    <a:prstDash val="solid"/>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Xin chào và hẹn gặp lại</a:t>
              </a:r>
              <a:endParaRPr kumimoji="0" lang="en-US" sz="6000" b="1" i="0" u="none" strike="noStrike" kern="0" cap="none" spc="0" normalizeH="0" baseline="0" noProof="0" dirty="0">
                <a:ln w="22225">
                  <a:solidFill>
                    <a:srgbClr val="ED7D31"/>
                  </a:solidFill>
                  <a:prstDash val="solid"/>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endParaRPr>
            </a:p>
          </p:txBody>
        </p:sp>
      </p:grpSp>
      <p:grpSp>
        <p:nvGrpSpPr>
          <p:cNvPr id="112" name="组合 452">
            <a:extLst>
              <a:ext uri="{FF2B5EF4-FFF2-40B4-BE49-F238E27FC236}">
                <a16:creationId xmlns:a16="http://schemas.microsoft.com/office/drawing/2014/main" id="{D2526107-DD14-D801-BD58-CA45D00FC1F6}"/>
              </a:ext>
            </a:extLst>
          </p:cNvPr>
          <p:cNvGrpSpPr/>
          <p:nvPr/>
        </p:nvGrpSpPr>
        <p:grpSpPr>
          <a:xfrm>
            <a:off x="4443507" y="3672662"/>
            <a:ext cx="3150316" cy="3347290"/>
            <a:chOff x="4427538" y="954088"/>
            <a:chExt cx="3333750" cy="3729038"/>
          </a:xfrm>
        </p:grpSpPr>
        <p:sp>
          <p:nvSpPr>
            <p:cNvPr id="113" name="Freeform 5">
              <a:extLst>
                <a:ext uri="{FF2B5EF4-FFF2-40B4-BE49-F238E27FC236}">
                  <a16:creationId xmlns:a16="http://schemas.microsoft.com/office/drawing/2014/main" id="{A9B4B639-4BB6-588E-F091-F9C3C5BDDC01}"/>
                </a:ext>
              </a:extLst>
            </p:cNvPr>
            <p:cNvSpPr/>
            <p:nvPr/>
          </p:nvSpPr>
          <p:spPr bwMode="auto">
            <a:xfrm>
              <a:off x="5026026" y="1547813"/>
              <a:ext cx="2144713" cy="2363788"/>
            </a:xfrm>
            <a:custGeom>
              <a:avLst/>
              <a:gdLst>
                <a:gd name="T0" fmla="*/ 518 w 570"/>
                <a:gd name="T1" fmla="*/ 231 h 629"/>
                <a:gd name="T2" fmla="*/ 454 w 570"/>
                <a:gd name="T3" fmla="*/ 271 h 629"/>
                <a:gd name="T4" fmla="*/ 496 w 570"/>
                <a:gd name="T5" fmla="*/ 135 h 629"/>
                <a:gd name="T6" fmla="*/ 393 w 570"/>
                <a:gd name="T7" fmla="*/ 205 h 629"/>
                <a:gd name="T8" fmla="*/ 326 w 570"/>
                <a:gd name="T9" fmla="*/ 264 h 629"/>
                <a:gd name="T10" fmla="*/ 474 w 570"/>
                <a:gd name="T11" fmla="*/ 89 h 629"/>
                <a:gd name="T12" fmla="*/ 385 w 570"/>
                <a:gd name="T13" fmla="*/ 100 h 629"/>
                <a:gd name="T14" fmla="*/ 322 w 570"/>
                <a:gd name="T15" fmla="*/ 156 h 629"/>
                <a:gd name="T16" fmla="*/ 401 w 570"/>
                <a:gd name="T17" fmla="*/ 66 h 629"/>
                <a:gd name="T18" fmla="*/ 279 w 570"/>
                <a:gd name="T19" fmla="*/ 80 h 629"/>
                <a:gd name="T20" fmla="*/ 223 w 570"/>
                <a:gd name="T21" fmla="*/ 103 h 629"/>
                <a:gd name="T22" fmla="*/ 280 w 570"/>
                <a:gd name="T23" fmla="*/ 61 h 629"/>
                <a:gd name="T24" fmla="*/ 212 w 570"/>
                <a:gd name="T25" fmla="*/ 33 h 629"/>
                <a:gd name="T26" fmla="*/ 78 w 570"/>
                <a:gd name="T27" fmla="*/ 109 h 629"/>
                <a:gd name="T28" fmla="*/ 29 w 570"/>
                <a:gd name="T29" fmla="*/ 198 h 629"/>
                <a:gd name="T30" fmla="*/ 35 w 570"/>
                <a:gd name="T31" fmla="*/ 232 h 629"/>
                <a:gd name="T32" fmla="*/ 42 w 570"/>
                <a:gd name="T33" fmla="*/ 311 h 629"/>
                <a:gd name="T34" fmla="*/ 20 w 570"/>
                <a:gd name="T35" fmla="*/ 366 h 629"/>
                <a:gd name="T36" fmla="*/ 73 w 570"/>
                <a:gd name="T37" fmla="*/ 388 h 629"/>
                <a:gd name="T38" fmla="*/ 178 w 570"/>
                <a:gd name="T39" fmla="*/ 311 h 629"/>
                <a:gd name="T40" fmla="*/ 102 w 570"/>
                <a:gd name="T41" fmla="*/ 390 h 629"/>
                <a:gd name="T42" fmla="*/ 92 w 570"/>
                <a:gd name="T43" fmla="*/ 469 h 629"/>
                <a:gd name="T44" fmla="*/ 196 w 570"/>
                <a:gd name="T45" fmla="*/ 407 h 629"/>
                <a:gd name="T46" fmla="*/ 265 w 570"/>
                <a:gd name="T47" fmla="*/ 373 h 629"/>
                <a:gd name="T48" fmla="*/ 196 w 570"/>
                <a:gd name="T49" fmla="*/ 450 h 629"/>
                <a:gd name="T50" fmla="*/ 179 w 570"/>
                <a:gd name="T51" fmla="*/ 542 h 629"/>
                <a:gd name="T52" fmla="*/ 261 w 570"/>
                <a:gd name="T53" fmla="*/ 489 h 629"/>
                <a:gd name="T54" fmla="*/ 270 w 570"/>
                <a:gd name="T55" fmla="*/ 506 h 629"/>
                <a:gd name="T56" fmla="*/ 208 w 570"/>
                <a:gd name="T57" fmla="*/ 588 h 629"/>
                <a:gd name="T58" fmla="*/ 303 w 570"/>
                <a:gd name="T59" fmla="*/ 597 h 629"/>
                <a:gd name="T60" fmla="*/ 332 w 570"/>
                <a:gd name="T61" fmla="*/ 603 h 629"/>
                <a:gd name="T62" fmla="*/ 406 w 570"/>
                <a:gd name="T63" fmla="*/ 554 h 629"/>
                <a:gd name="T64" fmla="*/ 430 w 570"/>
                <a:gd name="T65" fmla="*/ 535 h 629"/>
                <a:gd name="T66" fmla="*/ 504 w 570"/>
                <a:gd name="T67" fmla="*/ 444 h 629"/>
                <a:gd name="T68" fmla="*/ 549 w 570"/>
                <a:gd name="T69" fmla="*/ 342 h 629"/>
                <a:gd name="T70" fmla="*/ 563 w 570"/>
                <a:gd name="T71" fmla="*/ 266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0" h="629">
                  <a:moveTo>
                    <a:pt x="558" y="231"/>
                  </a:moveTo>
                  <a:cubicBezTo>
                    <a:pt x="547" y="219"/>
                    <a:pt x="530" y="221"/>
                    <a:pt x="518" y="231"/>
                  </a:cubicBezTo>
                  <a:cubicBezTo>
                    <a:pt x="477" y="265"/>
                    <a:pt x="437" y="300"/>
                    <a:pt x="395" y="332"/>
                  </a:cubicBezTo>
                  <a:cubicBezTo>
                    <a:pt x="415" y="313"/>
                    <a:pt x="434" y="292"/>
                    <a:pt x="454" y="271"/>
                  </a:cubicBezTo>
                  <a:cubicBezTo>
                    <a:pt x="482" y="243"/>
                    <a:pt x="510" y="213"/>
                    <a:pt x="528" y="177"/>
                  </a:cubicBezTo>
                  <a:cubicBezTo>
                    <a:pt x="539" y="156"/>
                    <a:pt x="521" y="127"/>
                    <a:pt x="496" y="135"/>
                  </a:cubicBezTo>
                  <a:cubicBezTo>
                    <a:pt x="475" y="142"/>
                    <a:pt x="458" y="154"/>
                    <a:pt x="441" y="168"/>
                  </a:cubicBezTo>
                  <a:cubicBezTo>
                    <a:pt x="425" y="180"/>
                    <a:pt x="408" y="191"/>
                    <a:pt x="393" y="205"/>
                  </a:cubicBezTo>
                  <a:cubicBezTo>
                    <a:pt x="377" y="218"/>
                    <a:pt x="364" y="234"/>
                    <a:pt x="349" y="247"/>
                  </a:cubicBezTo>
                  <a:cubicBezTo>
                    <a:pt x="342" y="253"/>
                    <a:pt x="334" y="259"/>
                    <a:pt x="326" y="264"/>
                  </a:cubicBezTo>
                  <a:cubicBezTo>
                    <a:pt x="353" y="239"/>
                    <a:pt x="378" y="210"/>
                    <a:pt x="407" y="186"/>
                  </a:cubicBezTo>
                  <a:cubicBezTo>
                    <a:pt x="437" y="160"/>
                    <a:pt x="471" y="131"/>
                    <a:pt x="474" y="89"/>
                  </a:cubicBezTo>
                  <a:cubicBezTo>
                    <a:pt x="475" y="66"/>
                    <a:pt x="448" y="54"/>
                    <a:pt x="430" y="64"/>
                  </a:cubicBezTo>
                  <a:cubicBezTo>
                    <a:pt x="413" y="73"/>
                    <a:pt x="399" y="87"/>
                    <a:pt x="385" y="100"/>
                  </a:cubicBezTo>
                  <a:cubicBezTo>
                    <a:pt x="369" y="115"/>
                    <a:pt x="353" y="130"/>
                    <a:pt x="336" y="144"/>
                  </a:cubicBezTo>
                  <a:cubicBezTo>
                    <a:pt x="331" y="148"/>
                    <a:pt x="326" y="152"/>
                    <a:pt x="322" y="156"/>
                  </a:cubicBezTo>
                  <a:cubicBezTo>
                    <a:pt x="323" y="155"/>
                    <a:pt x="323" y="154"/>
                    <a:pt x="324" y="153"/>
                  </a:cubicBezTo>
                  <a:cubicBezTo>
                    <a:pt x="351" y="125"/>
                    <a:pt x="374" y="93"/>
                    <a:pt x="401" y="66"/>
                  </a:cubicBezTo>
                  <a:cubicBezTo>
                    <a:pt x="423" y="43"/>
                    <a:pt x="393" y="1"/>
                    <a:pt x="366" y="21"/>
                  </a:cubicBezTo>
                  <a:cubicBezTo>
                    <a:pt x="337" y="41"/>
                    <a:pt x="309" y="62"/>
                    <a:pt x="279" y="80"/>
                  </a:cubicBezTo>
                  <a:cubicBezTo>
                    <a:pt x="256" y="95"/>
                    <a:pt x="232" y="107"/>
                    <a:pt x="208" y="119"/>
                  </a:cubicBezTo>
                  <a:cubicBezTo>
                    <a:pt x="213" y="113"/>
                    <a:pt x="218" y="108"/>
                    <a:pt x="223" y="103"/>
                  </a:cubicBezTo>
                  <a:cubicBezTo>
                    <a:pt x="229" y="96"/>
                    <a:pt x="236" y="88"/>
                    <a:pt x="244" y="81"/>
                  </a:cubicBezTo>
                  <a:cubicBezTo>
                    <a:pt x="256" y="75"/>
                    <a:pt x="268" y="69"/>
                    <a:pt x="280" y="61"/>
                  </a:cubicBezTo>
                  <a:cubicBezTo>
                    <a:pt x="306" y="42"/>
                    <a:pt x="291" y="0"/>
                    <a:pt x="257" y="8"/>
                  </a:cubicBezTo>
                  <a:cubicBezTo>
                    <a:pt x="240" y="12"/>
                    <a:pt x="225" y="22"/>
                    <a:pt x="212" y="33"/>
                  </a:cubicBezTo>
                  <a:cubicBezTo>
                    <a:pt x="187" y="45"/>
                    <a:pt x="161" y="54"/>
                    <a:pt x="138" y="68"/>
                  </a:cubicBezTo>
                  <a:cubicBezTo>
                    <a:pt x="116" y="79"/>
                    <a:pt x="97" y="94"/>
                    <a:pt x="78" y="109"/>
                  </a:cubicBezTo>
                  <a:cubicBezTo>
                    <a:pt x="59" y="123"/>
                    <a:pt x="47" y="142"/>
                    <a:pt x="29" y="157"/>
                  </a:cubicBezTo>
                  <a:cubicBezTo>
                    <a:pt x="17" y="167"/>
                    <a:pt x="19" y="187"/>
                    <a:pt x="29" y="198"/>
                  </a:cubicBezTo>
                  <a:cubicBezTo>
                    <a:pt x="36" y="205"/>
                    <a:pt x="45" y="207"/>
                    <a:pt x="54" y="205"/>
                  </a:cubicBezTo>
                  <a:cubicBezTo>
                    <a:pt x="48" y="215"/>
                    <a:pt x="42" y="224"/>
                    <a:pt x="35" y="232"/>
                  </a:cubicBezTo>
                  <a:cubicBezTo>
                    <a:pt x="23" y="245"/>
                    <a:pt x="11" y="258"/>
                    <a:pt x="7" y="275"/>
                  </a:cubicBezTo>
                  <a:cubicBezTo>
                    <a:pt x="0" y="298"/>
                    <a:pt x="21" y="314"/>
                    <a:pt x="42" y="311"/>
                  </a:cubicBezTo>
                  <a:cubicBezTo>
                    <a:pt x="46" y="310"/>
                    <a:pt x="49" y="309"/>
                    <a:pt x="52" y="308"/>
                  </a:cubicBezTo>
                  <a:cubicBezTo>
                    <a:pt x="39" y="326"/>
                    <a:pt x="28" y="345"/>
                    <a:pt x="20" y="366"/>
                  </a:cubicBezTo>
                  <a:cubicBezTo>
                    <a:pt x="15" y="378"/>
                    <a:pt x="23" y="392"/>
                    <a:pt x="33" y="398"/>
                  </a:cubicBezTo>
                  <a:cubicBezTo>
                    <a:pt x="47" y="407"/>
                    <a:pt x="64" y="401"/>
                    <a:pt x="73" y="388"/>
                  </a:cubicBezTo>
                  <a:cubicBezTo>
                    <a:pt x="93" y="358"/>
                    <a:pt x="122" y="337"/>
                    <a:pt x="155" y="321"/>
                  </a:cubicBezTo>
                  <a:cubicBezTo>
                    <a:pt x="162" y="317"/>
                    <a:pt x="170" y="314"/>
                    <a:pt x="178" y="311"/>
                  </a:cubicBezTo>
                  <a:cubicBezTo>
                    <a:pt x="167" y="323"/>
                    <a:pt x="157" y="337"/>
                    <a:pt x="146" y="349"/>
                  </a:cubicBezTo>
                  <a:cubicBezTo>
                    <a:pt x="134" y="364"/>
                    <a:pt x="118" y="379"/>
                    <a:pt x="102" y="390"/>
                  </a:cubicBezTo>
                  <a:cubicBezTo>
                    <a:pt x="87" y="400"/>
                    <a:pt x="68" y="410"/>
                    <a:pt x="59" y="427"/>
                  </a:cubicBezTo>
                  <a:cubicBezTo>
                    <a:pt x="48" y="450"/>
                    <a:pt x="67" y="476"/>
                    <a:pt x="92" y="469"/>
                  </a:cubicBezTo>
                  <a:cubicBezTo>
                    <a:pt x="112" y="465"/>
                    <a:pt x="127" y="451"/>
                    <a:pt x="142" y="438"/>
                  </a:cubicBezTo>
                  <a:cubicBezTo>
                    <a:pt x="158" y="426"/>
                    <a:pt x="178" y="417"/>
                    <a:pt x="196" y="407"/>
                  </a:cubicBezTo>
                  <a:cubicBezTo>
                    <a:pt x="216" y="397"/>
                    <a:pt x="237" y="388"/>
                    <a:pt x="258" y="377"/>
                  </a:cubicBezTo>
                  <a:cubicBezTo>
                    <a:pt x="260" y="376"/>
                    <a:pt x="263" y="375"/>
                    <a:pt x="265" y="373"/>
                  </a:cubicBezTo>
                  <a:cubicBezTo>
                    <a:pt x="255" y="384"/>
                    <a:pt x="245" y="394"/>
                    <a:pt x="236" y="405"/>
                  </a:cubicBezTo>
                  <a:cubicBezTo>
                    <a:pt x="223" y="421"/>
                    <a:pt x="210" y="436"/>
                    <a:pt x="196" y="450"/>
                  </a:cubicBezTo>
                  <a:cubicBezTo>
                    <a:pt x="180" y="465"/>
                    <a:pt x="164" y="477"/>
                    <a:pt x="150" y="493"/>
                  </a:cubicBezTo>
                  <a:cubicBezTo>
                    <a:pt x="131" y="516"/>
                    <a:pt x="150" y="546"/>
                    <a:pt x="179" y="542"/>
                  </a:cubicBezTo>
                  <a:cubicBezTo>
                    <a:pt x="193" y="539"/>
                    <a:pt x="204" y="525"/>
                    <a:pt x="211" y="519"/>
                  </a:cubicBezTo>
                  <a:cubicBezTo>
                    <a:pt x="227" y="508"/>
                    <a:pt x="244" y="498"/>
                    <a:pt x="261" y="489"/>
                  </a:cubicBezTo>
                  <a:cubicBezTo>
                    <a:pt x="279" y="479"/>
                    <a:pt x="298" y="468"/>
                    <a:pt x="316" y="457"/>
                  </a:cubicBezTo>
                  <a:cubicBezTo>
                    <a:pt x="300" y="473"/>
                    <a:pt x="286" y="490"/>
                    <a:pt x="270" y="506"/>
                  </a:cubicBezTo>
                  <a:cubicBezTo>
                    <a:pt x="258" y="517"/>
                    <a:pt x="247" y="531"/>
                    <a:pt x="236" y="543"/>
                  </a:cubicBezTo>
                  <a:cubicBezTo>
                    <a:pt x="225" y="557"/>
                    <a:pt x="214" y="571"/>
                    <a:pt x="208" y="588"/>
                  </a:cubicBezTo>
                  <a:cubicBezTo>
                    <a:pt x="204" y="602"/>
                    <a:pt x="214" y="620"/>
                    <a:pt x="229" y="623"/>
                  </a:cubicBezTo>
                  <a:cubicBezTo>
                    <a:pt x="256" y="629"/>
                    <a:pt x="281" y="611"/>
                    <a:pt x="303" y="597"/>
                  </a:cubicBezTo>
                  <a:cubicBezTo>
                    <a:pt x="310" y="592"/>
                    <a:pt x="317" y="588"/>
                    <a:pt x="324" y="583"/>
                  </a:cubicBezTo>
                  <a:cubicBezTo>
                    <a:pt x="324" y="590"/>
                    <a:pt x="326" y="597"/>
                    <a:pt x="332" y="603"/>
                  </a:cubicBezTo>
                  <a:cubicBezTo>
                    <a:pt x="343" y="614"/>
                    <a:pt x="363" y="615"/>
                    <a:pt x="373" y="603"/>
                  </a:cubicBezTo>
                  <a:cubicBezTo>
                    <a:pt x="386" y="588"/>
                    <a:pt x="401" y="574"/>
                    <a:pt x="406" y="554"/>
                  </a:cubicBezTo>
                  <a:cubicBezTo>
                    <a:pt x="407" y="550"/>
                    <a:pt x="407" y="547"/>
                    <a:pt x="407" y="543"/>
                  </a:cubicBezTo>
                  <a:cubicBezTo>
                    <a:pt x="415" y="544"/>
                    <a:pt x="423" y="541"/>
                    <a:pt x="430" y="535"/>
                  </a:cubicBezTo>
                  <a:cubicBezTo>
                    <a:pt x="444" y="523"/>
                    <a:pt x="457" y="511"/>
                    <a:pt x="469" y="497"/>
                  </a:cubicBezTo>
                  <a:cubicBezTo>
                    <a:pt x="483" y="481"/>
                    <a:pt x="494" y="462"/>
                    <a:pt x="504" y="444"/>
                  </a:cubicBezTo>
                  <a:cubicBezTo>
                    <a:pt x="514" y="427"/>
                    <a:pt x="523" y="413"/>
                    <a:pt x="536" y="400"/>
                  </a:cubicBezTo>
                  <a:cubicBezTo>
                    <a:pt x="553" y="383"/>
                    <a:pt x="558" y="364"/>
                    <a:pt x="549" y="342"/>
                  </a:cubicBezTo>
                  <a:cubicBezTo>
                    <a:pt x="544" y="332"/>
                    <a:pt x="527" y="325"/>
                    <a:pt x="516" y="329"/>
                  </a:cubicBezTo>
                  <a:cubicBezTo>
                    <a:pt x="533" y="309"/>
                    <a:pt x="549" y="288"/>
                    <a:pt x="563" y="266"/>
                  </a:cubicBezTo>
                  <a:cubicBezTo>
                    <a:pt x="570" y="255"/>
                    <a:pt x="567" y="240"/>
                    <a:pt x="558" y="231"/>
                  </a:cubicBezTo>
                  <a:close/>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
          <p:nvSpPr>
            <p:cNvPr id="114" name="Freeform 6">
              <a:extLst>
                <a:ext uri="{FF2B5EF4-FFF2-40B4-BE49-F238E27FC236}">
                  <a16:creationId xmlns:a16="http://schemas.microsoft.com/office/drawing/2014/main" id="{105A9606-36DB-1FAB-2589-FD0AD731F6D3}"/>
                </a:ext>
              </a:extLst>
            </p:cNvPr>
            <p:cNvSpPr>
              <a:spLocks noEditPoints="1"/>
            </p:cNvSpPr>
            <p:nvPr/>
          </p:nvSpPr>
          <p:spPr bwMode="auto">
            <a:xfrm>
              <a:off x="5462588" y="2581276"/>
              <a:ext cx="1274763" cy="1308100"/>
            </a:xfrm>
            <a:custGeom>
              <a:avLst/>
              <a:gdLst>
                <a:gd name="T0" fmla="*/ 275 w 339"/>
                <a:gd name="T1" fmla="*/ 103 h 348"/>
                <a:gd name="T2" fmla="*/ 261 w 339"/>
                <a:gd name="T3" fmla="*/ 119 h 348"/>
                <a:gd name="T4" fmla="*/ 256 w 339"/>
                <a:gd name="T5" fmla="*/ 55 h 348"/>
                <a:gd name="T6" fmla="*/ 214 w 339"/>
                <a:gd name="T7" fmla="*/ 32 h 348"/>
                <a:gd name="T8" fmla="*/ 151 w 339"/>
                <a:gd name="T9" fmla="*/ 73 h 348"/>
                <a:gd name="T10" fmla="*/ 161 w 339"/>
                <a:gd name="T11" fmla="*/ 56 h 348"/>
                <a:gd name="T12" fmla="*/ 111 w 339"/>
                <a:gd name="T13" fmla="*/ 46 h 348"/>
                <a:gd name="T14" fmla="*/ 86 w 339"/>
                <a:gd name="T15" fmla="*/ 100 h 348"/>
                <a:gd name="T16" fmla="*/ 74 w 339"/>
                <a:gd name="T17" fmla="*/ 103 h 348"/>
                <a:gd name="T18" fmla="*/ 49 w 339"/>
                <a:gd name="T19" fmla="*/ 132 h 348"/>
                <a:gd name="T20" fmla="*/ 67 w 339"/>
                <a:gd name="T21" fmla="*/ 154 h 348"/>
                <a:gd name="T22" fmla="*/ 102 w 339"/>
                <a:gd name="T23" fmla="*/ 239 h 348"/>
                <a:gd name="T24" fmla="*/ 131 w 339"/>
                <a:gd name="T25" fmla="*/ 333 h 348"/>
                <a:gd name="T26" fmla="*/ 117 w 339"/>
                <a:gd name="T27" fmla="*/ 205 h 348"/>
                <a:gd name="T28" fmla="*/ 83 w 339"/>
                <a:gd name="T29" fmla="*/ 129 h 348"/>
                <a:gd name="T30" fmla="*/ 132 w 339"/>
                <a:gd name="T31" fmla="*/ 89 h 348"/>
                <a:gd name="T32" fmla="*/ 217 w 339"/>
                <a:gd name="T33" fmla="*/ 87 h 348"/>
                <a:gd name="T34" fmla="*/ 257 w 339"/>
                <a:gd name="T35" fmla="*/ 143 h 348"/>
                <a:gd name="T36" fmla="*/ 208 w 339"/>
                <a:gd name="T37" fmla="*/ 272 h 348"/>
                <a:gd name="T38" fmla="*/ 186 w 339"/>
                <a:gd name="T39" fmla="*/ 333 h 348"/>
                <a:gd name="T40" fmla="*/ 228 w 339"/>
                <a:gd name="T41" fmla="*/ 283 h 348"/>
                <a:gd name="T42" fmla="*/ 280 w 339"/>
                <a:gd name="T43" fmla="*/ 147 h 348"/>
                <a:gd name="T44" fmla="*/ 323 w 339"/>
                <a:gd name="T45" fmla="*/ 92 h 348"/>
                <a:gd name="T46" fmla="*/ 40 w 339"/>
                <a:gd name="T47" fmla="*/ 99 h 348"/>
                <a:gd name="T48" fmla="*/ 43 w 339"/>
                <a:gd name="T49" fmla="*/ 103 h 348"/>
                <a:gd name="T50" fmla="*/ 142 w 339"/>
                <a:gd name="T51" fmla="*/ 37 h 348"/>
                <a:gd name="T52" fmla="*/ 141 w 339"/>
                <a:gd name="T53" fmla="*/ 44 h 348"/>
                <a:gd name="T54" fmla="*/ 142 w 339"/>
                <a:gd name="T55" fmla="*/ 37 h 348"/>
                <a:gd name="T56" fmla="*/ 235 w 339"/>
                <a:gd name="T57" fmla="*/ 43 h 348"/>
                <a:gd name="T58" fmla="*/ 234 w 339"/>
                <a:gd name="T59" fmla="*/ 46 h 348"/>
                <a:gd name="T60" fmla="*/ 300 w 339"/>
                <a:gd name="T61" fmla="*/ 115 h 348"/>
                <a:gd name="T62" fmla="*/ 296 w 339"/>
                <a:gd name="T63" fmla="*/ 112 h 348"/>
                <a:gd name="T64" fmla="*/ 304 w 339"/>
                <a:gd name="T65" fmla="*/ 108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39" h="348">
                  <a:moveTo>
                    <a:pt x="323" y="92"/>
                  </a:moveTo>
                  <a:cubicBezTo>
                    <a:pt x="308" y="65"/>
                    <a:pt x="286" y="83"/>
                    <a:pt x="275" y="103"/>
                  </a:cubicBezTo>
                  <a:cubicBezTo>
                    <a:pt x="272" y="109"/>
                    <a:pt x="269" y="115"/>
                    <a:pt x="266" y="121"/>
                  </a:cubicBezTo>
                  <a:cubicBezTo>
                    <a:pt x="264" y="121"/>
                    <a:pt x="263" y="120"/>
                    <a:pt x="261" y="119"/>
                  </a:cubicBezTo>
                  <a:cubicBezTo>
                    <a:pt x="249" y="111"/>
                    <a:pt x="242" y="94"/>
                    <a:pt x="238" y="76"/>
                  </a:cubicBezTo>
                  <a:cubicBezTo>
                    <a:pt x="246" y="71"/>
                    <a:pt x="253" y="65"/>
                    <a:pt x="256" y="55"/>
                  </a:cubicBezTo>
                  <a:cubicBezTo>
                    <a:pt x="259" y="45"/>
                    <a:pt x="260" y="25"/>
                    <a:pt x="248" y="20"/>
                  </a:cubicBezTo>
                  <a:cubicBezTo>
                    <a:pt x="236" y="15"/>
                    <a:pt x="220" y="19"/>
                    <a:pt x="214" y="32"/>
                  </a:cubicBezTo>
                  <a:cubicBezTo>
                    <a:pt x="210" y="41"/>
                    <a:pt x="210" y="52"/>
                    <a:pt x="211" y="64"/>
                  </a:cubicBezTo>
                  <a:cubicBezTo>
                    <a:pt x="193" y="73"/>
                    <a:pt x="171" y="78"/>
                    <a:pt x="151" y="73"/>
                  </a:cubicBezTo>
                  <a:cubicBezTo>
                    <a:pt x="151" y="73"/>
                    <a:pt x="150" y="73"/>
                    <a:pt x="149" y="72"/>
                  </a:cubicBezTo>
                  <a:cubicBezTo>
                    <a:pt x="154" y="67"/>
                    <a:pt x="158" y="62"/>
                    <a:pt x="161" y="56"/>
                  </a:cubicBezTo>
                  <a:cubicBezTo>
                    <a:pt x="167" y="46"/>
                    <a:pt x="169" y="27"/>
                    <a:pt x="160" y="18"/>
                  </a:cubicBezTo>
                  <a:cubicBezTo>
                    <a:pt x="141" y="0"/>
                    <a:pt x="114" y="25"/>
                    <a:pt x="111" y="46"/>
                  </a:cubicBezTo>
                  <a:cubicBezTo>
                    <a:pt x="110" y="55"/>
                    <a:pt x="113" y="64"/>
                    <a:pt x="117" y="72"/>
                  </a:cubicBezTo>
                  <a:cubicBezTo>
                    <a:pt x="107" y="82"/>
                    <a:pt x="97" y="92"/>
                    <a:pt x="86" y="100"/>
                  </a:cubicBezTo>
                  <a:cubicBezTo>
                    <a:pt x="82" y="103"/>
                    <a:pt x="79" y="105"/>
                    <a:pt x="75" y="106"/>
                  </a:cubicBezTo>
                  <a:cubicBezTo>
                    <a:pt x="75" y="105"/>
                    <a:pt x="75" y="104"/>
                    <a:pt x="74" y="103"/>
                  </a:cubicBezTo>
                  <a:cubicBezTo>
                    <a:pt x="64" y="84"/>
                    <a:pt x="32" y="62"/>
                    <a:pt x="14" y="86"/>
                  </a:cubicBezTo>
                  <a:cubicBezTo>
                    <a:pt x="0" y="105"/>
                    <a:pt x="36" y="127"/>
                    <a:pt x="49" y="132"/>
                  </a:cubicBezTo>
                  <a:cubicBezTo>
                    <a:pt x="53" y="133"/>
                    <a:pt x="57" y="134"/>
                    <a:pt x="61" y="134"/>
                  </a:cubicBezTo>
                  <a:cubicBezTo>
                    <a:pt x="63" y="141"/>
                    <a:pt x="65" y="148"/>
                    <a:pt x="67" y="154"/>
                  </a:cubicBezTo>
                  <a:cubicBezTo>
                    <a:pt x="71" y="168"/>
                    <a:pt x="79" y="180"/>
                    <a:pt x="86" y="193"/>
                  </a:cubicBezTo>
                  <a:cubicBezTo>
                    <a:pt x="94" y="207"/>
                    <a:pt x="98" y="223"/>
                    <a:pt x="102" y="239"/>
                  </a:cubicBezTo>
                  <a:cubicBezTo>
                    <a:pt x="106" y="253"/>
                    <a:pt x="112" y="267"/>
                    <a:pt x="117" y="281"/>
                  </a:cubicBezTo>
                  <a:cubicBezTo>
                    <a:pt x="123" y="298"/>
                    <a:pt x="126" y="316"/>
                    <a:pt x="131" y="333"/>
                  </a:cubicBezTo>
                  <a:cubicBezTo>
                    <a:pt x="135" y="347"/>
                    <a:pt x="157" y="341"/>
                    <a:pt x="153" y="326"/>
                  </a:cubicBezTo>
                  <a:cubicBezTo>
                    <a:pt x="141" y="286"/>
                    <a:pt x="129" y="246"/>
                    <a:pt x="117" y="205"/>
                  </a:cubicBezTo>
                  <a:cubicBezTo>
                    <a:pt x="110" y="186"/>
                    <a:pt x="98" y="171"/>
                    <a:pt x="91" y="153"/>
                  </a:cubicBezTo>
                  <a:cubicBezTo>
                    <a:pt x="88" y="145"/>
                    <a:pt x="86" y="137"/>
                    <a:pt x="83" y="129"/>
                  </a:cubicBezTo>
                  <a:cubicBezTo>
                    <a:pt x="101" y="120"/>
                    <a:pt x="118" y="103"/>
                    <a:pt x="130" y="91"/>
                  </a:cubicBezTo>
                  <a:cubicBezTo>
                    <a:pt x="131" y="90"/>
                    <a:pt x="132" y="90"/>
                    <a:pt x="132" y="89"/>
                  </a:cubicBezTo>
                  <a:cubicBezTo>
                    <a:pt x="145" y="97"/>
                    <a:pt x="160" y="98"/>
                    <a:pt x="175" y="97"/>
                  </a:cubicBezTo>
                  <a:cubicBezTo>
                    <a:pt x="190" y="97"/>
                    <a:pt x="204" y="92"/>
                    <a:pt x="217" y="87"/>
                  </a:cubicBezTo>
                  <a:cubicBezTo>
                    <a:pt x="220" y="95"/>
                    <a:pt x="223" y="102"/>
                    <a:pt x="225" y="108"/>
                  </a:cubicBezTo>
                  <a:cubicBezTo>
                    <a:pt x="232" y="123"/>
                    <a:pt x="243" y="136"/>
                    <a:pt x="257" y="143"/>
                  </a:cubicBezTo>
                  <a:cubicBezTo>
                    <a:pt x="248" y="165"/>
                    <a:pt x="241" y="187"/>
                    <a:pt x="232" y="209"/>
                  </a:cubicBezTo>
                  <a:cubicBezTo>
                    <a:pt x="225" y="230"/>
                    <a:pt x="216" y="251"/>
                    <a:pt x="208" y="272"/>
                  </a:cubicBezTo>
                  <a:cubicBezTo>
                    <a:pt x="200" y="289"/>
                    <a:pt x="191" y="305"/>
                    <a:pt x="187" y="323"/>
                  </a:cubicBezTo>
                  <a:cubicBezTo>
                    <a:pt x="186" y="326"/>
                    <a:pt x="186" y="330"/>
                    <a:pt x="186" y="333"/>
                  </a:cubicBezTo>
                  <a:cubicBezTo>
                    <a:pt x="185" y="348"/>
                    <a:pt x="208" y="348"/>
                    <a:pt x="209" y="333"/>
                  </a:cubicBezTo>
                  <a:cubicBezTo>
                    <a:pt x="210" y="316"/>
                    <a:pt x="220" y="299"/>
                    <a:pt x="228" y="283"/>
                  </a:cubicBezTo>
                  <a:cubicBezTo>
                    <a:pt x="237" y="263"/>
                    <a:pt x="245" y="242"/>
                    <a:pt x="253" y="221"/>
                  </a:cubicBezTo>
                  <a:cubicBezTo>
                    <a:pt x="262" y="196"/>
                    <a:pt x="270" y="171"/>
                    <a:pt x="280" y="147"/>
                  </a:cubicBezTo>
                  <a:cubicBezTo>
                    <a:pt x="282" y="147"/>
                    <a:pt x="283" y="146"/>
                    <a:pt x="285" y="146"/>
                  </a:cubicBezTo>
                  <a:cubicBezTo>
                    <a:pt x="309" y="141"/>
                    <a:pt x="339" y="120"/>
                    <a:pt x="323" y="92"/>
                  </a:cubicBezTo>
                  <a:close/>
                  <a:moveTo>
                    <a:pt x="39" y="99"/>
                  </a:moveTo>
                  <a:cubicBezTo>
                    <a:pt x="39" y="99"/>
                    <a:pt x="39" y="99"/>
                    <a:pt x="40" y="99"/>
                  </a:cubicBezTo>
                  <a:cubicBezTo>
                    <a:pt x="43" y="100"/>
                    <a:pt x="46" y="103"/>
                    <a:pt x="48" y="106"/>
                  </a:cubicBezTo>
                  <a:cubicBezTo>
                    <a:pt x="46" y="105"/>
                    <a:pt x="45" y="104"/>
                    <a:pt x="43" y="103"/>
                  </a:cubicBezTo>
                  <a:cubicBezTo>
                    <a:pt x="42" y="102"/>
                    <a:pt x="40" y="101"/>
                    <a:pt x="39" y="99"/>
                  </a:cubicBezTo>
                  <a:close/>
                  <a:moveTo>
                    <a:pt x="142" y="37"/>
                  </a:moveTo>
                  <a:cubicBezTo>
                    <a:pt x="142" y="36"/>
                    <a:pt x="143" y="36"/>
                    <a:pt x="143" y="36"/>
                  </a:cubicBezTo>
                  <a:cubicBezTo>
                    <a:pt x="143" y="39"/>
                    <a:pt x="142" y="42"/>
                    <a:pt x="141" y="44"/>
                  </a:cubicBezTo>
                  <a:cubicBezTo>
                    <a:pt x="139" y="48"/>
                    <a:pt x="137" y="51"/>
                    <a:pt x="135" y="54"/>
                  </a:cubicBezTo>
                  <a:cubicBezTo>
                    <a:pt x="134" y="48"/>
                    <a:pt x="136" y="41"/>
                    <a:pt x="142" y="37"/>
                  </a:cubicBezTo>
                  <a:close/>
                  <a:moveTo>
                    <a:pt x="234" y="43"/>
                  </a:moveTo>
                  <a:cubicBezTo>
                    <a:pt x="235" y="43"/>
                    <a:pt x="235" y="43"/>
                    <a:pt x="235" y="43"/>
                  </a:cubicBezTo>
                  <a:cubicBezTo>
                    <a:pt x="235" y="45"/>
                    <a:pt x="234" y="46"/>
                    <a:pt x="234" y="48"/>
                  </a:cubicBezTo>
                  <a:cubicBezTo>
                    <a:pt x="234" y="47"/>
                    <a:pt x="234" y="47"/>
                    <a:pt x="234" y="46"/>
                  </a:cubicBezTo>
                  <a:cubicBezTo>
                    <a:pt x="234" y="45"/>
                    <a:pt x="234" y="44"/>
                    <a:pt x="234" y="43"/>
                  </a:cubicBezTo>
                  <a:close/>
                  <a:moveTo>
                    <a:pt x="300" y="115"/>
                  </a:moveTo>
                  <a:cubicBezTo>
                    <a:pt x="298" y="117"/>
                    <a:pt x="295" y="119"/>
                    <a:pt x="292" y="120"/>
                  </a:cubicBezTo>
                  <a:cubicBezTo>
                    <a:pt x="294" y="118"/>
                    <a:pt x="295" y="115"/>
                    <a:pt x="296" y="112"/>
                  </a:cubicBezTo>
                  <a:cubicBezTo>
                    <a:pt x="298" y="109"/>
                    <a:pt x="300" y="105"/>
                    <a:pt x="303" y="103"/>
                  </a:cubicBezTo>
                  <a:cubicBezTo>
                    <a:pt x="304" y="104"/>
                    <a:pt x="304" y="106"/>
                    <a:pt x="304" y="108"/>
                  </a:cubicBezTo>
                  <a:cubicBezTo>
                    <a:pt x="305" y="111"/>
                    <a:pt x="302" y="114"/>
                    <a:pt x="300" y="11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15" name="Freeform 7">
              <a:extLst>
                <a:ext uri="{FF2B5EF4-FFF2-40B4-BE49-F238E27FC236}">
                  <a16:creationId xmlns:a16="http://schemas.microsoft.com/office/drawing/2014/main" id="{F145F947-EC42-A2EF-95FA-4540B8A21A69}"/>
                </a:ext>
              </a:extLst>
            </p:cNvPr>
            <p:cNvSpPr/>
            <p:nvPr/>
          </p:nvSpPr>
          <p:spPr bwMode="auto">
            <a:xfrm>
              <a:off x="4999038" y="1325563"/>
              <a:ext cx="285750" cy="315913"/>
            </a:xfrm>
            <a:custGeom>
              <a:avLst/>
              <a:gdLst>
                <a:gd name="T0" fmla="*/ 72 w 76"/>
                <a:gd name="T1" fmla="*/ 66 h 84"/>
                <a:gd name="T2" fmla="*/ 54 w 76"/>
                <a:gd name="T3" fmla="*/ 15 h 84"/>
                <a:gd name="T4" fmla="*/ 32 w 76"/>
                <a:gd name="T5" fmla="*/ 21 h 84"/>
                <a:gd name="T6" fmla="*/ 34 w 76"/>
                <a:gd name="T7" fmla="*/ 27 h 84"/>
                <a:gd name="T8" fmla="*/ 27 w 76"/>
                <a:gd name="T9" fmla="*/ 14 h 84"/>
                <a:gd name="T10" fmla="*/ 5 w 76"/>
                <a:gd name="T11" fmla="*/ 20 h 84"/>
                <a:gd name="T12" fmla="*/ 63 w 76"/>
                <a:gd name="T13" fmla="*/ 83 h 84"/>
                <a:gd name="T14" fmla="*/ 72 w 76"/>
                <a:gd name="T15" fmla="*/ 66 h 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84">
                  <a:moveTo>
                    <a:pt x="72" y="66"/>
                  </a:moveTo>
                  <a:cubicBezTo>
                    <a:pt x="65" y="50"/>
                    <a:pt x="59" y="33"/>
                    <a:pt x="54" y="15"/>
                  </a:cubicBezTo>
                  <a:cubicBezTo>
                    <a:pt x="51" y="1"/>
                    <a:pt x="28" y="7"/>
                    <a:pt x="32" y="21"/>
                  </a:cubicBezTo>
                  <a:cubicBezTo>
                    <a:pt x="33" y="23"/>
                    <a:pt x="33" y="25"/>
                    <a:pt x="34" y="27"/>
                  </a:cubicBezTo>
                  <a:cubicBezTo>
                    <a:pt x="31" y="23"/>
                    <a:pt x="29" y="18"/>
                    <a:pt x="27" y="14"/>
                  </a:cubicBezTo>
                  <a:cubicBezTo>
                    <a:pt x="22" y="0"/>
                    <a:pt x="0" y="6"/>
                    <a:pt x="5" y="20"/>
                  </a:cubicBezTo>
                  <a:cubicBezTo>
                    <a:pt x="15" y="44"/>
                    <a:pt x="33" y="82"/>
                    <a:pt x="63" y="83"/>
                  </a:cubicBezTo>
                  <a:cubicBezTo>
                    <a:pt x="72" y="84"/>
                    <a:pt x="76" y="73"/>
                    <a:pt x="72" y="66"/>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16" name="Freeform 8">
              <a:extLst>
                <a:ext uri="{FF2B5EF4-FFF2-40B4-BE49-F238E27FC236}">
                  <a16:creationId xmlns:a16="http://schemas.microsoft.com/office/drawing/2014/main" id="{5792624E-D8B9-2991-36BF-76B5FA24431D}"/>
                </a:ext>
              </a:extLst>
            </p:cNvPr>
            <p:cNvSpPr/>
            <p:nvPr/>
          </p:nvSpPr>
          <p:spPr bwMode="auto">
            <a:xfrm>
              <a:off x="5988051" y="987426"/>
              <a:ext cx="188913" cy="354013"/>
            </a:xfrm>
            <a:custGeom>
              <a:avLst/>
              <a:gdLst>
                <a:gd name="T0" fmla="*/ 49 w 50"/>
                <a:gd name="T1" fmla="*/ 26 h 94"/>
                <a:gd name="T2" fmla="*/ 47 w 50"/>
                <a:gd name="T3" fmla="*/ 19 h 94"/>
                <a:gd name="T4" fmla="*/ 46 w 50"/>
                <a:gd name="T5" fmla="*/ 10 h 94"/>
                <a:gd name="T6" fmla="*/ 32 w 50"/>
                <a:gd name="T7" fmla="*/ 2 h 94"/>
                <a:gd name="T8" fmla="*/ 15 w 50"/>
                <a:gd name="T9" fmla="*/ 5 h 94"/>
                <a:gd name="T10" fmla="*/ 15 w 50"/>
                <a:gd name="T11" fmla="*/ 28 h 94"/>
                <a:gd name="T12" fmla="*/ 22 w 50"/>
                <a:gd name="T13" fmla="*/ 28 h 94"/>
                <a:gd name="T14" fmla="*/ 15 w 50"/>
                <a:gd name="T15" fmla="*/ 46 h 94"/>
                <a:gd name="T16" fmla="*/ 13 w 50"/>
                <a:gd name="T17" fmla="*/ 82 h 94"/>
                <a:gd name="T18" fmla="*/ 33 w 50"/>
                <a:gd name="T19" fmla="*/ 87 h 94"/>
                <a:gd name="T20" fmla="*/ 49 w 50"/>
                <a:gd name="T21" fmla="*/ 26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 h="94">
                  <a:moveTo>
                    <a:pt x="49" y="26"/>
                  </a:moveTo>
                  <a:cubicBezTo>
                    <a:pt x="49" y="23"/>
                    <a:pt x="48" y="21"/>
                    <a:pt x="47" y="19"/>
                  </a:cubicBezTo>
                  <a:cubicBezTo>
                    <a:pt x="47" y="16"/>
                    <a:pt x="47" y="13"/>
                    <a:pt x="46" y="10"/>
                  </a:cubicBezTo>
                  <a:cubicBezTo>
                    <a:pt x="45" y="4"/>
                    <a:pt x="38" y="0"/>
                    <a:pt x="32" y="2"/>
                  </a:cubicBezTo>
                  <a:cubicBezTo>
                    <a:pt x="26" y="3"/>
                    <a:pt x="21" y="5"/>
                    <a:pt x="15" y="5"/>
                  </a:cubicBezTo>
                  <a:cubicBezTo>
                    <a:pt x="0" y="6"/>
                    <a:pt x="0" y="29"/>
                    <a:pt x="15" y="28"/>
                  </a:cubicBezTo>
                  <a:cubicBezTo>
                    <a:pt x="17" y="28"/>
                    <a:pt x="20" y="28"/>
                    <a:pt x="22" y="28"/>
                  </a:cubicBezTo>
                  <a:cubicBezTo>
                    <a:pt x="19" y="34"/>
                    <a:pt x="16" y="41"/>
                    <a:pt x="15" y="46"/>
                  </a:cubicBezTo>
                  <a:cubicBezTo>
                    <a:pt x="12" y="58"/>
                    <a:pt x="10" y="70"/>
                    <a:pt x="13" y="82"/>
                  </a:cubicBezTo>
                  <a:cubicBezTo>
                    <a:pt x="15" y="90"/>
                    <a:pt x="27" y="94"/>
                    <a:pt x="33" y="87"/>
                  </a:cubicBezTo>
                  <a:cubicBezTo>
                    <a:pt x="45" y="71"/>
                    <a:pt x="50" y="46"/>
                    <a:pt x="49" y="26"/>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17" name="Freeform 9">
              <a:extLst>
                <a:ext uri="{FF2B5EF4-FFF2-40B4-BE49-F238E27FC236}">
                  <a16:creationId xmlns:a16="http://schemas.microsoft.com/office/drawing/2014/main" id="{83D2E3B9-B759-C4AF-9CC3-A5C4419B061E}"/>
                </a:ext>
              </a:extLst>
            </p:cNvPr>
            <p:cNvSpPr/>
            <p:nvPr/>
          </p:nvSpPr>
          <p:spPr bwMode="auto">
            <a:xfrm>
              <a:off x="6869113" y="1319213"/>
              <a:ext cx="320675" cy="352425"/>
            </a:xfrm>
            <a:custGeom>
              <a:avLst/>
              <a:gdLst>
                <a:gd name="T0" fmla="*/ 61 w 85"/>
                <a:gd name="T1" fmla="*/ 15 h 94"/>
                <a:gd name="T2" fmla="*/ 60 w 85"/>
                <a:gd name="T3" fmla="*/ 10 h 94"/>
                <a:gd name="T4" fmla="*/ 46 w 85"/>
                <a:gd name="T5" fmla="*/ 2 h 94"/>
                <a:gd name="T6" fmla="*/ 20 w 85"/>
                <a:gd name="T7" fmla="*/ 27 h 94"/>
                <a:gd name="T8" fmla="*/ 8 w 85"/>
                <a:gd name="T9" fmla="*/ 59 h 94"/>
                <a:gd name="T10" fmla="*/ 15 w 85"/>
                <a:gd name="T11" fmla="*/ 78 h 94"/>
                <a:gd name="T12" fmla="*/ 15 w 85"/>
                <a:gd name="T13" fmla="*/ 79 h 94"/>
                <a:gd name="T14" fmla="*/ 29 w 85"/>
                <a:gd name="T15" fmla="*/ 93 h 94"/>
                <a:gd name="T16" fmla="*/ 60 w 85"/>
                <a:gd name="T17" fmla="*/ 66 h 94"/>
                <a:gd name="T18" fmla="*/ 80 w 85"/>
                <a:gd name="T19" fmla="*/ 26 h 94"/>
                <a:gd name="T20" fmla="*/ 61 w 85"/>
                <a:gd name="T21" fmla="*/ 15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5" h="94">
                  <a:moveTo>
                    <a:pt x="61" y="15"/>
                  </a:moveTo>
                  <a:cubicBezTo>
                    <a:pt x="61" y="14"/>
                    <a:pt x="61" y="12"/>
                    <a:pt x="60" y="10"/>
                  </a:cubicBezTo>
                  <a:cubicBezTo>
                    <a:pt x="58" y="5"/>
                    <a:pt x="52" y="0"/>
                    <a:pt x="46" y="2"/>
                  </a:cubicBezTo>
                  <a:cubicBezTo>
                    <a:pt x="33" y="7"/>
                    <a:pt x="26" y="15"/>
                    <a:pt x="20" y="27"/>
                  </a:cubicBezTo>
                  <a:cubicBezTo>
                    <a:pt x="16" y="38"/>
                    <a:pt x="17" y="51"/>
                    <a:pt x="8" y="59"/>
                  </a:cubicBezTo>
                  <a:cubicBezTo>
                    <a:pt x="0" y="66"/>
                    <a:pt x="6" y="77"/>
                    <a:pt x="15" y="78"/>
                  </a:cubicBezTo>
                  <a:cubicBezTo>
                    <a:pt x="15" y="78"/>
                    <a:pt x="15" y="78"/>
                    <a:pt x="15" y="79"/>
                  </a:cubicBezTo>
                  <a:cubicBezTo>
                    <a:pt x="13" y="88"/>
                    <a:pt x="20" y="94"/>
                    <a:pt x="29" y="93"/>
                  </a:cubicBezTo>
                  <a:cubicBezTo>
                    <a:pt x="43" y="91"/>
                    <a:pt x="52" y="77"/>
                    <a:pt x="60" y="66"/>
                  </a:cubicBezTo>
                  <a:cubicBezTo>
                    <a:pt x="68" y="54"/>
                    <a:pt x="75" y="40"/>
                    <a:pt x="80" y="26"/>
                  </a:cubicBezTo>
                  <a:cubicBezTo>
                    <a:pt x="85" y="14"/>
                    <a:pt x="69" y="8"/>
                    <a:pt x="61" y="15"/>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18" name="Freeform 10">
              <a:extLst>
                <a:ext uri="{FF2B5EF4-FFF2-40B4-BE49-F238E27FC236}">
                  <a16:creationId xmlns:a16="http://schemas.microsoft.com/office/drawing/2014/main" id="{0E3D4CA6-A279-998E-6DDE-88A5F89F6330}"/>
                </a:ext>
              </a:extLst>
            </p:cNvPr>
            <p:cNvSpPr/>
            <p:nvPr/>
          </p:nvSpPr>
          <p:spPr bwMode="auto">
            <a:xfrm>
              <a:off x="7351713" y="2228851"/>
              <a:ext cx="349250" cy="179388"/>
            </a:xfrm>
            <a:custGeom>
              <a:avLst/>
              <a:gdLst>
                <a:gd name="T0" fmla="*/ 90 w 93"/>
                <a:gd name="T1" fmla="*/ 33 h 48"/>
                <a:gd name="T2" fmla="*/ 84 w 93"/>
                <a:gd name="T3" fmla="*/ 11 h 48"/>
                <a:gd name="T4" fmla="*/ 70 w 93"/>
                <a:gd name="T5" fmla="*/ 2 h 48"/>
                <a:gd name="T6" fmla="*/ 31 w 93"/>
                <a:gd name="T7" fmla="*/ 19 h 48"/>
                <a:gd name="T8" fmla="*/ 30 w 93"/>
                <a:gd name="T9" fmla="*/ 19 h 48"/>
                <a:gd name="T10" fmla="*/ 29 w 93"/>
                <a:gd name="T11" fmla="*/ 18 h 48"/>
                <a:gd name="T12" fmla="*/ 8 w 93"/>
                <a:gd name="T13" fmla="*/ 23 h 48"/>
                <a:gd name="T14" fmla="*/ 14 w 93"/>
                <a:gd name="T15" fmla="*/ 44 h 48"/>
                <a:gd name="T16" fmla="*/ 28 w 93"/>
                <a:gd name="T17" fmla="*/ 43 h 48"/>
                <a:gd name="T18" fmla="*/ 76 w 93"/>
                <a:gd name="T19" fmla="*/ 47 h 48"/>
                <a:gd name="T20" fmla="*/ 90 w 93"/>
                <a:gd name="T21" fmla="*/ 33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3" h="48">
                  <a:moveTo>
                    <a:pt x="90" y="33"/>
                  </a:moveTo>
                  <a:cubicBezTo>
                    <a:pt x="87" y="25"/>
                    <a:pt x="86" y="18"/>
                    <a:pt x="84" y="11"/>
                  </a:cubicBezTo>
                  <a:cubicBezTo>
                    <a:pt x="83" y="5"/>
                    <a:pt x="76" y="0"/>
                    <a:pt x="70" y="2"/>
                  </a:cubicBezTo>
                  <a:cubicBezTo>
                    <a:pt x="57" y="8"/>
                    <a:pt x="44" y="15"/>
                    <a:pt x="31" y="19"/>
                  </a:cubicBezTo>
                  <a:cubicBezTo>
                    <a:pt x="31" y="19"/>
                    <a:pt x="31" y="19"/>
                    <a:pt x="30" y="19"/>
                  </a:cubicBezTo>
                  <a:cubicBezTo>
                    <a:pt x="30" y="18"/>
                    <a:pt x="29" y="18"/>
                    <a:pt x="29" y="18"/>
                  </a:cubicBezTo>
                  <a:cubicBezTo>
                    <a:pt x="24" y="9"/>
                    <a:pt x="8" y="13"/>
                    <a:pt x="8" y="23"/>
                  </a:cubicBezTo>
                  <a:cubicBezTo>
                    <a:pt x="0" y="29"/>
                    <a:pt x="2" y="44"/>
                    <a:pt x="14" y="44"/>
                  </a:cubicBezTo>
                  <a:cubicBezTo>
                    <a:pt x="19" y="44"/>
                    <a:pt x="24" y="44"/>
                    <a:pt x="28" y="43"/>
                  </a:cubicBezTo>
                  <a:cubicBezTo>
                    <a:pt x="44" y="47"/>
                    <a:pt x="65" y="45"/>
                    <a:pt x="76" y="47"/>
                  </a:cubicBezTo>
                  <a:cubicBezTo>
                    <a:pt x="83" y="48"/>
                    <a:pt x="93" y="42"/>
                    <a:pt x="90" y="33"/>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19" name="Freeform 11">
              <a:extLst>
                <a:ext uri="{FF2B5EF4-FFF2-40B4-BE49-F238E27FC236}">
                  <a16:creationId xmlns:a16="http://schemas.microsoft.com/office/drawing/2014/main" id="{59B685B4-3344-F2FE-7F14-B8D6DA9423F4}"/>
                </a:ext>
              </a:extLst>
            </p:cNvPr>
            <p:cNvSpPr/>
            <p:nvPr/>
          </p:nvSpPr>
          <p:spPr bwMode="auto">
            <a:xfrm>
              <a:off x="7234238" y="3190876"/>
              <a:ext cx="368300" cy="247650"/>
            </a:xfrm>
            <a:custGeom>
              <a:avLst/>
              <a:gdLst>
                <a:gd name="T0" fmla="*/ 97 w 98"/>
                <a:gd name="T1" fmla="*/ 50 h 66"/>
                <a:gd name="T2" fmla="*/ 80 w 98"/>
                <a:gd name="T3" fmla="*/ 27 h 66"/>
                <a:gd name="T4" fmla="*/ 68 w 98"/>
                <a:gd name="T5" fmla="*/ 28 h 66"/>
                <a:gd name="T6" fmla="*/ 45 w 98"/>
                <a:gd name="T7" fmla="*/ 3 h 66"/>
                <a:gd name="T8" fmla="*/ 32 w 98"/>
                <a:gd name="T9" fmla="*/ 4 h 66"/>
                <a:gd name="T10" fmla="*/ 15 w 98"/>
                <a:gd name="T11" fmla="*/ 6 h 66"/>
                <a:gd name="T12" fmla="*/ 15 w 98"/>
                <a:gd name="T13" fmla="*/ 29 h 66"/>
                <a:gd name="T14" fmla="*/ 28 w 98"/>
                <a:gd name="T15" fmla="*/ 28 h 66"/>
                <a:gd name="T16" fmla="*/ 30 w 98"/>
                <a:gd name="T17" fmla="*/ 28 h 66"/>
                <a:gd name="T18" fmla="*/ 29 w 98"/>
                <a:gd name="T19" fmla="*/ 36 h 66"/>
                <a:gd name="T20" fmla="*/ 42 w 98"/>
                <a:gd name="T21" fmla="*/ 57 h 66"/>
                <a:gd name="T22" fmla="*/ 64 w 98"/>
                <a:gd name="T23" fmla="*/ 55 h 66"/>
                <a:gd name="T24" fmla="*/ 65 w 98"/>
                <a:gd name="T25" fmla="*/ 55 h 66"/>
                <a:gd name="T26" fmla="*/ 83 w 98"/>
                <a:gd name="T27" fmla="*/ 64 h 66"/>
                <a:gd name="T28" fmla="*/ 97 w 98"/>
                <a:gd name="T29" fmla="*/ 5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8" h="66">
                  <a:moveTo>
                    <a:pt x="97" y="50"/>
                  </a:moveTo>
                  <a:cubicBezTo>
                    <a:pt x="95" y="39"/>
                    <a:pt x="91" y="29"/>
                    <a:pt x="80" y="27"/>
                  </a:cubicBezTo>
                  <a:cubicBezTo>
                    <a:pt x="76" y="26"/>
                    <a:pt x="72" y="26"/>
                    <a:pt x="68" y="28"/>
                  </a:cubicBezTo>
                  <a:cubicBezTo>
                    <a:pt x="61" y="19"/>
                    <a:pt x="54" y="9"/>
                    <a:pt x="45" y="3"/>
                  </a:cubicBezTo>
                  <a:cubicBezTo>
                    <a:pt x="40" y="0"/>
                    <a:pt x="35" y="1"/>
                    <a:pt x="32" y="4"/>
                  </a:cubicBezTo>
                  <a:cubicBezTo>
                    <a:pt x="26" y="4"/>
                    <a:pt x="20" y="5"/>
                    <a:pt x="15" y="6"/>
                  </a:cubicBezTo>
                  <a:cubicBezTo>
                    <a:pt x="0" y="6"/>
                    <a:pt x="0" y="29"/>
                    <a:pt x="15" y="29"/>
                  </a:cubicBezTo>
                  <a:cubicBezTo>
                    <a:pt x="19" y="28"/>
                    <a:pt x="24" y="28"/>
                    <a:pt x="28" y="28"/>
                  </a:cubicBezTo>
                  <a:cubicBezTo>
                    <a:pt x="29" y="28"/>
                    <a:pt x="30" y="28"/>
                    <a:pt x="30" y="28"/>
                  </a:cubicBezTo>
                  <a:cubicBezTo>
                    <a:pt x="30" y="31"/>
                    <a:pt x="29" y="33"/>
                    <a:pt x="29" y="36"/>
                  </a:cubicBezTo>
                  <a:cubicBezTo>
                    <a:pt x="28" y="45"/>
                    <a:pt x="34" y="54"/>
                    <a:pt x="42" y="57"/>
                  </a:cubicBezTo>
                  <a:cubicBezTo>
                    <a:pt x="50" y="60"/>
                    <a:pt x="57" y="58"/>
                    <a:pt x="64" y="55"/>
                  </a:cubicBezTo>
                  <a:cubicBezTo>
                    <a:pt x="64" y="55"/>
                    <a:pt x="64" y="55"/>
                    <a:pt x="65" y="55"/>
                  </a:cubicBezTo>
                  <a:cubicBezTo>
                    <a:pt x="70" y="59"/>
                    <a:pt x="75" y="62"/>
                    <a:pt x="83" y="64"/>
                  </a:cubicBezTo>
                  <a:cubicBezTo>
                    <a:pt x="92" y="66"/>
                    <a:pt x="98" y="58"/>
                    <a:pt x="97" y="50"/>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0" name="Freeform 12">
              <a:extLst>
                <a:ext uri="{FF2B5EF4-FFF2-40B4-BE49-F238E27FC236}">
                  <a16:creationId xmlns:a16="http://schemas.microsoft.com/office/drawing/2014/main" id="{81515E77-6730-4BB9-4C8A-2DCEDDECEAE9}"/>
                </a:ext>
              </a:extLst>
            </p:cNvPr>
            <p:cNvSpPr>
              <a:spLocks noEditPoints="1"/>
            </p:cNvSpPr>
            <p:nvPr/>
          </p:nvSpPr>
          <p:spPr bwMode="auto">
            <a:xfrm>
              <a:off x="4600576" y="3221038"/>
              <a:ext cx="349250" cy="209550"/>
            </a:xfrm>
            <a:custGeom>
              <a:avLst/>
              <a:gdLst>
                <a:gd name="T0" fmla="*/ 87 w 93"/>
                <a:gd name="T1" fmla="*/ 6 h 56"/>
                <a:gd name="T2" fmla="*/ 67 w 93"/>
                <a:gd name="T3" fmla="*/ 2 h 56"/>
                <a:gd name="T4" fmla="*/ 51 w 93"/>
                <a:gd name="T5" fmla="*/ 8 h 56"/>
                <a:gd name="T6" fmla="*/ 46 w 93"/>
                <a:gd name="T7" fmla="*/ 5 h 56"/>
                <a:gd name="T8" fmla="*/ 34 w 93"/>
                <a:gd name="T9" fmla="*/ 5 h 56"/>
                <a:gd name="T10" fmla="*/ 24 w 93"/>
                <a:gd name="T11" fmla="*/ 4 h 56"/>
                <a:gd name="T12" fmla="*/ 2 w 93"/>
                <a:gd name="T13" fmla="*/ 41 h 56"/>
                <a:gd name="T14" fmla="*/ 25 w 93"/>
                <a:gd name="T15" fmla="*/ 41 h 56"/>
                <a:gd name="T16" fmla="*/ 25 w 93"/>
                <a:gd name="T17" fmla="*/ 39 h 56"/>
                <a:gd name="T18" fmla="*/ 42 w 93"/>
                <a:gd name="T19" fmla="*/ 47 h 56"/>
                <a:gd name="T20" fmla="*/ 50 w 93"/>
                <a:gd name="T21" fmla="*/ 33 h 56"/>
                <a:gd name="T22" fmla="*/ 52 w 93"/>
                <a:gd name="T23" fmla="*/ 33 h 56"/>
                <a:gd name="T24" fmla="*/ 85 w 93"/>
                <a:gd name="T25" fmla="*/ 27 h 56"/>
                <a:gd name="T26" fmla="*/ 87 w 93"/>
                <a:gd name="T27" fmla="*/ 6 h 56"/>
                <a:gd name="T28" fmla="*/ 25 w 93"/>
                <a:gd name="T29" fmla="*/ 36 h 56"/>
                <a:gd name="T30" fmla="*/ 25 w 93"/>
                <a:gd name="T31" fmla="*/ 30 h 56"/>
                <a:gd name="T32" fmla="*/ 25 w 93"/>
                <a:gd name="T33" fmla="*/ 28 h 56"/>
                <a:gd name="T34" fmla="*/ 25 w 93"/>
                <a:gd name="T35" fmla="*/ 27 h 56"/>
                <a:gd name="T36" fmla="*/ 27 w 93"/>
                <a:gd name="T37" fmla="*/ 27 h 56"/>
                <a:gd name="T38" fmla="*/ 30 w 93"/>
                <a:gd name="T39" fmla="*/ 27 h 56"/>
                <a:gd name="T40" fmla="*/ 30 w 93"/>
                <a:gd name="T41" fmla="*/ 27 h 56"/>
                <a:gd name="T42" fmla="*/ 25 w 93"/>
                <a:gd name="T43" fmla="*/ 3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3" h="56">
                  <a:moveTo>
                    <a:pt x="87" y="6"/>
                  </a:moveTo>
                  <a:cubicBezTo>
                    <a:pt x="81" y="0"/>
                    <a:pt x="74" y="1"/>
                    <a:pt x="67" y="2"/>
                  </a:cubicBezTo>
                  <a:cubicBezTo>
                    <a:pt x="62" y="3"/>
                    <a:pt x="56" y="5"/>
                    <a:pt x="51" y="8"/>
                  </a:cubicBezTo>
                  <a:cubicBezTo>
                    <a:pt x="49" y="7"/>
                    <a:pt x="47" y="6"/>
                    <a:pt x="46" y="5"/>
                  </a:cubicBezTo>
                  <a:cubicBezTo>
                    <a:pt x="41" y="2"/>
                    <a:pt x="37" y="3"/>
                    <a:pt x="34" y="5"/>
                  </a:cubicBezTo>
                  <a:cubicBezTo>
                    <a:pt x="31" y="4"/>
                    <a:pt x="28" y="4"/>
                    <a:pt x="24" y="4"/>
                  </a:cubicBezTo>
                  <a:cubicBezTo>
                    <a:pt x="4" y="6"/>
                    <a:pt x="0" y="24"/>
                    <a:pt x="2" y="41"/>
                  </a:cubicBezTo>
                  <a:cubicBezTo>
                    <a:pt x="4" y="55"/>
                    <a:pt x="27" y="56"/>
                    <a:pt x="25" y="41"/>
                  </a:cubicBezTo>
                  <a:cubicBezTo>
                    <a:pt x="25" y="40"/>
                    <a:pt x="25" y="40"/>
                    <a:pt x="25" y="39"/>
                  </a:cubicBezTo>
                  <a:cubicBezTo>
                    <a:pt x="27" y="47"/>
                    <a:pt x="34" y="52"/>
                    <a:pt x="42" y="47"/>
                  </a:cubicBezTo>
                  <a:cubicBezTo>
                    <a:pt x="47" y="43"/>
                    <a:pt x="49" y="39"/>
                    <a:pt x="50" y="33"/>
                  </a:cubicBezTo>
                  <a:cubicBezTo>
                    <a:pt x="50" y="33"/>
                    <a:pt x="51" y="33"/>
                    <a:pt x="52" y="33"/>
                  </a:cubicBezTo>
                  <a:cubicBezTo>
                    <a:pt x="63" y="36"/>
                    <a:pt x="76" y="36"/>
                    <a:pt x="85" y="27"/>
                  </a:cubicBezTo>
                  <a:cubicBezTo>
                    <a:pt x="90" y="21"/>
                    <a:pt x="93" y="12"/>
                    <a:pt x="87" y="6"/>
                  </a:cubicBezTo>
                  <a:close/>
                  <a:moveTo>
                    <a:pt x="25" y="36"/>
                  </a:moveTo>
                  <a:cubicBezTo>
                    <a:pt x="25" y="34"/>
                    <a:pt x="25" y="32"/>
                    <a:pt x="25" y="30"/>
                  </a:cubicBezTo>
                  <a:cubicBezTo>
                    <a:pt x="25" y="29"/>
                    <a:pt x="25" y="28"/>
                    <a:pt x="25" y="28"/>
                  </a:cubicBezTo>
                  <a:cubicBezTo>
                    <a:pt x="25" y="27"/>
                    <a:pt x="25" y="27"/>
                    <a:pt x="25" y="27"/>
                  </a:cubicBezTo>
                  <a:cubicBezTo>
                    <a:pt x="26" y="27"/>
                    <a:pt x="26" y="27"/>
                    <a:pt x="27" y="27"/>
                  </a:cubicBezTo>
                  <a:cubicBezTo>
                    <a:pt x="27" y="29"/>
                    <a:pt x="27" y="29"/>
                    <a:pt x="30" y="27"/>
                  </a:cubicBezTo>
                  <a:cubicBezTo>
                    <a:pt x="30" y="27"/>
                    <a:pt x="30" y="27"/>
                    <a:pt x="30" y="27"/>
                  </a:cubicBezTo>
                  <a:cubicBezTo>
                    <a:pt x="26" y="30"/>
                    <a:pt x="25" y="33"/>
                    <a:pt x="25" y="36"/>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1" name="Freeform 13">
              <a:extLst>
                <a:ext uri="{FF2B5EF4-FFF2-40B4-BE49-F238E27FC236}">
                  <a16:creationId xmlns:a16="http://schemas.microsoft.com/office/drawing/2014/main" id="{D610F997-DEDB-5E36-5CB8-D24AD675B30C}"/>
                </a:ext>
              </a:extLst>
            </p:cNvPr>
            <p:cNvSpPr/>
            <p:nvPr/>
          </p:nvSpPr>
          <p:spPr bwMode="auto">
            <a:xfrm>
              <a:off x="4441826" y="2228851"/>
              <a:ext cx="381000" cy="195263"/>
            </a:xfrm>
            <a:custGeom>
              <a:avLst/>
              <a:gdLst>
                <a:gd name="T0" fmla="*/ 77 w 101"/>
                <a:gd name="T1" fmla="*/ 14 h 52"/>
                <a:gd name="T2" fmla="*/ 31 w 101"/>
                <a:gd name="T3" fmla="*/ 0 h 52"/>
                <a:gd name="T4" fmla="*/ 20 w 101"/>
                <a:gd name="T5" fmla="*/ 14 h 52"/>
                <a:gd name="T6" fmla="*/ 15 w 101"/>
                <a:gd name="T7" fmla="*/ 14 h 52"/>
                <a:gd name="T8" fmla="*/ 15 w 101"/>
                <a:gd name="T9" fmla="*/ 37 h 52"/>
                <a:gd name="T10" fmla="*/ 67 w 101"/>
                <a:gd name="T11" fmla="*/ 48 h 52"/>
                <a:gd name="T12" fmla="*/ 98 w 101"/>
                <a:gd name="T13" fmla="*/ 38 h 52"/>
                <a:gd name="T14" fmla="*/ 77 w 101"/>
                <a:gd name="T15" fmla="*/ 14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 h="52">
                  <a:moveTo>
                    <a:pt x="77" y="14"/>
                  </a:moveTo>
                  <a:cubicBezTo>
                    <a:pt x="62" y="7"/>
                    <a:pt x="48" y="0"/>
                    <a:pt x="31" y="0"/>
                  </a:cubicBezTo>
                  <a:cubicBezTo>
                    <a:pt x="23" y="0"/>
                    <a:pt x="19" y="7"/>
                    <a:pt x="20" y="14"/>
                  </a:cubicBezTo>
                  <a:cubicBezTo>
                    <a:pt x="18" y="14"/>
                    <a:pt x="17" y="14"/>
                    <a:pt x="15" y="14"/>
                  </a:cubicBezTo>
                  <a:cubicBezTo>
                    <a:pt x="0" y="13"/>
                    <a:pt x="0" y="36"/>
                    <a:pt x="15" y="37"/>
                  </a:cubicBezTo>
                  <a:cubicBezTo>
                    <a:pt x="34" y="37"/>
                    <a:pt x="50" y="40"/>
                    <a:pt x="67" y="48"/>
                  </a:cubicBezTo>
                  <a:cubicBezTo>
                    <a:pt x="77" y="52"/>
                    <a:pt x="94" y="51"/>
                    <a:pt x="98" y="38"/>
                  </a:cubicBezTo>
                  <a:cubicBezTo>
                    <a:pt x="101" y="26"/>
                    <a:pt x="86" y="18"/>
                    <a:pt x="77" y="14"/>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2" name="Freeform 14">
              <a:extLst>
                <a:ext uri="{FF2B5EF4-FFF2-40B4-BE49-F238E27FC236}">
                  <a16:creationId xmlns:a16="http://schemas.microsoft.com/office/drawing/2014/main" id="{0448BF10-43E3-FE33-5EF0-AD7E97F2167C}"/>
                </a:ext>
              </a:extLst>
            </p:cNvPr>
            <p:cNvSpPr/>
            <p:nvPr/>
          </p:nvSpPr>
          <p:spPr bwMode="auto">
            <a:xfrm>
              <a:off x="5619751" y="3903663"/>
              <a:ext cx="971550" cy="142875"/>
            </a:xfrm>
            <a:custGeom>
              <a:avLst/>
              <a:gdLst>
                <a:gd name="T0" fmla="*/ 243 w 258"/>
                <a:gd name="T1" fmla="*/ 1 h 38"/>
                <a:gd name="T2" fmla="*/ 129 w 258"/>
                <a:gd name="T3" fmla="*/ 1 h 38"/>
                <a:gd name="T4" fmla="*/ 15 w 258"/>
                <a:gd name="T5" fmla="*/ 9 h 38"/>
                <a:gd name="T6" fmla="*/ 15 w 258"/>
                <a:gd name="T7" fmla="*/ 32 h 38"/>
                <a:gd name="T8" fmla="*/ 93 w 258"/>
                <a:gd name="T9" fmla="*/ 26 h 38"/>
                <a:gd name="T10" fmla="*/ 107 w 258"/>
                <a:gd name="T11" fmla="*/ 35 h 38"/>
                <a:gd name="T12" fmla="*/ 169 w 258"/>
                <a:gd name="T13" fmla="*/ 32 h 38"/>
                <a:gd name="T14" fmla="*/ 204 w 258"/>
                <a:gd name="T15" fmla="*/ 32 h 38"/>
                <a:gd name="T16" fmla="*/ 243 w 258"/>
                <a:gd name="T17" fmla="*/ 24 h 38"/>
                <a:gd name="T18" fmla="*/ 243 w 258"/>
                <a:gd name="T19" fmla="*/ 1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8" h="38">
                  <a:moveTo>
                    <a:pt x="243" y="1"/>
                  </a:moveTo>
                  <a:cubicBezTo>
                    <a:pt x="205" y="1"/>
                    <a:pt x="167" y="0"/>
                    <a:pt x="129" y="1"/>
                  </a:cubicBezTo>
                  <a:cubicBezTo>
                    <a:pt x="90" y="2"/>
                    <a:pt x="53" y="6"/>
                    <a:pt x="15" y="9"/>
                  </a:cubicBezTo>
                  <a:cubicBezTo>
                    <a:pt x="0" y="10"/>
                    <a:pt x="0" y="34"/>
                    <a:pt x="15" y="32"/>
                  </a:cubicBezTo>
                  <a:cubicBezTo>
                    <a:pt x="41" y="30"/>
                    <a:pt x="67" y="28"/>
                    <a:pt x="93" y="26"/>
                  </a:cubicBezTo>
                  <a:cubicBezTo>
                    <a:pt x="94" y="32"/>
                    <a:pt x="99" y="38"/>
                    <a:pt x="107" y="35"/>
                  </a:cubicBezTo>
                  <a:cubicBezTo>
                    <a:pt x="126" y="27"/>
                    <a:pt x="149" y="32"/>
                    <a:pt x="169" y="32"/>
                  </a:cubicBezTo>
                  <a:cubicBezTo>
                    <a:pt x="181" y="32"/>
                    <a:pt x="192" y="33"/>
                    <a:pt x="204" y="32"/>
                  </a:cubicBezTo>
                  <a:cubicBezTo>
                    <a:pt x="217" y="30"/>
                    <a:pt x="230" y="25"/>
                    <a:pt x="243" y="24"/>
                  </a:cubicBezTo>
                  <a:cubicBezTo>
                    <a:pt x="258" y="22"/>
                    <a:pt x="258" y="1"/>
                    <a:pt x="243" y="1"/>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3" name="Freeform 15">
              <a:extLst>
                <a:ext uri="{FF2B5EF4-FFF2-40B4-BE49-F238E27FC236}">
                  <a16:creationId xmlns:a16="http://schemas.microsoft.com/office/drawing/2014/main" id="{E06413AA-2F49-90B6-068C-DB8A0729D6B4}"/>
                </a:ext>
              </a:extLst>
            </p:cNvPr>
            <p:cNvSpPr/>
            <p:nvPr/>
          </p:nvSpPr>
          <p:spPr bwMode="auto">
            <a:xfrm>
              <a:off x="5605463" y="4081463"/>
              <a:ext cx="974725" cy="153988"/>
            </a:xfrm>
            <a:custGeom>
              <a:avLst/>
              <a:gdLst>
                <a:gd name="T0" fmla="*/ 248 w 259"/>
                <a:gd name="T1" fmla="*/ 5 h 41"/>
                <a:gd name="T2" fmla="*/ 186 w 259"/>
                <a:gd name="T3" fmla="*/ 2 h 41"/>
                <a:gd name="T4" fmla="*/ 117 w 259"/>
                <a:gd name="T5" fmla="*/ 3 h 41"/>
                <a:gd name="T6" fmla="*/ 60 w 259"/>
                <a:gd name="T7" fmla="*/ 1 h 41"/>
                <a:gd name="T8" fmla="*/ 12 w 259"/>
                <a:gd name="T9" fmla="*/ 11 h 41"/>
                <a:gd name="T10" fmla="*/ 24 w 259"/>
                <a:gd name="T11" fmla="*/ 31 h 41"/>
                <a:gd name="T12" fmla="*/ 64 w 259"/>
                <a:gd name="T13" fmla="*/ 25 h 41"/>
                <a:gd name="T14" fmla="*/ 100 w 259"/>
                <a:gd name="T15" fmla="*/ 26 h 41"/>
                <a:gd name="T16" fmla="*/ 110 w 259"/>
                <a:gd name="T17" fmla="*/ 40 h 41"/>
                <a:gd name="T18" fmla="*/ 191 w 259"/>
                <a:gd name="T19" fmla="*/ 40 h 41"/>
                <a:gd name="T20" fmla="*/ 250 w 259"/>
                <a:gd name="T21" fmla="*/ 26 h 41"/>
                <a:gd name="T22" fmla="*/ 248 w 259"/>
                <a:gd name="T23" fmla="*/ 5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9" h="41">
                  <a:moveTo>
                    <a:pt x="248" y="5"/>
                  </a:moveTo>
                  <a:cubicBezTo>
                    <a:pt x="227" y="1"/>
                    <a:pt x="206" y="2"/>
                    <a:pt x="186" y="2"/>
                  </a:cubicBezTo>
                  <a:cubicBezTo>
                    <a:pt x="163" y="3"/>
                    <a:pt x="140" y="3"/>
                    <a:pt x="117" y="3"/>
                  </a:cubicBezTo>
                  <a:cubicBezTo>
                    <a:pt x="98" y="3"/>
                    <a:pt x="79" y="2"/>
                    <a:pt x="60" y="1"/>
                  </a:cubicBezTo>
                  <a:cubicBezTo>
                    <a:pt x="44" y="0"/>
                    <a:pt x="26" y="1"/>
                    <a:pt x="12" y="11"/>
                  </a:cubicBezTo>
                  <a:cubicBezTo>
                    <a:pt x="0" y="19"/>
                    <a:pt x="12" y="39"/>
                    <a:pt x="24" y="31"/>
                  </a:cubicBezTo>
                  <a:cubicBezTo>
                    <a:pt x="35" y="22"/>
                    <a:pt x="50" y="24"/>
                    <a:pt x="64" y="25"/>
                  </a:cubicBezTo>
                  <a:cubicBezTo>
                    <a:pt x="76" y="25"/>
                    <a:pt x="88" y="26"/>
                    <a:pt x="100" y="26"/>
                  </a:cubicBezTo>
                  <a:cubicBezTo>
                    <a:pt x="98" y="32"/>
                    <a:pt x="102" y="40"/>
                    <a:pt x="110" y="40"/>
                  </a:cubicBezTo>
                  <a:cubicBezTo>
                    <a:pt x="137" y="40"/>
                    <a:pt x="164" y="41"/>
                    <a:pt x="191" y="40"/>
                  </a:cubicBezTo>
                  <a:cubicBezTo>
                    <a:pt x="210" y="40"/>
                    <a:pt x="235" y="38"/>
                    <a:pt x="250" y="26"/>
                  </a:cubicBezTo>
                  <a:cubicBezTo>
                    <a:pt x="257" y="21"/>
                    <a:pt x="259" y="7"/>
                    <a:pt x="248" y="5"/>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4" name="Freeform 16">
              <a:extLst>
                <a:ext uri="{FF2B5EF4-FFF2-40B4-BE49-F238E27FC236}">
                  <a16:creationId xmlns:a16="http://schemas.microsoft.com/office/drawing/2014/main" id="{17E5CFAD-B5E2-9BA3-89C2-9989935DF30B}"/>
                </a:ext>
              </a:extLst>
            </p:cNvPr>
            <p:cNvSpPr>
              <a:spLocks noEditPoints="1"/>
            </p:cNvSpPr>
            <p:nvPr/>
          </p:nvSpPr>
          <p:spPr bwMode="auto">
            <a:xfrm>
              <a:off x="5619751" y="4230688"/>
              <a:ext cx="925513" cy="403225"/>
            </a:xfrm>
            <a:custGeom>
              <a:avLst/>
              <a:gdLst>
                <a:gd name="T0" fmla="*/ 239 w 246"/>
                <a:gd name="T1" fmla="*/ 18 h 107"/>
                <a:gd name="T2" fmla="*/ 159 w 246"/>
                <a:gd name="T3" fmla="*/ 9 h 107"/>
                <a:gd name="T4" fmla="*/ 15 w 246"/>
                <a:gd name="T5" fmla="*/ 23 h 107"/>
                <a:gd name="T6" fmla="*/ 21 w 246"/>
                <a:gd name="T7" fmla="*/ 45 h 107"/>
                <a:gd name="T8" fmla="*/ 45 w 246"/>
                <a:gd name="T9" fmla="*/ 40 h 107"/>
                <a:gd name="T10" fmla="*/ 46 w 246"/>
                <a:gd name="T11" fmla="*/ 54 h 107"/>
                <a:gd name="T12" fmla="*/ 64 w 246"/>
                <a:gd name="T13" fmla="*/ 63 h 107"/>
                <a:gd name="T14" fmla="*/ 61 w 246"/>
                <a:gd name="T15" fmla="*/ 73 h 107"/>
                <a:gd name="T16" fmla="*/ 63 w 246"/>
                <a:gd name="T17" fmla="*/ 78 h 107"/>
                <a:gd name="T18" fmla="*/ 63 w 246"/>
                <a:gd name="T19" fmla="*/ 95 h 107"/>
                <a:gd name="T20" fmla="*/ 80 w 246"/>
                <a:gd name="T21" fmla="*/ 102 h 107"/>
                <a:gd name="T22" fmla="*/ 84 w 246"/>
                <a:gd name="T23" fmla="*/ 100 h 107"/>
                <a:gd name="T24" fmla="*/ 112 w 246"/>
                <a:gd name="T25" fmla="*/ 106 h 107"/>
                <a:gd name="T26" fmla="*/ 150 w 246"/>
                <a:gd name="T27" fmla="*/ 106 h 107"/>
                <a:gd name="T28" fmla="*/ 189 w 246"/>
                <a:gd name="T29" fmla="*/ 78 h 107"/>
                <a:gd name="T30" fmla="*/ 193 w 246"/>
                <a:gd name="T31" fmla="*/ 70 h 107"/>
                <a:gd name="T32" fmla="*/ 200 w 246"/>
                <a:gd name="T33" fmla="*/ 56 h 107"/>
                <a:gd name="T34" fmla="*/ 197 w 246"/>
                <a:gd name="T35" fmla="*/ 45 h 107"/>
                <a:gd name="T36" fmla="*/ 234 w 246"/>
                <a:gd name="T37" fmla="*/ 37 h 107"/>
                <a:gd name="T38" fmla="*/ 239 w 246"/>
                <a:gd name="T39" fmla="*/ 18 h 107"/>
                <a:gd name="T40" fmla="*/ 97 w 246"/>
                <a:gd name="T41" fmla="*/ 62 h 107"/>
                <a:gd name="T42" fmla="*/ 104 w 246"/>
                <a:gd name="T43" fmla="*/ 62 h 107"/>
                <a:gd name="T44" fmla="*/ 166 w 246"/>
                <a:gd name="T45" fmla="*/ 62 h 107"/>
                <a:gd name="T46" fmla="*/ 97 w 246"/>
                <a:gd name="T47" fmla="*/ 62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6" h="107">
                  <a:moveTo>
                    <a:pt x="239" y="18"/>
                  </a:moveTo>
                  <a:cubicBezTo>
                    <a:pt x="221" y="0"/>
                    <a:pt x="182" y="9"/>
                    <a:pt x="159" y="9"/>
                  </a:cubicBezTo>
                  <a:cubicBezTo>
                    <a:pt x="110" y="9"/>
                    <a:pt x="62" y="10"/>
                    <a:pt x="15" y="23"/>
                  </a:cubicBezTo>
                  <a:cubicBezTo>
                    <a:pt x="0" y="27"/>
                    <a:pt x="6" y="49"/>
                    <a:pt x="21" y="45"/>
                  </a:cubicBezTo>
                  <a:cubicBezTo>
                    <a:pt x="29" y="43"/>
                    <a:pt x="37" y="41"/>
                    <a:pt x="45" y="40"/>
                  </a:cubicBezTo>
                  <a:cubicBezTo>
                    <a:pt x="42" y="44"/>
                    <a:pt x="43" y="51"/>
                    <a:pt x="46" y="54"/>
                  </a:cubicBezTo>
                  <a:cubicBezTo>
                    <a:pt x="51" y="59"/>
                    <a:pt x="57" y="62"/>
                    <a:pt x="64" y="63"/>
                  </a:cubicBezTo>
                  <a:cubicBezTo>
                    <a:pt x="62" y="65"/>
                    <a:pt x="60" y="69"/>
                    <a:pt x="61" y="73"/>
                  </a:cubicBezTo>
                  <a:cubicBezTo>
                    <a:pt x="62" y="75"/>
                    <a:pt x="62" y="76"/>
                    <a:pt x="63" y="78"/>
                  </a:cubicBezTo>
                  <a:cubicBezTo>
                    <a:pt x="61" y="83"/>
                    <a:pt x="61" y="88"/>
                    <a:pt x="63" y="95"/>
                  </a:cubicBezTo>
                  <a:cubicBezTo>
                    <a:pt x="66" y="102"/>
                    <a:pt x="73" y="105"/>
                    <a:pt x="80" y="102"/>
                  </a:cubicBezTo>
                  <a:cubicBezTo>
                    <a:pt x="82" y="101"/>
                    <a:pt x="83" y="101"/>
                    <a:pt x="84" y="100"/>
                  </a:cubicBezTo>
                  <a:cubicBezTo>
                    <a:pt x="92" y="104"/>
                    <a:pt x="102" y="105"/>
                    <a:pt x="112" y="106"/>
                  </a:cubicBezTo>
                  <a:cubicBezTo>
                    <a:pt x="124" y="107"/>
                    <a:pt x="138" y="107"/>
                    <a:pt x="150" y="106"/>
                  </a:cubicBezTo>
                  <a:cubicBezTo>
                    <a:pt x="169" y="104"/>
                    <a:pt x="178" y="91"/>
                    <a:pt x="189" y="78"/>
                  </a:cubicBezTo>
                  <a:cubicBezTo>
                    <a:pt x="192" y="76"/>
                    <a:pt x="193" y="73"/>
                    <a:pt x="193" y="70"/>
                  </a:cubicBezTo>
                  <a:cubicBezTo>
                    <a:pt x="196" y="66"/>
                    <a:pt x="199" y="62"/>
                    <a:pt x="200" y="56"/>
                  </a:cubicBezTo>
                  <a:cubicBezTo>
                    <a:pt x="201" y="52"/>
                    <a:pt x="200" y="47"/>
                    <a:pt x="197" y="45"/>
                  </a:cubicBezTo>
                  <a:cubicBezTo>
                    <a:pt x="210" y="43"/>
                    <a:pt x="223" y="41"/>
                    <a:pt x="234" y="37"/>
                  </a:cubicBezTo>
                  <a:cubicBezTo>
                    <a:pt x="242" y="34"/>
                    <a:pt x="246" y="24"/>
                    <a:pt x="239" y="18"/>
                  </a:cubicBezTo>
                  <a:close/>
                  <a:moveTo>
                    <a:pt x="97" y="62"/>
                  </a:moveTo>
                  <a:cubicBezTo>
                    <a:pt x="100" y="62"/>
                    <a:pt x="102" y="62"/>
                    <a:pt x="104" y="62"/>
                  </a:cubicBezTo>
                  <a:cubicBezTo>
                    <a:pt x="124" y="62"/>
                    <a:pt x="145" y="60"/>
                    <a:pt x="166" y="62"/>
                  </a:cubicBezTo>
                  <a:cubicBezTo>
                    <a:pt x="143" y="65"/>
                    <a:pt x="120" y="63"/>
                    <a:pt x="97" y="62"/>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5" name="Freeform 17">
              <a:extLst>
                <a:ext uri="{FF2B5EF4-FFF2-40B4-BE49-F238E27FC236}">
                  <a16:creationId xmlns:a16="http://schemas.microsoft.com/office/drawing/2014/main" id="{3CD4D5A6-AB39-DF0B-928B-41E9522505E5}"/>
                </a:ext>
              </a:extLst>
            </p:cNvPr>
            <p:cNvSpPr/>
            <p:nvPr/>
          </p:nvSpPr>
          <p:spPr bwMode="auto">
            <a:xfrm>
              <a:off x="7475538" y="3452813"/>
              <a:ext cx="11113" cy="7938"/>
            </a:xfrm>
            <a:custGeom>
              <a:avLst/>
              <a:gdLst>
                <a:gd name="T0" fmla="*/ 3 w 3"/>
                <a:gd name="T1" fmla="*/ 2 h 2"/>
                <a:gd name="T2" fmla="*/ 0 w 3"/>
                <a:gd name="T3" fmla="*/ 0 h 2"/>
                <a:gd name="T4" fmla="*/ 1 w 3"/>
                <a:gd name="T5" fmla="*/ 1 h 2"/>
                <a:gd name="T6" fmla="*/ 3 w 3"/>
                <a:gd name="T7" fmla="*/ 2 h 2"/>
              </a:gdLst>
              <a:ahLst/>
              <a:cxnLst>
                <a:cxn ang="0">
                  <a:pos x="T0" y="T1"/>
                </a:cxn>
                <a:cxn ang="0">
                  <a:pos x="T2" y="T3"/>
                </a:cxn>
                <a:cxn ang="0">
                  <a:pos x="T4" y="T5"/>
                </a:cxn>
                <a:cxn ang="0">
                  <a:pos x="T6" y="T7"/>
                </a:cxn>
              </a:cxnLst>
              <a:rect l="0" t="0" r="r" b="b"/>
              <a:pathLst>
                <a:path w="3" h="2">
                  <a:moveTo>
                    <a:pt x="3" y="2"/>
                  </a:moveTo>
                  <a:cubicBezTo>
                    <a:pt x="2" y="1"/>
                    <a:pt x="1" y="1"/>
                    <a:pt x="0" y="0"/>
                  </a:cubicBezTo>
                  <a:cubicBezTo>
                    <a:pt x="0" y="0"/>
                    <a:pt x="1" y="1"/>
                    <a:pt x="1" y="1"/>
                  </a:cubicBezTo>
                  <a:cubicBezTo>
                    <a:pt x="2" y="1"/>
                    <a:pt x="3" y="1"/>
                    <a:pt x="3" y="2"/>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6" name="Freeform 18">
              <a:extLst>
                <a:ext uri="{FF2B5EF4-FFF2-40B4-BE49-F238E27FC236}">
                  <a16:creationId xmlns:a16="http://schemas.microsoft.com/office/drawing/2014/main" id="{58254806-01E2-958F-4863-FAE413A47964}"/>
                </a:ext>
              </a:extLst>
            </p:cNvPr>
            <p:cNvSpPr/>
            <p:nvPr/>
          </p:nvSpPr>
          <p:spPr bwMode="auto">
            <a:xfrm>
              <a:off x="7489826" y="3460751"/>
              <a:ext cx="11113" cy="3175"/>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0"/>
                    <a:pt x="2" y="0"/>
                    <a:pt x="3" y="1"/>
                  </a:cubicBezTo>
                  <a:cubicBezTo>
                    <a:pt x="2" y="0"/>
                    <a:pt x="1" y="0"/>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7" name="Freeform 19">
              <a:extLst>
                <a:ext uri="{FF2B5EF4-FFF2-40B4-BE49-F238E27FC236}">
                  <a16:creationId xmlns:a16="http://schemas.microsoft.com/office/drawing/2014/main" id="{51BB7D65-A083-7634-AA73-C090387169DA}"/>
                </a:ext>
              </a:extLst>
            </p:cNvPr>
            <p:cNvSpPr/>
            <p:nvPr/>
          </p:nvSpPr>
          <p:spPr bwMode="auto">
            <a:xfrm>
              <a:off x="7486651" y="3460751"/>
              <a:ext cx="3175"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0" y="0"/>
                    <a:pt x="1" y="0"/>
                  </a:cubicBezTo>
                  <a:cubicBezTo>
                    <a:pt x="0" y="0"/>
                    <a:pt x="0" y="0"/>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8" name="Freeform 20">
              <a:extLst>
                <a:ext uri="{FF2B5EF4-FFF2-40B4-BE49-F238E27FC236}">
                  <a16:creationId xmlns:a16="http://schemas.microsoft.com/office/drawing/2014/main" id="{E3AFD8E4-1A74-CF4E-154E-A696666407D0}"/>
                </a:ext>
              </a:extLst>
            </p:cNvPr>
            <p:cNvSpPr/>
            <p:nvPr/>
          </p:nvSpPr>
          <p:spPr bwMode="auto">
            <a:xfrm>
              <a:off x="7475538" y="34528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9" name="Freeform 21">
              <a:extLst>
                <a:ext uri="{FF2B5EF4-FFF2-40B4-BE49-F238E27FC236}">
                  <a16:creationId xmlns:a16="http://schemas.microsoft.com/office/drawing/2014/main" id="{88997AF1-08FE-E74D-A37C-19277F211E1A}"/>
                </a:ext>
              </a:extLst>
            </p:cNvPr>
            <p:cNvSpPr/>
            <p:nvPr/>
          </p:nvSpPr>
          <p:spPr bwMode="auto">
            <a:xfrm>
              <a:off x="7212013" y="3141663"/>
              <a:ext cx="420688" cy="322263"/>
            </a:xfrm>
            <a:custGeom>
              <a:avLst/>
              <a:gdLst>
                <a:gd name="T0" fmla="*/ 107 w 112"/>
                <a:gd name="T1" fmla="*/ 42 h 86"/>
                <a:gd name="T2" fmla="*/ 110 w 112"/>
                <a:gd name="T3" fmla="*/ 58 h 86"/>
                <a:gd name="T4" fmla="*/ 106 w 112"/>
                <a:gd name="T5" fmla="*/ 70 h 86"/>
                <a:gd name="T6" fmla="*/ 105 w 112"/>
                <a:gd name="T7" fmla="*/ 72 h 86"/>
                <a:gd name="T8" fmla="*/ 72 w 112"/>
                <a:gd name="T9" fmla="*/ 81 h 86"/>
                <a:gd name="T10" fmla="*/ 65 w 112"/>
                <a:gd name="T11" fmla="*/ 78 h 86"/>
                <a:gd name="T12" fmla="*/ 73 w 112"/>
                <a:gd name="T13" fmla="*/ 82 h 86"/>
                <a:gd name="T14" fmla="*/ 103 w 112"/>
                <a:gd name="T15" fmla="*/ 73 h 86"/>
                <a:gd name="T16" fmla="*/ 109 w 112"/>
                <a:gd name="T17" fmla="*/ 60 h 86"/>
                <a:gd name="T18" fmla="*/ 106 w 112"/>
                <a:gd name="T19" fmla="*/ 42 h 86"/>
                <a:gd name="T20" fmla="*/ 94 w 112"/>
                <a:gd name="T21" fmla="*/ 35 h 86"/>
                <a:gd name="T22" fmla="*/ 100 w 112"/>
                <a:gd name="T23" fmla="*/ 44 h 86"/>
                <a:gd name="T24" fmla="*/ 101 w 112"/>
                <a:gd name="T25" fmla="*/ 52 h 86"/>
                <a:gd name="T26" fmla="*/ 99 w 112"/>
                <a:gd name="T27" fmla="*/ 66 h 86"/>
                <a:gd name="T28" fmla="*/ 92 w 112"/>
                <a:gd name="T29" fmla="*/ 73 h 86"/>
                <a:gd name="T30" fmla="*/ 75 w 112"/>
                <a:gd name="T31" fmla="*/ 74 h 86"/>
                <a:gd name="T32" fmla="*/ 60 w 112"/>
                <a:gd name="T33" fmla="*/ 66 h 86"/>
                <a:gd name="T34" fmla="*/ 72 w 112"/>
                <a:gd name="T35" fmla="*/ 73 h 86"/>
                <a:gd name="T36" fmla="*/ 75 w 112"/>
                <a:gd name="T37" fmla="*/ 74 h 86"/>
                <a:gd name="T38" fmla="*/ 92 w 112"/>
                <a:gd name="T39" fmla="*/ 73 h 86"/>
                <a:gd name="T40" fmla="*/ 98 w 112"/>
                <a:gd name="T41" fmla="*/ 67 h 86"/>
                <a:gd name="T42" fmla="*/ 101 w 112"/>
                <a:gd name="T43" fmla="*/ 54 h 86"/>
                <a:gd name="T44" fmla="*/ 98 w 112"/>
                <a:gd name="T45" fmla="*/ 50 h 86"/>
                <a:gd name="T46" fmla="*/ 97 w 112"/>
                <a:gd name="T47" fmla="*/ 63 h 86"/>
                <a:gd name="T48" fmla="*/ 96 w 112"/>
                <a:gd name="T49" fmla="*/ 66 h 86"/>
                <a:gd name="T50" fmla="*/ 78 w 112"/>
                <a:gd name="T51" fmla="*/ 72 h 86"/>
                <a:gd name="T52" fmla="*/ 73 w 112"/>
                <a:gd name="T53" fmla="*/ 70 h 86"/>
                <a:gd name="T54" fmla="*/ 28 w 112"/>
                <a:gd name="T55" fmla="*/ 46 h 86"/>
                <a:gd name="T56" fmla="*/ 20 w 112"/>
                <a:gd name="T57" fmla="*/ 42 h 86"/>
                <a:gd name="T58" fmla="*/ 14 w 112"/>
                <a:gd name="T59" fmla="*/ 33 h 86"/>
                <a:gd name="T60" fmla="*/ 21 w 112"/>
                <a:gd name="T61" fmla="*/ 17 h 86"/>
                <a:gd name="T62" fmla="*/ 36 w 112"/>
                <a:gd name="T63" fmla="*/ 17 h 86"/>
                <a:gd name="T64" fmla="*/ 50 w 112"/>
                <a:gd name="T65" fmla="*/ 23 h 86"/>
                <a:gd name="T66" fmla="*/ 79 w 112"/>
                <a:gd name="T67" fmla="*/ 28 h 86"/>
                <a:gd name="T68" fmla="*/ 59 w 112"/>
                <a:gd name="T69" fmla="*/ 12 h 86"/>
                <a:gd name="T70" fmla="*/ 43 w 112"/>
                <a:gd name="T71" fmla="*/ 4 h 86"/>
                <a:gd name="T72" fmla="*/ 6 w 112"/>
                <a:gd name="T73" fmla="*/ 12 h 86"/>
                <a:gd name="T74" fmla="*/ 5 w 112"/>
                <a:gd name="T75" fmla="*/ 47 h 86"/>
                <a:gd name="T76" fmla="*/ 23 w 112"/>
                <a:gd name="T77" fmla="*/ 60 h 86"/>
                <a:gd name="T78" fmla="*/ 66 w 112"/>
                <a:gd name="T79" fmla="*/ 81 h 86"/>
                <a:gd name="T80" fmla="*/ 70 w 112"/>
                <a:gd name="T81" fmla="*/ 83 h 86"/>
                <a:gd name="T82" fmla="*/ 31 w 112"/>
                <a:gd name="T83" fmla="*/ 63 h 86"/>
                <a:gd name="T84" fmla="*/ 14 w 112"/>
                <a:gd name="T85" fmla="*/ 55 h 86"/>
                <a:gd name="T86" fmla="*/ 8 w 112"/>
                <a:gd name="T87" fmla="*/ 50 h 86"/>
                <a:gd name="T88" fmla="*/ 2 w 112"/>
                <a:gd name="T89" fmla="*/ 21 h 86"/>
                <a:gd name="T90" fmla="*/ 12 w 112"/>
                <a:gd name="T91" fmla="*/ 52 h 86"/>
                <a:gd name="T92" fmla="*/ 21 w 112"/>
                <a:gd name="T93" fmla="*/ 57 h 86"/>
                <a:gd name="T94" fmla="*/ 65 w 112"/>
                <a:gd name="T95" fmla="*/ 80 h 86"/>
                <a:gd name="T96" fmla="*/ 72 w 112"/>
                <a:gd name="T97" fmla="*/ 83 h 86"/>
                <a:gd name="T98" fmla="*/ 91 w 112"/>
                <a:gd name="T99" fmla="*/ 85 h 86"/>
                <a:gd name="T100" fmla="*/ 107 w 112"/>
                <a:gd name="T101" fmla="*/ 72 h 86"/>
                <a:gd name="T102" fmla="*/ 112 w 112"/>
                <a:gd name="T103" fmla="*/ 58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2" h="86">
                  <a:moveTo>
                    <a:pt x="111" y="53"/>
                  </a:moveTo>
                  <a:cubicBezTo>
                    <a:pt x="111" y="51"/>
                    <a:pt x="111" y="50"/>
                    <a:pt x="110" y="49"/>
                  </a:cubicBezTo>
                  <a:cubicBezTo>
                    <a:pt x="110" y="46"/>
                    <a:pt x="108" y="44"/>
                    <a:pt x="107" y="42"/>
                  </a:cubicBezTo>
                  <a:cubicBezTo>
                    <a:pt x="108" y="44"/>
                    <a:pt x="109" y="47"/>
                    <a:pt x="109" y="50"/>
                  </a:cubicBezTo>
                  <a:cubicBezTo>
                    <a:pt x="110" y="51"/>
                    <a:pt x="110" y="53"/>
                    <a:pt x="110" y="54"/>
                  </a:cubicBezTo>
                  <a:cubicBezTo>
                    <a:pt x="110" y="55"/>
                    <a:pt x="110" y="57"/>
                    <a:pt x="110" y="58"/>
                  </a:cubicBezTo>
                  <a:cubicBezTo>
                    <a:pt x="109" y="61"/>
                    <a:pt x="109" y="64"/>
                    <a:pt x="108" y="67"/>
                  </a:cubicBezTo>
                  <a:cubicBezTo>
                    <a:pt x="107" y="67"/>
                    <a:pt x="107" y="68"/>
                    <a:pt x="107" y="69"/>
                  </a:cubicBezTo>
                  <a:cubicBezTo>
                    <a:pt x="106" y="70"/>
                    <a:pt x="106" y="70"/>
                    <a:pt x="106" y="70"/>
                  </a:cubicBezTo>
                  <a:cubicBezTo>
                    <a:pt x="106" y="70"/>
                    <a:pt x="106" y="70"/>
                    <a:pt x="106" y="70"/>
                  </a:cubicBezTo>
                  <a:cubicBezTo>
                    <a:pt x="105" y="71"/>
                    <a:pt x="105" y="71"/>
                    <a:pt x="105" y="71"/>
                  </a:cubicBezTo>
                  <a:cubicBezTo>
                    <a:pt x="105" y="72"/>
                    <a:pt x="105" y="72"/>
                    <a:pt x="105" y="72"/>
                  </a:cubicBezTo>
                  <a:cubicBezTo>
                    <a:pt x="104" y="73"/>
                    <a:pt x="104" y="73"/>
                    <a:pt x="103" y="74"/>
                  </a:cubicBezTo>
                  <a:cubicBezTo>
                    <a:pt x="99" y="79"/>
                    <a:pt x="94" y="82"/>
                    <a:pt x="88" y="83"/>
                  </a:cubicBezTo>
                  <a:cubicBezTo>
                    <a:pt x="83" y="84"/>
                    <a:pt x="77" y="84"/>
                    <a:pt x="72" y="81"/>
                  </a:cubicBezTo>
                  <a:cubicBezTo>
                    <a:pt x="20" y="55"/>
                    <a:pt x="20" y="55"/>
                    <a:pt x="20" y="55"/>
                  </a:cubicBezTo>
                  <a:cubicBezTo>
                    <a:pt x="43" y="66"/>
                    <a:pt x="43" y="66"/>
                    <a:pt x="43" y="66"/>
                  </a:cubicBezTo>
                  <a:cubicBezTo>
                    <a:pt x="50" y="70"/>
                    <a:pt x="58" y="74"/>
                    <a:pt x="65" y="78"/>
                  </a:cubicBezTo>
                  <a:cubicBezTo>
                    <a:pt x="68" y="80"/>
                    <a:pt x="68" y="80"/>
                    <a:pt x="68" y="80"/>
                  </a:cubicBezTo>
                  <a:cubicBezTo>
                    <a:pt x="69" y="80"/>
                    <a:pt x="70" y="80"/>
                    <a:pt x="71" y="81"/>
                  </a:cubicBezTo>
                  <a:cubicBezTo>
                    <a:pt x="71" y="81"/>
                    <a:pt x="72" y="81"/>
                    <a:pt x="73" y="82"/>
                  </a:cubicBezTo>
                  <a:cubicBezTo>
                    <a:pt x="76" y="83"/>
                    <a:pt x="79" y="83"/>
                    <a:pt x="82" y="83"/>
                  </a:cubicBezTo>
                  <a:cubicBezTo>
                    <a:pt x="89" y="83"/>
                    <a:pt x="95" y="81"/>
                    <a:pt x="100" y="77"/>
                  </a:cubicBezTo>
                  <a:cubicBezTo>
                    <a:pt x="101" y="76"/>
                    <a:pt x="102" y="74"/>
                    <a:pt x="103" y="73"/>
                  </a:cubicBezTo>
                  <a:cubicBezTo>
                    <a:pt x="104" y="72"/>
                    <a:pt x="104" y="72"/>
                    <a:pt x="105" y="71"/>
                  </a:cubicBezTo>
                  <a:cubicBezTo>
                    <a:pt x="106" y="69"/>
                    <a:pt x="106" y="69"/>
                    <a:pt x="106" y="69"/>
                  </a:cubicBezTo>
                  <a:cubicBezTo>
                    <a:pt x="107" y="66"/>
                    <a:pt x="108" y="63"/>
                    <a:pt x="109" y="60"/>
                  </a:cubicBezTo>
                  <a:cubicBezTo>
                    <a:pt x="109" y="59"/>
                    <a:pt x="109" y="57"/>
                    <a:pt x="109" y="55"/>
                  </a:cubicBezTo>
                  <a:cubicBezTo>
                    <a:pt x="109" y="54"/>
                    <a:pt x="109" y="53"/>
                    <a:pt x="109" y="51"/>
                  </a:cubicBezTo>
                  <a:cubicBezTo>
                    <a:pt x="108" y="48"/>
                    <a:pt x="107" y="45"/>
                    <a:pt x="106" y="42"/>
                  </a:cubicBezTo>
                  <a:cubicBezTo>
                    <a:pt x="105" y="41"/>
                    <a:pt x="104" y="40"/>
                    <a:pt x="104" y="38"/>
                  </a:cubicBezTo>
                  <a:cubicBezTo>
                    <a:pt x="102" y="37"/>
                    <a:pt x="101" y="36"/>
                    <a:pt x="99" y="36"/>
                  </a:cubicBezTo>
                  <a:cubicBezTo>
                    <a:pt x="97" y="34"/>
                    <a:pt x="94" y="35"/>
                    <a:pt x="94" y="35"/>
                  </a:cubicBezTo>
                  <a:cubicBezTo>
                    <a:pt x="94" y="36"/>
                    <a:pt x="94" y="36"/>
                    <a:pt x="95" y="37"/>
                  </a:cubicBezTo>
                  <a:cubicBezTo>
                    <a:pt x="95" y="38"/>
                    <a:pt x="96" y="39"/>
                    <a:pt x="98" y="41"/>
                  </a:cubicBezTo>
                  <a:cubicBezTo>
                    <a:pt x="98" y="42"/>
                    <a:pt x="99" y="43"/>
                    <a:pt x="100" y="44"/>
                  </a:cubicBezTo>
                  <a:cubicBezTo>
                    <a:pt x="101" y="46"/>
                    <a:pt x="101" y="47"/>
                    <a:pt x="101" y="47"/>
                  </a:cubicBezTo>
                  <a:cubicBezTo>
                    <a:pt x="101" y="48"/>
                    <a:pt x="100" y="47"/>
                    <a:pt x="99" y="47"/>
                  </a:cubicBezTo>
                  <a:cubicBezTo>
                    <a:pt x="100" y="49"/>
                    <a:pt x="101" y="50"/>
                    <a:pt x="101" y="52"/>
                  </a:cubicBezTo>
                  <a:cubicBezTo>
                    <a:pt x="101" y="53"/>
                    <a:pt x="101" y="54"/>
                    <a:pt x="101" y="54"/>
                  </a:cubicBezTo>
                  <a:cubicBezTo>
                    <a:pt x="101" y="55"/>
                    <a:pt x="101" y="56"/>
                    <a:pt x="101" y="57"/>
                  </a:cubicBezTo>
                  <a:cubicBezTo>
                    <a:pt x="101" y="60"/>
                    <a:pt x="100" y="63"/>
                    <a:pt x="99" y="66"/>
                  </a:cubicBezTo>
                  <a:cubicBezTo>
                    <a:pt x="98" y="67"/>
                    <a:pt x="98" y="67"/>
                    <a:pt x="97" y="68"/>
                  </a:cubicBezTo>
                  <a:cubicBezTo>
                    <a:pt x="97" y="69"/>
                    <a:pt x="96" y="69"/>
                    <a:pt x="96" y="70"/>
                  </a:cubicBezTo>
                  <a:cubicBezTo>
                    <a:pt x="95" y="71"/>
                    <a:pt x="94" y="72"/>
                    <a:pt x="92" y="73"/>
                  </a:cubicBezTo>
                  <a:cubicBezTo>
                    <a:pt x="90" y="74"/>
                    <a:pt x="86" y="75"/>
                    <a:pt x="83" y="75"/>
                  </a:cubicBezTo>
                  <a:cubicBezTo>
                    <a:pt x="81" y="75"/>
                    <a:pt x="79" y="75"/>
                    <a:pt x="78" y="75"/>
                  </a:cubicBezTo>
                  <a:cubicBezTo>
                    <a:pt x="77" y="75"/>
                    <a:pt x="76" y="74"/>
                    <a:pt x="75" y="74"/>
                  </a:cubicBezTo>
                  <a:cubicBezTo>
                    <a:pt x="74" y="74"/>
                    <a:pt x="74" y="73"/>
                    <a:pt x="74" y="73"/>
                  </a:cubicBezTo>
                  <a:cubicBezTo>
                    <a:pt x="72" y="73"/>
                    <a:pt x="72" y="73"/>
                    <a:pt x="72" y="73"/>
                  </a:cubicBezTo>
                  <a:cubicBezTo>
                    <a:pt x="60" y="66"/>
                    <a:pt x="60" y="66"/>
                    <a:pt x="60" y="66"/>
                  </a:cubicBezTo>
                  <a:cubicBezTo>
                    <a:pt x="52" y="62"/>
                    <a:pt x="44" y="58"/>
                    <a:pt x="36" y="53"/>
                  </a:cubicBezTo>
                  <a:cubicBezTo>
                    <a:pt x="44" y="58"/>
                    <a:pt x="52" y="62"/>
                    <a:pt x="60" y="66"/>
                  </a:cubicBezTo>
                  <a:cubicBezTo>
                    <a:pt x="72" y="73"/>
                    <a:pt x="72" y="73"/>
                    <a:pt x="72" y="73"/>
                  </a:cubicBezTo>
                  <a:cubicBezTo>
                    <a:pt x="73" y="73"/>
                    <a:pt x="73" y="73"/>
                    <a:pt x="73" y="73"/>
                  </a:cubicBezTo>
                  <a:cubicBezTo>
                    <a:pt x="74" y="73"/>
                    <a:pt x="74" y="73"/>
                    <a:pt x="74" y="73"/>
                  </a:cubicBezTo>
                  <a:cubicBezTo>
                    <a:pt x="74" y="73"/>
                    <a:pt x="75" y="74"/>
                    <a:pt x="75" y="74"/>
                  </a:cubicBezTo>
                  <a:cubicBezTo>
                    <a:pt x="76" y="74"/>
                    <a:pt x="77" y="74"/>
                    <a:pt x="78" y="75"/>
                  </a:cubicBezTo>
                  <a:cubicBezTo>
                    <a:pt x="79" y="75"/>
                    <a:pt x="81" y="75"/>
                    <a:pt x="83" y="75"/>
                  </a:cubicBezTo>
                  <a:cubicBezTo>
                    <a:pt x="86" y="75"/>
                    <a:pt x="90" y="74"/>
                    <a:pt x="92" y="73"/>
                  </a:cubicBezTo>
                  <a:cubicBezTo>
                    <a:pt x="94" y="72"/>
                    <a:pt x="95" y="71"/>
                    <a:pt x="96" y="70"/>
                  </a:cubicBezTo>
                  <a:cubicBezTo>
                    <a:pt x="96" y="69"/>
                    <a:pt x="97" y="68"/>
                    <a:pt x="97" y="68"/>
                  </a:cubicBezTo>
                  <a:cubicBezTo>
                    <a:pt x="97" y="68"/>
                    <a:pt x="98" y="67"/>
                    <a:pt x="98" y="67"/>
                  </a:cubicBezTo>
                  <a:cubicBezTo>
                    <a:pt x="98" y="66"/>
                    <a:pt x="98" y="66"/>
                    <a:pt x="98" y="66"/>
                  </a:cubicBezTo>
                  <a:cubicBezTo>
                    <a:pt x="100" y="63"/>
                    <a:pt x="101" y="60"/>
                    <a:pt x="101" y="57"/>
                  </a:cubicBezTo>
                  <a:cubicBezTo>
                    <a:pt x="101" y="56"/>
                    <a:pt x="101" y="55"/>
                    <a:pt x="101" y="54"/>
                  </a:cubicBezTo>
                  <a:cubicBezTo>
                    <a:pt x="101" y="53"/>
                    <a:pt x="100" y="52"/>
                    <a:pt x="100" y="52"/>
                  </a:cubicBezTo>
                  <a:cubicBezTo>
                    <a:pt x="100" y="50"/>
                    <a:pt x="99" y="49"/>
                    <a:pt x="99" y="47"/>
                  </a:cubicBezTo>
                  <a:cubicBezTo>
                    <a:pt x="98" y="47"/>
                    <a:pt x="98" y="48"/>
                    <a:pt x="98" y="50"/>
                  </a:cubicBezTo>
                  <a:cubicBezTo>
                    <a:pt x="98" y="51"/>
                    <a:pt x="98" y="52"/>
                    <a:pt x="98" y="54"/>
                  </a:cubicBezTo>
                  <a:cubicBezTo>
                    <a:pt x="98" y="56"/>
                    <a:pt x="99" y="58"/>
                    <a:pt x="98" y="60"/>
                  </a:cubicBezTo>
                  <a:cubicBezTo>
                    <a:pt x="98" y="61"/>
                    <a:pt x="98" y="62"/>
                    <a:pt x="97" y="63"/>
                  </a:cubicBezTo>
                  <a:cubicBezTo>
                    <a:pt x="97" y="64"/>
                    <a:pt x="97" y="64"/>
                    <a:pt x="97" y="64"/>
                  </a:cubicBezTo>
                  <a:cubicBezTo>
                    <a:pt x="97" y="64"/>
                    <a:pt x="97" y="65"/>
                    <a:pt x="97" y="65"/>
                  </a:cubicBezTo>
                  <a:cubicBezTo>
                    <a:pt x="96" y="66"/>
                    <a:pt x="96" y="66"/>
                    <a:pt x="96" y="66"/>
                  </a:cubicBezTo>
                  <a:cubicBezTo>
                    <a:pt x="96" y="66"/>
                    <a:pt x="96" y="66"/>
                    <a:pt x="96" y="66"/>
                  </a:cubicBezTo>
                  <a:cubicBezTo>
                    <a:pt x="95" y="68"/>
                    <a:pt x="93" y="70"/>
                    <a:pt x="92" y="70"/>
                  </a:cubicBezTo>
                  <a:cubicBezTo>
                    <a:pt x="88" y="73"/>
                    <a:pt x="83" y="74"/>
                    <a:pt x="78" y="72"/>
                  </a:cubicBezTo>
                  <a:cubicBezTo>
                    <a:pt x="77" y="72"/>
                    <a:pt x="76" y="72"/>
                    <a:pt x="75" y="71"/>
                  </a:cubicBezTo>
                  <a:cubicBezTo>
                    <a:pt x="74" y="71"/>
                    <a:pt x="74" y="71"/>
                    <a:pt x="74" y="71"/>
                  </a:cubicBezTo>
                  <a:cubicBezTo>
                    <a:pt x="74" y="70"/>
                    <a:pt x="73" y="70"/>
                    <a:pt x="73" y="70"/>
                  </a:cubicBezTo>
                  <a:cubicBezTo>
                    <a:pt x="71" y="69"/>
                    <a:pt x="71" y="69"/>
                    <a:pt x="71" y="69"/>
                  </a:cubicBezTo>
                  <a:cubicBezTo>
                    <a:pt x="62" y="64"/>
                    <a:pt x="62" y="64"/>
                    <a:pt x="62" y="64"/>
                  </a:cubicBezTo>
                  <a:cubicBezTo>
                    <a:pt x="50" y="58"/>
                    <a:pt x="39" y="52"/>
                    <a:pt x="28" y="46"/>
                  </a:cubicBezTo>
                  <a:cubicBezTo>
                    <a:pt x="22" y="43"/>
                    <a:pt x="22" y="43"/>
                    <a:pt x="22" y="43"/>
                  </a:cubicBezTo>
                  <a:cubicBezTo>
                    <a:pt x="21" y="43"/>
                    <a:pt x="21" y="43"/>
                    <a:pt x="21" y="43"/>
                  </a:cubicBezTo>
                  <a:cubicBezTo>
                    <a:pt x="20" y="42"/>
                    <a:pt x="20" y="42"/>
                    <a:pt x="20" y="42"/>
                  </a:cubicBezTo>
                  <a:cubicBezTo>
                    <a:pt x="20" y="42"/>
                    <a:pt x="20" y="42"/>
                    <a:pt x="20" y="42"/>
                  </a:cubicBezTo>
                  <a:cubicBezTo>
                    <a:pt x="19" y="41"/>
                    <a:pt x="18" y="41"/>
                    <a:pt x="18" y="41"/>
                  </a:cubicBezTo>
                  <a:cubicBezTo>
                    <a:pt x="16" y="39"/>
                    <a:pt x="15" y="36"/>
                    <a:pt x="14" y="33"/>
                  </a:cubicBezTo>
                  <a:cubicBezTo>
                    <a:pt x="14" y="30"/>
                    <a:pt x="14" y="26"/>
                    <a:pt x="15" y="23"/>
                  </a:cubicBezTo>
                  <a:cubicBezTo>
                    <a:pt x="16" y="22"/>
                    <a:pt x="17" y="21"/>
                    <a:pt x="18" y="20"/>
                  </a:cubicBezTo>
                  <a:cubicBezTo>
                    <a:pt x="18" y="18"/>
                    <a:pt x="20" y="18"/>
                    <a:pt x="21" y="17"/>
                  </a:cubicBezTo>
                  <a:cubicBezTo>
                    <a:pt x="24" y="15"/>
                    <a:pt x="29" y="14"/>
                    <a:pt x="34" y="16"/>
                  </a:cubicBezTo>
                  <a:cubicBezTo>
                    <a:pt x="34" y="16"/>
                    <a:pt x="35" y="16"/>
                    <a:pt x="35" y="16"/>
                  </a:cubicBezTo>
                  <a:cubicBezTo>
                    <a:pt x="36" y="16"/>
                    <a:pt x="36" y="16"/>
                    <a:pt x="36" y="17"/>
                  </a:cubicBezTo>
                  <a:cubicBezTo>
                    <a:pt x="37" y="17"/>
                    <a:pt x="37" y="17"/>
                    <a:pt x="37" y="17"/>
                  </a:cubicBezTo>
                  <a:cubicBezTo>
                    <a:pt x="41" y="19"/>
                    <a:pt x="41" y="19"/>
                    <a:pt x="41" y="19"/>
                  </a:cubicBezTo>
                  <a:cubicBezTo>
                    <a:pt x="50" y="23"/>
                    <a:pt x="50" y="23"/>
                    <a:pt x="50" y="23"/>
                  </a:cubicBezTo>
                  <a:cubicBezTo>
                    <a:pt x="61" y="29"/>
                    <a:pt x="72" y="34"/>
                    <a:pt x="81" y="38"/>
                  </a:cubicBezTo>
                  <a:cubicBezTo>
                    <a:pt x="98" y="45"/>
                    <a:pt x="94" y="38"/>
                    <a:pt x="78" y="29"/>
                  </a:cubicBezTo>
                  <a:cubicBezTo>
                    <a:pt x="79" y="28"/>
                    <a:pt x="79" y="28"/>
                    <a:pt x="79" y="28"/>
                  </a:cubicBezTo>
                  <a:cubicBezTo>
                    <a:pt x="95" y="37"/>
                    <a:pt x="88" y="30"/>
                    <a:pt x="91" y="29"/>
                  </a:cubicBezTo>
                  <a:cubicBezTo>
                    <a:pt x="82" y="25"/>
                    <a:pt x="75" y="21"/>
                    <a:pt x="67" y="16"/>
                  </a:cubicBezTo>
                  <a:cubicBezTo>
                    <a:pt x="59" y="12"/>
                    <a:pt x="59" y="12"/>
                    <a:pt x="59" y="12"/>
                  </a:cubicBezTo>
                  <a:cubicBezTo>
                    <a:pt x="50" y="7"/>
                    <a:pt x="50" y="7"/>
                    <a:pt x="50" y="7"/>
                  </a:cubicBezTo>
                  <a:cubicBezTo>
                    <a:pt x="45" y="5"/>
                    <a:pt x="45" y="5"/>
                    <a:pt x="45" y="5"/>
                  </a:cubicBezTo>
                  <a:cubicBezTo>
                    <a:pt x="43" y="4"/>
                    <a:pt x="43" y="4"/>
                    <a:pt x="43" y="4"/>
                  </a:cubicBezTo>
                  <a:cubicBezTo>
                    <a:pt x="42" y="4"/>
                    <a:pt x="41" y="3"/>
                    <a:pt x="40" y="3"/>
                  </a:cubicBezTo>
                  <a:cubicBezTo>
                    <a:pt x="32" y="0"/>
                    <a:pt x="24" y="0"/>
                    <a:pt x="16" y="3"/>
                  </a:cubicBezTo>
                  <a:cubicBezTo>
                    <a:pt x="12" y="5"/>
                    <a:pt x="8" y="8"/>
                    <a:pt x="6" y="12"/>
                  </a:cubicBezTo>
                  <a:cubicBezTo>
                    <a:pt x="3" y="15"/>
                    <a:pt x="1" y="19"/>
                    <a:pt x="1" y="23"/>
                  </a:cubicBezTo>
                  <a:cubicBezTo>
                    <a:pt x="0" y="27"/>
                    <a:pt x="0" y="31"/>
                    <a:pt x="0" y="35"/>
                  </a:cubicBezTo>
                  <a:cubicBezTo>
                    <a:pt x="1" y="39"/>
                    <a:pt x="2" y="43"/>
                    <a:pt x="5" y="47"/>
                  </a:cubicBezTo>
                  <a:cubicBezTo>
                    <a:pt x="6" y="49"/>
                    <a:pt x="7" y="50"/>
                    <a:pt x="9" y="52"/>
                  </a:cubicBezTo>
                  <a:cubicBezTo>
                    <a:pt x="11" y="53"/>
                    <a:pt x="13" y="55"/>
                    <a:pt x="15" y="55"/>
                  </a:cubicBezTo>
                  <a:cubicBezTo>
                    <a:pt x="23" y="60"/>
                    <a:pt x="23" y="60"/>
                    <a:pt x="23" y="60"/>
                  </a:cubicBezTo>
                  <a:cubicBezTo>
                    <a:pt x="40" y="68"/>
                    <a:pt x="40" y="68"/>
                    <a:pt x="40" y="68"/>
                  </a:cubicBezTo>
                  <a:cubicBezTo>
                    <a:pt x="58" y="77"/>
                    <a:pt x="58" y="77"/>
                    <a:pt x="58" y="77"/>
                  </a:cubicBezTo>
                  <a:cubicBezTo>
                    <a:pt x="66" y="81"/>
                    <a:pt x="66" y="81"/>
                    <a:pt x="66" y="81"/>
                  </a:cubicBezTo>
                  <a:cubicBezTo>
                    <a:pt x="67" y="82"/>
                    <a:pt x="67" y="82"/>
                    <a:pt x="67" y="82"/>
                  </a:cubicBezTo>
                  <a:cubicBezTo>
                    <a:pt x="68" y="82"/>
                    <a:pt x="68" y="82"/>
                    <a:pt x="68" y="83"/>
                  </a:cubicBezTo>
                  <a:cubicBezTo>
                    <a:pt x="69" y="83"/>
                    <a:pt x="69" y="83"/>
                    <a:pt x="70" y="83"/>
                  </a:cubicBezTo>
                  <a:cubicBezTo>
                    <a:pt x="64" y="80"/>
                    <a:pt x="64" y="80"/>
                    <a:pt x="64" y="80"/>
                  </a:cubicBezTo>
                  <a:cubicBezTo>
                    <a:pt x="53" y="74"/>
                    <a:pt x="53" y="74"/>
                    <a:pt x="53" y="74"/>
                  </a:cubicBezTo>
                  <a:cubicBezTo>
                    <a:pt x="31" y="63"/>
                    <a:pt x="31" y="63"/>
                    <a:pt x="31" y="63"/>
                  </a:cubicBezTo>
                  <a:cubicBezTo>
                    <a:pt x="20" y="58"/>
                    <a:pt x="20" y="58"/>
                    <a:pt x="20" y="58"/>
                  </a:cubicBezTo>
                  <a:cubicBezTo>
                    <a:pt x="15" y="55"/>
                    <a:pt x="15" y="55"/>
                    <a:pt x="15" y="55"/>
                  </a:cubicBezTo>
                  <a:cubicBezTo>
                    <a:pt x="14" y="55"/>
                    <a:pt x="14" y="55"/>
                    <a:pt x="14" y="55"/>
                  </a:cubicBezTo>
                  <a:cubicBezTo>
                    <a:pt x="13" y="54"/>
                    <a:pt x="13" y="54"/>
                    <a:pt x="13" y="54"/>
                  </a:cubicBezTo>
                  <a:cubicBezTo>
                    <a:pt x="13" y="54"/>
                    <a:pt x="12" y="53"/>
                    <a:pt x="12" y="53"/>
                  </a:cubicBezTo>
                  <a:cubicBezTo>
                    <a:pt x="10" y="52"/>
                    <a:pt x="9" y="51"/>
                    <a:pt x="8" y="50"/>
                  </a:cubicBezTo>
                  <a:cubicBezTo>
                    <a:pt x="4" y="47"/>
                    <a:pt x="2" y="42"/>
                    <a:pt x="1" y="36"/>
                  </a:cubicBezTo>
                  <a:cubicBezTo>
                    <a:pt x="0" y="31"/>
                    <a:pt x="0" y="26"/>
                    <a:pt x="2" y="21"/>
                  </a:cubicBezTo>
                  <a:cubicBezTo>
                    <a:pt x="2" y="21"/>
                    <a:pt x="2" y="22"/>
                    <a:pt x="2" y="21"/>
                  </a:cubicBezTo>
                  <a:cubicBezTo>
                    <a:pt x="1" y="26"/>
                    <a:pt x="1" y="31"/>
                    <a:pt x="2" y="36"/>
                  </a:cubicBezTo>
                  <a:cubicBezTo>
                    <a:pt x="3" y="41"/>
                    <a:pt x="5" y="46"/>
                    <a:pt x="9" y="50"/>
                  </a:cubicBezTo>
                  <a:cubicBezTo>
                    <a:pt x="10" y="51"/>
                    <a:pt x="11" y="52"/>
                    <a:pt x="12" y="52"/>
                  </a:cubicBezTo>
                  <a:cubicBezTo>
                    <a:pt x="13" y="53"/>
                    <a:pt x="13" y="53"/>
                    <a:pt x="14" y="53"/>
                  </a:cubicBezTo>
                  <a:cubicBezTo>
                    <a:pt x="15" y="54"/>
                    <a:pt x="15" y="54"/>
                    <a:pt x="16" y="54"/>
                  </a:cubicBezTo>
                  <a:cubicBezTo>
                    <a:pt x="21" y="57"/>
                    <a:pt x="21" y="57"/>
                    <a:pt x="21" y="57"/>
                  </a:cubicBezTo>
                  <a:cubicBezTo>
                    <a:pt x="32" y="63"/>
                    <a:pt x="32" y="63"/>
                    <a:pt x="32" y="63"/>
                  </a:cubicBezTo>
                  <a:cubicBezTo>
                    <a:pt x="39" y="67"/>
                    <a:pt x="47" y="71"/>
                    <a:pt x="54" y="74"/>
                  </a:cubicBezTo>
                  <a:cubicBezTo>
                    <a:pt x="58" y="76"/>
                    <a:pt x="61" y="78"/>
                    <a:pt x="65" y="80"/>
                  </a:cubicBezTo>
                  <a:cubicBezTo>
                    <a:pt x="68" y="81"/>
                    <a:pt x="68" y="81"/>
                    <a:pt x="68" y="81"/>
                  </a:cubicBezTo>
                  <a:cubicBezTo>
                    <a:pt x="68" y="81"/>
                    <a:pt x="69" y="82"/>
                    <a:pt x="70" y="82"/>
                  </a:cubicBezTo>
                  <a:cubicBezTo>
                    <a:pt x="70" y="82"/>
                    <a:pt x="71" y="83"/>
                    <a:pt x="72" y="83"/>
                  </a:cubicBezTo>
                  <a:cubicBezTo>
                    <a:pt x="74" y="84"/>
                    <a:pt x="77" y="84"/>
                    <a:pt x="79" y="84"/>
                  </a:cubicBezTo>
                  <a:cubicBezTo>
                    <a:pt x="79" y="86"/>
                    <a:pt x="79" y="86"/>
                    <a:pt x="79" y="86"/>
                  </a:cubicBezTo>
                  <a:cubicBezTo>
                    <a:pt x="83" y="86"/>
                    <a:pt x="87" y="86"/>
                    <a:pt x="91" y="85"/>
                  </a:cubicBezTo>
                  <a:cubicBezTo>
                    <a:pt x="95" y="84"/>
                    <a:pt x="98" y="82"/>
                    <a:pt x="101" y="79"/>
                  </a:cubicBezTo>
                  <a:cubicBezTo>
                    <a:pt x="103" y="78"/>
                    <a:pt x="104" y="76"/>
                    <a:pt x="106" y="74"/>
                  </a:cubicBezTo>
                  <a:cubicBezTo>
                    <a:pt x="106" y="74"/>
                    <a:pt x="107" y="73"/>
                    <a:pt x="107" y="72"/>
                  </a:cubicBezTo>
                  <a:cubicBezTo>
                    <a:pt x="108" y="71"/>
                    <a:pt x="108" y="71"/>
                    <a:pt x="108" y="71"/>
                  </a:cubicBezTo>
                  <a:cubicBezTo>
                    <a:pt x="108" y="70"/>
                    <a:pt x="108" y="70"/>
                    <a:pt x="109" y="69"/>
                  </a:cubicBezTo>
                  <a:cubicBezTo>
                    <a:pt x="111" y="66"/>
                    <a:pt x="111" y="62"/>
                    <a:pt x="112" y="58"/>
                  </a:cubicBezTo>
                  <a:cubicBezTo>
                    <a:pt x="112" y="57"/>
                    <a:pt x="112" y="56"/>
                    <a:pt x="112" y="55"/>
                  </a:cubicBezTo>
                  <a:cubicBezTo>
                    <a:pt x="112" y="54"/>
                    <a:pt x="111" y="54"/>
                    <a:pt x="111" y="53"/>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0" name="Freeform 22">
              <a:extLst>
                <a:ext uri="{FF2B5EF4-FFF2-40B4-BE49-F238E27FC236}">
                  <a16:creationId xmlns:a16="http://schemas.microsoft.com/office/drawing/2014/main" id="{DB60503C-1486-F786-8D18-4D43F6A8F5A0}"/>
                </a:ext>
              </a:extLst>
            </p:cNvPr>
            <p:cNvSpPr/>
            <p:nvPr/>
          </p:nvSpPr>
          <p:spPr bwMode="auto">
            <a:xfrm>
              <a:off x="4559301" y="3144838"/>
              <a:ext cx="417513" cy="315913"/>
            </a:xfrm>
            <a:custGeom>
              <a:avLst/>
              <a:gdLst>
                <a:gd name="T0" fmla="*/ 97 w 111"/>
                <a:gd name="T1" fmla="*/ 52 h 84"/>
                <a:gd name="T2" fmla="*/ 92 w 111"/>
                <a:gd name="T3" fmla="*/ 54 h 84"/>
                <a:gd name="T4" fmla="*/ 47 w 111"/>
                <a:gd name="T5" fmla="*/ 76 h 84"/>
                <a:gd name="T6" fmla="*/ 40 w 111"/>
                <a:gd name="T7" fmla="*/ 79 h 84"/>
                <a:gd name="T8" fmla="*/ 22 w 111"/>
                <a:gd name="T9" fmla="*/ 80 h 84"/>
                <a:gd name="T10" fmla="*/ 41 w 111"/>
                <a:gd name="T11" fmla="*/ 78 h 84"/>
                <a:gd name="T12" fmla="*/ 59 w 111"/>
                <a:gd name="T13" fmla="*/ 69 h 84"/>
                <a:gd name="T14" fmla="*/ 103 w 111"/>
                <a:gd name="T15" fmla="*/ 45 h 84"/>
                <a:gd name="T16" fmla="*/ 107 w 111"/>
                <a:gd name="T17" fmla="*/ 19 h 84"/>
                <a:gd name="T18" fmla="*/ 102 w 111"/>
                <a:gd name="T19" fmla="*/ 23 h 84"/>
                <a:gd name="T20" fmla="*/ 101 w 111"/>
                <a:gd name="T21" fmla="*/ 30 h 84"/>
                <a:gd name="T22" fmla="*/ 72 w 111"/>
                <a:gd name="T23" fmla="*/ 54 h 84"/>
                <a:gd name="T24" fmla="*/ 38 w 111"/>
                <a:gd name="T25" fmla="*/ 71 h 84"/>
                <a:gd name="T26" fmla="*/ 25 w 111"/>
                <a:gd name="T27" fmla="*/ 72 h 84"/>
                <a:gd name="T28" fmla="*/ 37 w 111"/>
                <a:gd name="T29" fmla="*/ 71 h 84"/>
                <a:gd name="T30" fmla="*/ 47 w 111"/>
                <a:gd name="T31" fmla="*/ 66 h 84"/>
                <a:gd name="T32" fmla="*/ 98 w 111"/>
                <a:gd name="T33" fmla="*/ 38 h 84"/>
                <a:gd name="T34" fmla="*/ 94 w 111"/>
                <a:gd name="T35" fmla="*/ 40 h 84"/>
                <a:gd name="T36" fmla="*/ 89 w 111"/>
                <a:gd name="T37" fmla="*/ 44 h 84"/>
                <a:gd name="T38" fmla="*/ 47 w 111"/>
                <a:gd name="T39" fmla="*/ 64 h 84"/>
                <a:gd name="T40" fmla="*/ 36 w 111"/>
                <a:gd name="T41" fmla="*/ 69 h 84"/>
                <a:gd name="T42" fmla="*/ 31 w 111"/>
                <a:gd name="T43" fmla="*/ 70 h 84"/>
                <a:gd name="T44" fmla="*/ 16 w 111"/>
                <a:gd name="T45" fmla="*/ 63 h 84"/>
                <a:gd name="T46" fmla="*/ 15 w 111"/>
                <a:gd name="T47" fmla="*/ 62 h 84"/>
                <a:gd name="T48" fmla="*/ 14 w 111"/>
                <a:gd name="T49" fmla="*/ 54 h 84"/>
                <a:gd name="T50" fmla="*/ 19 w 111"/>
                <a:gd name="T51" fmla="*/ 43 h 84"/>
                <a:gd name="T52" fmla="*/ 25 w 111"/>
                <a:gd name="T53" fmla="*/ 40 h 84"/>
                <a:gd name="T54" fmla="*/ 73 w 111"/>
                <a:gd name="T55" fmla="*/ 16 h 84"/>
                <a:gd name="T56" fmla="*/ 76 w 111"/>
                <a:gd name="T57" fmla="*/ 14 h 84"/>
                <a:gd name="T58" fmla="*/ 96 w 111"/>
                <a:gd name="T59" fmla="*/ 19 h 84"/>
                <a:gd name="T60" fmla="*/ 98 w 111"/>
                <a:gd name="T61" fmla="*/ 19 h 84"/>
                <a:gd name="T62" fmla="*/ 88 w 111"/>
                <a:gd name="T63" fmla="*/ 5 h 84"/>
                <a:gd name="T64" fmla="*/ 102 w 111"/>
                <a:gd name="T65" fmla="*/ 8 h 84"/>
                <a:gd name="T66" fmla="*/ 67 w 111"/>
                <a:gd name="T67" fmla="*/ 3 h 84"/>
                <a:gd name="T68" fmla="*/ 26 w 111"/>
                <a:gd name="T69" fmla="*/ 24 h 84"/>
                <a:gd name="T70" fmla="*/ 14 w 111"/>
                <a:gd name="T71" fmla="*/ 30 h 84"/>
                <a:gd name="T72" fmla="*/ 1 w 111"/>
                <a:gd name="T73" fmla="*/ 46 h 84"/>
                <a:gd name="T74" fmla="*/ 0 w 111"/>
                <a:gd name="T75" fmla="*/ 58 h 84"/>
                <a:gd name="T76" fmla="*/ 3 w 111"/>
                <a:gd name="T77" fmla="*/ 68 h 84"/>
                <a:gd name="T78" fmla="*/ 3 w 111"/>
                <a:gd name="T79" fmla="*/ 70 h 84"/>
                <a:gd name="T80" fmla="*/ 4 w 111"/>
                <a:gd name="T81" fmla="*/ 71 h 84"/>
                <a:gd name="T82" fmla="*/ 12 w 111"/>
                <a:gd name="T83" fmla="*/ 79 h 84"/>
                <a:gd name="T84" fmla="*/ 42 w 111"/>
                <a:gd name="T85" fmla="*/ 81 h 84"/>
                <a:gd name="T86" fmla="*/ 44 w 111"/>
                <a:gd name="T87" fmla="*/ 80 h 84"/>
                <a:gd name="T88" fmla="*/ 72 w 111"/>
                <a:gd name="T89" fmla="*/ 66 h 84"/>
                <a:gd name="T90" fmla="*/ 43 w 111"/>
                <a:gd name="T91" fmla="*/ 80 h 84"/>
                <a:gd name="T92" fmla="*/ 38 w 111"/>
                <a:gd name="T93" fmla="*/ 82 h 84"/>
                <a:gd name="T94" fmla="*/ 4 w 111"/>
                <a:gd name="T95" fmla="*/ 69 h 84"/>
                <a:gd name="T96" fmla="*/ 3 w 111"/>
                <a:gd name="T97" fmla="*/ 69 h 84"/>
                <a:gd name="T98" fmla="*/ 1 w 111"/>
                <a:gd name="T99" fmla="*/ 62 h 84"/>
                <a:gd name="T100" fmla="*/ 9 w 111"/>
                <a:gd name="T101" fmla="*/ 33 h 84"/>
                <a:gd name="T102" fmla="*/ 1 w 111"/>
                <a:gd name="T103" fmla="*/ 55 h 84"/>
                <a:gd name="T104" fmla="*/ 4 w 111"/>
                <a:gd name="T105" fmla="*/ 68 h 84"/>
                <a:gd name="T106" fmla="*/ 5 w 111"/>
                <a:gd name="T107" fmla="*/ 69 h 84"/>
                <a:gd name="T108" fmla="*/ 10 w 111"/>
                <a:gd name="T109" fmla="*/ 76 h 84"/>
                <a:gd name="T110" fmla="*/ 42 w 111"/>
                <a:gd name="T111" fmla="*/ 80 h 84"/>
                <a:gd name="T112" fmla="*/ 73 w 111"/>
                <a:gd name="T113" fmla="*/ 64 h 84"/>
                <a:gd name="T114" fmla="*/ 94 w 111"/>
                <a:gd name="T115" fmla="*/ 56 h 84"/>
                <a:gd name="T116" fmla="*/ 110 w 111"/>
                <a:gd name="T117" fmla="*/ 35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1" h="84">
                  <a:moveTo>
                    <a:pt x="105" y="44"/>
                  </a:moveTo>
                  <a:cubicBezTo>
                    <a:pt x="104" y="47"/>
                    <a:pt x="101" y="49"/>
                    <a:pt x="99" y="50"/>
                  </a:cubicBezTo>
                  <a:cubicBezTo>
                    <a:pt x="98" y="51"/>
                    <a:pt x="98" y="51"/>
                    <a:pt x="97" y="52"/>
                  </a:cubicBezTo>
                  <a:cubicBezTo>
                    <a:pt x="97" y="52"/>
                    <a:pt x="96" y="52"/>
                    <a:pt x="96" y="52"/>
                  </a:cubicBezTo>
                  <a:cubicBezTo>
                    <a:pt x="95" y="53"/>
                    <a:pt x="95" y="53"/>
                    <a:pt x="95" y="53"/>
                  </a:cubicBezTo>
                  <a:cubicBezTo>
                    <a:pt x="92" y="54"/>
                    <a:pt x="92" y="54"/>
                    <a:pt x="92" y="54"/>
                  </a:cubicBezTo>
                  <a:cubicBezTo>
                    <a:pt x="83" y="58"/>
                    <a:pt x="75" y="62"/>
                    <a:pt x="66" y="66"/>
                  </a:cubicBezTo>
                  <a:cubicBezTo>
                    <a:pt x="53" y="73"/>
                    <a:pt x="53" y="73"/>
                    <a:pt x="53" y="73"/>
                  </a:cubicBezTo>
                  <a:cubicBezTo>
                    <a:pt x="47" y="76"/>
                    <a:pt x="47" y="76"/>
                    <a:pt x="47" y="76"/>
                  </a:cubicBezTo>
                  <a:cubicBezTo>
                    <a:pt x="44" y="77"/>
                    <a:pt x="44" y="77"/>
                    <a:pt x="44" y="77"/>
                  </a:cubicBezTo>
                  <a:cubicBezTo>
                    <a:pt x="42" y="78"/>
                    <a:pt x="42" y="78"/>
                    <a:pt x="42" y="78"/>
                  </a:cubicBezTo>
                  <a:cubicBezTo>
                    <a:pt x="41" y="78"/>
                    <a:pt x="41" y="79"/>
                    <a:pt x="40" y="79"/>
                  </a:cubicBezTo>
                  <a:cubicBezTo>
                    <a:pt x="35" y="81"/>
                    <a:pt x="29" y="82"/>
                    <a:pt x="24" y="81"/>
                  </a:cubicBezTo>
                  <a:cubicBezTo>
                    <a:pt x="19" y="80"/>
                    <a:pt x="15" y="78"/>
                    <a:pt x="12" y="76"/>
                  </a:cubicBezTo>
                  <a:cubicBezTo>
                    <a:pt x="15" y="78"/>
                    <a:pt x="18" y="79"/>
                    <a:pt x="22" y="80"/>
                  </a:cubicBezTo>
                  <a:cubicBezTo>
                    <a:pt x="26" y="81"/>
                    <a:pt x="31" y="81"/>
                    <a:pt x="36" y="80"/>
                  </a:cubicBezTo>
                  <a:cubicBezTo>
                    <a:pt x="37" y="80"/>
                    <a:pt x="38" y="79"/>
                    <a:pt x="40" y="79"/>
                  </a:cubicBezTo>
                  <a:cubicBezTo>
                    <a:pt x="40" y="79"/>
                    <a:pt x="41" y="78"/>
                    <a:pt x="41" y="78"/>
                  </a:cubicBezTo>
                  <a:cubicBezTo>
                    <a:pt x="42" y="78"/>
                    <a:pt x="42" y="77"/>
                    <a:pt x="43" y="77"/>
                  </a:cubicBezTo>
                  <a:cubicBezTo>
                    <a:pt x="48" y="74"/>
                    <a:pt x="48" y="74"/>
                    <a:pt x="48" y="74"/>
                  </a:cubicBezTo>
                  <a:cubicBezTo>
                    <a:pt x="52" y="73"/>
                    <a:pt x="56" y="71"/>
                    <a:pt x="59" y="69"/>
                  </a:cubicBezTo>
                  <a:cubicBezTo>
                    <a:pt x="70" y="64"/>
                    <a:pt x="79" y="60"/>
                    <a:pt x="89" y="55"/>
                  </a:cubicBezTo>
                  <a:cubicBezTo>
                    <a:pt x="96" y="52"/>
                    <a:pt x="96" y="52"/>
                    <a:pt x="96" y="52"/>
                  </a:cubicBezTo>
                  <a:cubicBezTo>
                    <a:pt x="99" y="50"/>
                    <a:pt x="101" y="48"/>
                    <a:pt x="103" y="45"/>
                  </a:cubicBezTo>
                  <a:cubicBezTo>
                    <a:pt x="107" y="40"/>
                    <a:pt x="109" y="34"/>
                    <a:pt x="109" y="28"/>
                  </a:cubicBezTo>
                  <a:cubicBezTo>
                    <a:pt x="109" y="26"/>
                    <a:pt x="109" y="25"/>
                    <a:pt x="109" y="24"/>
                  </a:cubicBezTo>
                  <a:cubicBezTo>
                    <a:pt x="108" y="22"/>
                    <a:pt x="107" y="21"/>
                    <a:pt x="107" y="19"/>
                  </a:cubicBezTo>
                  <a:cubicBezTo>
                    <a:pt x="105" y="17"/>
                    <a:pt x="103" y="16"/>
                    <a:pt x="103" y="16"/>
                  </a:cubicBezTo>
                  <a:cubicBezTo>
                    <a:pt x="102" y="16"/>
                    <a:pt x="102" y="17"/>
                    <a:pt x="102" y="18"/>
                  </a:cubicBezTo>
                  <a:cubicBezTo>
                    <a:pt x="102" y="19"/>
                    <a:pt x="102" y="21"/>
                    <a:pt x="102" y="23"/>
                  </a:cubicBezTo>
                  <a:cubicBezTo>
                    <a:pt x="103" y="24"/>
                    <a:pt x="103" y="26"/>
                    <a:pt x="103" y="27"/>
                  </a:cubicBezTo>
                  <a:cubicBezTo>
                    <a:pt x="103" y="29"/>
                    <a:pt x="103" y="30"/>
                    <a:pt x="103" y="30"/>
                  </a:cubicBezTo>
                  <a:cubicBezTo>
                    <a:pt x="102" y="31"/>
                    <a:pt x="102" y="30"/>
                    <a:pt x="101" y="30"/>
                  </a:cubicBezTo>
                  <a:cubicBezTo>
                    <a:pt x="101" y="33"/>
                    <a:pt x="100" y="36"/>
                    <a:pt x="98" y="39"/>
                  </a:cubicBezTo>
                  <a:cubicBezTo>
                    <a:pt x="97" y="41"/>
                    <a:pt x="95" y="44"/>
                    <a:pt x="92" y="45"/>
                  </a:cubicBezTo>
                  <a:cubicBezTo>
                    <a:pt x="72" y="54"/>
                    <a:pt x="72" y="54"/>
                    <a:pt x="72" y="54"/>
                  </a:cubicBezTo>
                  <a:cubicBezTo>
                    <a:pt x="64" y="58"/>
                    <a:pt x="55" y="62"/>
                    <a:pt x="47" y="66"/>
                  </a:cubicBezTo>
                  <a:cubicBezTo>
                    <a:pt x="41" y="69"/>
                    <a:pt x="41" y="69"/>
                    <a:pt x="41" y="69"/>
                  </a:cubicBezTo>
                  <a:cubicBezTo>
                    <a:pt x="38" y="71"/>
                    <a:pt x="38" y="71"/>
                    <a:pt x="38" y="71"/>
                  </a:cubicBezTo>
                  <a:cubicBezTo>
                    <a:pt x="37" y="71"/>
                    <a:pt x="37" y="71"/>
                    <a:pt x="37" y="71"/>
                  </a:cubicBezTo>
                  <a:cubicBezTo>
                    <a:pt x="36" y="71"/>
                    <a:pt x="36" y="72"/>
                    <a:pt x="35" y="72"/>
                  </a:cubicBezTo>
                  <a:cubicBezTo>
                    <a:pt x="32" y="73"/>
                    <a:pt x="28" y="73"/>
                    <a:pt x="25" y="72"/>
                  </a:cubicBezTo>
                  <a:cubicBezTo>
                    <a:pt x="28" y="73"/>
                    <a:pt x="32" y="73"/>
                    <a:pt x="35" y="72"/>
                  </a:cubicBezTo>
                  <a:cubicBezTo>
                    <a:pt x="36" y="71"/>
                    <a:pt x="36" y="71"/>
                    <a:pt x="37" y="71"/>
                  </a:cubicBezTo>
                  <a:cubicBezTo>
                    <a:pt x="37" y="71"/>
                    <a:pt x="37" y="71"/>
                    <a:pt x="37" y="71"/>
                  </a:cubicBezTo>
                  <a:cubicBezTo>
                    <a:pt x="38" y="71"/>
                    <a:pt x="38" y="71"/>
                    <a:pt x="38" y="70"/>
                  </a:cubicBezTo>
                  <a:cubicBezTo>
                    <a:pt x="41" y="69"/>
                    <a:pt x="41" y="69"/>
                    <a:pt x="41" y="69"/>
                  </a:cubicBezTo>
                  <a:cubicBezTo>
                    <a:pt x="47" y="66"/>
                    <a:pt x="47" y="66"/>
                    <a:pt x="47" y="66"/>
                  </a:cubicBezTo>
                  <a:cubicBezTo>
                    <a:pt x="72" y="54"/>
                    <a:pt x="72" y="54"/>
                    <a:pt x="72" y="54"/>
                  </a:cubicBezTo>
                  <a:cubicBezTo>
                    <a:pt x="92" y="45"/>
                    <a:pt x="92" y="45"/>
                    <a:pt x="92" y="45"/>
                  </a:cubicBezTo>
                  <a:cubicBezTo>
                    <a:pt x="95" y="43"/>
                    <a:pt x="97" y="41"/>
                    <a:pt x="98" y="38"/>
                  </a:cubicBezTo>
                  <a:cubicBezTo>
                    <a:pt x="100" y="36"/>
                    <a:pt x="100" y="32"/>
                    <a:pt x="100" y="29"/>
                  </a:cubicBezTo>
                  <a:cubicBezTo>
                    <a:pt x="100" y="29"/>
                    <a:pt x="99" y="29"/>
                    <a:pt x="98" y="31"/>
                  </a:cubicBezTo>
                  <a:cubicBezTo>
                    <a:pt x="98" y="33"/>
                    <a:pt x="97" y="37"/>
                    <a:pt x="94" y="40"/>
                  </a:cubicBezTo>
                  <a:cubicBezTo>
                    <a:pt x="94" y="41"/>
                    <a:pt x="93" y="41"/>
                    <a:pt x="92" y="42"/>
                  </a:cubicBezTo>
                  <a:cubicBezTo>
                    <a:pt x="92" y="42"/>
                    <a:pt x="91" y="43"/>
                    <a:pt x="91" y="43"/>
                  </a:cubicBezTo>
                  <a:cubicBezTo>
                    <a:pt x="89" y="44"/>
                    <a:pt x="89" y="44"/>
                    <a:pt x="89" y="44"/>
                  </a:cubicBezTo>
                  <a:cubicBezTo>
                    <a:pt x="86" y="45"/>
                    <a:pt x="84" y="46"/>
                    <a:pt x="82" y="47"/>
                  </a:cubicBezTo>
                  <a:cubicBezTo>
                    <a:pt x="76" y="50"/>
                    <a:pt x="70" y="52"/>
                    <a:pt x="64" y="55"/>
                  </a:cubicBezTo>
                  <a:cubicBezTo>
                    <a:pt x="47" y="64"/>
                    <a:pt x="47" y="64"/>
                    <a:pt x="47" y="64"/>
                  </a:cubicBezTo>
                  <a:cubicBezTo>
                    <a:pt x="38" y="68"/>
                    <a:pt x="38" y="68"/>
                    <a:pt x="38" y="68"/>
                  </a:cubicBezTo>
                  <a:cubicBezTo>
                    <a:pt x="37" y="69"/>
                    <a:pt x="37" y="69"/>
                    <a:pt x="37" y="69"/>
                  </a:cubicBezTo>
                  <a:cubicBezTo>
                    <a:pt x="36" y="69"/>
                    <a:pt x="36" y="69"/>
                    <a:pt x="36" y="69"/>
                  </a:cubicBezTo>
                  <a:cubicBezTo>
                    <a:pt x="36" y="69"/>
                    <a:pt x="36" y="69"/>
                    <a:pt x="36" y="69"/>
                  </a:cubicBezTo>
                  <a:cubicBezTo>
                    <a:pt x="35" y="69"/>
                    <a:pt x="35" y="69"/>
                    <a:pt x="34" y="70"/>
                  </a:cubicBezTo>
                  <a:cubicBezTo>
                    <a:pt x="33" y="70"/>
                    <a:pt x="32" y="70"/>
                    <a:pt x="31" y="70"/>
                  </a:cubicBezTo>
                  <a:cubicBezTo>
                    <a:pt x="26" y="71"/>
                    <a:pt x="21" y="69"/>
                    <a:pt x="19" y="67"/>
                  </a:cubicBezTo>
                  <a:cubicBezTo>
                    <a:pt x="18" y="66"/>
                    <a:pt x="17" y="65"/>
                    <a:pt x="16" y="64"/>
                  </a:cubicBezTo>
                  <a:cubicBezTo>
                    <a:pt x="16" y="63"/>
                    <a:pt x="16" y="63"/>
                    <a:pt x="16" y="63"/>
                  </a:cubicBezTo>
                  <a:cubicBezTo>
                    <a:pt x="16" y="63"/>
                    <a:pt x="16" y="63"/>
                    <a:pt x="16" y="63"/>
                  </a:cubicBezTo>
                  <a:cubicBezTo>
                    <a:pt x="16" y="63"/>
                    <a:pt x="16" y="63"/>
                    <a:pt x="16" y="63"/>
                  </a:cubicBezTo>
                  <a:cubicBezTo>
                    <a:pt x="16" y="62"/>
                    <a:pt x="16" y="62"/>
                    <a:pt x="15" y="62"/>
                  </a:cubicBezTo>
                  <a:cubicBezTo>
                    <a:pt x="15" y="62"/>
                    <a:pt x="15" y="61"/>
                    <a:pt x="15" y="61"/>
                  </a:cubicBezTo>
                  <a:cubicBezTo>
                    <a:pt x="15" y="60"/>
                    <a:pt x="15" y="60"/>
                    <a:pt x="14" y="59"/>
                  </a:cubicBezTo>
                  <a:cubicBezTo>
                    <a:pt x="14" y="58"/>
                    <a:pt x="14" y="56"/>
                    <a:pt x="14" y="54"/>
                  </a:cubicBezTo>
                  <a:cubicBezTo>
                    <a:pt x="14" y="53"/>
                    <a:pt x="14" y="53"/>
                    <a:pt x="14" y="52"/>
                  </a:cubicBezTo>
                  <a:cubicBezTo>
                    <a:pt x="14" y="51"/>
                    <a:pt x="14" y="50"/>
                    <a:pt x="15" y="50"/>
                  </a:cubicBezTo>
                  <a:cubicBezTo>
                    <a:pt x="16" y="47"/>
                    <a:pt x="17" y="44"/>
                    <a:pt x="19" y="43"/>
                  </a:cubicBezTo>
                  <a:cubicBezTo>
                    <a:pt x="20" y="43"/>
                    <a:pt x="20" y="43"/>
                    <a:pt x="20" y="42"/>
                  </a:cubicBezTo>
                  <a:cubicBezTo>
                    <a:pt x="22" y="42"/>
                    <a:pt x="22" y="42"/>
                    <a:pt x="22" y="42"/>
                  </a:cubicBezTo>
                  <a:cubicBezTo>
                    <a:pt x="25" y="40"/>
                    <a:pt x="25" y="40"/>
                    <a:pt x="25" y="40"/>
                  </a:cubicBezTo>
                  <a:cubicBezTo>
                    <a:pt x="31" y="37"/>
                    <a:pt x="31" y="37"/>
                    <a:pt x="31" y="37"/>
                  </a:cubicBezTo>
                  <a:cubicBezTo>
                    <a:pt x="42" y="31"/>
                    <a:pt x="54" y="25"/>
                    <a:pt x="65" y="20"/>
                  </a:cubicBezTo>
                  <a:cubicBezTo>
                    <a:pt x="73" y="16"/>
                    <a:pt x="73" y="16"/>
                    <a:pt x="73" y="16"/>
                  </a:cubicBezTo>
                  <a:cubicBezTo>
                    <a:pt x="74" y="15"/>
                    <a:pt x="74" y="15"/>
                    <a:pt x="74" y="15"/>
                  </a:cubicBezTo>
                  <a:cubicBezTo>
                    <a:pt x="75" y="15"/>
                    <a:pt x="75" y="15"/>
                    <a:pt x="75" y="15"/>
                  </a:cubicBezTo>
                  <a:cubicBezTo>
                    <a:pt x="75" y="15"/>
                    <a:pt x="76" y="15"/>
                    <a:pt x="76" y="14"/>
                  </a:cubicBezTo>
                  <a:cubicBezTo>
                    <a:pt x="77" y="14"/>
                    <a:pt x="78" y="14"/>
                    <a:pt x="79" y="14"/>
                  </a:cubicBezTo>
                  <a:cubicBezTo>
                    <a:pt x="84" y="13"/>
                    <a:pt x="88" y="14"/>
                    <a:pt x="91" y="15"/>
                  </a:cubicBezTo>
                  <a:cubicBezTo>
                    <a:pt x="93" y="17"/>
                    <a:pt x="95" y="18"/>
                    <a:pt x="96" y="19"/>
                  </a:cubicBezTo>
                  <a:cubicBezTo>
                    <a:pt x="96" y="19"/>
                    <a:pt x="96" y="19"/>
                    <a:pt x="97" y="19"/>
                  </a:cubicBezTo>
                  <a:cubicBezTo>
                    <a:pt x="97" y="19"/>
                    <a:pt x="97" y="19"/>
                    <a:pt x="97" y="19"/>
                  </a:cubicBezTo>
                  <a:cubicBezTo>
                    <a:pt x="98" y="19"/>
                    <a:pt x="98" y="19"/>
                    <a:pt x="98" y="19"/>
                  </a:cubicBezTo>
                  <a:cubicBezTo>
                    <a:pt x="98" y="18"/>
                    <a:pt x="98" y="16"/>
                    <a:pt x="97" y="13"/>
                  </a:cubicBezTo>
                  <a:cubicBezTo>
                    <a:pt x="95" y="11"/>
                    <a:pt x="92" y="8"/>
                    <a:pt x="88" y="7"/>
                  </a:cubicBezTo>
                  <a:cubicBezTo>
                    <a:pt x="88" y="5"/>
                    <a:pt x="88" y="5"/>
                    <a:pt x="88" y="5"/>
                  </a:cubicBezTo>
                  <a:cubicBezTo>
                    <a:pt x="93" y="7"/>
                    <a:pt x="96" y="9"/>
                    <a:pt x="97" y="10"/>
                  </a:cubicBezTo>
                  <a:cubicBezTo>
                    <a:pt x="99" y="11"/>
                    <a:pt x="100" y="11"/>
                    <a:pt x="100" y="11"/>
                  </a:cubicBezTo>
                  <a:cubicBezTo>
                    <a:pt x="101" y="10"/>
                    <a:pt x="100" y="8"/>
                    <a:pt x="102" y="8"/>
                  </a:cubicBezTo>
                  <a:cubicBezTo>
                    <a:pt x="98" y="4"/>
                    <a:pt x="92" y="2"/>
                    <a:pt x="87" y="1"/>
                  </a:cubicBezTo>
                  <a:cubicBezTo>
                    <a:pt x="81" y="0"/>
                    <a:pt x="75" y="0"/>
                    <a:pt x="70" y="2"/>
                  </a:cubicBezTo>
                  <a:cubicBezTo>
                    <a:pt x="69" y="2"/>
                    <a:pt x="68" y="2"/>
                    <a:pt x="67" y="3"/>
                  </a:cubicBezTo>
                  <a:cubicBezTo>
                    <a:pt x="65" y="4"/>
                    <a:pt x="65" y="4"/>
                    <a:pt x="65" y="4"/>
                  </a:cubicBezTo>
                  <a:cubicBezTo>
                    <a:pt x="61" y="6"/>
                    <a:pt x="61" y="6"/>
                    <a:pt x="61" y="6"/>
                  </a:cubicBezTo>
                  <a:cubicBezTo>
                    <a:pt x="26" y="24"/>
                    <a:pt x="26" y="24"/>
                    <a:pt x="26" y="24"/>
                  </a:cubicBezTo>
                  <a:cubicBezTo>
                    <a:pt x="17" y="28"/>
                    <a:pt x="17" y="28"/>
                    <a:pt x="17" y="28"/>
                  </a:cubicBezTo>
                  <a:cubicBezTo>
                    <a:pt x="15" y="29"/>
                    <a:pt x="15" y="29"/>
                    <a:pt x="15" y="29"/>
                  </a:cubicBezTo>
                  <a:cubicBezTo>
                    <a:pt x="14" y="30"/>
                    <a:pt x="14" y="30"/>
                    <a:pt x="14" y="30"/>
                  </a:cubicBezTo>
                  <a:cubicBezTo>
                    <a:pt x="13" y="30"/>
                    <a:pt x="13" y="30"/>
                    <a:pt x="12" y="30"/>
                  </a:cubicBezTo>
                  <a:cubicBezTo>
                    <a:pt x="10" y="32"/>
                    <a:pt x="9" y="33"/>
                    <a:pt x="7" y="35"/>
                  </a:cubicBezTo>
                  <a:cubicBezTo>
                    <a:pt x="4" y="38"/>
                    <a:pt x="2" y="42"/>
                    <a:pt x="1" y="46"/>
                  </a:cubicBezTo>
                  <a:cubicBezTo>
                    <a:pt x="0" y="48"/>
                    <a:pt x="0" y="50"/>
                    <a:pt x="0" y="52"/>
                  </a:cubicBezTo>
                  <a:cubicBezTo>
                    <a:pt x="0" y="53"/>
                    <a:pt x="0" y="54"/>
                    <a:pt x="0" y="55"/>
                  </a:cubicBezTo>
                  <a:cubicBezTo>
                    <a:pt x="0" y="56"/>
                    <a:pt x="0" y="57"/>
                    <a:pt x="0" y="58"/>
                  </a:cubicBezTo>
                  <a:cubicBezTo>
                    <a:pt x="0" y="60"/>
                    <a:pt x="0" y="62"/>
                    <a:pt x="1" y="64"/>
                  </a:cubicBezTo>
                  <a:cubicBezTo>
                    <a:pt x="1" y="65"/>
                    <a:pt x="2" y="66"/>
                    <a:pt x="2" y="67"/>
                  </a:cubicBezTo>
                  <a:cubicBezTo>
                    <a:pt x="2" y="67"/>
                    <a:pt x="2" y="68"/>
                    <a:pt x="3" y="68"/>
                  </a:cubicBezTo>
                  <a:cubicBezTo>
                    <a:pt x="3" y="69"/>
                    <a:pt x="3" y="69"/>
                    <a:pt x="3" y="69"/>
                  </a:cubicBezTo>
                  <a:cubicBezTo>
                    <a:pt x="3" y="70"/>
                    <a:pt x="3" y="70"/>
                    <a:pt x="3" y="70"/>
                  </a:cubicBezTo>
                  <a:cubicBezTo>
                    <a:pt x="3" y="70"/>
                    <a:pt x="3" y="70"/>
                    <a:pt x="3" y="70"/>
                  </a:cubicBezTo>
                  <a:cubicBezTo>
                    <a:pt x="3" y="70"/>
                    <a:pt x="3" y="70"/>
                    <a:pt x="3" y="70"/>
                  </a:cubicBezTo>
                  <a:cubicBezTo>
                    <a:pt x="4" y="70"/>
                    <a:pt x="4" y="70"/>
                    <a:pt x="4" y="70"/>
                  </a:cubicBezTo>
                  <a:cubicBezTo>
                    <a:pt x="4" y="71"/>
                    <a:pt x="4" y="71"/>
                    <a:pt x="4" y="71"/>
                  </a:cubicBezTo>
                  <a:cubicBezTo>
                    <a:pt x="4" y="71"/>
                    <a:pt x="5" y="72"/>
                    <a:pt x="5" y="72"/>
                  </a:cubicBezTo>
                  <a:cubicBezTo>
                    <a:pt x="5" y="73"/>
                    <a:pt x="6" y="74"/>
                    <a:pt x="7" y="75"/>
                  </a:cubicBezTo>
                  <a:cubicBezTo>
                    <a:pt x="8" y="77"/>
                    <a:pt x="10" y="78"/>
                    <a:pt x="12" y="79"/>
                  </a:cubicBezTo>
                  <a:cubicBezTo>
                    <a:pt x="15" y="82"/>
                    <a:pt x="19" y="83"/>
                    <a:pt x="23" y="84"/>
                  </a:cubicBezTo>
                  <a:cubicBezTo>
                    <a:pt x="27" y="84"/>
                    <a:pt x="32" y="84"/>
                    <a:pt x="36" y="83"/>
                  </a:cubicBezTo>
                  <a:cubicBezTo>
                    <a:pt x="38" y="83"/>
                    <a:pt x="40" y="82"/>
                    <a:pt x="42" y="81"/>
                  </a:cubicBezTo>
                  <a:cubicBezTo>
                    <a:pt x="42" y="81"/>
                    <a:pt x="42" y="81"/>
                    <a:pt x="42" y="81"/>
                  </a:cubicBezTo>
                  <a:cubicBezTo>
                    <a:pt x="43" y="80"/>
                    <a:pt x="43" y="80"/>
                    <a:pt x="43" y="80"/>
                  </a:cubicBezTo>
                  <a:cubicBezTo>
                    <a:pt x="43" y="80"/>
                    <a:pt x="44" y="80"/>
                    <a:pt x="44" y="80"/>
                  </a:cubicBezTo>
                  <a:cubicBezTo>
                    <a:pt x="46" y="79"/>
                    <a:pt x="46" y="79"/>
                    <a:pt x="46" y="79"/>
                  </a:cubicBezTo>
                  <a:cubicBezTo>
                    <a:pt x="55" y="75"/>
                    <a:pt x="55" y="75"/>
                    <a:pt x="55" y="75"/>
                  </a:cubicBezTo>
                  <a:cubicBezTo>
                    <a:pt x="72" y="66"/>
                    <a:pt x="72" y="66"/>
                    <a:pt x="72" y="66"/>
                  </a:cubicBezTo>
                  <a:cubicBezTo>
                    <a:pt x="50" y="77"/>
                    <a:pt x="50" y="77"/>
                    <a:pt x="50" y="77"/>
                  </a:cubicBezTo>
                  <a:cubicBezTo>
                    <a:pt x="44" y="79"/>
                    <a:pt x="44" y="79"/>
                    <a:pt x="44" y="79"/>
                  </a:cubicBezTo>
                  <a:cubicBezTo>
                    <a:pt x="43" y="80"/>
                    <a:pt x="43" y="80"/>
                    <a:pt x="43" y="80"/>
                  </a:cubicBezTo>
                  <a:cubicBezTo>
                    <a:pt x="42" y="81"/>
                    <a:pt x="42" y="81"/>
                    <a:pt x="42" y="81"/>
                  </a:cubicBezTo>
                  <a:cubicBezTo>
                    <a:pt x="41" y="81"/>
                    <a:pt x="41" y="81"/>
                    <a:pt x="41" y="81"/>
                  </a:cubicBezTo>
                  <a:cubicBezTo>
                    <a:pt x="40" y="82"/>
                    <a:pt x="39" y="82"/>
                    <a:pt x="38" y="82"/>
                  </a:cubicBezTo>
                  <a:cubicBezTo>
                    <a:pt x="33" y="84"/>
                    <a:pt x="27" y="84"/>
                    <a:pt x="22" y="83"/>
                  </a:cubicBezTo>
                  <a:cubicBezTo>
                    <a:pt x="17" y="82"/>
                    <a:pt x="12" y="80"/>
                    <a:pt x="9" y="76"/>
                  </a:cubicBezTo>
                  <a:cubicBezTo>
                    <a:pt x="7" y="74"/>
                    <a:pt x="5" y="72"/>
                    <a:pt x="4" y="69"/>
                  </a:cubicBezTo>
                  <a:cubicBezTo>
                    <a:pt x="4" y="69"/>
                    <a:pt x="4" y="69"/>
                    <a:pt x="4" y="69"/>
                  </a:cubicBezTo>
                  <a:cubicBezTo>
                    <a:pt x="4" y="70"/>
                    <a:pt x="4" y="69"/>
                    <a:pt x="4" y="69"/>
                  </a:cubicBezTo>
                  <a:cubicBezTo>
                    <a:pt x="3" y="69"/>
                    <a:pt x="3" y="69"/>
                    <a:pt x="3" y="69"/>
                  </a:cubicBezTo>
                  <a:cubicBezTo>
                    <a:pt x="3" y="69"/>
                    <a:pt x="3" y="68"/>
                    <a:pt x="3" y="68"/>
                  </a:cubicBezTo>
                  <a:cubicBezTo>
                    <a:pt x="3" y="67"/>
                    <a:pt x="2" y="67"/>
                    <a:pt x="2" y="66"/>
                  </a:cubicBezTo>
                  <a:cubicBezTo>
                    <a:pt x="2" y="65"/>
                    <a:pt x="1" y="64"/>
                    <a:pt x="1" y="62"/>
                  </a:cubicBezTo>
                  <a:cubicBezTo>
                    <a:pt x="0" y="60"/>
                    <a:pt x="0" y="57"/>
                    <a:pt x="0" y="55"/>
                  </a:cubicBezTo>
                  <a:cubicBezTo>
                    <a:pt x="0" y="52"/>
                    <a:pt x="0" y="50"/>
                    <a:pt x="1" y="47"/>
                  </a:cubicBezTo>
                  <a:cubicBezTo>
                    <a:pt x="2" y="42"/>
                    <a:pt x="5" y="37"/>
                    <a:pt x="9" y="33"/>
                  </a:cubicBezTo>
                  <a:cubicBezTo>
                    <a:pt x="9" y="34"/>
                    <a:pt x="9" y="34"/>
                    <a:pt x="10" y="34"/>
                  </a:cubicBezTo>
                  <a:cubicBezTo>
                    <a:pt x="6" y="37"/>
                    <a:pt x="3" y="42"/>
                    <a:pt x="2" y="47"/>
                  </a:cubicBezTo>
                  <a:cubicBezTo>
                    <a:pt x="1" y="50"/>
                    <a:pt x="1" y="52"/>
                    <a:pt x="1" y="55"/>
                  </a:cubicBezTo>
                  <a:cubicBezTo>
                    <a:pt x="1" y="57"/>
                    <a:pt x="1" y="60"/>
                    <a:pt x="2" y="62"/>
                  </a:cubicBezTo>
                  <a:cubicBezTo>
                    <a:pt x="2" y="64"/>
                    <a:pt x="3" y="65"/>
                    <a:pt x="3" y="66"/>
                  </a:cubicBezTo>
                  <a:cubicBezTo>
                    <a:pt x="3" y="67"/>
                    <a:pt x="4" y="67"/>
                    <a:pt x="4" y="68"/>
                  </a:cubicBezTo>
                  <a:cubicBezTo>
                    <a:pt x="4" y="68"/>
                    <a:pt x="4" y="68"/>
                    <a:pt x="4" y="69"/>
                  </a:cubicBezTo>
                  <a:cubicBezTo>
                    <a:pt x="5" y="69"/>
                    <a:pt x="5" y="69"/>
                    <a:pt x="5" y="69"/>
                  </a:cubicBezTo>
                  <a:cubicBezTo>
                    <a:pt x="5" y="69"/>
                    <a:pt x="5" y="69"/>
                    <a:pt x="5" y="69"/>
                  </a:cubicBezTo>
                  <a:cubicBezTo>
                    <a:pt x="5" y="69"/>
                    <a:pt x="5" y="69"/>
                    <a:pt x="5" y="69"/>
                  </a:cubicBezTo>
                  <a:cubicBezTo>
                    <a:pt x="5" y="69"/>
                    <a:pt x="5" y="69"/>
                    <a:pt x="5" y="69"/>
                  </a:cubicBezTo>
                  <a:cubicBezTo>
                    <a:pt x="6" y="72"/>
                    <a:pt x="8" y="74"/>
                    <a:pt x="10" y="76"/>
                  </a:cubicBezTo>
                  <a:cubicBezTo>
                    <a:pt x="13" y="79"/>
                    <a:pt x="18" y="81"/>
                    <a:pt x="23" y="82"/>
                  </a:cubicBezTo>
                  <a:cubicBezTo>
                    <a:pt x="28" y="83"/>
                    <a:pt x="33" y="83"/>
                    <a:pt x="38" y="81"/>
                  </a:cubicBezTo>
                  <a:cubicBezTo>
                    <a:pt x="40" y="81"/>
                    <a:pt x="41" y="81"/>
                    <a:pt x="42" y="80"/>
                  </a:cubicBezTo>
                  <a:cubicBezTo>
                    <a:pt x="43" y="79"/>
                    <a:pt x="44" y="79"/>
                    <a:pt x="45" y="79"/>
                  </a:cubicBezTo>
                  <a:cubicBezTo>
                    <a:pt x="50" y="76"/>
                    <a:pt x="50" y="76"/>
                    <a:pt x="50" y="76"/>
                  </a:cubicBezTo>
                  <a:cubicBezTo>
                    <a:pt x="58" y="72"/>
                    <a:pt x="65" y="68"/>
                    <a:pt x="73" y="64"/>
                  </a:cubicBezTo>
                  <a:cubicBezTo>
                    <a:pt x="73" y="66"/>
                    <a:pt x="73" y="66"/>
                    <a:pt x="73" y="66"/>
                  </a:cubicBezTo>
                  <a:cubicBezTo>
                    <a:pt x="90" y="58"/>
                    <a:pt x="90" y="58"/>
                    <a:pt x="90" y="58"/>
                  </a:cubicBezTo>
                  <a:cubicBezTo>
                    <a:pt x="94" y="56"/>
                    <a:pt x="94" y="56"/>
                    <a:pt x="94" y="56"/>
                  </a:cubicBezTo>
                  <a:cubicBezTo>
                    <a:pt x="95" y="55"/>
                    <a:pt x="96" y="55"/>
                    <a:pt x="98" y="53"/>
                  </a:cubicBezTo>
                  <a:cubicBezTo>
                    <a:pt x="102" y="51"/>
                    <a:pt x="105" y="48"/>
                    <a:pt x="107" y="44"/>
                  </a:cubicBezTo>
                  <a:cubicBezTo>
                    <a:pt x="109" y="41"/>
                    <a:pt x="110" y="38"/>
                    <a:pt x="110" y="35"/>
                  </a:cubicBezTo>
                  <a:cubicBezTo>
                    <a:pt x="111" y="33"/>
                    <a:pt x="110" y="30"/>
                    <a:pt x="110" y="28"/>
                  </a:cubicBezTo>
                  <a:cubicBezTo>
                    <a:pt x="110" y="33"/>
                    <a:pt x="109" y="39"/>
                    <a:pt x="105" y="4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1" name="Freeform 23">
              <a:extLst>
                <a:ext uri="{FF2B5EF4-FFF2-40B4-BE49-F238E27FC236}">
                  <a16:creationId xmlns:a16="http://schemas.microsoft.com/office/drawing/2014/main" id="{94876E91-A7CF-D04A-739C-7DF0D6264DAF}"/>
                </a:ext>
              </a:extLst>
            </p:cNvPr>
            <p:cNvSpPr/>
            <p:nvPr/>
          </p:nvSpPr>
          <p:spPr bwMode="auto">
            <a:xfrm>
              <a:off x="7693026" y="2405063"/>
              <a:ext cx="4763"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1" y="0"/>
                    <a:pt x="1" y="0"/>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2" name="Freeform 24">
              <a:extLst>
                <a:ext uri="{FF2B5EF4-FFF2-40B4-BE49-F238E27FC236}">
                  <a16:creationId xmlns:a16="http://schemas.microsoft.com/office/drawing/2014/main" id="{73513D1E-4628-43C6-A1B5-D077B9DA2773}"/>
                </a:ext>
              </a:extLst>
            </p:cNvPr>
            <p:cNvSpPr/>
            <p:nvPr/>
          </p:nvSpPr>
          <p:spPr bwMode="auto">
            <a:xfrm>
              <a:off x="7697788" y="2397126"/>
              <a:ext cx="11113" cy="7938"/>
            </a:xfrm>
            <a:custGeom>
              <a:avLst/>
              <a:gdLst>
                <a:gd name="T0" fmla="*/ 0 w 3"/>
                <a:gd name="T1" fmla="*/ 2 h 2"/>
                <a:gd name="T2" fmla="*/ 3 w 3"/>
                <a:gd name="T3" fmla="*/ 0 h 2"/>
                <a:gd name="T4" fmla="*/ 0 w 3"/>
                <a:gd name="T5" fmla="*/ 2 h 2"/>
              </a:gdLst>
              <a:ahLst/>
              <a:cxnLst>
                <a:cxn ang="0">
                  <a:pos x="T0" y="T1"/>
                </a:cxn>
                <a:cxn ang="0">
                  <a:pos x="T2" y="T3"/>
                </a:cxn>
                <a:cxn ang="0">
                  <a:pos x="T4" y="T5"/>
                </a:cxn>
              </a:cxnLst>
              <a:rect l="0" t="0" r="r" b="b"/>
              <a:pathLst>
                <a:path w="3" h="2">
                  <a:moveTo>
                    <a:pt x="0" y="2"/>
                  </a:moveTo>
                  <a:cubicBezTo>
                    <a:pt x="1" y="2"/>
                    <a:pt x="2" y="1"/>
                    <a:pt x="3" y="0"/>
                  </a:cubicBezTo>
                  <a:cubicBezTo>
                    <a:pt x="2" y="1"/>
                    <a:pt x="1" y="2"/>
                    <a:pt x="0" y="2"/>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3" name="Freeform 25">
              <a:extLst>
                <a:ext uri="{FF2B5EF4-FFF2-40B4-BE49-F238E27FC236}">
                  <a16:creationId xmlns:a16="http://schemas.microsoft.com/office/drawing/2014/main" id="{A692E504-D464-B967-A8D3-B0C55B82E2EB}"/>
                </a:ext>
              </a:extLst>
            </p:cNvPr>
            <p:cNvSpPr/>
            <p:nvPr/>
          </p:nvSpPr>
          <p:spPr bwMode="auto">
            <a:xfrm>
              <a:off x="7316788" y="2201863"/>
              <a:ext cx="444500" cy="258763"/>
            </a:xfrm>
            <a:custGeom>
              <a:avLst/>
              <a:gdLst>
                <a:gd name="T0" fmla="*/ 95 w 118"/>
                <a:gd name="T1" fmla="*/ 0 h 69"/>
                <a:gd name="T2" fmla="*/ 111 w 118"/>
                <a:gd name="T3" fmla="*/ 43 h 69"/>
                <a:gd name="T4" fmla="*/ 95 w 118"/>
                <a:gd name="T5" fmla="*/ 53 h 69"/>
                <a:gd name="T6" fmla="*/ 83 w 118"/>
                <a:gd name="T7" fmla="*/ 56 h 69"/>
                <a:gd name="T8" fmla="*/ 90 w 118"/>
                <a:gd name="T9" fmla="*/ 54 h 69"/>
                <a:gd name="T10" fmla="*/ 96 w 118"/>
                <a:gd name="T11" fmla="*/ 53 h 69"/>
                <a:gd name="T12" fmla="*/ 113 w 118"/>
                <a:gd name="T13" fmla="*/ 39 h 69"/>
                <a:gd name="T14" fmla="*/ 95 w 118"/>
                <a:gd name="T15" fmla="*/ 1 h 69"/>
                <a:gd name="T16" fmla="*/ 82 w 118"/>
                <a:gd name="T17" fmla="*/ 4 h 69"/>
                <a:gd name="T18" fmla="*/ 93 w 118"/>
                <a:gd name="T19" fmla="*/ 7 h 69"/>
                <a:gd name="T20" fmla="*/ 106 w 118"/>
                <a:gd name="T21" fmla="*/ 23 h 69"/>
                <a:gd name="T22" fmla="*/ 98 w 118"/>
                <a:gd name="T23" fmla="*/ 44 h 69"/>
                <a:gd name="T24" fmla="*/ 79 w 118"/>
                <a:gd name="T25" fmla="*/ 48 h 69"/>
                <a:gd name="T26" fmla="*/ 92 w 118"/>
                <a:gd name="T27" fmla="*/ 45 h 69"/>
                <a:gd name="T28" fmla="*/ 102 w 118"/>
                <a:gd name="T29" fmla="*/ 41 h 69"/>
                <a:gd name="T30" fmla="*/ 94 w 118"/>
                <a:gd name="T31" fmla="*/ 10 h 69"/>
                <a:gd name="T32" fmla="*/ 102 w 118"/>
                <a:gd name="T33" fmla="*/ 19 h 69"/>
                <a:gd name="T34" fmla="*/ 97 w 118"/>
                <a:gd name="T35" fmla="*/ 42 h 69"/>
                <a:gd name="T36" fmla="*/ 79 w 118"/>
                <a:gd name="T37" fmla="*/ 46 h 69"/>
                <a:gd name="T38" fmla="*/ 30 w 118"/>
                <a:gd name="T39" fmla="*/ 55 h 69"/>
                <a:gd name="T40" fmla="*/ 28 w 118"/>
                <a:gd name="T41" fmla="*/ 55 h 69"/>
                <a:gd name="T42" fmla="*/ 25 w 118"/>
                <a:gd name="T43" fmla="*/ 54 h 69"/>
                <a:gd name="T44" fmla="*/ 16 w 118"/>
                <a:gd name="T45" fmla="*/ 36 h 69"/>
                <a:gd name="T46" fmla="*/ 25 w 118"/>
                <a:gd name="T47" fmla="*/ 25 h 69"/>
                <a:gd name="T48" fmla="*/ 31 w 118"/>
                <a:gd name="T49" fmla="*/ 24 h 69"/>
                <a:gd name="T50" fmla="*/ 66 w 118"/>
                <a:gd name="T51" fmla="*/ 9 h 69"/>
                <a:gd name="T52" fmla="*/ 49 w 118"/>
                <a:gd name="T53" fmla="*/ 6 h 69"/>
                <a:gd name="T54" fmla="*/ 25 w 118"/>
                <a:gd name="T55" fmla="*/ 11 h 69"/>
                <a:gd name="T56" fmla="*/ 9 w 118"/>
                <a:gd name="T57" fmla="*/ 19 h 69"/>
                <a:gd name="T58" fmla="*/ 2 w 118"/>
                <a:gd name="T59" fmla="*/ 31 h 69"/>
                <a:gd name="T60" fmla="*/ 25 w 118"/>
                <a:gd name="T61" fmla="*/ 69 h 69"/>
                <a:gd name="T62" fmla="*/ 27 w 118"/>
                <a:gd name="T63" fmla="*/ 69 h 69"/>
                <a:gd name="T64" fmla="*/ 37 w 118"/>
                <a:gd name="T65" fmla="*/ 69 h 69"/>
                <a:gd name="T66" fmla="*/ 84 w 118"/>
                <a:gd name="T67" fmla="*/ 58 h 69"/>
                <a:gd name="T68" fmla="*/ 99 w 118"/>
                <a:gd name="T69" fmla="*/ 55 h 69"/>
                <a:gd name="T70" fmla="*/ 94 w 118"/>
                <a:gd name="T71" fmla="*/ 56 h 69"/>
                <a:gd name="T72" fmla="*/ 55 w 118"/>
                <a:gd name="T73" fmla="*/ 64 h 69"/>
                <a:gd name="T74" fmla="*/ 29 w 118"/>
                <a:gd name="T75" fmla="*/ 69 h 69"/>
                <a:gd name="T76" fmla="*/ 27 w 118"/>
                <a:gd name="T77" fmla="*/ 69 h 69"/>
                <a:gd name="T78" fmla="*/ 14 w 118"/>
                <a:gd name="T79" fmla="*/ 65 h 69"/>
                <a:gd name="T80" fmla="*/ 15 w 118"/>
                <a:gd name="T81" fmla="*/ 64 h 69"/>
                <a:gd name="T82" fmla="*/ 27 w 118"/>
                <a:gd name="T83" fmla="*/ 67 h 69"/>
                <a:gd name="T84" fmla="*/ 29 w 118"/>
                <a:gd name="T85" fmla="*/ 68 h 69"/>
                <a:gd name="T86" fmla="*/ 55 w 118"/>
                <a:gd name="T87" fmla="*/ 63 h 69"/>
                <a:gd name="T88" fmla="*/ 95 w 118"/>
                <a:gd name="T89" fmla="*/ 55 h 69"/>
                <a:gd name="T90" fmla="*/ 105 w 118"/>
                <a:gd name="T91" fmla="*/ 50 h 69"/>
                <a:gd name="T92" fmla="*/ 118 w 118"/>
                <a:gd name="T93" fmla="*/ 31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8" h="69">
                  <a:moveTo>
                    <a:pt x="110" y="9"/>
                  </a:moveTo>
                  <a:cubicBezTo>
                    <a:pt x="108" y="6"/>
                    <a:pt x="106" y="4"/>
                    <a:pt x="103" y="3"/>
                  </a:cubicBezTo>
                  <a:cubicBezTo>
                    <a:pt x="101" y="1"/>
                    <a:pt x="98" y="0"/>
                    <a:pt x="95" y="0"/>
                  </a:cubicBezTo>
                  <a:cubicBezTo>
                    <a:pt x="101" y="2"/>
                    <a:pt x="106" y="6"/>
                    <a:pt x="109" y="10"/>
                  </a:cubicBezTo>
                  <a:cubicBezTo>
                    <a:pt x="113" y="15"/>
                    <a:pt x="115" y="20"/>
                    <a:pt x="115" y="26"/>
                  </a:cubicBezTo>
                  <a:cubicBezTo>
                    <a:pt x="116" y="32"/>
                    <a:pt x="115" y="38"/>
                    <a:pt x="111" y="43"/>
                  </a:cubicBezTo>
                  <a:cubicBezTo>
                    <a:pt x="110" y="45"/>
                    <a:pt x="108" y="47"/>
                    <a:pt x="105" y="49"/>
                  </a:cubicBezTo>
                  <a:cubicBezTo>
                    <a:pt x="103" y="51"/>
                    <a:pt x="100" y="52"/>
                    <a:pt x="97" y="53"/>
                  </a:cubicBezTo>
                  <a:cubicBezTo>
                    <a:pt x="97" y="53"/>
                    <a:pt x="96" y="53"/>
                    <a:pt x="95" y="53"/>
                  </a:cubicBezTo>
                  <a:cubicBezTo>
                    <a:pt x="93" y="54"/>
                    <a:pt x="93" y="54"/>
                    <a:pt x="93" y="54"/>
                  </a:cubicBezTo>
                  <a:cubicBezTo>
                    <a:pt x="90" y="54"/>
                    <a:pt x="90" y="54"/>
                    <a:pt x="90" y="54"/>
                  </a:cubicBezTo>
                  <a:cubicBezTo>
                    <a:pt x="83" y="56"/>
                    <a:pt x="83" y="56"/>
                    <a:pt x="83" y="56"/>
                  </a:cubicBezTo>
                  <a:cubicBezTo>
                    <a:pt x="69" y="59"/>
                    <a:pt x="69" y="59"/>
                    <a:pt x="69" y="59"/>
                  </a:cubicBezTo>
                  <a:cubicBezTo>
                    <a:pt x="41" y="65"/>
                    <a:pt x="41" y="65"/>
                    <a:pt x="41" y="65"/>
                  </a:cubicBezTo>
                  <a:cubicBezTo>
                    <a:pt x="56" y="61"/>
                    <a:pt x="74" y="57"/>
                    <a:pt x="90" y="54"/>
                  </a:cubicBezTo>
                  <a:cubicBezTo>
                    <a:pt x="94" y="53"/>
                    <a:pt x="94" y="53"/>
                    <a:pt x="94" y="53"/>
                  </a:cubicBezTo>
                  <a:cubicBezTo>
                    <a:pt x="95" y="53"/>
                    <a:pt x="95" y="53"/>
                    <a:pt x="95" y="53"/>
                  </a:cubicBezTo>
                  <a:cubicBezTo>
                    <a:pt x="95" y="53"/>
                    <a:pt x="96" y="53"/>
                    <a:pt x="96" y="53"/>
                  </a:cubicBezTo>
                  <a:cubicBezTo>
                    <a:pt x="97" y="53"/>
                    <a:pt x="98" y="52"/>
                    <a:pt x="98" y="52"/>
                  </a:cubicBezTo>
                  <a:cubicBezTo>
                    <a:pt x="102" y="51"/>
                    <a:pt x="105" y="50"/>
                    <a:pt x="107" y="47"/>
                  </a:cubicBezTo>
                  <a:cubicBezTo>
                    <a:pt x="110" y="45"/>
                    <a:pt x="112" y="42"/>
                    <a:pt x="113" y="39"/>
                  </a:cubicBezTo>
                  <a:cubicBezTo>
                    <a:pt x="114" y="36"/>
                    <a:pt x="115" y="33"/>
                    <a:pt x="115" y="30"/>
                  </a:cubicBezTo>
                  <a:cubicBezTo>
                    <a:pt x="115" y="24"/>
                    <a:pt x="113" y="17"/>
                    <a:pt x="110" y="12"/>
                  </a:cubicBezTo>
                  <a:cubicBezTo>
                    <a:pt x="106" y="7"/>
                    <a:pt x="101" y="3"/>
                    <a:pt x="95" y="1"/>
                  </a:cubicBezTo>
                  <a:cubicBezTo>
                    <a:pt x="94" y="1"/>
                    <a:pt x="92" y="0"/>
                    <a:pt x="91" y="0"/>
                  </a:cubicBezTo>
                  <a:cubicBezTo>
                    <a:pt x="89" y="0"/>
                    <a:pt x="88" y="0"/>
                    <a:pt x="86" y="1"/>
                  </a:cubicBezTo>
                  <a:cubicBezTo>
                    <a:pt x="84" y="2"/>
                    <a:pt x="82" y="3"/>
                    <a:pt x="82" y="4"/>
                  </a:cubicBezTo>
                  <a:cubicBezTo>
                    <a:pt x="82" y="5"/>
                    <a:pt x="83" y="5"/>
                    <a:pt x="84" y="5"/>
                  </a:cubicBezTo>
                  <a:cubicBezTo>
                    <a:pt x="85" y="5"/>
                    <a:pt x="87" y="6"/>
                    <a:pt x="89" y="6"/>
                  </a:cubicBezTo>
                  <a:cubicBezTo>
                    <a:pt x="90" y="6"/>
                    <a:pt x="91" y="6"/>
                    <a:pt x="93" y="7"/>
                  </a:cubicBezTo>
                  <a:cubicBezTo>
                    <a:pt x="94" y="7"/>
                    <a:pt x="95" y="7"/>
                    <a:pt x="95" y="7"/>
                  </a:cubicBezTo>
                  <a:cubicBezTo>
                    <a:pt x="96" y="8"/>
                    <a:pt x="95" y="9"/>
                    <a:pt x="94" y="9"/>
                  </a:cubicBezTo>
                  <a:cubicBezTo>
                    <a:pt x="100" y="12"/>
                    <a:pt x="105" y="17"/>
                    <a:pt x="106" y="23"/>
                  </a:cubicBezTo>
                  <a:cubicBezTo>
                    <a:pt x="107" y="27"/>
                    <a:pt x="107" y="30"/>
                    <a:pt x="107" y="33"/>
                  </a:cubicBezTo>
                  <a:cubicBezTo>
                    <a:pt x="106" y="36"/>
                    <a:pt x="105" y="39"/>
                    <a:pt x="102" y="41"/>
                  </a:cubicBezTo>
                  <a:cubicBezTo>
                    <a:pt x="101" y="42"/>
                    <a:pt x="100" y="43"/>
                    <a:pt x="98" y="44"/>
                  </a:cubicBezTo>
                  <a:cubicBezTo>
                    <a:pt x="97" y="44"/>
                    <a:pt x="96" y="45"/>
                    <a:pt x="95" y="45"/>
                  </a:cubicBezTo>
                  <a:cubicBezTo>
                    <a:pt x="94" y="45"/>
                    <a:pt x="93" y="45"/>
                    <a:pt x="92" y="46"/>
                  </a:cubicBezTo>
                  <a:cubicBezTo>
                    <a:pt x="79" y="48"/>
                    <a:pt x="79" y="48"/>
                    <a:pt x="79" y="48"/>
                  </a:cubicBezTo>
                  <a:cubicBezTo>
                    <a:pt x="70" y="50"/>
                    <a:pt x="61" y="52"/>
                    <a:pt x="52" y="53"/>
                  </a:cubicBezTo>
                  <a:cubicBezTo>
                    <a:pt x="61" y="52"/>
                    <a:pt x="70" y="50"/>
                    <a:pt x="79" y="48"/>
                  </a:cubicBezTo>
                  <a:cubicBezTo>
                    <a:pt x="92" y="45"/>
                    <a:pt x="92" y="45"/>
                    <a:pt x="92" y="45"/>
                  </a:cubicBezTo>
                  <a:cubicBezTo>
                    <a:pt x="93" y="45"/>
                    <a:pt x="94" y="45"/>
                    <a:pt x="95" y="45"/>
                  </a:cubicBezTo>
                  <a:cubicBezTo>
                    <a:pt x="96" y="45"/>
                    <a:pt x="97" y="44"/>
                    <a:pt x="98" y="44"/>
                  </a:cubicBezTo>
                  <a:cubicBezTo>
                    <a:pt x="100" y="43"/>
                    <a:pt x="101" y="42"/>
                    <a:pt x="102" y="41"/>
                  </a:cubicBezTo>
                  <a:cubicBezTo>
                    <a:pt x="105" y="39"/>
                    <a:pt x="106" y="36"/>
                    <a:pt x="106" y="33"/>
                  </a:cubicBezTo>
                  <a:cubicBezTo>
                    <a:pt x="107" y="30"/>
                    <a:pt x="107" y="27"/>
                    <a:pt x="106" y="23"/>
                  </a:cubicBezTo>
                  <a:cubicBezTo>
                    <a:pt x="104" y="17"/>
                    <a:pt x="100" y="12"/>
                    <a:pt x="94" y="10"/>
                  </a:cubicBezTo>
                  <a:cubicBezTo>
                    <a:pt x="93" y="10"/>
                    <a:pt x="93" y="11"/>
                    <a:pt x="95" y="12"/>
                  </a:cubicBezTo>
                  <a:cubicBezTo>
                    <a:pt x="96" y="13"/>
                    <a:pt x="97" y="14"/>
                    <a:pt x="98" y="15"/>
                  </a:cubicBezTo>
                  <a:cubicBezTo>
                    <a:pt x="99" y="16"/>
                    <a:pt x="101" y="17"/>
                    <a:pt x="102" y="19"/>
                  </a:cubicBezTo>
                  <a:cubicBezTo>
                    <a:pt x="103" y="21"/>
                    <a:pt x="104" y="24"/>
                    <a:pt x="105" y="26"/>
                  </a:cubicBezTo>
                  <a:cubicBezTo>
                    <a:pt x="105" y="28"/>
                    <a:pt x="105" y="30"/>
                    <a:pt x="105" y="32"/>
                  </a:cubicBezTo>
                  <a:cubicBezTo>
                    <a:pt x="104" y="36"/>
                    <a:pt x="101" y="40"/>
                    <a:pt x="97" y="42"/>
                  </a:cubicBezTo>
                  <a:cubicBezTo>
                    <a:pt x="96" y="42"/>
                    <a:pt x="94" y="43"/>
                    <a:pt x="93" y="43"/>
                  </a:cubicBezTo>
                  <a:cubicBezTo>
                    <a:pt x="89" y="44"/>
                    <a:pt x="89" y="44"/>
                    <a:pt x="89" y="44"/>
                  </a:cubicBezTo>
                  <a:cubicBezTo>
                    <a:pt x="79" y="46"/>
                    <a:pt x="79" y="46"/>
                    <a:pt x="79" y="46"/>
                  </a:cubicBezTo>
                  <a:cubicBezTo>
                    <a:pt x="66" y="48"/>
                    <a:pt x="53" y="51"/>
                    <a:pt x="41" y="53"/>
                  </a:cubicBezTo>
                  <a:cubicBezTo>
                    <a:pt x="34" y="55"/>
                    <a:pt x="34" y="55"/>
                    <a:pt x="34" y="55"/>
                  </a:cubicBezTo>
                  <a:cubicBezTo>
                    <a:pt x="33" y="55"/>
                    <a:pt x="31" y="55"/>
                    <a:pt x="30" y="55"/>
                  </a:cubicBezTo>
                  <a:cubicBezTo>
                    <a:pt x="29" y="55"/>
                    <a:pt x="29" y="55"/>
                    <a:pt x="29" y="55"/>
                  </a:cubicBezTo>
                  <a:cubicBezTo>
                    <a:pt x="28" y="55"/>
                    <a:pt x="28" y="55"/>
                    <a:pt x="28" y="55"/>
                  </a:cubicBezTo>
                  <a:cubicBezTo>
                    <a:pt x="28" y="55"/>
                    <a:pt x="28" y="55"/>
                    <a:pt x="28" y="55"/>
                  </a:cubicBezTo>
                  <a:cubicBezTo>
                    <a:pt x="27" y="55"/>
                    <a:pt x="27" y="55"/>
                    <a:pt x="27" y="55"/>
                  </a:cubicBezTo>
                  <a:cubicBezTo>
                    <a:pt x="27" y="55"/>
                    <a:pt x="27" y="55"/>
                    <a:pt x="27" y="55"/>
                  </a:cubicBezTo>
                  <a:cubicBezTo>
                    <a:pt x="26" y="54"/>
                    <a:pt x="25" y="54"/>
                    <a:pt x="25" y="54"/>
                  </a:cubicBezTo>
                  <a:cubicBezTo>
                    <a:pt x="23" y="54"/>
                    <a:pt x="22" y="53"/>
                    <a:pt x="21" y="52"/>
                  </a:cubicBezTo>
                  <a:cubicBezTo>
                    <a:pt x="19" y="51"/>
                    <a:pt x="17" y="48"/>
                    <a:pt x="16" y="45"/>
                  </a:cubicBezTo>
                  <a:cubicBezTo>
                    <a:pt x="15" y="42"/>
                    <a:pt x="15" y="39"/>
                    <a:pt x="16" y="36"/>
                  </a:cubicBezTo>
                  <a:cubicBezTo>
                    <a:pt x="16" y="33"/>
                    <a:pt x="17" y="32"/>
                    <a:pt x="18" y="30"/>
                  </a:cubicBezTo>
                  <a:cubicBezTo>
                    <a:pt x="20" y="28"/>
                    <a:pt x="21" y="27"/>
                    <a:pt x="23" y="26"/>
                  </a:cubicBezTo>
                  <a:cubicBezTo>
                    <a:pt x="24" y="26"/>
                    <a:pt x="24" y="26"/>
                    <a:pt x="25" y="25"/>
                  </a:cubicBezTo>
                  <a:cubicBezTo>
                    <a:pt x="25" y="25"/>
                    <a:pt x="25" y="25"/>
                    <a:pt x="25" y="25"/>
                  </a:cubicBezTo>
                  <a:cubicBezTo>
                    <a:pt x="26" y="25"/>
                    <a:pt x="26" y="25"/>
                    <a:pt x="26" y="25"/>
                  </a:cubicBezTo>
                  <a:cubicBezTo>
                    <a:pt x="31" y="24"/>
                    <a:pt x="31" y="24"/>
                    <a:pt x="31" y="24"/>
                  </a:cubicBezTo>
                  <a:cubicBezTo>
                    <a:pt x="40" y="22"/>
                    <a:pt x="40" y="22"/>
                    <a:pt x="40" y="22"/>
                  </a:cubicBezTo>
                  <a:cubicBezTo>
                    <a:pt x="52" y="20"/>
                    <a:pt x="64" y="17"/>
                    <a:pt x="74" y="15"/>
                  </a:cubicBezTo>
                  <a:cubicBezTo>
                    <a:pt x="91" y="10"/>
                    <a:pt x="84" y="7"/>
                    <a:pt x="66" y="9"/>
                  </a:cubicBezTo>
                  <a:cubicBezTo>
                    <a:pt x="66" y="8"/>
                    <a:pt x="66" y="8"/>
                    <a:pt x="66" y="8"/>
                  </a:cubicBezTo>
                  <a:cubicBezTo>
                    <a:pt x="83" y="5"/>
                    <a:pt x="74" y="3"/>
                    <a:pt x="76" y="1"/>
                  </a:cubicBezTo>
                  <a:cubicBezTo>
                    <a:pt x="67" y="3"/>
                    <a:pt x="58" y="5"/>
                    <a:pt x="49" y="6"/>
                  </a:cubicBezTo>
                  <a:cubicBezTo>
                    <a:pt x="40" y="8"/>
                    <a:pt x="40" y="8"/>
                    <a:pt x="40" y="8"/>
                  </a:cubicBezTo>
                  <a:cubicBezTo>
                    <a:pt x="30" y="10"/>
                    <a:pt x="30" y="10"/>
                    <a:pt x="30" y="10"/>
                  </a:cubicBezTo>
                  <a:cubicBezTo>
                    <a:pt x="25" y="11"/>
                    <a:pt x="25" y="11"/>
                    <a:pt x="25" y="11"/>
                  </a:cubicBezTo>
                  <a:cubicBezTo>
                    <a:pt x="23" y="11"/>
                    <a:pt x="23" y="11"/>
                    <a:pt x="23" y="11"/>
                  </a:cubicBezTo>
                  <a:cubicBezTo>
                    <a:pt x="22" y="11"/>
                    <a:pt x="21" y="12"/>
                    <a:pt x="20" y="12"/>
                  </a:cubicBezTo>
                  <a:cubicBezTo>
                    <a:pt x="16" y="14"/>
                    <a:pt x="12" y="16"/>
                    <a:pt x="9" y="19"/>
                  </a:cubicBezTo>
                  <a:cubicBezTo>
                    <a:pt x="8" y="20"/>
                    <a:pt x="7" y="21"/>
                    <a:pt x="7" y="22"/>
                  </a:cubicBezTo>
                  <a:cubicBezTo>
                    <a:pt x="6" y="23"/>
                    <a:pt x="6" y="23"/>
                    <a:pt x="5" y="25"/>
                  </a:cubicBezTo>
                  <a:cubicBezTo>
                    <a:pt x="4" y="26"/>
                    <a:pt x="3" y="29"/>
                    <a:pt x="2" y="31"/>
                  </a:cubicBezTo>
                  <a:cubicBezTo>
                    <a:pt x="0" y="38"/>
                    <a:pt x="1" y="47"/>
                    <a:pt x="4" y="54"/>
                  </a:cubicBezTo>
                  <a:cubicBezTo>
                    <a:pt x="6" y="58"/>
                    <a:pt x="9" y="62"/>
                    <a:pt x="13" y="64"/>
                  </a:cubicBezTo>
                  <a:cubicBezTo>
                    <a:pt x="16" y="67"/>
                    <a:pt x="21" y="68"/>
                    <a:pt x="25" y="69"/>
                  </a:cubicBezTo>
                  <a:cubicBezTo>
                    <a:pt x="25" y="69"/>
                    <a:pt x="26" y="69"/>
                    <a:pt x="26" y="69"/>
                  </a:cubicBezTo>
                  <a:cubicBezTo>
                    <a:pt x="27" y="69"/>
                    <a:pt x="27" y="69"/>
                    <a:pt x="27" y="69"/>
                  </a:cubicBezTo>
                  <a:cubicBezTo>
                    <a:pt x="27" y="69"/>
                    <a:pt x="27" y="69"/>
                    <a:pt x="27" y="69"/>
                  </a:cubicBezTo>
                  <a:cubicBezTo>
                    <a:pt x="27" y="69"/>
                    <a:pt x="27" y="69"/>
                    <a:pt x="27" y="69"/>
                  </a:cubicBezTo>
                  <a:cubicBezTo>
                    <a:pt x="28" y="69"/>
                    <a:pt x="29" y="69"/>
                    <a:pt x="30" y="69"/>
                  </a:cubicBezTo>
                  <a:cubicBezTo>
                    <a:pt x="32" y="69"/>
                    <a:pt x="35" y="69"/>
                    <a:pt x="37" y="69"/>
                  </a:cubicBezTo>
                  <a:cubicBezTo>
                    <a:pt x="46" y="67"/>
                    <a:pt x="46" y="67"/>
                    <a:pt x="46" y="67"/>
                  </a:cubicBezTo>
                  <a:cubicBezTo>
                    <a:pt x="65" y="62"/>
                    <a:pt x="65" y="62"/>
                    <a:pt x="65" y="62"/>
                  </a:cubicBezTo>
                  <a:cubicBezTo>
                    <a:pt x="84" y="58"/>
                    <a:pt x="84" y="58"/>
                    <a:pt x="84" y="58"/>
                  </a:cubicBezTo>
                  <a:cubicBezTo>
                    <a:pt x="93" y="56"/>
                    <a:pt x="93" y="56"/>
                    <a:pt x="93" y="56"/>
                  </a:cubicBezTo>
                  <a:cubicBezTo>
                    <a:pt x="96" y="56"/>
                    <a:pt x="96" y="56"/>
                    <a:pt x="96" y="56"/>
                  </a:cubicBezTo>
                  <a:cubicBezTo>
                    <a:pt x="97" y="56"/>
                    <a:pt x="98" y="55"/>
                    <a:pt x="99" y="55"/>
                  </a:cubicBezTo>
                  <a:cubicBezTo>
                    <a:pt x="99" y="55"/>
                    <a:pt x="100" y="55"/>
                    <a:pt x="100" y="54"/>
                  </a:cubicBezTo>
                  <a:cubicBezTo>
                    <a:pt x="99" y="55"/>
                    <a:pt x="98" y="55"/>
                    <a:pt x="97" y="55"/>
                  </a:cubicBezTo>
                  <a:cubicBezTo>
                    <a:pt x="95" y="56"/>
                    <a:pt x="95" y="56"/>
                    <a:pt x="94" y="56"/>
                  </a:cubicBezTo>
                  <a:cubicBezTo>
                    <a:pt x="91" y="57"/>
                    <a:pt x="91" y="57"/>
                    <a:pt x="91" y="57"/>
                  </a:cubicBezTo>
                  <a:cubicBezTo>
                    <a:pt x="78" y="59"/>
                    <a:pt x="78" y="59"/>
                    <a:pt x="78" y="59"/>
                  </a:cubicBezTo>
                  <a:cubicBezTo>
                    <a:pt x="55" y="64"/>
                    <a:pt x="55" y="64"/>
                    <a:pt x="55" y="64"/>
                  </a:cubicBezTo>
                  <a:cubicBezTo>
                    <a:pt x="43" y="67"/>
                    <a:pt x="43" y="67"/>
                    <a:pt x="43" y="67"/>
                  </a:cubicBezTo>
                  <a:cubicBezTo>
                    <a:pt x="37" y="68"/>
                    <a:pt x="37" y="68"/>
                    <a:pt x="37" y="68"/>
                  </a:cubicBezTo>
                  <a:cubicBezTo>
                    <a:pt x="34" y="69"/>
                    <a:pt x="32" y="69"/>
                    <a:pt x="29" y="69"/>
                  </a:cubicBezTo>
                  <a:cubicBezTo>
                    <a:pt x="28" y="69"/>
                    <a:pt x="28" y="69"/>
                    <a:pt x="27" y="69"/>
                  </a:cubicBezTo>
                  <a:cubicBezTo>
                    <a:pt x="27" y="69"/>
                    <a:pt x="27" y="69"/>
                    <a:pt x="27" y="69"/>
                  </a:cubicBezTo>
                  <a:cubicBezTo>
                    <a:pt x="27" y="69"/>
                    <a:pt x="27" y="69"/>
                    <a:pt x="27" y="69"/>
                  </a:cubicBezTo>
                  <a:cubicBezTo>
                    <a:pt x="26" y="69"/>
                    <a:pt x="26" y="68"/>
                    <a:pt x="26" y="68"/>
                  </a:cubicBezTo>
                  <a:cubicBezTo>
                    <a:pt x="24" y="68"/>
                    <a:pt x="23" y="68"/>
                    <a:pt x="22" y="68"/>
                  </a:cubicBezTo>
                  <a:cubicBezTo>
                    <a:pt x="19" y="67"/>
                    <a:pt x="17" y="66"/>
                    <a:pt x="14" y="65"/>
                  </a:cubicBezTo>
                  <a:cubicBezTo>
                    <a:pt x="9" y="62"/>
                    <a:pt x="6" y="57"/>
                    <a:pt x="4" y="52"/>
                  </a:cubicBezTo>
                  <a:cubicBezTo>
                    <a:pt x="4" y="52"/>
                    <a:pt x="5" y="53"/>
                    <a:pt x="4" y="52"/>
                  </a:cubicBezTo>
                  <a:cubicBezTo>
                    <a:pt x="6" y="57"/>
                    <a:pt x="10" y="61"/>
                    <a:pt x="15" y="64"/>
                  </a:cubicBezTo>
                  <a:cubicBezTo>
                    <a:pt x="17" y="65"/>
                    <a:pt x="19" y="66"/>
                    <a:pt x="22" y="67"/>
                  </a:cubicBezTo>
                  <a:cubicBezTo>
                    <a:pt x="23" y="67"/>
                    <a:pt x="25" y="67"/>
                    <a:pt x="26" y="67"/>
                  </a:cubicBezTo>
                  <a:cubicBezTo>
                    <a:pt x="26" y="67"/>
                    <a:pt x="27" y="67"/>
                    <a:pt x="27" y="67"/>
                  </a:cubicBezTo>
                  <a:cubicBezTo>
                    <a:pt x="27" y="68"/>
                    <a:pt x="27" y="67"/>
                    <a:pt x="27" y="68"/>
                  </a:cubicBezTo>
                  <a:cubicBezTo>
                    <a:pt x="27" y="68"/>
                    <a:pt x="27" y="68"/>
                    <a:pt x="27" y="68"/>
                  </a:cubicBezTo>
                  <a:cubicBezTo>
                    <a:pt x="28" y="68"/>
                    <a:pt x="29" y="68"/>
                    <a:pt x="29" y="68"/>
                  </a:cubicBezTo>
                  <a:cubicBezTo>
                    <a:pt x="32" y="68"/>
                    <a:pt x="34" y="68"/>
                    <a:pt x="37" y="67"/>
                  </a:cubicBezTo>
                  <a:cubicBezTo>
                    <a:pt x="43" y="66"/>
                    <a:pt x="43" y="66"/>
                    <a:pt x="43" y="66"/>
                  </a:cubicBezTo>
                  <a:cubicBezTo>
                    <a:pt x="55" y="63"/>
                    <a:pt x="55" y="63"/>
                    <a:pt x="55" y="63"/>
                  </a:cubicBezTo>
                  <a:cubicBezTo>
                    <a:pt x="63" y="62"/>
                    <a:pt x="71" y="60"/>
                    <a:pt x="79" y="58"/>
                  </a:cubicBezTo>
                  <a:cubicBezTo>
                    <a:pt x="83" y="58"/>
                    <a:pt x="87" y="57"/>
                    <a:pt x="91" y="56"/>
                  </a:cubicBezTo>
                  <a:cubicBezTo>
                    <a:pt x="95" y="55"/>
                    <a:pt x="95" y="55"/>
                    <a:pt x="95" y="55"/>
                  </a:cubicBezTo>
                  <a:cubicBezTo>
                    <a:pt x="96" y="55"/>
                    <a:pt x="96" y="55"/>
                    <a:pt x="96" y="55"/>
                  </a:cubicBezTo>
                  <a:cubicBezTo>
                    <a:pt x="97" y="54"/>
                    <a:pt x="97" y="54"/>
                    <a:pt x="98" y="54"/>
                  </a:cubicBezTo>
                  <a:cubicBezTo>
                    <a:pt x="101" y="53"/>
                    <a:pt x="103" y="52"/>
                    <a:pt x="105" y="50"/>
                  </a:cubicBezTo>
                  <a:cubicBezTo>
                    <a:pt x="106" y="51"/>
                    <a:pt x="106" y="51"/>
                    <a:pt x="106" y="51"/>
                  </a:cubicBezTo>
                  <a:cubicBezTo>
                    <a:pt x="109" y="49"/>
                    <a:pt x="112" y="46"/>
                    <a:pt x="114" y="42"/>
                  </a:cubicBezTo>
                  <a:cubicBezTo>
                    <a:pt x="116" y="39"/>
                    <a:pt x="117" y="35"/>
                    <a:pt x="118" y="31"/>
                  </a:cubicBezTo>
                  <a:cubicBezTo>
                    <a:pt x="118" y="23"/>
                    <a:pt x="115" y="15"/>
                    <a:pt x="110" y="9"/>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4" name="Freeform 26">
              <a:extLst>
                <a:ext uri="{FF2B5EF4-FFF2-40B4-BE49-F238E27FC236}">
                  <a16:creationId xmlns:a16="http://schemas.microsoft.com/office/drawing/2014/main" id="{B5AA582A-2E3F-3401-F9FF-1A1A51FE13EB}"/>
                </a:ext>
              </a:extLst>
            </p:cNvPr>
            <p:cNvSpPr/>
            <p:nvPr/>
          </p:nvSpPr>
          <p:spPr bwMode="auto">
            <a:xfrm>
              <a:off x="4427538" y="2193926"/>
              <a:ext cx="431800" cy="266700"/>
            </a:xfrm>
            <a:custGeom>
              <a:avLst/>
              <a:gdLst>
                <a:gd name="T0" fmla="*/ 26 w 115"/>
                <a:gd name="T1" fmla="*/ 58 h 71"/>
                <a:gd name="T2" fmla="*/ 20 w 115"/>
                <a:gd name="T3" fmla="*/ 56 h 71"/>
                <a:gd name="T4" fmla="*/ 1 w 115"/>
                <a:gd name="T5" fmla="*/ 25 h 71"/>
                <a:gd name="T6" fmla="*/ 13 w 115"/>
                <a:gd name="T7" fmla="*/ 5 h 71"/>
                <a:gd name="T8" fmla="*/ 13 w 115"/>
                <a:gd name="T9" fmla="*/ 6 h 71"/>
                <a:gd name="T10" fmla="*/ 2 w 115"/>
                <a:gd name="T11" fmla="*/ 26 h 71"/>
                <a:gd name="T12" fmla="*/ 21 w 115"/>
                <a:gd name="T13" fmla="*/ 56 h 71"/>
                <a:gd name="T14" fmla="*/ 24 w 115"/>
                <a:gd name="T15" fmla="*/ 57 h 71"/>
                <a:gd name="T16" fmla="*/ 58 w 115"/>
                <a:gd name="T17" fmla="*/ 64 h 71"/>
                <a:gd name="T18" fmla="*/ 80 w 115"/>
                <a:gd name="T19" fmla="*/ 70 h 71"/>
                <a:gd name="T20" fmla="*/ 97 w 115"/>
                <a:gd name="T21" fmla="*/ 70 h 71"/>
                <a:gd name="T22" fmla="*/ 96 w 115"/>
                <a:gd name="T23" fmla="*/ 68 h 71"/>
                <a:gd name="T24" fmla="*/ 81 w 115"/>
                <a:gd name="T25" fmla="*/ 68 h 71"/>
                <a:gd name="T26" fmla="*/ 23 w 115"/>
                <a:gd name="T27" fmla="*/ 55 h 71"/>
                <a:gd name="T28" fmla="*/ 19 w 115"/>
                <a:gd name="T29" fmla="*/ 54 h 71"/>
                <a:gd name="T30" fmla="*/ 4 w 115"/>
                <a:gd name="T31" fmla="*/ 31 h 71"/>
                <a:gd name="T32" fmla="*/ 21 w 115"/>
                <a:gd name="T33" fmla="*/ 54 h 71"/>
                <a:gd name="T34" fmla="*/ 32 w 115"/>
                <a:gd name="T35" fmla="*/ 57 h 71"/>
                <a:gd name="T36" fmla="*/ 80 w 115"/>
                <a:gd name="T37" fmla="*/ 68 h 71"/>
                <a:gd name="T38" fmla="*/ 109 w 115"/>
                <a:gd name="T39" fmla="*/ 57 h 71"/>
                <a:gd name="T40" fmla="*/ 111 w 115"/>
                <a:gd name="T41" fmla="*/ 44 h 71"/>
                <a:gd name="T42" fmla="*/ 105 w 115"/>
                <a:gd name="T43" fmla="*/ 53 h 71"/>
                <a:gd name="T44" fmla="*/ 94 w 115"/>
                <a:gd name="T45" fmla="*/ 60 h 71"/>
                <a:gd name="T46" fmla="*/ 80 w 115"/>
                <a:gd name="T47" fmla="*/ 59 h 71"/>
                <a:gd name="T48" fmla="*/ 37 w 115"/>
                <a:gd name="T49" fmla="*/ 50 h 71"/>
                <a:gd name="T50" fmla="*/ 25 w 115"/>
                <a:gd name="T51" fmla="*/ 47 h 71"/>
                <a:gd name="T52" fmla="*/ 24 w 115"/>
                <a:gd name="T53" fmla="*/ 46 h 71"/>
                <a:gd name="T54" fmla="*/ 74 w 115"/>
                <a:gd name="T55" fmla="*/ 58 h 71"/>
                <a:gd name="T56" fmla="*/ 85 w 115"/>
                <a:gd name="T57" fmla="*/ 60 h 71"/>
                <a:gd name="T58" fmla="*/ 99 w 115"/>
                <a:gd name="T59" fmla="*/ 54 h 71"/>
                <a:gd name="T60" fmla="*/ 76 w 115"/>
                <a:gd name="T61" fmla="*/ 56 h 71"/>
                <a:gd name="T62" fmla="*/ 26 w 115"/>
                <a:gd name="T63" fmla="*/ 45 h 71"/>
                <a:gd name="T64" fmla="*/ 24 w 115"/>
                <a:gd name="T65" fmla="*/ 44 h 71"/>
                <a:gd name="T66" fmla="*/ 15 w 115"/>
                <a:gd name="T67" fmla="*/ 27 h 71"/>
                <a:gd name="T68" fmla="*/ 21 w 115"/>
                <a:gd name="T69" fmla="*/ 16 h 71"/>
                <a:gd name="T70" fmla="*/ 33 w 115"/>
                <a:gd name="T71" fmla="*/ 14 h 71"/>
                <a:gd name="T72" fmla="*/ 42 w 115"/>
                <a:gd name="T73" fmla="*/ 16 h 71"/>
                <a:gd name="T74" fmla="*/ 93 w 115"/>
                <a:gd name="T75" fmla="*/ 27 h 71"/>
                <a:gd name="T76" fmla="*/ 104 w 115"/>
                <a:gd name="T77" fmla="*/ 42 h 71"/>
                <a:gd name="T78" fmla="*/ 106 w 115"/>
                <a:gd name="T79" fmla="*/ 44 h 71"/>
                <a:gd name="T80" fmla="*/ 107 w 115"/>
                <a:gd name="T81" fmla="*/ 27 h 71"/>
                <a:gd name="T82" fmla="*/ 112 w 115"/>
                <a:gd name="T83" fmla="*/ 39 h 71"/>
                <a:gd name="T84" fmla="*/ 109 w 115"/>
                <a:gd name="T85" fmla="*/ 22 h 71"/>
                <a:gd name="T86" fmla="*/ 96 w 115"/>
                <a:gd name="T87" fmla="*/ 14 h 71"/>
                <a:gd name="T88" fmla="*/ 47 w 115"/>
                <a:gd name="T89" fmla="*/ 3 h 71"/>
                <a:gd name="T90" fmla="*/ 34 w 115"/>
                <a:gd name="T91" fmla="*/ 0 h 71"/>
                <a:gd name="T92" fmla="*/ 14 w 115"/>
                <a:gd name="T93" fmla="*/ 4 h 71"/>
                <a:gd name="T94" fmla="*/ 1 w 115"/>
                <a:gd name="T95" fmla="*/ 25 h 71"/>
                <a:gd name="T96" fmla="*/ 17 w 115"/>
                <a:gd name="T97" fmla="*/ 56 h 71"/>
                <a:gd name="T98" fmla="*/ 23 w 115"/>
                <a:gd name="T99" fmla="*/ 58 h 71"/>
                <a:gd name="T100" fmla="*/ 56 w 115"/>
                <a:gd name="T101" fmla="*/ 65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15" h="71">
                  <a:moveTo>
                    <a:pt x="56" y="65"/>
                  </a:moveTo>
                  <a:cubicBezTo>
                    <a:pt x="32" y="59"/>
                    <a:pt x="32" y="59"/>
                    <a:pt x="32" y="59"/>
                  </a:cubicBezTo>
                  <a:cubicBezTo>
                    <a:pt x="26" y="58"/>
                    <a:pt x="26" y="58"/>
                    <a:pt x="26" y="58"/>
                  </a:cubicBezTo>
                  <a:cubicBezTo>
                    <a:pt x="23" y="57"/>
                    <a:pt x="23" y="57"/>
                    <a:pt x="23" y="57"/>
                  </a:cubicBezTo>
                  <a:cubicBezTo>
                    <a:pt x="22" y="57"/>
                    <a:pt x="22" y="57"/>
                    <a:pt x="22" y="57"/>
                  </a:cubicBezTo>
                  <a:cubicBezTo>
                    <a:pt x="21" y="57"/>
                    <a:pt x="20" y="57"/>
                    <a:pt x="20" y="56"/>
                  </a:cubicBezTo>
                  <a:cubicBezTo>
                    <a:pt x="14" y="55"/>
                    <a:pt x="10" y="51"/>
                    <a:pt x="7" y="47"/>
                  </a:cubicBezTo>
                  <a:cubicBezTo>
                    <a:pt x="4" y="43"/>
                    <a:pt x="2" y="38"/>
                    <a:pt x="1" y="33"/>
                  </a:cubicBezTo>
                  <a:cubicBezTo>
                    <a:pt x="1" y="30"/>
                    <a:pt x="1" y="28"/>
                    <a:pt x="1" y="25"/>
                  </a:cubicBezTo>
                  <a:cubicBezTo>
                    <a:pt x="1" y="24"/>
                    <a:pt x="1" y="23"/>
                    <a:pt x="2" y="22"/>
                  </a:cubicBezTo>
                  <a:cubicBezTo>
                    <a:pt x="2" y="20"/>
                    <a:pt x="2" y="19"/>
                    <a:pt x="3" y="18"/>
                  </a:cubicBezTo>
                  <a:cubicBezTo>
                    <a:pt x="5" y="13"/>
                    <a:pt x="9" y="8"/>
                    <a:pt x="13" y="5"/>
                  </a:cubicBezTo>
                  <a:cubicBezTo>
                    <a:pt x="17" y="2"/>
                    <a:pt x="22" y="1"/>
                    <a:pt x="28" y="0"/>
                  </a:cubicBezTo>
                  <a:cubicBezTo>
                    <a:pt x="27" y="0"/>
                    <a:pt x="26" y="1"/>
                    <a:pt x="28" y="1"/>
                  </a:cubicBezTo>
                  <a:cubicBezTo>
                    <a:pt x="23" y="1"/>
                    <a:pt x="18" y="3"/>
                    <a:pt x="13" y="6"/>
                  </a:cubicBezTo>
                  <a:cubicBezTo>
                    <a:pt x="9" y="9"/>
                    <a:pt x="6" y="13"/>
                    <a:pt x="4" y="18"/>
                  </a:cubicBezTo>
                  <a:cubicBezTo>
                    <a:pt x="3" y="19"/>
                    <a:pt x="3" y="21"/>
                    <a:pt x="3" y="22"/>
                  </a:cubicBezTo>
                  <a:cubicBezTo>
                    <a:pt x="2" y="23"/>
                    <a:pt x="2" y="24"/>
                    <a:pt x="2" y="26"/>
                  </a:cubicBezTo>
                  <a:cubicBezTo>
                    <a:pt x="2" y="28"/>
                    <a:pt x="2" y="31"/>
                    <a:pt x="2" y="33"/>
                  </a:cubicBezTo>
                  <a:cubicBezTo>
                    <a:pt x="3" y="38"/>
                    <a:pt x="5" y="43"/>
                    <a:pt x="8" y="47"/>
                  </a:cubicBezTo>
                  <a:cubicBezTo>
                    <a:pt x="11" y="51"/>
                    <a:pt x="15" y="55"/>
                    <a:pt x="21" y="56"/>
                  </a:cubicBezTo>
                  <a:cubicBezTo>
                    <a:pt x="22" y="56"/>
                    <a:pt x="22" y="56"/>
                    <a:pt x="22" y="56"/>
                  </a:cubicBezTo>
                  <a:cubicBezTo>
                    <a:pt x="23" y="57"/>
                    <a:pt x="23" y="57"/>
                    <a:pt x="23" y="57"/>
                  </a:cubicBezTo>
                  <a:cubicBezTo>
                    <a:pt x="24" y="57"/>
                    <a:pt x="24" y="57"/>
                    <a:pt x="24" y="57"/>
                  </a:cubicBezTo>
                  <a:cubicBezTo>
                    <a:pt x="27" y="58"/>
                    <a:pt x="27" y="58"/>
                    <a:pt x="27" y="58"/>
                  </a:cubicBezTo>
                  <a:cubicBezTo>
                    <a:pt x="33" y="59"/>
                    <a:pt x="33" y="59"/>
                    <a:pt x="33" y="59"/>
                  </a:cubicBezTo>
                  <a:cubicBezTo>
                    <a:pt x="41" y="61"/>
                    <a:pt x="49" y="62"/>
                    <a:pt x="58" y="64"/>
                  </a:cubicBezTo>
                  <a:cubicBezTo>
                    <a:pt x="58" y="65"/>
                    <a:pt x="58" y="65"/>
                    <a:pt x="58" y="65"/>
                  </a:cubicBezTo>
                  <a:cubicBezTo>
                    <a:pt x="75" y="69"/>
                    <a:pt x="75" y="69"/>
                    <a:pt x="75" y="69"/>
                  </a:cubicBezTo>
                  <a:cubicBezTo>
                    <a:pt x="80" y="70"/>
                    <a:pt x="80" y="70"/>
                    <a:pt x="80" y="70"/>
                  </a:cubicBezTo>
                  <a:cubicBezTo>
                    <a:pt x="80" y="70"/>
                    <a:pt x="81" y="71"/>
                    <a:pt x="82" y="71"/>
                  </a:cubicBezTo>
                  <a:cubicBezTo>
                    <a:pt x="83" y="71"/>
                    <a:pt x="84" y="71"/>
                    <a:pt x="85" y="71"/>
                  </a:cubicBezTo>
                  <a:cubicBezTo>
                    <a:pt x="89" y="71"/>
                    <a:pt x="93" y="71"/>
                    <a:pt x="97" y="70"/>
                  </a:cubicBezTo>
                  <a:cubicBezTo>
                    <a:pt x="101" y="68"/>
                    <a:pt x="103" y="66"/>
                    <a:pt x="105" y="64"/>
                  </a:cubicBezTo>
                  <a:cubicBezTo>
                    <a:pt x="107" y="62"/>
                    <a:pt x="109" y="60"/>
                    <a:pt x="110" y="58"/>
                  </a:cubicBezTo>
                  <a:cubicBezTo>
                    <a:pt x="106" y="63"/>
                    <a:pt x="102" y="66"/>
                    <a:pt x="96" y="68"/>
                  </a:cubicBezTo>
                  <a:cubicBezTo>
                    <a:pt x="93" y="69"/>
                    <a:pt x="90" y="69"/>
                    <a:pt x="87" y="69"/>
                  </a:cubicBezTo>
                  <a:cubicBezTo>
                    <a:pt x="86" y="69"/>
                    <a:pt x="84" y="69"/>
                    <a:pt x="83" y="69"/>
                  </a:cubicBezTo>
                  <a:cubicBezTo>
                    <a:pt x="82" y="69"/>
                    <a:pt x="82" y="68"/>
                    <a:pt x="81" y="68"/>
                  </a:cubicBezTo>
                  <a:cubicBezTo>
                    <a:pt x="79" y="68"/>
                    <a:pt x="79" y="68"/>
                    <a:pt x="79" y="68"/>
                  </a:cubicBezTo>
                  <a:cubicBezTo>
                    <a:pt x="70" y="66"/>
                    <a:pt x="61" y="63"/>
                    <a:pt x="51" y="61"/>
                  </a:cubicBezTo>
                  <a:cubicBezTo>
                    <a:pt x="23" y="55"/>
                    <a:pt x="23" y="55"/>
                    <a:pt x="23" y="55"/>
                  </a:cubicBezTo>
                  <a:cubicBezTo>
                    <a:pt x="23" y="55"/>
                    <a:pt x="23" y="55"/>
                    <a:pt x="23" y="55"/>
                  </a:cubicBezTo>
                  <a:cubicBezTo>
                    <a:pt x="22" y="55"/>
                    <a:pt x="22" y="55"/>
                    <a:pt x="22" y="55"/>
                  </a:cubicBezTo>
                  <a:cubicBezTo>
                    <a:pt x="21" y="54"/>
                    <a:pt x="20" y="54"/>
                    <a:pt x="19" y="54"/>
                  </a:cubicBezTo>
                  <a:cubicBezTo>
                    <a:pt x="18" y="53"/>
                    <a:pt x="17" y="53"/>
                    <a:pt x="16" y="52"/>
                  </a:cubicBezTo>
                  <a:cubicBezTo>
                    <a:pt x="13" y="50"/>
                    <a:pt x="11" y="48"/>
                    <a:pt x="9" y="46"/>
                  </a:cubicBezTo>
                  <a:cubicBezTo>
                    <a:pt x="6" y="42"/>
                    <a:pt x="4" y="36"/>
                    <a:pt x="4" y="31"/>
                  </a:cubicBezTo>
                  <a:cubicBezTo>
                    <a:pt x="4" y="35"/>
                    <a:pt x="5" y="40"/>
                    <a:pt x="8" y="44"/>
                  </a:cubicBezTo>
                  <a:cubicBezTo>
                    <a:pt x="11" y="48"/>
                    <a:pt x="15" y="52"/>
                    <a:pt x="20" y="54"/>
                  </a:cubicBezTo>
                  <a:cubicBezTo>
                    <a:pt x="20" y="54"/>
                    <a:pt x="21" y="54"/>
                    <a:pt x="21" y="54"/>
                  </a:cubicBezTo>
                  <a:cubicBezTo>
                    <a:pt x="22" y="54"/>
                    <a:pt x="23" y="54"/>
                    <a:pt x="23" y="55"/>
                  </a:cubicBezTo>
                  <a:cubicBezTo>
                    <a:pt x="26" y="55"/>
                    <a:pt x="26" y="55"/>
                    <a:pt x="26" y="55"/>
                  </a:cubicBezTo>
                  <a:cubicBezTo>
                    <a:pt x="32" y="57"/>
                    <a:pt x="32" y="57"/>
                    <a:pt x="32" y="57"/>
                  </a:cubicBezTo>
                  <a:cubicBezTo>
                    <a:pt x="37" y="58"/>
                    <a:pt x="41" y="58"/>
                    <a:pt x="44" y="59"/>
                  </a:cubicBezTo>
                  <a:cubicBezTo>
                    <a:pt x="55" y="62"/>
                    <a:pt x="66" y="64"/>
                    <a:pt x="76" y="67"/>
                  </a:cubicBezTo>
                  <a:cubicBezTo>
                    <a:pt x="80" y="68"/>
                    <a:pt x="80" y="68"/>
                    <a:pt x="80" y="68"/>
                  </a:cubicBezTo>
                  <a:cubicBezTo>
                    <a:pt x="81" y="68"/>
                    <a:pt x="83" y="68"/>
                    <a:pt x="84" y="68"/>
                  </a:cubicBezTo>
                  <a:cubicBezTo>
                    <a:pt x="87" y="69"/>
                    <a:pt x="91" y="69"/>
                    <a:pt x="94" y="68"/>
                  </a:cubicBezTo>
                  <a:cubicBezTo>
                    <a:pt x="100" y="66"/>
                    <a:pt x="105" y="62"/>
                    <a:pt x="109" y="57"/>
                  </a:cubicBezTo>
                  <a:cubicBezTo>
                    <a:pt x="110" y="56"/>
                    <a:pt x="111" y="55"/>
                    <a:pt x="111" y="54"/>
                  </a:cubicBezTo>
                  <a:cubicBezTo>
                    <a:pt x="112" y="52"/>
                    <a:pt x="112" y="51"/>
                    <a:pt x="112" y="49"/>
                  </a:cubicBezTo>
                  <a:cubicBezTo>
                    <a:pt x="112" y="47"/>
                    <a:pt x="112" y="45"/>
                    <a:pt x="111" y="44"/>
                  </a:cubicBezTo>
                  <a:cubicBezTo>
                    <a:pt x="110" y="44"/>
                    <a:pt x="110" y="45"/>
                    <a:pt x="109" y="46"/>
                  </a:cubicBezTo>
                  <a:cubicBezTo>
                    <a:pt x="109" y="46"/>
                    <a:pt x="108" y="48"/>
                    <a:pt x="107" y="50"/>
                  </a:cubicBezTo>
                  <a:cubicBezTo>
                    <a:pt x="106" y="51"/>
                    <a:pt x="105" y="52"/>
                    <a:pt x="105" y="53"/>
                  </a:cubicBezTo>
                  <a:cubicBezTo>
                    <a:pt x="104" y="55"/>
                    <a:pt x="103" y="55"/>
                    <a:pt x="103" y="55"/>
                  </a:cubicBezTo>
                  <a:cubicBezTo>
                    <a:pt x="102" y="56"/>
                    <a:pt x="102" y="55"/>
                    <a:pt x="102" y="54"/>
                  </a:cubicBezTo>
                  <a:cubicBezTo>
                    <a:pt x="100" y="57"/>
                    <a:pt x="97" y="58"/>
                    <a:pt x="94" y="60"/>
                  </a:cubicBezTo>
                  <a:cubicBezTo>
                    <a:pt x="91" y="61"/>
                    <a:pt x="88" y="61"/>
                    <a:pt x="85" y="60"/>
                  </a:cubicBezTo>
                  <a:cubicBezTo>
                    <a:pt x="84" y="60"/>
                    <a:pt x="83" y="60"/>
                    <a:pt x="82" y="60"/>
                  </a:cubicBezTo>
                  <a:cubicBezTo>
                    <a:pt x="80" y="59"/>
                    <a:pt x="80" y="59"/>
                    <a:pt x="80" y="59"/>
                  </a:cubicBezTo>
                  <a:cubicBezTo>
                    <a:pt x="74" y="58"/>
                    <a:pt x="74" y="58"/>
                    <a:pt x="74" y="58"/>
                  </a:cubicBezTo>
                  <a:cubicBezTo>
                    <a:pt x="63" y="56"/>
                    <a:pt x="63" y="56"/>
                    <a:pt x="63" y="56"/>
                  </a:cubicBezTo>
                  <a:cubicBezTo>
                    <a:pt x="54" y="54"/>
                    <a:pt x="46" y="52"/>
                    <a:pt x="37" y="50"/>
                  </a:cubicBezTo>
                  <a:cubicBezTo>
                    <a:pt x="30" y="48"/>
                    <a:pt x="30" y="48"/>
                    <a:pt x="30" y="48"/>
                  </a:cubicBezTo>
                  <a:cubicBezTo>
                    <a:pt x="27" y="47"/>
                    <a:pt x="27" y="47"/>
                    <a:pt x="27" y="47"/>
                  </a:cubicBezTo>
                  <a:cubicBezTo>
                    <a:pt x="25" y="47"/>
                    <a:pt x="25" y="47"/>
                    <a:pt x="25" y="47"/>
                  </a:cubicBezTo>
                  <a:cubicBezTo>
                    <a:pt x="25" y="47"/>
                    <a:pt x="24" y="47"/>
                    <a:pt x="24" y="46"/>
                  </a:cubicBezTo>
                  <a:cubicBezTo>
                    <a:pt x="20" y="45"/>
                    <a:pt x="18" y="43"/>
                    <a:pt x="16" y="40"/>
                  </a:cubicBezTo>
                  <a:cubicBezTo>
                    <a:pt x="18" y="43"/>
                    <a:pt x="21" y="45"/>
                    <a:pt x="24" y="46"/>
                  </a:cubicBezTo>
                  <a:cubicBezTo>
                    <a:pt x="37" y="49"/>
                    <a:pt x="37" y="49"/>
                    <a:pt x="37" y="49"/>
                  </a:cubicBezTo>
                  <a:cubicBezTo>
                    <a:pt x="63" y="56"/>
                    <a:pt x="63" y="56"/>
                    <a:pt x="63" y="56"/>
                  </a:cubicBezTo>
                  <a:cubicBezTo>
                    <a:pt x="74" y="58"/>
                    <a:pt x="74" y="58"/>
                    <a:pt x="74" y="58"/>
                  </a:cubicBezTo>
                  <a:cubicBezTo>
                    <a:pt x="80" y="59"/>
                    <a:pt x="80" y="59"/>
                    <a:pt x="80" y="59"/>
                  </a:cubicBezTo>
                  <a:cubicBezTo>
                    <a:pt x="82" y="60"/>
                    <a:pt x="82" y="60"/>
                    <a:pt x="82" y="60"/>
                  </a:cubicBezTo>
                  <a:cubicBezTo>
                    <a:pt x="83" y="60"/>
                    <a:pt x="84" y="60"/>
                    <a:pt x="85" y="60"/>
                  </a:cubicBezTo>
                  <a:cubicBezTo>
                    <a:pt x="88" y="61"/>
                    <a:pt x="91" y="60"/>
                    <a:pt x="94" y="59"/>
                  </a:cubicBezTo>
                  <a:cubicBezTo>
                    <a:pt x="97" y="58"/>
                    <a:pt x="99" y="56"/>
                    <a:pt x="101" y="53"/>
                  </a:cubicBezTo>
                  <a:cubicBezTo>
                    <a:pt x="101" y="53"/>
                    <a:pt x="101" y="52"/>
                    <a:pt x="99" y="54"/>
                  </a:cubicBezTo>
                  <a:cubicBezTo>
                    <a:pt x="97" y="55"/>
                    <a:pt x="94" y="57"/>
                    <a:pt x="90" y="58"/>
                  </a:cubicBezTo>
                  <a:cubicBezTo>
                    <a:pt x="88" y="58"/>
                    <a:pt x="85" y="58"/>
                    <a:pt x="83" y="58"/>
                  </a:cubicBezTo>
                  <a:cubicBezTo>
                    <a:pt x="81" y="57"/>
                    <a:pt x="78" y="57"/>
                    <a:pt x="76" y="56"/>
                  </a:cubicBezTo>
                  <a:cubicBezTo>
                    <a:pt x="64" y="53"/>
                    <a:pt x="51" y="50"/>
                    <a:pt x="38" y="47"/>
                  </a:cubicBezTo>
                  <a:cubicBezTo>
                    <a:pt x="29" y="45"/>
                    <a:pt x="29" y="45"/>
                    <a:pt x="29" y="45"/>
                  </a:cubicBezTo>
                  <a:cubicBezTo>
                    <a:pt x="26" y="45"/>
                    <a:pt x="26" y="45"/>
                    <a:pt x="26" y="45"/>
                  </a:cubicBezTo>
                  <a:cubicBezTo>
                    <a:pt x="25" y="44"/>
                    <a:pt x="25" y="44"/>
                    <a:pt x="25" y="44"/>
                  </a:cubicBezTo>
                  <a:cubicBezTo>
                    <a:pt x="25" y="44"/>
                    <a:pt x="25" y="44"/>
                    <a:pt x="25" y="44"/>
                  </a:cubicBezTo>
                  <a:cubicBezTo>
                    <a:pt x="24" y="44"/>
                    <a:pt x="24" y="44"/>
                    <a:pt x="24" y="44"/>
                  </a:cubicBezTo>
                  <a:cubicBezTo>
                    <a:pt x="23" y="44"/>
                    <a:pt x="22" y="43"/>
                    <a:pt x="21" y="43"/>
                  </a:cubicBezTo>
                  <a:cubicBezTo>
                    <a:pt x="18" y="41"/>
                    <a:pt x="16" y="37"/>
                    <a:pt x="15" y="32"/>
                  </a:cubicBezTo>
                  <a:cubicBezTo>
                    <a:pt x="15" y="30"/>
                    <a:pt x="15" y="29"/>
                    <a:pt x="15" y="27"/>
                  </a:cubicBezTo>
                  <a:cubicBezTo>
                    <a:pt x="15" y="26"/>
                    <a:pt x="15" y="25"/>
                    <a:pt x="15" y="25"/>
                  </a:cubicBezTo>
                  <a:cubicBezTo>
                    <a:pt x="15" y="24"/>
                    <a:pt x="16" y="23"/>
                    <a:pt x="16" y="23"/>
                  </a:cubicBezTo>
                  <a:cubicBezTo>
                    <a:pt x="17" y="20"/>
                    <a:pt x="19" y="18"/>
                    <a:pt x="21" y="16"/>
                  </a:cubicBezTo>
                  <a:cubicBezTo>
                    <a:pt x="24" y="15"/>
                    <a:pt x="27" y="14"/>
                    <a:pt x="30" y="14"/>
                  </a:cubicBezTo>
                  <a:cubicBezTo>
                    <a:pt x="31" y="14"/>
                    <a:pt x="32" y="14"/>
                    <a:pt x="33" y="14"/>
                  </a:cubicBezTo>
                  <a:cubicBezTo>
                    <a:pt x="33" y="14"/>
                    <a:pt x="33" y="14"/>
                    <a:pt x="33" y="14"/>
                  </a:cubicBezTo>
                  <a:cubicBezTo>
                    <a:pt x="34" y="14"/>
                    <a:pt x="34" y="14"/>
                    <a:pt x="34" y="14"/>
                  </a:cubicBezTo>
                  <a:cubicBezTo>
                    <a:pt x="36" y="15"/>
                    <a:pt x="36" y="15"/>
                    <a:pt x="36" y="15"/>
                  </a:cubicBezTo>
                  <a:cubicBezTo>
                    <a:pt x="42" y="16"/>
                    <a:pt x="42" y="16"/>
                    <a:pt x="42" y="16"/>
                  </a:cubicBezTo>
                  <a:cubicBezTo>
                    <a:pt x="55" y="19"/>
                    <a:pt x="67" y="22"/>
                    <a:pt x="79" y="24"/>
                  </a:cubicBezTo>
                  <a:cubicBezTo>
                    <a:pt x="89" y="26"/>
                    <a:pt x="89" y="26"/>
                    <a:pt x="89" y="26"/>
                  </a:cubicBezTo>
                  <a:cubicBezTo>
                    <a:pt x="93" y="27"/>
                    <a:pt x="93" y="27"/>
                    <a:pt x="93" y="27"/>
                  </a:cubicBezTo>
                  <a:cubicBezTo>
                    <a:pt x="94" y="28"/>
                    <a:pt x="95" y="28"/>
                    <a:pt x="96" y="28"/>
                  </a:cubicBezTo>
                  <a:cubicBezTo>
                    <a:pt x="99" y="30"/>
                    <a:pt x="101" y="32"/>
                    <a:pt x="102" y="36"/>
                  </a:cubicBezTo>
                  <a:cubicBezTo>
                    <a:pt x="103" y="39"/>
                    <a:pt x="104" y="41"/>
                    <a:pt x="104" y="42"/>
                  </a:cubicBezTo>
                  <a:cubicBezTo>
                    <a:pt x="104" y="43"/>
                    <a:pt x="104" y="43"/>
                    <a:pt x="104" y="43"/>
                  </a:cubicBezTo>
                  <a:cubicBezTo>
                    <a:pt x="105" y="43"/>
                    <a:pt x="105" y="44"/>
                    <a:pt x="105" y="44"/>
                  </a:cubicBezTo>
                  <a:cubicBezTo>
                    <a:pt x="105" y="44"/>
                    <a:pt x="105" y="44"/>
                    <a:pt x="106" y="44"/>
                  </a:cubicBezTo>
                  <a:cubicBezTo>
                    <a:pt x="107" y="43"/>
                    <a:pt x="108" y="41"/>
                    <a:pt x="108" y="38"/>
                  </a:cubicBezTo>
                  <a:cubicBezTo>
                    <a:pt x="109" y="36"/>
                    <a:pt x="109" y="32"/>
                    <a:pt x="106" y="28"/>
                  </a:cubicBezTo>
                  <a:cubicBezTo>
                    <a:pt x="107" y="27"/>
                    <a:pt x="107" y="27"/>
                    <a:pt x="107" y="27"/>
                  </a:cubicBezTo>
                  <a:cubicBezTo>
                    <a:pt x="109" y="29"/>
                    <a:pt x="110" y="31"/>
                    <a:pt x="110" y="32"/>
                  </a:cubicBezTo>
                  <a:cubicBezTo>
                    <a:pt x="111" y="34"/>
                    <a:pt x="111" y="35"/>
                    <a:pt x="111" y="36"/>
                  </a:cubicBezTo>
                  <a:cubicBezTo>
                    <a:pt x="112" y="38"/>
                    <a:pt x="112" y="39"/>
                    <a:pt x="112" y="39"/>
                  </a:cubicBezTo>
                  <a:cubicBezTo>
                    <a:pt x="113" y="39"/>
                    <a:pt x="114" y="37"/>
                    <a:pt x="115" y="38"/>
                  </a:cubicBezTo>
                  <a:cubicBezTo>
                    <a:pt x="115" y="35"/>
                    <a:pt x="115" y="33"/>
                    <a:pt x="114" y="30"/>
                  </a:cubicBezTo>
                  <a:cubicBezTo>
                    <a:pt x="113" y="27"/>
                    <a:pt x="111" y="24"/>
                    <a:pt x="109" y="22"/>
                  </a:cubicBezTo>
                  <a:cubicBezTo>
                    <a:pt x="107" y="20"/>
                    <a:pt x="105" y="18"/>
                    <a:pt x="102" y="16"/>
                  </a:cubicBezTo>
                  <a:cubicBezTo>
                    <a:pt x="101" y="16"/>
                    <a:pt x="99" y="15"/>
                    <a:pt x="98" y="14"/>
                  </a:cubicBezTo>
                  <a:cubicBezTo>
                    <a:pt x="97" y="14"/>
                    <a:pt x="97" y="14"/>
                    <a:pt x="96" y="14"/>
                  </a:cubicBezTo>
                  <a:cubicBezTo>
                    <a:pt x="94" y="13"/>
                    <a:pt x="94" y="13"/>
                    <a:pt x="94" y="13"/>
                  </a:cubicBezTo>
                  <a:cubicBezTo>
                    <a:pt x="85" y="11"/>
                    <a:pt x="85" y="11"/>
                    <a:pt x="85" y="11"/>
                  </a:cubicBezTo>
                  <a:cubicBezTo>
                    <a:pt x="47" y="3"/>
                    <a:pt x="47" y="3"/>
                    <a:pt x="47" y="3"/>
                  </a:cubicBezTo>
                  <a:cubicBezTo>
                    <a:pt x="37" y="0"/>
                    <a:pt x="37" y="0"/>
                    <a:pt x="37" y="0"/>
                  </a:cubicBezTo>
                  <a:cubicBezTo>
                    <a:pt x="36" y="0"/>
                    <a:pt x="36" y="0"/>
                    <a:pt x="36" y="0"/>
                  </a:cubicBezTo>
                  <a:cubicBezTo>
                    <a:pt x="36" y="0"/>
                    <a:pt x="35" y="0"/>
                    <a:pt x="34" y="0"/>
                  </a:cubicBezTo>
                  <a:cubicBezTo>
                    <a:pt x="33" y="0"/>
                    <a:pt x="32" y="0"/>
                    <a:pt x="31" y="0"/>
                  </a:cubicBezTo>
                  <a:cubicBezTo>
                    <a:pt x="29" y="0"/>
                    <a:pt x="27" y="0"/>
                    <a:pt x="25" y="0"/>
                  </a:cubicBezTo>
                  <a:cubicBezTo>
                    <a:pt x="21" y="1"/>
                    <a:pt x="17" y="2"/>
                    <a:pt x="14" y="4"/>
                  </a:cubicBezTo>
                  <a:cubicBezTo>
                    <a:pt x="10" y="6"/>
                    <a:pt x="7" y="9"/>
                    <a:pt x="5" y="13"/>
                  </a:cubicBezTo>
                  <a:cubicBezTo>
                    <a:pt x="4" y="15"/>
                    <a:pt x="3" y="17"/>
                    <a:pt x="2" y="19"/>
                  </a:cubicBezTo>
                  <a:cubicBezTo>
                    <a:pt x="1" y="21"/>
                    <a:pt x="1" y="23"/>
                    <a:pt x="1" y="25"/>
                  </a:cubicBezTo>
                  <a:cubicBezTo>
                    <a:pt x="0" y="29"/>
                    <a:pt x="1" y="33"/>
                    <a:pt x="2" y="37"/>
                  </a:cubicBezTo>
                  <a:cubicBezTo>
                    <a:pt x="3" y="41"/>
                    <a:pt x="4" y="45"/>
                    <a:pt x="7" y="48"/>
                  </a:cubicBezTo>
                  <a:cubicBezTo>
                    <a:pt x="10" y="51"/>
                    <a:pt x="13" y="54"/>
                    <a:pt x="17" y="56"/>
                  </a:cubicBezTo>
                  <a:cubicBezTo>
                    <a:pt x="18" y="56"/>
                    <a:pt x="19" y="57"/>
                    <a:pt x="20" y="57"/>
                  </a:cubicBezTo>
                  <a:cubicBezTo>
                    <a:pt x="21" y="57"/>
                    <a:pt x="21" y="57"/>
                    <a:pt x="22" y="57"/>
                  </a:cubicBezTo>
                  <a:cubicBezTo>
                    <a:pt x="23" y="58"/>
                    <a:pt x="23" y="58"/>
                    <a:pt x="23" y="58"/>
                  </a:cubicBezTo>
                  <a:cubicBezTo>
                    <a:pt x="28" y="59"/>
                    <a:pt x="28" y="59"/>
                    <a:pt x="28" y="59"/>
                  </a:cubicBezTo>
                  <a:cubicBezTo>
                    <a:pt x="37" y="61"/>
                    <a:pt x="37" y="61"/>
                    <a:pt x="37" y="61"/>
                  </a:cubicBezTo>
                  <a:lnTo>
                    <a:pt x="56" y="65"/>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5" name="Freeform 27">
              <a:extLst>
                <a:ext uri="{FF2B5EF4-FFF2-40B4-BE49-F238E27FC236}">
                  <a16:creationId xmlns:a16="http://schemas.microsoft.com/office/drawing/2014/main" id="{B27D2937-3D87-05CA-DA56-01399F552B3C}"/>
                </a:ext>
              </a:extLst>
            </p:cNvPr>
            <p:cNvSpPr/>
            <p:nvPr/>
          </p:nvSpPr>
          <p:spPr bwMode="auto">
            <a:xfrm>
              <a:off x="6843713" y="1300163"/>
              <a:ext cx="363538" cy="390525"/>
            </a:xfrm>
            <a:custGeom>
              <a:avLst/>
              <a:gdLst>
                <a:gd name="T0" fmla="*/ 86 w 97"/>
                <a:gd name="T1" fmla="*/ 48 h 104"/>
                <a:gd name="T2" fmla="*/ 56 w 97"/>
                <a:gd name="T3" fmla="*/ 83 h 104"/>
                <a:gd name="T4" fmla="*/ 48 w 97"/>
                <a:gd name="T5" fmla="*/ 93 h 104"/>
                <a:gd name="T6" fmla="*/ 31 w 97"/>
                <a:gd name="T7" fmla="*/ 101 h 104"/>
                <a:gd name="T8" fmla="*/ 43 w 97"/>
                <a:gd name="T9" fmla="*/ 97 h 104"/>
                <a:gd name="T10" fmla="*/ 49 w 97"/>
                <a:gd name="T11" fmla="*/ 92 h 104"/>
                <a:gd name="T12" fmla="*/ 82 w 97"/>
                <a:gd name="T13" fmla="*/ 52 h 104"/>
                <a:gd name="T14" fmla="*/ 86 w 97"/>
                <a:gd name="T15" fmla="*/ 47 h 104"/>
                <a:gd name="T16" fmla="*/ 93 w 97"/>
                <a:gd name="T17" fmla="*/ 20 h 104"/>
                <a:gd name="T18" fmla="*/ 83 w 97"/>
                <a:gd name="T19" fmla="*/ 11 h 104"/>
                <a:gd name="T20" fmla="*/ 87 w 97"/>
                <a:gd name="T21" fmla="*/ 21 h 104"/>
                <a:gd name="T22" fmla="*/ 80 w 97"/>
                <a:gd name="T23" fmla="*/ 42 h 104"/>
                <a:gd name="T24" fmla="*/ 44 w 97"/>
                <a:gd name="T25" fmla="*/ 85 h 104"/>
                <a:gd name="T26" fmla="*/ 40 w 97"/>
                <a:gd name="T27" fmla="*/ 89 h 104"/>
                <a:gd name="T28" fmla="*/ 41 w 97"/>
                <a:gd name="T29" fmla="*/ 88 h 104"/>
                <a:gd name="T30" fmla="*/ 44 w 97"/>
                <a:gd name="T31" fmla="*/ 85 h 104"/>
                <a:gd name="T32" fmla="*/ 80 w 97"/>
                <a:gd name="T33" fmla="*/ 42 h 104"/>
                <a:gd name="T34" fmla="*/ 83 w 97"/>
                <a:gd name="T35" fmla="*/ 30 h 104"/>
                <a:gd name="T36" fmla="*/ 78 w 97"/>
                <a:gd name="T37" fmla="*/ 41 h 104"/>
                <a:gd name="T38" fmla="*/ 47 w 97"/>
                <a:gd name="T39" fmla="*/ 77 h 104"/>
                <a:gd name="T40" fmla="*/ 38 w 97"/>
                <a:gd name="T41" fmla="*/ 87 h 104"/>
                <a:gd name="T42" fmla="*/ 20 w 97"/>
                <a:gd name="T43" fmla="*/ 87 h 104"/>
                <a:gd name="T44" fmla="*/ 19 w 97"/>
                <a:gd name="T45" fmla="*/ 86 h 104"/>
                <a:gd name="T46" fmla="*/ 18 w 97"/>
                <a:gd name="T47" fmla="*/ 85 h 104"/>
                <a:gd name="T48" fmla="*/ 15 w 97"/>
                <a:gd name="T49" fmla="*/ 74 h 104"/>
                <a:gd name="T50" fmla="*/ 20 w 97"/>
                <a:gd name="T51" fmla="*/ 62 h 104"/>
                <a:gd name="T52" fmla="*/ 50 w 97"/>
                <a:gd name="T53" fmla="*/ 24 h 104"/>
                <a:gd name="T54" fmla="*/ 56 w 97"/>
                <a:gd name="T55" fmla="*/ 17 h 104"/>
                <a:gd name="T56" fmla="*/ 60 w 97"/>
                <a:gd name="T57" fmla="*/ 14 h 104"/>
                <a:gd name="T58" fmla="*/ 79 w 97"/>
                <a:gd name="T59" fmla="*/ 16 h 104"/>
                <a:gd name="T60" fmla="*/ 66 w 97"/>
                <a:gd name="T61" fmla="*/ 6 h 104"/>
                <a:gd name="T62" fmla="*/ 79 w 97"/>
                <a:gd name="T63" fmla="*/ 7 h 104"/>
                <a:gd name="T64" fmla="*/ 55 w 97"/>
                <a:gd name="T65" fmla="*/ 1 h 104"/>
                <a:gd name="T66" fmla="*/ 43 w 97"/>
                <a:gd name="T67" fmla="*/ 10 h 104"/>
                <a:gd name="T68" fmla="*/ 10 w 97"/>
                <a:gd name="T69" fmla="*/ 52 h 104"/>
                <a:gd name="T70" fmla="*/ 7 w 97"/>
                <a:gd name="T71" fmla="*/ 56 h 104"/>
                <a:gd name="T72" fmla="*/ 2 w 97"/>
                <a:gd name="T73" fmla="*/ 85 h 104"/>
                <a:gd name="T74" fmla="*/ 11 w 97"/>
                <a:gd name="T75" fmla="*/ 98 h 104"/>
                <a:gd name="T76" fmla="*/ 31 w 97"/>
                <a:gd name="T77" fmla="*/ 103 h 104"/>
                <a:gd name="T78" fmla="*/ 50 w 97"/>
                <a:gd name="T79" fmla="*/ 95 h 104"/>
                <a:gd name="T80" fmla="*/ 58 w 97"/>
                <a:gd name="T81" fmla="*/ 84 h 104"/>
                <a:gd name="T82" fmla="*/ 51 w 97"/>
                <a:gd name="T83" fmla="*/ 93 h 104"/>
                <a:gd name="T84" fmla="*/ 49 w 97"/>
                <a:gd name="T85" fmla="*/ 96 h 104"/>
                <a:gd name="T86" fmla="*/ 16 w 97"/>
                <a:gd name="T87" fmla="*/ 100 h 104"/>
                <a:gd name="T88" fmla="*/ 10 w 97"/>
                <a:gd name="T89" fmla="*/ 97 h 104"/>
                <a:gd name="T90" fmla="*/ 4 w 97"/>
                <a:gd name="T91" fmla="*/ 89 h 104"/>
                <a:gd name="T92" fmla="*/ 6 w 97"/>
                <a:gd name="T93" fmla="*/ 59 h 104"/>
                <a:gd name="T94" fmla="*/ 7 w 97"/>
                <a:gd name="T95" fmla="*/ 92 h 104"/>
                <a:gd name="T96" fmla="*/ 10 w 97"/>
                <a:gd name="T97" fmla="*/ 95 h 104"/>
                <a:gd name="T98" fmla="*/ 13 w 97"/>
                <a:gd name="T99" fmla="*/ 97 h 104"/>
                <a:gd name="T100" fmla="*/ 46 w 97"/>
                <a:gd name="T101" fmla="*/ 97 h 104"/>
                <a:gd name="T102" fmla="*/ 55 w 97"/>
                <a:gd name="T103" fmla="*/ 87 h 104"/>
                <a:gd name="T104" fmla="*/ 83 w 97"/>
                <a:gd name="T105" fmla="*/ 55 h 104"/>
                <a:gd name="T106" fmla="*/ 88 w 97"/>
                <a:gd name="T107" fmla="*/ 48 h 104"/>
                <a:gd name="T108" fmla="*/ 94 w 97"/>
                <a:gd name="T109" fmla="*/ 2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7" h="104">
                  <a:moveTo>
                    <a:pt x="92" y="37"/>
                  </a:moveTo>
                  <a:cubicBezTo>
                    <a:pt x="91" y="40"/>
                    <a:pt x="90" y="42"/>
                    <a:pt x="89" y="44"/>
                  </a:cubicBezTo>
                  <a:cubicBezTo>
                    <a:pt x="88" y="45"/>
                    <a:pt x="87" y="47"/>
                    <a:pt x="86" y="48"/>
                  </a:cubicBezTo>
                  <a:cubicBezTo>
                    <a:pt x="84" y="50"/>
                    <a:pt x="84" y="50"/>
                    <a:pt x="84" y="50"/>
                  </a:cubicBezTo>
                  <a:cubicBezTo>
                    <a:pt x="78" y="57"/>
                    <a:pt x="72" y="65"/>
                    <a:pt x="65" y="72"/>
                  </a:cubicBezTo>
                  <a:cubicBezTo>
                    <a:pt x="56" y="83"/>
                    <a:pt x="56" y="83"/>
                    <a:pt x="56" y="83"/>
                  </a:cubicBezTo>
                  <a:cubicBezTo>
                    <a:pt x="52" y="89"/>
                    <a:pt x="52" y="89"/>
                    <a:pt x="52" y="89"/>
                  </a:cubicBezTo>
                  <a:cubicBezTo>
                    <a:pt x="49" y="91"/>
                    <a:pt x="49" y="91"/>
                    <a:pt x="49" y="91"/>
                  </a:cubicBezTo>
                  <a:cubicBezTo>
                    <a:pt x="48" y="93"/>
                    <a:pt x="48" y="93"/>
                    <a:pt x="48" y="93"/>
                  </a:cubicBezTo>
                  <a:cubicBezTo>
                    <a:pt x="48" y="93"/>
                    <a:pt x="47" y="94"/>
                    <a:pt x="47" y="94"/>
                  </a:cubicBezTo>
                  <a:cubicBezTo>
                    <a:pt x="45" y="96"/>
                    <a:pt x="42" y="98"/>
                    <a:pt x="39" y="99"/>
                  </a:cubicBezTo>
                  <a:cubicBezTo>
                    <a:pt x="37" y="100"/>
                    <a:pt x="34" y="101"/>
                    <a:pt x="31" y="101"/>
                  </a:cubicBezTo>
                  <a:cubicBezTo>
                    <a:pt x="26" y="101"/>
                    <a:pt x="20" y="99"/>
                    <a:pt x="16" y="97"/>
                  </a:cubicBezTo>
                  <a:cubicBezTo>
                    <a:pt x="20" y="99"/>
                    <a:pt x="24" y="100"/>
                    <a:pt x="29" y="100"/>
                  </a:cubicBezTo>
                  <a:cubicBezTo>
                    <a:pt x="34" y="101"/>
                    <a:pt x="39" y="100"/>
                    <a:pt x="43" y="97"/>
                  </a:cubicBezTo>
                  <a:cubicBezTo>
                    <a:pt x="44" y="96"/>
                    <a:pt x="45" y="95"/>
                    <a:pt x="46" y="94"/>
                  </a:cubicBezTo>
                  <a:cubicBezTo>
                    <a:pt x="47" y="94"/>
                    <a:pt x="47" y="93"/>
                    <a:pt x="48" y="93"/>
                  </a:cubicBezTo>
                  <a:cubicBezTo>
                    <a:pt x="49" y="92"/>
                    <a:pt x="49" y="92"/>
                    <a:pt x="49" y="92"/>
                  </a:cubicBezTo>
                  <a:cubicBezTo>
                    <a:pt x="53" y="87"/>
                    <a:pt x="53" y="87"/>
                    <a:pt x="53" y="87"/>
                  </a:cubicBezTo>
                  <a:cubicBezTo>
                    <a:pt x="55" y="84"/>
                    <a:pt x="58" y="80"/>
                    <a:pt x="61" y="77"/>
                  </a:cubicBezTo>
                  <a:cubicBezTo>
                    <a:pt x="68" y="69"/>
                    <a:pt x="75" y="61"/>
                    <a:pt x="82" y="52"/>
                  </a:cubicBezTo>
                  <a:cubicBezTo>
                    <a:pt x="84" y="49"/>
                    <a:pt x="84" y="49"/>
                    <a:pt x="84" y="49"/>
                  </a:cubicBezTo>
                  <a:cubicBezTo>
                    <a:pt x="85" y="48"/>
                    <a:pt x="85" y="48"/>
                    <a:pt x="85" y="48"/>
                  </a:cubicBezTo>
                  <a:cubicBezTo>
                    <a:pt x="86" y="47"/>
                    <a:pt x="86" y="47"/>
                    <a:pt x="86" y="47"/>
                  </a:cubicBezTo>
                  <a:cubicBezTo>
                    <a:pt x="87" y="46"/>
                    <a:pt x="87" y="46"/>
                    <a:pt x="87" y="46"/>
                  </a:cubicBezTo>
                  <a:cubicBezTo>
                    <a:pt x="88" y="44"/>
                    <a:pt x="90" y="41"/>
                    <a:pt x="91" y="38"/>
                  </a:cubicBezTo>
                  <a:cubicBezTo>
                    <a:pt x="93" y="33"/>
                    <a:pt x="94" y="27"/>
                    <a:pt x="93" y="20"/>
                  </a:cubicBezTo>
                  <a:cubicBezTo>
                    <a:pt x="93" y="19"/>
                    <a:pt x="92" y="18"/>
                    <a:pt x="92" y="16"/>
                  </a:cubicBezTo>
                  <a:cubicBezTo>
                    <a:pt x="91" y="15"/>
                    <a:pt x="89" y="13"/>
                    <a:pt x="88" y="12"/>
                  </a:cubicBezTo>
                  <a:cubicBezTo>
                    <a:pt x="86" y="11"/>
                    <a:pt x="84" y="10"/>
                    <a:pt x="83" y="11"/>
                  </a:cubicBezTo>
                  <a:cubicBezTo>
                    <a:pt x="83" y="11"/>
                    <a:pt x="83" y="12"/>
                    <a:pt x="83" y="13"/>
                  </a:cubicBezTo>
                  <a:cubicBezTo>
                    <a:pt x="84" y="14"/>
                    <a:pt x="84" y="15"/>
                    <a:pt x="85" y="18"/>
                  </a:cubicBezTo>
                  <a:cubicBezTo>
                    <a:pt x="86" y="18"/>
                    <a:pt x="87" y="20"/>
                    <a:pt x="87" y="21"/>
                  </a:cubicBezTo>
                  <a:cubicBezTo>
                    <a:pt x="87" y="23"/>
                    <a:pt x="87" y="24"/>
                    <a:pt x="87" y="24"/>
                  </a:cubicBezTo>
                  <a:cubicBezTo>
                    <a:pt x="87" y="25"/>
                    <a:pt x="86" y="24"/>
                    <a:pt x="86" y="24"/>
                  </a:cubicBezTo>
                  <a:cubicBezTo>
                    <a:pt x="86" y="30"/>
                    <a:pt x="84" y="37"/>
                    <a:pt x="80" y="42"/>
                  </a:cubicBezTo>
                  <a:cubicBezTo>
                    <a:pt x="66" y="59"/>
                    <a:pt x="66" y="59"/>
                    <a:pt x="66" y="59"/>
                  </a:cubicBezTo>
                  <a:cubicBezTo>
                    <a:pt x="60" y="66"/>
                    <a:pt x="54" y="73"/>
                    <a:pt x="48" y="80"/>
                  </a:cubicBezTo>
                  <a:cubicBezTo>
                    <a:pt x="44" y="85"/>
                    <a:pt x="44" y="85"/>
                    <a:pt x="44" y="85"/>
                  </a:cubicBezTo>
                  <a:cubicBezTo>
                    <a:pt x="42" y="87"/>
                    <a:pt x="42" y="87"/>
                    <a:pt x="42" y="87"/>
                  </a:cubicBezTo>
                  <a:cubicBezTo>
                    <a:pt x="41" y="88"/>
                    <a:pt x="41" y="88"/>
                    <a:pt x="41" y="88"/>
                  </a:cubicBezTo>
                  <a:cubicBezTo>
                    <a:pt x="41" y="89"/>
                    <a:pt x="40" y="89"/>
                    <a:pt x="40" y="89"/>
                  </a:cubicBezTo>
                  <a:cubicBezTo>
                    <a:pt x="37" y="91"/>
                    <a:pt x="34" y="92"/>
                    <a:pt x="30" y="92"/>
                  </a:cubicBezTo>
                  <a:cubicBezTo>
                    <a:pt x="34" y="92"/>
                    <a:pt x="37" y="91"/>
                    <a:pt x="40" y="89"/>
                  </a:cubicBezTo>
                  <a:cubicBezTo>
                    <a:pt x="40" y="89"/>
                    <a:pt x="41" y="88"/>
                    <a:pt x="41" y="88"/>
                  </a:cubicBezTo>
                  <a:cubicBezTo>
                    <a:pt x="41" y="88"/>
                    <a:pt x="41" y="88"/>
                    <a:pt x="41" y="88"/>
                  </a:cubicBezTo>
                  <a:cubicBezTo>
                    <a:pt x="42" y="87"/>
                    <a:pt x="42" y="87"/>
                    <a:pt x="42" y="87"/>
                  </a:cubicBezTo>
                  <a:cubicBezTo>
                    <a:pt x="44" y="85"/>
                    <a:pt x="44" y="85"/>
                    <a:pt x="44" y="85"/>
                  </a:cubicBezTo>
                  <a:cubicBezTo>
                    <a:pt x="48" y="79"/>
                    <a:pt x="48" y="79"/>
                    <a:pt x="48" y="79"/>
                  </a:cubicBezTo>
                  <a:cubicBezTo>
                    <a:pt x="66" y="59"/>
                    <a:pt x="66" y="59"/>
                    <a:pt x="66" y="59"/>
                  </a:cubicBezTo>
                  <a:cubicBezTo>
                    <a:pt x="80" y="42"/>
                    <a:pt x="80" y="42"/>
                    <a:pt x="80" y="42"/>
                  </a:cubicBezTo>
                  <a:cubicBezTo>
                    <a:pt x="84" y="37"/>
                    <a:pt x="86" y="30"/>
                    <a:pt x="85" y="23"/>
                  </a:cubicBezTo>
                  <a:cubicBezTo>
                    <a:pt x="84" y="23"/>
                    <a:pt x="84" y="24"/>
                    <a:pt x="83" y="26"/>
                  </a:cubicBezTo>
                  <a:cubicBezTo>
                    <a:pt x="83" y="27"/>
                    <a:pt x="83" y="28"/>
                    <a:pt x="83" y="30"/>
                  </a:cubicBezTo>
                  <a:cubicBezTo>
                    <a:pt x="82" y="32"/>
                    <a:pt x="82" y="34"/>
                    <a:pt x="81" y="36"/>
                  </a:cubicBezTo>
                  <a:cubicBezTo>
                    <a:pt x="80" y="37"/>
                    <a:pt x="80" y="38"/>
                    <a:pt x="79" y="39"/>
                  </a:cubicBezTo>
                  <a:cubicBezTo>
                    <a:pt x="79" y="40"/>
                    <a:pt x="79" y="40"/>
                    <a:pt x="78" y="41"/>
                  </a:cubicBezTo>
                  <a:cubicBezTo>
                    <a:pt x="77" y="42"/>
                    <a:pt x="77" y="42"/>
                    <a:pt x="77" y="42"/>
                  </a:cubicBezTo>
                  <a:cubicBezTo>
                    <a:pt x="75" y="44"/>
                    <a:pt x="73" y="46"/>
                    <a:pt x="72" y="48"/>
                  </a:cubicBezTo>
                  <a:cubicBezTo>
                    <a:pt x="64" y="57"/>
                    <a:pt x="55" y="67"/>
                    <a:pt x="47" y="77"/>
                  </a:cubicBezTo>
                  <a:cubicBezTo>
                    <a:pt x="41" y="85"/>
                    <a:pt x="41" y="85"/>
                    <a:pt x="41" y="85"/>
                  </a:cubicBezTo>
                  <a:cubicBezTo>
                    <a:pt x="40" y="86"/>
                    <a:pt x="40" y="86"/>
                    <a:pt x="39" y="87"/>
                  </a:cubicBezTo>
                  <a:cubicBezTo>
                    <a:pt x="39" y="87"/>
                    <a:pt x="39" y="87"/>
                    <a:pt x="38" y="87"/>
                  </a:cubicBezTo>
                  <a:cubicBezTo>
                    <a:pt x="38" y="88"/>
                    <a:pt x="37" y="88"/>
                    <a:pt x="36" y="89"/>
                  </a:cubicBezTo>
                  <a:cubicBezTo>
                    <a:pt x="32" y="90"/>
                    <a:pt x="27" y="90"/>
                    <a:pt x="22" y="88"/>
                  </a:cubicBezTo>
                  <a:cubicBezTo>
                    <a:pt x="22" y="88"/>
                    <a:pt x="21" y="87"/>
                    <a:pt x="20" y="87"/>
                  </a:cubicBezTo>
                  <a:cubicBezTo>
                    <a:pt x="20" y="87"/>
                    <a:pt x="20" y="86"/>
                    <a:pt x="19" y="86"/>
                  </a:cubicBezTo>
                  <a:cubicBezTo>
                    <a:pt x="19" y="86"/>
                    <a:pt x="19" y="86"/>
                    <a:pt x="19" y="86"/>
                  </a:cubicBezTo>
                  <a:cubicBezTo>
                    <a:pt x="19" y="86"/>
                    <a:pt x="19" y="86"/>
                    <a:pt x="19" y="86"/>
                  </a:cubicBezTo>
                  <a:cubicBezTo>
                    <a:pt x="19" y="86"/>
                    <a:pt x="19" y="86"/>
                    <a:pt x="19" y="86"/>
                  </a:cubicBezTo>
                  <a:cubicBezTo>
                    <a:pt x="19" y="85"/>
                    <a:pt x="19" y="85"/>
                    <a:pt x="19" y="85"/>
                  </a:cubicBezTo>
                  <a:cubicBezTo>
                    <a:pt x="18" y="85"/>
                    <a:pt x="18" y="85"/>
                    <a:pt x="18" y="85"/>
                  </a:cubicBezTo>
                  <a:cubicBezTo>
                    <a:pt x="18" y="85"/>
                    <a:pt x="18" y="84"/>
                    <a:pt x="18" y="84"/>
                  </a:cubicBezTo>
                  <a:cubicBezTo>
                    <a:pt x="17" y="84"/>
                    <a:pt x="17" y="83"/>
                    <a:pt x="16" y="82"/>
                  </a:cubicBezTo>
                  <a:cubicBezTo>
                    <a:pt x="15" y="80"/>
                    <a:pt x="14" y="77"/>
                    <a:pt x="15" y="74"/>
                  </a:cubicBezTo>
                  <a:cubicBezTo>
                    <a:pt x="15" y="70"/>
                    <a:pt x="16" y="67"/>
                    <a:pt x="18" y="65"/>
                  </a:cubicBezTo>
                  <a:cubicBezTo>
                    <a:pt x="18" y="64"/>
                    <a:pt x="19" y="64"/>
                    <a:pt x="19" y="64"/>
                  </a:cubicBezTo>
                  <a:cubicBezTo>
                    <a:pt x="20" y="62"/>
                    <a:pt x="20" y="62"/>
                    <a:pt x="20" y="62"/>
                  </a:cubicBezTo>
                  <a:cubicBezTo>
                    <a:pt x="22" y="59"/>
                    <a:pt x="22" y="59"/>
                    <a:pt x="22" y="59"/>
                  </a:cubicBezTo>
                  <a:cubicBezTo>
                    <a:pt x="26" y="54"/>
                    <a:pt x="26" y="54"/>
                    <a:pt x="26" y="54"/>
                  </a:cubicBezTo>
                  <a:cubicBezTo>
                    <a:pt x="34" y="44"/>
                    <a:pt x="42" y="34"/>
                    <a:pt x="50" y="24"/>
                  </a:cubicBezTo>
                  <a:cubicBezTo>
                    <a:pt x="56" y="17"/>
                    <a:pt x="56" y="17"/>
                    <a:pt x="56" y="17"/>
                  </a:cubicBezTo>
                  <a:cubicBezTo>
                    <a:pt x="56" y="17"/>
                    <a:pt x="56" y="17"/>
                    <a:pt x="56" y="17"/>
                  </a:cubicBezTo>
                  <a:cubicBezTo>
                    <a:pt x="56" y="17"/>
                    <a:pt x="56" y="17"/>
                    <a:pt x="56" y="17"/>
                  </a:cubicBezTo>
                  <a:cubicBezTo>
                    <a:pt x="56" y="16"/>
                    <a:pt x="56" y="16"/>
                    <a:pt x="57" y="16"/>
                  </a:cubicBezTo>
                  <a:cubicBezTo>
                    <a:pt x="57" y="16"/>
                    <a:pt x="57" y="15"/>
                    <a:pt x="57" y="15"/>
                  </a:cubicBezTo>
                  <a:cubicBezTo>
                    <a:pt x="58" y="15"/>
                    <a:pt x="59" y="14"/>
                    <a:pt x="60" y="14"/>
                  </a:cubicBezTo>
                  <a:cubicBezTo>
                    <a:pt x="63" y="13"/>
                    <a:pt x="67" y="13"/>
                    <a:pt x="71" y="14"/>
                  </a:cubicBezTo>
                  <a:cubicBezTo>
                    <a:pt x="74" y="15"/>
                    <a:pt x="76" y="16"/>
                    <a:pt x="78" y="16"/>
                  </a:cubicBezTo>
                  <a:cubicBezTo>
                    <a:pt x="79" y="16"/>
                    <a:pt x="79" y="16"/>
                    <a:pt x="79" y="16"/>
                  </a:cubicBezTo>
                  <a:cubicBezTo>
                    <a:pt x="80" y="16"/>
                    <a:pt x="80" y="16"/>
                    <a:pt x="80" y="15"/>
                  </a:cubicBezTo>
                  <a:cubicBezTo>
                    <a:pt x="80" y="14"/>
                    <a:pt x="79" y="12"/>
                    <a:pt x="77" y="10"/>
                  </a:cubicBezTo>
                  <a:cubicBezTo>
                    <a:pt x="74" y="8"/>
                    <a:pt x="71" y="6"/>
                    <a:pt x="66" y="6"/>
                  </a:cubicBezTo>
                  <a:cubicBezTo>
                    <a:pt x="67" y="4"/>
                    <a:pt x="67" y="4"/>
                    <a:pt x="67" y="4"/>
                  </a:cubicBezTo>
                  <a:cubicBezTo>
                    <a:pt x="71" y="5"/>
                    <a:pt x="74" y="6"/>
                    <a:pt x="76" y="7"/>
                  </a:cubicBezTo>
                  <a:cubicBezTo>
                    <a:pt x="78" y="7"/>
                    <a:pt x="78" y="7"/>
                    <a:pt x="79" y="7"/>
                  </a:cubicBezTo>
                  <a:cubicBezTo>
                    <a:pt x="79" y="6"/>
                    <a:pt x="78" y="4"/>
                    <a:pt x="80" y="4"/>
                  </a:cubicBezTo>
                  <a:cubicBezTo>
                    <a:pt x="75" y="2"/>
                    <a:pt x="70" y="0"/>
                    <a:pt x="64" y="0"/>
                  </a:cubicBezTo>
                  <a:cubicBezTo>
                    <a:pt x="61" y="0"/>
                    <a:pt x="58" y="0"/>
                    <a:pt x="55" y="1"/>
                  </a:cubicBezTo>
                  <a:cubicBezTo>
                    <a:pt x="52" y="2"/>
                    <a:pt x="49" y="4"/>
                    <a:pt x="47" y="6"/>
                  </a:cubicBezTo>
                  <a:cubicBezTo>
                    <a:pt x="46" y="6"/>
                    <a:pt x="46" y="7"/>
                    <a:pt x="45" y="8"/>
                  </a:cubicBezTo>
                  <a:cubicBezTo>
                    <a:pt x="43" y="10"/>
                    <a:pt x="43" y="10"/>
                    <a:pt x="43" y="10"/>
                  </a:cubicBezTo>
                  <a:cubicBezTo>
                    <a:pt x="40" y="13"/>
                    <a:pt x="40" y="13"/>
                    <a:pt x="40" y="13"/>
                  </a:cubicBezTo>
                  <a:cubicBezTo>
                    <a:pt x="16" y="44"/>
                    <a:pt x="16" y="44"/>
                    <a:pt x="16" y="44"/>
                  </a:cubicBezTo>
                  <a:cubicBezTo>
                    <a:pt x="10" y="52"/>
                    <a:pt x="10" y="52"/>
                    <a:pt x="10" y="52"/>
                  </a:cubicBezTo>
                  <a:cubicBezTo>
                    <a:pt x="8" y="54"/>
                    <a:pt x="8" y="54"/>
                    <a:pt x="8" y="54"/>
                  </a:cubicBezTo>
                  <a:cubicBezTo>
                    <a:pt x="8" y="55"/>
                    <a:pt x="8" y="55"/>
                    <a:pt x="8" y="55"/>
                  </a:cubicBezTo>
                  <a:cubicBezTo>
                    <a:pt x="7" y="56"/>
                    <a:pt x="7" y="56"/>
                    <a:pt x="7" y="56"/>
                  </a:cubicBezTo>
                  <a:cubicBezTo>
                    <a:pt x="6" y="57"/>
                    <a:pt x="5" y="59"/>
                    <a:pt x="4" y="61"/>
                  </a:cubicBezTo>
                  <a:cubicBezTo>
                    <a:pt x="2" y="64"/>
                    <a:pt x="1" y="68"/>
                    <a:pt x="0" y="73"/>
                  </a:cubicBezTo>
                  <a:cubicBezTo>
                    <a:pt x="0" y="77"/>
                    <a:pt x="0" y="81"/>
                    <a:pt x="2" y="85"/>
                  </a:cubicBezTo>
                  <a:cubicBezTo>
                    <a:pt x="3" y="89"/>
                    <a:pt x="6" y="92"/>
                    <a:pt x="8" y="95"/>
                  </a:cubicBezTo>
                  <a:cubicBezTo>
                    <a:pt x="9" y="96"/>
                    <a:pt x="9" y="96"/>
                    <a:pt x="10" y="97"/>
                  </a:cubicBezTo>
                  <a:cubicBezTo>
                    <a:pt x="11" y="97"/>
                    <a:pt x="11" y="98"/>
                    <a:pt x="11" y="98"/>
                  </a:cubicBezTo>
                  <a:cubicBezTo>
                    <a:pt x="12" y="98"/>
                    <a:pt x="13" y="99"/>
                    <a:pt x="14" y="99"/>
                  </a:cubicBezTo>
                  <a:cubicBezTo>
                    <a:pt x="16" y="100"/>
                    <a:pt x="18" y="101"/>
                    <a:pt x="20" y="102"/>
                  </a:cubicBezTo>
                  <a:cubicBezTo>
                    <a:pt x="23" y="103"/>
                    <a:pt x="27" y="104"/>
                    <a:pt x="31" y="103"/>
                  </a:cubicBezTo>
                  <a:cubicBezTo>
                    <a:pt x="35" y="103"/>
                    <a:pt x="40" y="102"/>
                    <a:pt x="44" y="100"/>
                  </a:cubicBezTo>
                  <a:cubicBezTo>
                    <a:pt x="46" y="99"/>
                    <a:pt x="47" y="98"/>
                    <a:pt x="49" y="96"/>
                  </a:cubicBezTo>
                  <a:cubicBezTo>
                    <a:pt x="49" y="95"/>
                    <a:pt x="50" y="95"/>
                    <a:pt x="50" y="95"/>
                  </a:cubicBezTo>
                  <a:cubicBezTo>
                    <a:pt x="51" y="94"/>
                    <a:pt x="51" y="94"/>
                    <a:pt x="51" y="94"/>
                  </a:cubicBezTo>
                  <a:cubicBezTo>
                    <a:pt x="52" y="92"/>
                    <a:pt x="52" y="92"/>
                    <a:pt x="52" y="92"/>
                  </a:cubicBezTo>
                  <a:cubicBezTo>
                    <a:pt x="58" y="84"/>
                    <a:pt x="58" y="84"/>
                    <a:pt x="58" y="84"/>
                  </a:cubicBezTo>
                  <a:cubicBezTo>
                    <a:pt x="71" y="69"/>
                    <a:pt x="71" y="69"/>
                    <a:pt x="71" y="69"/>
                  </a:cubicBezTo>
                  <a:cubicBezTo>
                    <a:pt x="55" y="88"/>
                    <a:pt x="55" y="88"/>
                    <a:pt x="55" y="88"/>
                  </a:cubicBezTo>
                  <a:cubicBezTo>
                    <a:pt x="51" y="93"/>
                    <a:pt x="51" y="93"/>
                    <a:pt x="51" y="93"/>
                  </a:cubicBezTo>
                  <a:cubicBezTo>
                    <a:pt x="50" y="94"/>
                    <a:pt x="50" y="94"/>
                    <a:pt x="50" y="94"/>
                  </a:cubicBezTo>
                  <a:cubicBezTo>
                    <a:pt x="49" y="95"/>
                    <a:pt x="49" y="95"/>
                    <a:pt x="49" y="95"/>
                  </a:cubicBezTo>
                  <a:cubicBezTo>
                    <a:pt x="49" y="95"/>
                    <a:pt x="49" y="95"/>
                    <a:pt x="49" y="96"/>
                  </a:cubicBezTo>
                  <a:cubicBezTo>
                    <a:pt x="48" y="97"/>
                    <a:pt x="47" y="98"/>
                    <a:pt x="45" y="99"/>
                  </a:cubicBezTo>
                  <a:cubicBezTo>
                    <a:pt x="41" y="102"/>
                    <a:pt x="35" y="103"/>
                    <a:pt x="30" y="103"/>
                  </a:cubicBezTo>
                  <a:cubicBezTo>
                    <a:pt x="25" y="103"/>
                    <a:pt x="20" y="102"/>
                    <a:pt x="16" y="100"/>
                  </a:cubicBezTo>
                  <a:cubicBezTo>
                    <a:pt x="15" y="99"/>
                    <a:pt x="14" y="99"/>
                    <a:pt x="12" y="98"/>
                  </a:cubicBezTo>
                  <a:cubicBezTo>
                    <a:pt x="12" y="98"/>
                    <a:pt x="11" y="97"/>
                    <a:pt x="11" y="97"/>
                  </a:cubicBezTo>
                  <a:cubicBezTo>
                    <a:pt x="10" y="97"/>
                    <a:pt x="10" y="97"/>
                    <a:pt x="10" y="97"/>
                  </a:cubicBezTo>
                  <a:cubicBezTo>
                    <a:pt x="10" y="96"/>
                    <a:pt x="10" y="96"/>
                    <a:pt x="10" y="96"/>
                  </a:cubicBezTo>
                  <a:cubicBezTo>
                    <a:pt x="10" y="96"/>
                    <a:pt x="9" y="96"/>
                    <a:pt x="9" y="95"/>
                  </a:cubicBezTo>
                  <a:cubicBezTo>
                    <a:pt x="7" y="93"/>
                    <a:pt x="6" y="91"/>
                    <a:pt x="4" y="89"/>
                  </a:cubicBezTo>
                  <a:cubicBezTo>
                    <a:pt x="2" y="84"/>
                    <a:pt x="1" y="79"/>
                    <a:pt x="1" y="74"/>
                  </a:cubicBezTo>
                  <a:cubicBezTo>
                    <a:pt x="1" y="69"/>
                    <a:pt x="3" y="64"/>
                    <a:pt x="5" y="59"/>
                  </a:cubicBezTo>
                  <a:cubicBezTo>
                    <a:pt x="5" y="59"/>
                    <a:pt x="5" y="60"/>
                    <a:pt x="6" y="59"/>
                  </a:cubicBezTo>
                  <a:cubicBezTo>
                    <a:pt x="3" y="64"/>
                    <a:pt x="2" y="69"/>
                    <a:pt x="2" y="74"/>
                  </a:cubicBezTo>
                  <a:cubicBezTo>
                    <a:pt x="2" y="79"/>
                    <a:pt x="3" y="84"/>
                    <a:pt x="5" y="89"/>
                  </a:cubicBezTo>
                  <a:cubicBezTo>
                    <a:pt x="6" y="90"/>
                    <a:pt x="7" y="91"/>
                    <a:pt x="7" y="92"/>
                  </a:cubicBezTo>
                  <a:cubicBezTo>
                    <a:pt x="8" y="92"/>
                    <a:pt x="8" y="93"/>
                    <a:pt x="9" y="93"/>
                  </a:cubicBezTo>
                  <a:cubicBezTo>
                    <a:pt x="9" y="94"/>
                    <a:pt x="9" y="94"/>
                    <a:pt x="9" y="94"/>
                  </a:cubicBezTo>
                  <a:cubicBezTo>
                    <a:pt x="9" y="94"/>
                    <a:pt x="10" y="94"/>
                    <a:pt x="10" y="95"/>
                  </a:cubicBezTo>
                  <a:cubicBezTo>
                    <a:pt x="10" y="95"/>
                    <a:pt x="11" y="95"/>
                    <a:pt x="11" y="96"/>
                  </a:cubicBezTo>
                  <a:cubicBezTo>
                    <a:pt x="12" y="96"/>
                    <a:pt x="12" y="96"/>
                    <a:pt x="12" y="96"/>
                  </a:cubicBezTo>
                  <a:cubicBezTo>
                    <a:pt x="12" y="97"/>
                    <a:pt x="13" y="97"/>
                    <a:pt x="13" y="97"/>
                  </a:cubicBezTo>
                  <a:cubicBezTo>
                    <a:pt x="14" y="98"/>
                    <a:pt x="16" y="99"/>
                    <a:pt x="17" y="99"/>
                  </a:cubicBezTo>
                  <a:cubicBezTo>
                    <a:pt x="21" y="101"/>
                    <a:pt x="26" y="102"/>
                    <a:pt x="31" y="102"/>
                  </a:cubicBezTo>
                  <a:cubicBezTo>
                    <a:pt x="36" y="102"/>
                    <a:pt x="41" y="101"/>
                    <a:pt x="46" y="97"/>
                  </a:cubicBezTo>
                  <a:cubicBezTo>
                    <a:pt x="47" y="96"/>
                    <a:pt x="48" y="96"/>
                    <a:pt x="49" y="94"/>
                  </a:cubicBezTo>
                  <a:cubicBezTo>
                    <a:pt x="51" y="92"/>
                    <a:pt x="51" y="92"/>
                    <a:pt x="51" y="92"/>
                  </a:cubicBezTo>
                  <a:cubicBezTo>
                    <a:pt x="55" y="87"/>
                    <a:pt x="55" y="87"/>
                    <a:pt x="55" y="87"/>
                  </a:cubicBezTo>
                  <a:cubicBezTo>
                    <a:pt x="60" y="81"/>
                    <a:pt x="66" y="74"/>
                    <a:pt x="71" y="68"/>
                  </a:cubicBezTo>
                  <a:cubicBezTo>
                    <a:pt x="72" y="68"/>
                    <a:pt x="72" y="68"/>
                    <a:pt x="72" y="68"/>
                  </a:cubicBezTo>
                  <a:cubicBezTo>
                    <a:pt x="83" y="55"/>
                    <a:pt x="83" y="55"/>
                    <a:pt x="83" y="55"/>
                  </a:cubicBezTo>
                  <a:cubicBezTo>
                    <a:pt x="86" y="51"/>
                    <a:pt x="86" y="51"/>
                    <a:pt x="86" y="51"/>
                  </a:cubicBezTo>
                  <a:cubicBezTo>
                    <a:pt x="88" y="49"/>
                    <a:pt x="88" y="49"/>
                    <a:pt x="88" y="49"/>
                  </a:cubicBezTo>
                  <a:cubicBezTo>
                    <a:pt x="88" y="48"/>
                    <a:pt x="88" y="48"/>
                    <a:pt x="88" y="48"/>
                  </a:cubicBezTo>
                  <a:cubicBezTo>
                    <a:pt x="89" y="48"/>
                    <a:pt x="89" y="48"/>
                    <a:pt x="89" y="47"/>
                  </a:cubicBezTo>
                  <a:cubicBezTo>
                    <a:pt x="92" y="44"/>
                    <a:pt x="93" y="41"/>
                    <a:pt x="95" y="37"/>
                  </a:cubicBezTo>
                  <a:cubicBezTo>
                    <a:pt x="97" y="31"/>
                    <a:pt x="96" y="25"/>
                    <a:pt x="94" y="20"/>
                  </a:cubicBezTo>
                  <a:cubicBezTo>
                    <a:pt x="95" y="26"/>
                    <a:pt x="94" y="32"/>
                    <a:pt x="92" y="37"/>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6" name="Freeform 28">
              <a:extLst>
                <a:ext uri="{FF2B5EF4-FFF2-40B4-BE49-F238E27FC236}">
                  <a16:creationId xmlns:a16="http://schemas.microsoft.com/office/drawing/2014/main" id="{2B77F21D-0B63-A858-844E-7D271C8ACAD0}"/>
                </a:ext>
              </a:extLst>
            </p:cNvPr>
            <p:cNvSpPr/>
            <p:nvPr/>
          </p:nvSpPr>
          <p:spPr bwMode="auto">
            <a:xfrm>
              <a:off x="5175251" y="1671638"/>
              <a:ext cx="4763" cy="317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1"/>
                    <a:pt x="0" y="1"/>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7" name="Freeform 29">
              <a:extLst>
                <a:ext uri="{FF2B5EF4-FFF2-40B4-BE49-F238E27FC236}">
                  <a16:creationId xmlns:a16="http://schemas.microsoft.com/office/drawing/2014/main" id="{E443C655-B0C1-8317-82AF-F07A76A2BC9C}"/>
                </a:ext>
              </a:extLst>
            </p:cNvPr>
            <p:cNvSpPr/>
            <p:nvPr/>
          </p:nvSpPr>
          <p:spPr bwMode="auto">
            <a:xfrm>
              <a:off x="5160963" y="1660526"/>
              <a:ext cx="3175" cy="3175"/>
            </a:xfrm>
            <a:custGeom>
              <a:avLst/>
              <a:gdLst>
                <a:gd name="T0" fmla="*/ 1 w 1"/>
                <a:gd name="T1" fmla="*/ 1 h 1"/>
                <a:gd name="T2" fmla="*/ 0 w 1"/>
                <a:gd name="T3" fmla="*/ 0 h 1"/>
                <a:gd name="T4" fmla="*/ 0 w 1"/>
                <a:gd name="T5" fmla="*/ 0 h 1"/>
                <a:gd name="T6" fmla="*/ 1 w 1"/>
                <a:gd name="T7" fmla="*/ 1 h 1"/>
              </a:gdLst>
              <a:ahLst/>
              <a:cxnLst>
                <a:cxn ang="0">
                  <a:pos x="T0" y="T1"/>
                </a:cxn>
                <a:cxn ang="0">
                  <a:pos x="T2" y="T3"/>
                </a:cxn>
                <a:cxn ang="0">
                  <a:pos x="T4" y="T5"/>
                </a:cxn>
                <a:cxn ang="0">
                  <a:pos x="T6" y="T7"/>
                </a:cxn>
              </a:cxnLst>
              <a:rect l="0" t="0" r="r" b="b"/>
              <a:pathLst>
                <a:path w="1" h="1">
                  <a:moveTo>
                    <a:pt x="1" y="1"/>
                  </a:moveTo>
                  <a:cubicBezTo>
                    <a:pt x="1" y="0"/>
                    <a:pt x="0" y="0"/>
                    <a:pt x="0" y="0"/>
                  </a:cubicBezTo>
                  <a:cubicBezTo>
                    <a:pt x="0" y="0"/>
                    <a:pt x="0" y="0"/>
                    <a:pt x="0" y="0"/>
                  </a:cubicBezTo>
                  <a:cubicBezTo>
                    <a:pt x="1" y="0"/>
                    <a:pt x="1" y="1"/>
                    <a:pt x="1" y="1"/>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8" name="Freeform 30">
              <a:extLst>
                <a:ext uri="{FF2B5EF4-FFF2-40B4-BE49-F238E27FC236}">
                  <a16:creationId xmlns:a16="http://schemas.microsoft.com/office/drawing/2014/main" id="{868D3F9D-1DD4-8CC2-27DE-FCE9832C1478}"/>
                </a:ext>
              </a:extLst>
            </p:cNvPr>
            <p:cNvSpPr/>
            <p:nvPr/>
          </p:nvSpPr>
          <p:spPr bwMode="auto">
            <a:xfrm>
              <a:off x="5180013" y="1674813"/>
              <a:ext cx="11113" cy="4763"/>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1"/>
                    <a:pt x="2" y="1"/>
                    <a:pt x="3" y="1"/>
                  </a:cubicBezTo>
                  <a:cubicBezTo>
                    <a:pt x="2" y="1"/>
                    <a:pt x="1" y="1"/>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9" name="Freeform 31">
              <a:extLst>
                <a:ext uri="{FF2B5EF4-FFF2-40B4-BE49-F238E27FC236}">
                  <a16:creationId xmlns:a16="http://schemas.microsoft.com/office/drawing/2014/main" id="{187C4006-3837-4AEB-1641-B23FF2473F4E}"/>
                </a:ext>
              </a:extLst>
            </p:cNvPr>
            <p:cNvSpPr/>
            <p:nvPr/>
          </p:nvSpPr>
          <p:spPr bwMode="auto">
            <a:xfrm>
              <a:off x="5164138" y="1663701"/>
              <a:ext cx="7938" cy="4763"/>
            </a:xfrm>
            <a:custGeom>
              <a:avLst/>
              <a:gdLst>
                <a:gd name="T0" fmla="*/ 2 w 2"/>
                <a:gd name="T1" fmla="*/ 1 h 1"/>
                <a:gd name="T2" fmla="*/ 0 w 2"/>
                <a:gd name="T3" fmla="*/ 0 h 1"/>
                <a:gd name="T4" fmla="*/ 1 w 2"/>
                <a:gd name="T5" fmla="*/ 1 h 1"/>
                <a:gd name="T6" fmla="*/ 2 w 2"/>
                <a:gd name="T7" fmla="*/ 1 h 1"/>
              </a:gdLst>
              <a:ahLst/>
              <a:cxnLst>
                <a:cxn ang="0">
                  <a:pos x="T0" y="T1"/>
                </a:cxn>
                <a:cxn ang="0">
                  <a:pos x="T2" y="T3"/>
                </a:cxn>
                <a:cxn ang="0">
                  <a:pos x="T4" y="T5"/>
                </a:cxn>
                <a:cxn ang="0">
                  <a:pos x="T6" y="T7"/>
                </a:cxn>
              </a:cxnLst>
              <a:rect l="0" t="0" r="r" b="b"/>
              <a:pathLst>
                <a:path w="2" h="1">
                  <a:moveTo>
                    <a:pt x="2" y="1"/>
                  </a:moveTo>
                  <a:cubicBezTo>
                    <a:pt x="1" y="1"/>
                    <a:pt x="0" y="0"/>
                    <a:pt x="0" y="0"/>
                  </a:cubicBezTo>
                  <a:cubicBezTo>
                    <a:pt x="0" y="0"/>
                    <a:pt x="0" y="0"/>
                    <a:pt x="1" y="1"/>
                  </a:cubicBezTo>
                  <a:cubicBezTo>
                    <a:pt x="1" y="1"/>
                    <a:pt x="1" y="1"/>
                    <a:pt x="2" y="1"/>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0" name="Freeform 32">
              <a:extLst>
                <a:ext uri="{FF2B5EF4-FFF2-40B4-BE49-F238E27FC236}">
                  <a16:creationId xmlns:a16="http://schemas.microsoft.com/office/drawing/2014/main" id="{DE3241C5-0B66-BD0E-1A1A-7A66108484E2}"/>
                </a:ext>
              </a:extLst>
            </p:cNvPr>
            <p:cNvSpPr/>
            <p:nvPr/>
          </p:nvSpPr>
          <p:spPr bwMode="auto">
            <a:xfrm>
              <a:off x="5172076" y="1668463"/>
              <a:ext cx="3175" cy="317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1"/>
                    <a:pt x="0" y="1"/>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1" name="Freeform 33">
              <a:extLst>
                <a:ext uri="{FF2B5EF4-FFF2-40B4-BE49-F238E27FC236}">
                  <a16:creationId xmlns:a16="http://schemas.microsoft.com/office/drawing/2014/main" id="{9BFCA2C6-2A9A-51F5-9D8F-4FAAAAFEE5B5}"/>
                </a:ext>
              </a:extLst>
            </p:cNvPr>
            <p:cNvSpPr/>
            <p:nvPr/>
          </p:nvSpPr>
          <p:spPr bwMode="auto">
            <a:xfrm>
              <a:off x="4987926" y="1292226"/>
              <a:ext cx="360363" cy="398463"/>
            </a:xfrm>
            <a:custGeom>
              <a:avLst/>
              <a:gdLst>
                <a:gd name="T0" fmla="*/ 38 w 96"/>
                <a:gd name="T1" fmla="*/ 88 h 106"/>
                <a:gd name="T2" fmla="*/ 46 w 96"/>
                <a:gd name="T3" fmla="*/ 98 h 106"/>
                <a:gd name="T4" fmla="*/ 42 w 96"/>
                <a:gd name="T5" fmla="*/ 93 h 106"/>
                <a:gd name="T6" fmla="*/ 12 w 96"/>
                <a:gd name="T7" fmla="*/ 55 h 106"/>
                <a:gd name="T8" fmla="*/ 0 w 96"/>
                <a:gd name="T9" fmla="*/ 29 h 106"/>
                <a:gd name="T10" fmla="*/ 6 w 96"/>
                <a:gd name="T11" fmla="*/ 14 h 106"/>
                <a:gd name="T12" fmla="*/ 5 w 96"/>
                <a:gd name="T13" fmla="*/ 43 h 106"/>
                <a:gd name="T14" fmla="*/ 20 w 96"/>
                <a:gd name="T15" fmla="*/ 64 h 106"/>
                <a:gd name="T16" fmla="*/ 45 w 96"/>
                <a:gd name="T17" fmla="*/ 96 h 106"/>
                <a:gd name="T18" fmla="*/ 48 w 96"/>
                <a:gd name="T19" fmla="*/ 99 h 106"/>
                <a:gd name="T20" fmla="*/ 67 w 96"/>
                <a:gd name="T21" fmla="*/ 106 h 106"/>
                <a:gd name="T22" fmla="*/ 86 w 96"/>
                <a:gd name="T23" fmla="*/ 98 h 106"/>
                <a:gd name="T24" fmla="*/ 95 w 96"/>
                <a:gd name="T25" fmla="*/ 86 h 106"/>
                <a:gd name="T26" fmla="*/ 92 w 96"/>
                <a:gd name="T27" fmla="*/ 86 h 106"/>
                <a:gd name="T28" fmla="*/ 81 w 96"/>
                <a:gd name="T29" fmla="*/ 99 h 106"/>
                <a:gd name="T30" fmla="*/ 49 w 96"/>
                <a:gd name="T31" fmla="*/ 97 h 106"/>
                <a:gd name="T32" fmla="*/ 40 w 96"/>
                <a:gd name="T33" fmla="*/ 86 h 106"/>
                <a:gd name="T34" fmla="*/ 44 w 96"/>
                <a:gd name="T35" fmla="*/ 91 h 106"/>
                <a:gd name="T36" fmla="*/ 50 w 96"/>
                <a:gd name="T37" fmla="*/ 98 h 106"/>
                <a:gd name="T38" fmla="*/ 78 w 96"/>
                <a:gd name="T39" fmla="*/ 101 h 106"/>
                <a:gd name="T40" fmla="*/ 92 w 96"/>
                <a:gd name="T41" fmla="*/ 69 h 106"/>
                <a:gd name="T42" fmla="*/ 83 w 96"/>
                <a:gd name="T43" fmla="*/ 59 h 106"/>
                <a:gd name="T44" fmla="*/ 86 w 96"/>
                <a:gd name="T45" fmla="*/ 70 h 106"/>
                <a:gd name="T46" fmla="*/ 85 w 96"/>
                <a:gd name="T47" fmla="*/ 82 h 106"/>
                <a:gd name="T48" fmla="*/ 57 w 96"/>
                <a:gd name="T49" fmla="*/ 93 h 106"/>
                <a:gd name="T50" fmla="*/ 53 w 96"/>
                <a:gd name="T51" fmla="*/ 90 h 106"/>
                <a:gd name="T52" fmla="*/ 28 w 96"/>
                <a:gd name="T53" fmla="*/ 57 h 106"/>
                <a:gd name="T54" fmla="*/ 54 w 96"/>
                <a:gd name="T55" fmla="*/ 91 h 106"/>
                <a:gd name="T56" fmla="*/ 62 w 96"/>
                <a:gd name="T57" fmla="*/ 95 h 106"/>
                <a:gd name="T58" fmla="*/ 84 w 96"/>
                <a:gd name="T59" fmla="*/ 72 h 106"/>
                <a:gd name="T60" fmla="*/ 79 w 96"/>
                <a:gd name="T61" fmla="*/ 87 h 106"/>
                <a:gd name="T62" fmla="*/ 72 w 96"/>
                <a:gd name="T63" fmla="*/ 92 h 106"/>
                <a:gd name="T64" fmla="*/ 56 w 96"/>
                <a:gd name="T65" fmla="*/ 89 h 106"/>
                <a:gd name="T66" fmla="*/ 23 w 96"/>
                <a:gd name="T67" fmla="*/ 47 h 106"/>
                <a:gd name="T68" fmla="*/ 18 w 96"/>
                <a:gd name="T69" fmla="*/ 40 h 106"/>
                <a:gd name="T70" fmla="*/ 17 w 96"/>
                <a:gd name="T71" fmla="*/ 21 h 106"/>
                <a:gd name="T72" fmla="*/ 21 w 96"/>
                <a:gd name="T73" fmla="*/ 18 h 106"/>
                <a:gd name="T74" fmla="*/ 37 w 96"/>
                <a:gd name="T75" fmla="*/ 17 h 106"/>
                <a:gd name="T76" fmla="*/ 39 w 96"/>
                <a:gd name="T77" fmla="*/ 19 h 106"/>
                <a:gd name="T78" fmla="*/ 70 w 96"/>
                <a:gd name="T79" fmla="*/ 57 h 106"/>
                <a:gd name="T80" fmla="*/ 83 w 96"/>
                <a:gd name="T81" fmla="*/ 53 h 106"/>
                <a:gd name="T82" fmla="*/ 55 w 96"/>
                <a:gd name="T83" fmla="*/ 16 h 106"/>
                <a:gd name="T84" fmla="*/ 48 w 96"/>
                <a:gd name="T85" fmla="*/ 7 h 106"/>
                <a:gd name="T86" fmla="*/ 12 w 96"/>
                <a:gd name="T87" fmla="*/ 6 h 106"/>
                <a:gd name="T88" fmla="*/ 7 w 96"/>
                <a:gd name="T89" fmla="*/ 10 h 106"/>
                <a:gd name="T90" fmla="*/ 2 w 96"/>
                <a:gd name="T91" fmla="*/ 4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6" h="106">
                  <a:moveTo>
                    <a:pt x="14" y="58"/>
                  </a:moveTo>
                  <a:cubicBezTo>
                    <a:pt x="26" y="73"/>
                    <a:pt x="26" y="73"/>
                    <a:pt x="26" y="73"/>
                  </a:cubicBezTo>
                  <a:cubicBezTo>
                    <a:pt x="38" y="88"/>
                    <a:pt x="38" y="88"/>
                    <a:pt x="38" y="88"/>
                  </a:cubicBezTo>
                  <a:cubicBezTo>
                    <a:pt x="44" y="95"/>
                    <a:pt x="44" y="95"/>
                    <a:pt x="44" y="95"/>
                  </a:cubicBezTo>
                  <a:cubicBezTo>
                    <a:pt x="45" y="97"/>
                    <a:pt x="45" y="97"/>
                    <a:pt x="45" y="97"/>
                  </a:cubicBezTo>
                  <a:cubicBezTo>
                    <a:pt x="46" y="97"/>
                    <a:pt x="46" y="98"/>
                    <a:pt x="46" y="98"/>
                  </a:cubicBezTo>
                  <a:cubicBezTo>
                    <a:pt x="46" y="98"/>
                    <a:pt x="45" y="97"/>
                    <a:pt x="45" y="97"/>
                  </a:cubicBezTo>
                  <a:cubicBezTo>
                    <a:pt x="44" y="95"/>
                    <a:pt x="44" y="95"/>
                    <a:pt x="44" y="95"/>
                  </a:cubicBezTo>
                  <a:cubicBezTo>
                    <a:pt x="42" y="93"/>
                    <a:pt x="42" y="93"/>
                    <a:pt x="42" y="93"/>
                  </a:cubicBezTo>
                  <a:cubicBezTo>
                    <a:pt x="35" y="83"/>
                    <a:pt x="35" y="83"/>
                    <a:pt x="35" y="83"/>
                  </a:cubicBezTo>
                  <a:cubicBezTo>
                    <a:pt x="19" y="64"/>
                    <a:pt x="19" y="64"/>
                    <a:pt x="19" y="64"/>
                  </a:cubicBezTo>
                  <a:cubicBezTo>
                    <a:pt x="12" y="55"/>
                    <a:pt x="12" y="55"/>
                    <a:pt x="12" y="55"/>
                  </a:cubicBezTo>
                  <a:cubicBezTo>
                    <a:pt x="8" y="50"/>
                    <a:pt x="8" y="50"/>
                    <a:pt x="8" y="50"/>
                  </a:cubicBezTo>
                  <a:cubicBezTo>
                    <a:pt x="6" y="48"/>
                    <a:pt x="5" y="46"/>
                    <a:pt x="4" y="44"/>
                  </a:cubicBezTo>
                  <a:cubicBezTo>
                    <a:pt x="2" y="39"/>
                    <a:pt x="0" y="34"/>
                    <a:pt x="0" y="29"/>
                  </a:cubicBezTo>
                  <a:cubicBezTo>
                    <a:pt x="0" y="27"/>
                    <a:pt x="0" y="24"/>
                    <a:pt x="1" y="21"/>
                  </a:cubicBezTo>
                  <a:cubicBezTo>
                    <a:pt x="2" y="18"/>
                    <a:pt x="3" y="16"/>
                    <a:pt x="5" y="13"/>
                  </a:cubicBezTo>
                  <a:cubicBezTo>
                    <a:pt x="5" y="14"/>
                    <a:pt x="4" y="15"/>
                    <a:pt x="6" y="14"/>
                  </a:cubicBezTo>
                  <a:cubicBezTo>
                    <a:pt x="4" y="16"/>
                    <a:pt x="3" y="18"/>
                    <a:pt x="2" y="21"/>
                  </a:cubicBezTo>
                  <a:cubicBezTo>
                    <a:pt x="1" y="24"/>
                    <a:pt x="1" y="27"/>
                    <a:pt x="1" y="29"/>
                  </a:cubicBezTo>
                  <a:cubicBezTo>
                    <a:pt x="1" y="34"/>
                    <a:pt x="3" y="39"/>
                    <a:pt x="5" y="43"/>
                  </a:cubicBezTo>
                  <a:cubicBezTo>
                    <a:pt x="6" y="46"/>
                    <a:pt x="7" y="48"/>
                    <a:pt x="9" y="50"/>
                  </a:cubicBezTo>
                  <a:cubicBezTo>
                    <a:pt x="13" y="54"/>
                    <a:pt x="13" y="54"/>
                    <a:pt x="13" y="54"/>
                  </a:cubicBezTo>
                  <a:cubicBezTo>
                    <a:pt x="20" y="64"/>
                    <a:pt x="20" y="64"/>
                    <a:pt x="20" y="64"/>
                  </a:cubicBezTo>
                  <a:cubicBezTo>
                    <a:pt x="25" y="71"/>
                    <a:pt x="30" y="77"/>
                    <a:pt x="36" y="84"/>
                  </a:cubicBezTo>
                  <a:cubicBezTo>
                    <a:pt x="38" y="87"/>
                    <a:pt x="41" y="90"/>
                    <a:pt x="43" y="93"/>
                  </a:cubicBezTo>
                  <a:cubicBezTo>
                    <a:pt x="45" y="96"/>
                    <a:pt x="45" y="96"/>
                    <a:pt x="45" y="96"/>
                  </a:cubicBezTo>
                  <a:cubicBezTo>
                    <a:pt x="46" y="96"/>
                    <a:pt x="46" y="96"/>
                    <a:pt x="46" y="96"/>
                  </a:cubicBezTo>
                  <a:cubicBezTo>
                    <a:pt x="46" y="97"/>
                    <a:pt x="47" y="97"/>
                    <a:pt x="47" y="97"/>
                  </a:cubicBezTo>
                  <a:cubicBezTo>
                    <a:pt x="47" y="98"/>
                    <a:pt x="48" y="98"/>
                    <a:pt x="48" y="99"/>
                  </a:cubicBezTo>
                  <a:cubicBezTo>
                    <a:pt x="51" y="101"/>
                    <a:pt x="53" y="102"/>
                    <a:pt x="56" y="103"/>
                  </a:cubicBezTo>
                  <a:cubicBezTo>
                    <a:pt x="55" y="104"/>
                    <a:pt x="55" y="104"/>
                    <a:pt x="55" y="104"/>
                  </a:cubicBezTo>
                  <a:cubicBezTo>
                    <a:pt x="59" y="106"/>
                    <a:pt x="63" y="106"/>
                    <a:pt x="67" y="106"/>
                  </a:cubicBezTo>
                  <a:cubicBezTo>
                    <a:pt x="71" y="106"/>
                    <a:pt x="75" y="105"/>
                    <a:pt x="78" y="103"/>
                  </a:cubicBezTo>
                  <a:cubicBezTo>
                    <a:pt x="80" y="102"/>
                    <a:pt x="82" y="101"/>
                    <a:pt x="84" y="100"/>
                  </a:cubicBezTo>
                  <a:cubicBezTo>
                    <a:pt x="84" y="100"/>
                    <a:pt x="85" y="99"/>
                    <a:pt x="86" y="98"/>
                  </a:cubicBezTo>
                  <a:cubicBezTo>
                    <a:pt x="86" y="98"/>
                    <a:pt x="87" y="98"/>
                    <a:pt x="87" y="97"/>
                  </a:cubicBezTo>
                  <a:cubicBezTo>
                    <a:pt x="88" y="97"/>
                    <a:pt x="88" y="97"/>
                    <a:pt x="88" y="96"/>
                  </a:cubicBezTo>
                  <a:cubicBezTo>
                    <a:pt x="91" y="93"/>
                    <a:pt x="93" y="90"/>
                    <a:pt x="95" y="86"/>
                  </a:cubicBezTo>
                  <a:cubicBezTo>
                    <a:pt x="96" y="82"/>
                    <a:pt x="96" y="79"/>
                    <a:pt x="95" y="76"/>
                  </a:cubicBezTo>
                  <a:cubicBezTo>
                    <a:pt x="95" y="73"/>
                    <a:pt x="94" y="71"/>
                    <a:pt x="93" y="69"/>
                  </a:cubicBezTo>
                  <a:cubicBezTo>
                    <a:pt x="95" y="74"/>
                    <a:pt x="95" y="80"/>
                    <a:pt x="92" y="86"/>
                  </a:cubicBezTo>
                  <a:cubicBezTo>
                    <a:pt x="91" y="89"/>
                    <a:pt x="90" y="91"/>
                    <a:pt x="88" y="93"/>
                  </a:cubicBezTo>
                  <a:cubicBezTo>
                    <a:pt x="87" y="94"/>
                    <a:pt x="86" y="95"/>
                    <a:pt x="85" y="96"/>
                  </a:cubicBezTo>
                  <a:cubicBezTo>
                    <a:pt x="84" y="97"/>
                    <a:pt x="83" y="98"/>
                    <a:pt x="81" y="99"/>
                  </a:cubicBezTo>
                  <a:cubicBezTo>
                    <a:pt x="76" y="102"/>
                    <a:pt x="71" y="103"/>
                    <a:pt x="65" y="103"/>
                  </a:cubicBezTo>
                  <a:cubicBezTo>
                    <a:pt x="62" y="103"/>
                    <a:pt x="60" y="103"/>
                    <a:pt x="57" y="102"/>
                  </a:cubicBezTo>
                  <a:cubicBezTo>
                    <a:pt x="54" y="101"/>
                    <a:pt x="51" y="100"/>
                    <a:pt x="49" y="97"/>
                  </a:cubicBezTo>
                  <a:cubicBezTo>
                    <a:pt x="48" y="96"/>
                    <a:pt x="47" y="95"/>
                    <a:pt x="46" y="94"/>
                  </a:cubicBezTo>
                  <a:cubicBezTo>
                    <a:pt x="44" y="91"/>
                    <a:pt x="44" y="91"/>
                    <a:pt x="44" y="91"/>
                  </a:cubicBezTo>
                  <a:cubicBezTo>
                    <a:pt x="40" y="86"/>
                    <a:pt x="40" y="86"/>
                    <a:pt x="40" y="86"/>
                  </a:cubicBezTo>
                  <a:cubicBezTo>
                    <a:pt x="31" y="74"/>
                    <a:pt x="31" y="74"/>
                    <a:pt x="31" y="74"/>
                  </a:cubicBezTo>
                  <a:cubicBezTo>
                    <a:pt x="13" y="52"/>
                    <a:pt x="13" y="52"/>
                    <a:pt x="13" y="52"/>
                  </a:cubicBezTo>
                  <a:cubicBezTo>
                    <a:pt x="23" y="64"/>
                    <a:pt x="35" y="78"/>
                    <a:pt x="44" y="91"/>
                  </a:cubicBezTo>
                  <a:cubicBezTo>
                    <a:pt x="47" y="94"/>
                    <a:pt x="47" y="94"/>
                    <a:pt x="47" y="94"/>
                  </a:cubicBezTo>
                  <a:cubicBezTo>
                    <a:pt x="47" y="95"/>
                    <a:pt x="48" y="96"/>
                    <a:pt x="48" y="96"/>
                  </a:cubicBezTo>
                  <a:cubicBezTo>
                    <a:pt x="49" y="97"/>
                    <a:pt x="49" y="98"/>
                    <a:pt x="50" y="98"/>
                  </a:cubicBezTo>
                  <a:cubicBezTo>
                    <a:pt x="53" y="100"/>
                    <a:pt x="56" y="102"/>
                    <a:pt x="59" y="103"/>
                  </a:cubicBezTo>
                  <a:cubicBezTo>
                    <a:pt x="63" y="103"/>
                    <a:pt x="66" y="103"/>
                    <a:pt x="69" y="103"/>
                  </a:cubicBezTo>
                  <a:cubicBezTo>
                    <a:pt x="72" y="103"/>
                    <a:pt x="75" y="102"/>
                    <a:pt x="78" y="101"/>
                  </a:cubicBezTo>
                  <a:cubicBezTo>
                    <a:pt x="81" y="99"/>
                    <a:pt x="83" y="97"/>
                    <a:pt x="86" y="95"/>
                  </a:cubicBezTo>
                  <a:cubicBezTo>
                    <a:pt x="88" y="93"/>
                    <a:pt x="90" y="90"/>
                    <a:pt x="91" y="87"/>
                  </a:cubicBezTo>
                  <a:cubicBezTo>
                    <a:pt x="94" y="81"/>
                    <a:pt x="94" y="75"/>
                    <a:pt x="92" y="69"/>
                  </a:cubicBezTo>
                  <a:cubicBezTo>
                    <a:pt x="92" y="68"/>
                    <a:pt x="91" y="66"/>
                    <a:pt x="91" y="65"/>
                  </a:cubicBezTo>
                  <a:cubicBezTo>
                    <a:pt x="90" y="64"/>
                    <a:pt x="89" y="62"/>
                    <a:pt x="88" y="61"/>
                  </a:cubicBezTo>
                  <a:cubicBezTo>
                    <a:pt x="86" y="60"/>
                    <a:pt x="84" y="59"/>
                    <a:pt x="83" y="59"/>
                  </a:cubicBezTo>
                  <a:cubicBezTo>
                    <a:pt x="83" y="60"/>
                    <a:pt x="83" y="60"/>
                    <a:pt x="83" y="61"/>
                  </a:cubicBezTo>
                  <a:cubicBezTo>
                    <a:pt x="83" y="62"/>
                    <a:pt x="84" y="64"/>
                    <a:pt x="84" y="66"/>
                  </a:cubicBezTo>
                  <a:cubicBezTo>
                    <a:pt x="85" y="67"/>
                    <a:pt x="86" y="69"/>
                    <a:pt x="86" y="70"/>
                  </a:cubicBezTo>
                  <a:cubicBezTo>
                    <a:pt x="87" y="71"/>
                    <a:pt x="87" y="72"/>
                    <a:pt x="87" y="72"/>
                  </a:cubicBezTo>
                  <a:cubicBezTo>
                    <a:pt x="86" y="73"/>
                    <a:pt x="86" y="73"/>
                    <a:pt x="85" y="73"/>
                  </a:cubicBezTo>
                  <a:cubicBezTo>
                    <a:pt x="86" y="76"/>
                    <a:pt x="86" y="79"/>
                    <a:pt x="85" y="82"/>
                  </a:cubicBezTo>
                  <a:cubicBezTo>
                    <a:pt x="84" y="85"/>
                    <a:pt x="82" y="88"/>
                    <a:pt x="80" y="90"/>
                  </a:cubicBezTo>
                  <a:cubicBezTo>
                    <a:pt x="75" y="94"/>
                    <a:pt x="68" y="96"/>
                    <a:pt x="62" y="95"/>
                  </a:cubicBezTo>
                  <a:cubicBezTo>
                    <a:pt x="60" y="95"/>
                    <a:pt x="58" y="94"/>
                    <a:pt x="57" y="93"/>
                  </a:cubicBezTo>
                  <a:cubicBezTo>
                    <a:pt x="56" y="93"/>
                    <a:pt x="55" y="92"/>
                    <a:pt x="55" y="92"/>
                  </a:cubicBezTo>
                  <a:cubicBezTo>
                    <a:pt x="54" y="91"/>
                    <a:pt x="54" y="91"/>
                    <a:pt x="54" y="91"/>
                  </a:cubicBezTo>
                  <a:cubicBezTo>
                    <a:pt x="54" y="90"/>
                    <a:pt x="53" y="90"/>
                    <a:pt x="53" y="90"/>
                  </a:cubicBezTo>
                  <a:cubicBezTo>
                    <a:pt x="53" y="89"/>
                    <a:pt x="53" y="89"/>
                    <a:pt x="53" y="89"/>
                  </a:cubicBezTo>
                  <a:cubicBezTo>
                    <a:pt x="44" y="79"/>
                    <a:pt x="44" y="79"/>
                    <a:pt x="44" y="79"/>
                  </a:cubicBezTo>
                  <a:cubicBezTo>
                    <a:pt x="39" y="71"/>
                    <a:pt x="33" y="64"/>
                    <a:pt x="28" y="57"/>
                  </a:cubicBezTo>
                  <a:cubicBezTo>
                    <a:pt x="34" y="64"/>
                    <a:pt x="39" y="72"/>
                    <a:pt x="45" y="79"/>
                  </a:cubicBezTo>
                  <a:cubicBezTo>
                    <a:pt x="53" y="89"/>
                    <a:pt x="53" y="89"/>
                    <a:pt x="53" y="89"/>
                  </a:cubicBezTo>
                  <a:cubicBezTo>
                    <a:pt x="53" y="90"/>
                    <a:pt x="54" y="90"/>
                    <a:pt x="54" y="91"/>
                  </a:cubicBezTo>
                  <a:cubicBezTo>
                    <a:pt x="54" y="91"/>
                    <a:pt x="54" y="91"/>
                    <a:pt x="55" y="92"/>
                  </a:cubicBezTo>
                  <a:cubicBezTo>
                    <a:pt x="55" y="92"/>
                    <a:pt x="56" y="93"/>
                    <a:pt x="57" y="93"/>
                  </a:cubicBezTo>
                  <a:cubicBezTo>
                    <a:pt x="58" y="94"/>
                    <a:pt x="60" y="95"/>
                    <a:pt x="62" y="95"/>
                  </a:cubicBezTo>
                  <a:cubicBezTo>
                    <a:pt x="68" y="96"/>
                    <a:pt x="75" y="94"/>
                    <a:pt x="79" y="90"/>
                  </a:cubicBezTo>
                  <a:cubicBezTo>
                    <a:pt x="82" y="87"/>
                    <a:pt x="83" y="85"/>
                    <a:pt x="84" y="82"/>
                  </a:cubicBezTo>
                  <a:cubicBezTo>
                    <a:pt x="85" y="79"/>
                    <a:pt x="85" y="76"/>
                    <a:pt x="84" y="72"/>
                  </a:cubicBezTo>
                  <a:cubicBezTo>
                    <a:pt x="83" y="72"/>
                    <a:pt x="83" y="72"/>
                    <a:pt x="83" y="75"/>
                  </a:cubicBezTo>
                  <a:cubicBezTo>
                    <a:pt x="83" y="77"/>
                    <a:pt x="83" y="81"/>
                    <a:pt x="81" y="84"/>
                  </a:cubicBezTo>
                  <a:cubicBezTo>
                    <a:pt x="80" y="85"/>
                    <a:pt x="80" y="86"/>
                    <a:pt x="79" y="87"/>
                  </a:cubicBezTo>
                  <a:cubicBezTo>
                    <a:pt x="79" y="88"/>
                    <a:pt x="78" y="88"/>
                    <a:pt x="78" y="88"/>
                  </a:cubicBezTo>
                  <a:cubicBezTo>
                    <a:pt x="78" y="89"/>
                    <a:pt x="77" y="89"/>
                    <a:pt x="77" y="89"/>
                  </a:cubicBezTo>
                  <a:cubicBezTo>
                    <a:pt x="75" y="91"/>
                    <a:pt x="73" y="92"/>
                    <a:pt x="72" y="92"/>
                  </a:cubicBezTo>
                  <a:cubicBezTo>
                    <a:pt x="69" y="93"/>
                    <a:pt x="67" y="93"/>
                    <a:pt x="64" y="93"/>
                  </a:cubicBezTo>
                  <a:cubicBezTo>
                    <a:pt x="62" y="93"/>
                    <a:pt x="60" y="92"/>
                    <a:pt x="58" y="91"/>
                  </a:cubicBezTo>
                  <a:cubicBezTo>
                    <a:pt x="57" y="90"/>
                    <a:pt x="56" y="90"/>
                    <a:pt x="56" y="89"/>
                  </a:cubicBezTo>
                  <a:cubicBezTo>
                    <a:pt x="53" y="85"/>
                    <a:pt x="53" y="85"/>
                    <a:pt x="53" y="85"/>
                  </a:cubicBezTo>
                  <a:cubicBezTo>
                    <a:pt x="47" y="78"/>
                    <a:pt x="47" y="78"/>
                    <a:pt x="47" y="78"/>
                  </a:cubicBezTo>
                  <a:cubicBezTo>
                    <a:pt x="39" y="67"/>
                    <a:pt x="31" y="57"/>
                    <a:pt x="23" y="47"/>
                  </a:cubicBezTo>
                  <a:cubicBezTo>
                    <a:pt x="19" y="42"/>
                    <a:pt x="19" y="42"/>
                    <a:pt x="19" y="42"/>
                  </a:cubicBezTo>
                  <a:cubicBezTo>
                    <a:pt x="19" y="41"/>
                    <a:pt x="18" y="41"/>
                    <a:pt x="18" y="41"/>
                  </a:cubicBezTo>
                  <a:cubicBezTo>
                    <a:pt x="18" y="40"/>
                    <a:pt x="18" y="40"/>
                    <a:pt x="18" y="40"/>
                  </a:cubicBezTo>
                  <a:cubicBezTo>
                    <a:pt x="17" y="39"/>
                    <a:pt x="17" y="38"/>
                    <a:pt x="16" y="37"/>
                  </a:cubicBezTo>
                  <a:cubicBezTo>
                    <a:pt x="15" y="34"/>
                    <a:pt x="14" y="31"/>
                    <a:pt x="14" y="28"/>
                  </a:cubicBezTo>
                  <a:cubicBezTo>
                    <a:pt x="14" y="25"/>
                    <a:pt x="15" y="23"/>
                    <a:pt x="17" y="21"/>
                  </a:cubicBezTo>
                  <a:cubicBezTo>
                    <a:pt x="17" y="21"/>
                    <a:pt x="17" y="20"/>
                    <a:pt x="18" y="20"/>
                  </a:cubicBezTo>
                  <a:cubicBezTo>
                    <a:pt x="18" y="20"/>
                    <a:pt x="18" y="20"/>
                    <a:pt x="19" y="19"/>
                  </a:cubicBezTo>
                  <a:cubicBezTo>
                    <a:pt x="19" y="19"/>
                    <a:pt x="20" y="18"/>
                    <a:pt x="21" y="18"/>
                  </a:cubicBezTo>
                  <a:cubicBezTo>
                    <a:pt x="22" y="17"/>
                    <a:pt x="24" y="16"/>
                    <a:pt x="26" y="16"/>
                  </a:cubicBezTo>
                  <a:cubicBezTo>
                    <a:pt x="28" y="15"/>
                    <a:pt x="30" y="15"/>
                    <a:pt x="32" y="15"/>
                  </a:cubicBezTo>
                  <a:cubicBezTo>
                    <a:pt x="34" y="15"/>
                    <a:pt x="36" y="16"/>
                    <a:pt x="37" y="17"/>
                  </a:cubicBezTo>
                  <a:cubicBezTo>
                    <a:pt x="38" y="17"/>
                    <a:pt x="38" y="17"/>
                    <a:pt x="38" y="18"/>
                  </a:cubicBezTo>
                  <a:cubicBezTo>
                    <a:pt x="39" y="18"/>
                    <a:pt x="39" y="18"/>
                    <a:pt x="39" y="18"/>
                  </a:cubicBezTo>
                  <a:cubicBezTo>
                    <a:pt x="39" y="19"/>
                    <a:pt x="39" y="19"/>
                    <a:pt x="39" y="19"/>
                  </a:cubicBezTo>
                  <a:cubicBezTo>
                    <a:pt x="42" y="22"/>
                    <a:pt x="42" y="22"/>
                    <a:pt x="42" y="22"/>
                  </a:cubicBezTo>
                  <a:cubicBezTo>
                    <a:pt x="48" y="30"/>
                    <a:pt x="48" y="30"/>
                    <a:pt x="48" y="30"/>
                  </a:cubicBezTo>
                  <a:cubicBezTo>
                    <a:pt x="56" y="40"/>
                    <a:pt x="63" y="49"/>
                    <a:pt x="70" y="57"/>
                  </a:cubicBezTo>
                  <a:cubicBezTo>
                    <a:pt x="82" y="70"/>
                    <a:pt x="82" y="62"/>
                    <a:pt x="72" y="47"/>
                  </a:cubicBezTo>
                  <a:cubicBezTo>
                    <a:pt x="72" y="46"/>
                    <a:pt x="72" y="46"/>
                    <a:pt x="72" y="46"/>
                  </a:cubicBezTo>
                  <a:cubicBezTo>
                    <a:pt x="83" y="61"/>
                    <a:pt x="80" y="52"/>
                    <a:pt x="83" y="53"/>
                  </a:cubicBezTo>
                  <a:cubicBezTo>
                    <a:pt x="77" y="45"/>
                    <a:pt x="72" y="38"/>
                    <a:pt x="67" y="30"/>
                  </a:cubicBezTo>
                  <a:cubicBezTo>
                    <a:pt x="61" y="23"/>
                    <a:pt x="61" y="23"/>
                    <a:pt x="61" y="23"/>
                  </a:cubicBezTo>
                  <a:cubicBezTo>
                    <a:pt x="55" y="16"/>
                    <a:pt x="55" y="16"/>
                    <a:pt x="55" y="16"/>
                  </a:cubicBezTo>
                  <a:cubicBezTo>
                    <a:pt x="52" y="12"/>
                    <a:pt x="52" y="12"/>
                    <a:pt x="52" y="12"/>
                  </a:cubicBezTo>
                  <a:cubicBezTo>
                    <a:pt x="50" y="10"/>
                    <a:pt x="50" y="10"/>
                    <a:pt x="50" y="10"/>
                  </a:cubicBezTo>
                  <a:cubicBezTo>
                    <a:pt x="50" y="9"/>
                    <a:pt x="49" y="8"/>
                    <a:pt x="48" y="7"/>
                  </a:cubicBezTo>
                  <a:cubicBezTo>
                    <a:pt x="45" y="4"/>
                    <a:pt x="40" y="2"/>
                    <a:pt x="36" y="1"/>
                  </a:cubicBezTo>
                  <a:cubicBezTo>
                    <a:pt x="31" y="0"/>
                    <a:pt x="27" y="1"/>
                    <a:pt x="23" y="2"/>
                  </a:cubicBezTo>
                  <a:cubicBezTo>
                    <a:pt x="19" y="3"/>
                    <a:pt x="16" y="4"/>
                    <a:pt x="12" y="6"/>
                  </a:cubicBezTo>
                  <a:cubicBezTo>
                    <a:pt x="11" y="7"/>
                    <a:pt x="11" y="7"/>
                    <a:pt x="10" y="8"/>
                  </a:cubicBezTo>
                  <a:cubicBezTo>
                    <a:pt x="9" y="8"/>
                    <a:pt x="9" y="9"/>
                    <a:pt x="9" y="9"/>
                  </a:cubicBezTo>
                  <a:cubicBezTo>
                    <a:pt x="8" y="9"/>
                    <a:pt x="8" y="10"/>
                    <a:pt x="7" y="10"/>
                  </a:cubicBezTo>
                  <a:cubicBezTo>
                    <a:pt x="6" y="12"/>
                    <a:pt x="4" y="13"/>
                    <a:pt x="3" y="15"/>
                  </a:cubicBezTo>
                  <a:cubicBezTo>
                    <a:pt x="1" y="19"/>
                    <a:pt x="0" y="24"/>
                    <a:pt x="0" y="28"/>
                  </a:cubicBezTo>
                  <a:cubicBezTo>
                    <a:pt x="0" y="32"/>
                    <a:pt x="0" y="36"/>
                    <a:pt x="2" y="40"/>
                  </a:cubicBezTo>
                  <a:cubicBezTo>
                    <a:pt x="3" y="43"/>
                    <a:pt x="5" y="47"/>
                    <a:pt x="7" y="50"/>
                  </a:cubicBezTo>
                  <a:lnTo>
                    <a:pt x="14" y="58"/>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2" name="Freeform 34">
              <a:extLst>
                <a:ext uri="{FF2B5EF4-FFF2-40B4-BE49-F238E27FC236}">
                  <a16:creationId xmlns:a16="http://schemas.microsoft.com/office/drawing/2014/main" id="{C2ACA1AF-C0D3-7535-FAF5-A7308E77BBA5}"/>
                </a:ext>
              </a:extLst>
            </p:cNvPr>
            <p:cNvSpPr/>
            <p:nvPr/>
          </p:nvSpPr>
          <p:spPr bwMode="auto">
            <a:xfrm>
              <a:off x="5984876" y="954088"/>
              <a:ext cx="222250" cy="431800"/>
            </a:xfrm>
            <a:custGeom>
              <a:avLst/>
              <a:gdLst>
                <a:gd name="T0" fmla="*/ 0 w 59"/>
                <a:gd name="T1" fmla="*/ 87 h 115"/>
                <a:gd name="T2" fmla="*/ 17 w 59"/>
                <a:gd name="T3" fmla="*/ 113 h 115"/>
                <a:gd name="T4" fmla="*/ 47 w 59"/>
                <a:gd name="T5" fmla="*/ 110 h 115"/>
                <a:gd name="T6" fmla="*/ 48 w 59"/>
                <a:gd name="T7" fmla="*/ 108 h 115"/>
                <a:gd name="T8" fmla="*/ 51 w 59"/>
                <a:gd name="T9" fmla="*/ 106 h 115"/>
                <a:gd name="T10" fmla="*/ 58 w 59"/>
                <a:gd name="T11" fmla="*/ 87 h 115"/>
                <a:gd name="T12" fmla="*/ 58 w 59"/>
                <a:gd name="T13" fmla="*/ 73 h 115"/>
                <a:gd name="T14" fmla="*/ 58 w 59"/>
                <a:gd name="T15" fmla="*/ 85 h 115"/>
                <a:gd name="T16" fmla="*/ 57 w 59"/>
                <a:gd name="T17" fmla="*/ 92 h 115"/>
                <a:gd name="T18" fmla="*/ 48 w 59"/>
                <a:gd name="T19" fmla="*/ 108 h 115"/>
                <a:gd name="T20" fmla="*/ 47 w 59"/>
                <a:gd name="T21" fmla="*/ 108 h 115"/>
                <a:gd name="T22" fmla="*/ 29 w 59"/>
                <a:gd name="T23" fmla="*/ 115 h 115"/>
                <a:gd name="T24" fmla="*/ 1 w 59"/>
                <a:gd name="T25" fmla="*/ 92 h 115"/>
                <a:gd name="T26" fmla="*/ 37 w 59"/>
                <a:gd name="T27" fmla="*/ 113 h 115"/>
                <a:gd name="T28" fmla="*/ 48 w 59"/>
                <a:gd name="T29" fmla="*/ 106 h 115"/>
                <a:gd name="T30" fmla="*/ 57 w 59"/>
                <a:gd name="T31" fmla="*/ 87 h 115"/>
                <a:gd name="T32" fmla="*/ 57 w 59"/>
                <a:gd name="T33" fmla="*/ 53 h 115"/>
                <a:gd name="T34" fmla="*/ 59 w 59"/>
                <a:gd name="T35" fmla="*/ 30 h 115"/>
                <a:gd name="T36" fmla="*/ 43 w 59"/>
                <a:gd name="T37" fmla="*/ 2 h 115"/>
                <a:gd name="T38" fmla="*/ 57 w 59"/>
                <a:gd name="T39" fmla="*/ 25 h 115"/>
                <a:gd name="T40" fmla="*/ 57 w 59"/>
                <a:gd name="T41" fmla="*/ 31 h 115"/>
                <a:gd name="T42" fmla="*/ 56 w 59"/>
                <a:gd name="T43" fmla="*/ 81 h 115"/>
                <a:gd name="T44" fmla="*/ 56 w 59"/>
                <a:gd name="T45" fmla="*/ 88 h 115"/>
                <a:gd name="T46" fmla="*/ 47 w 59"/>
                <a:gd name="T47" fmla="*/ 105 h 115"/>
                <a:gd name="T48" fmla="*/ 46 w 59"/>
                <a:gd name="T49" fmla="*/ 107 h 115"/>
                <a:gd name="T50" fmla="*/ 41 w 59"/>
                <a:gd name="T51" fmla="*/ 110 h 115"/>
                <a:gd name="T52" fmla="*/ 46 w 59"/>
                <a:gd name="T53" fmla="*/ 106 h 115"/>
                <a:gd name="T54" fmla="*/ 55 w 59"/>
                <a:gd name="T55" fmla="*/ 93 h 115"/>
                <a:gd name="T56" fmla="*/ 55 w 59"/>
                <a:gd name="T57" fmla="*/ 79 h 115"/>
                <a:gd name="T58" fmla="*/ 56 w 59"/>
                <a:gd name="T59" fmla="*/ 26 h 115"/>
                <a:gd name="T60" fmla="*/ 39 w 59"/>
                <a:gd name="T61" fmla="*/ 1 h 115"/>
                <a:gd name="T62" fmla="*/ 31 w 59"/>
                <a:gd name="T63" fmla="*/ 4 h 115"/>
                <a:gd name="T64" fmla="*/ 41 w 59"/>
                <a:gd name="T65" fmla="*/ 9 h 115"/>
                <a:gd name="T66" fmla="*/ 48 w 59"/>
                <a:gd name="T67" fmla="*/ 49 h 115"/>
                <a:gd name="T68" fmla="*/ 47 w 59"/>
                <a:gd name="T69" fmla="*/ 86 h 115"/>
                <a:gd name="T70" fmla="*/ 47 w 59"/>
                <a:gd name="T71" fmla="*/ 89 h 115"/>
                <a:gd name="T72" fmla="*/ 47 w 59"/>
                <a:gd name="T73" fmla="*/ 76 h 115"/>
                <a:gd name="T74" fmla="*/ 39 w 59"/>
                <a:gd name="T75" fmla="*/ 11 h 115"/>
                <a:gd name="T76" fmla="*/ 46 w 59"/>
                <a:gd name="T77" fmla="*/ 25 h 115"/>
                <a:gd name="T78" fmla="*/ 46 w 59"/>
                <a:gd name="T79" fmla="*/ 37 h 115"/>
                <a:gd name="T80" fmla="*/ 45 w 59"/>
                <a:gd name="T81" fmla="*/ 86 h 115"/>
                <a:gd name="T82" fmla="*/ 44 w 59"/>
                <a:gd name="T83" fmla="*/ 92 h 115"/>
                <a:gd name="T84" fmla="*/ 39 w 59"/>
                <a:gd name="T85" fmla="*/ 98 h 115"/>
                <a:gd name="T86" fmla="*/ 34 w 59"/>
                <a:gd name="T87" fmla="*/ 101 h 115"/>
                <a:gd name="T88" fmla="*/ 18 w 59"/>
                <a:gd name="T89" fmla="*/ 96 h 115"/>
                <a:gd name="T90" fmla="*/ 14 w 59"/>
                <a:gd name="T91" fmla="*/ 85 h 115"/>
                <a:gd name="T92" fmla="*/ 14 w 59"/>
                <a:gd name="T93" fmla="*/ 36 h 115"/>
                <a:gd name="T94" fmla="*/ 14 w 59"/>
                <a:gd name="T95" fmla="*/ 26 h 115"/>
                <a:gd name="T96" fmla="*/ 22 w 59"/>
                <a:gd name="T97" fmla="*/ 13 h 115"/>
                <a:gd name="T98" fmla="*/ 30 w 59"/>
                <a:gd name="T99" fmla="*/ 9 h 115"/>
                <a:gd name="T100" fmla="*/ 13 w 59"/>
                <a:gd name="T101" fmla="*/ 10 h 115"/>
                <a:gd name="T102" fmla="*/ 23 w 59"/>
                <a:gd name="T103" fmla="*/ 2 h 115"/>
                <a:gd name="T104" fmla="*/ 0 w 59"/>
                <a:gd name="T105" fmla="*/ 24 h 115"/>
                <a:gd name="T106" fmla="*/ 0 w 59"/>
                <a:gd name="T107" fmla="*/ 34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9" h="115">
                  <a:moveTo>
                    <a:pt x="0" y="83"/>
                  </a:moveTo>
                  <a:cubicBezTo>
                    <a:pt x="0" y="85"/>
                    <a:pt x="0" y="85"/>
                    <a:pt x="0" y="85"/>
                  </a:cubicBezTo>
                  <a:cubicBezTo>
                    <a:pt x="0" y="87"/>
                    <a:pt x="0" y="87"/>
                    <a:pt x="0" y="87"/>
                  </a:cubicBezTo>
                  <a:cubicBezTo>
                    <a:pt x="0" y="87"/>
                    <a:pt x="0" y="88"/>
                    <a:pt x="0" y="88"/>
                  </a:cubicBezTo>
                  <a:cubicBezTo>
                    <a:pt x="0" y="90"/>
                    <a:pt x="0" y="92"/>
                    <a:pt x="1" y="94"/>
                  </a:cubicBezTo>
                  <a:cubicBezTo>
                    <a:pt x="3" y="103"/>
                    <a:pt x="9" y="109"/>
                    <a:pt x="17" y="113"/>
                  </a:cubicBezTo>
                  <a:cubicBezTo>
                    <a:pt x="21" y="115"/>
                    <a:pt x="25" y="115"/>
                    <a:pt x="29" y="115"/>
                  </a:cubicBezTo>
                  <a:cubicBezTo>
                    <a:pt x="33" y="115"/>
                    <a:pt x="37" y="115"/>
                    <a:pt x="41" y="113"/>
                  </a:cubicBezTo>
                  <a:cubicBezTo>
                    <a:pt x="43" y="112"/>
                    <a:pt x="45" y="111"/>
                    <a:pt x="47" y="110"/>
                  </a:cubicBezTo>
                  <a:cubicBezTo>
                    <a:pt x="47" y="109"/>
                    <a:pt x="48" y="109"/>
                    <a:pt x="48" y="109"/>
                  </a:cubicBezTo>
                  <a:cubicBezTo>
                    <a:pt x="48" y="108"/>
                    <a:pt x="48" y="108"/>
                    <a:pt x="48" y="108"/>
                  </a:cubicBezTo>
                  <a:cubicBezTo>
                    <a:pt x="48" y="108"/>
                    <a:pt x="48" y="108"/>
                    <a:pt x="48" y="108"/>
                  </a:cubicBezTo>
                  <a:cubicBezTo>
                    <a:pt x="48" y="108"/>
                    <a:pt x="48" y="108"/>
                    <a:pt x="48" y="108"/>
                  </a:cubicBezTo>
                  <a:cubicBezTo>
                    <a:pt x="49" y="108"/>
                    <a:pt x="49" y="108"/>
                    <a:pt x="49" y="108"/>
                  </a:cubicBezTo>
                  <a:cubicBezTo>
                    <a:pt x="50" y="107"/>
                    <a:pt x="50" y="106"/>
                    <a:pt x="51" y="106"/>
                  </a:cubicBezTo>
                  <a:cubicBezTo>
                    <a:pt x="54" y="103"/>
                    <a:pt x="56" y="99"/>
                    <a:pt x="57" y="94"/>
                  </a:cubicBezTo>
                  <a:cubicBezTo>
                    <a:pt x="58" y="92"/>
                    <a:pt x="58" y="90"/>
                    <a:pt x="58" y="88"/>
                  </a:cubicBezTo>
                  <a:cubicBezTo>
                    <a:pt x="58" y="88"/>
                    <a:pt x="58" y="87"/>
                    <a:pt x="58" y="87"/>
                  </a:cubicBezTo>
                  <a:cubicBezTo>
                    <a:pt x="58" y="86"/>
                    <a:pt x="58" y="86"/>
                    <a:pt x="58" y="86"/>
                  </a:cubicBezTo>
                  <a:cubicBezTo>
                    <a:pt x="58" y="83"/>
                    <a:pt x="58" y="83"/>
                    <a:pt x="58" y="83"/>
                  </a:cubicBezTo>
                  <a:cubicBezTo>
                    <a:pt x="58" y="73"/>
                    <a:pt x="58" y="73"/>
                    <a:pt x="58" y="73"/>
                  </a:cubicBezTo>
                  <a:cubicBezTo>
                    <a:pt x="59" y="54"/>
                    <a:pt x="59" y="54"/>
                    <a:pt x="59" y="54"/>
                  </a:cubicBezTo>
                  <a:cubicBezTo>
                    <a:pt x="58" y="79"/>
                    <a:pt x="58" y="79"/>
                    <a:pt x="58" y="79"/>
                  </a:cubicBezTo>
                  <a:cubicBezTo>
                    <a:pt x="58" y="85"/>
                    <a:pt x="58" y="85"/>
                    <a:pt x="58" y="85"/>
                  </a:cubicBezTo>
                  <a:cubicBezTo>
                    <a:pt x="58" y="86"/>
                    <a:pt x="58" y="86"/>
                    <a:pt x="58" y="86"/>
                  </a:cubicBezTo>
                  <a:cubicBezTo>
                    <a:pt x="58" y="87"/>
                    <a:pt x="58" y="88"/>
                    <a:pt x="58" y="88"/>
                  </a:cubicBezTo>
                  <a:cubicBezTo>
                    <a:pt x="58" y="90"/>
                    <a:pt x="58" y="91"/>
                    <a:pt x="57" y="92"/>
                  </a:cubicBezTo>
                  <a:cubicBezTo>
                    <a:pt x="57" y="97"/>
                    <a:pt x="54" y="102"/>
                    <a:pt x="50" y="106"/>
                  </a:cubicBezTo>
                  <a:cubicBezTo>
                    <a:pt x="50" y="107"/>
                    <a:pt x="49" y="107"/>
                    <a:pt x="49" y="108"/>
                  </a:cubicBezTo>
                  <a:cubicBezTo>
                    <a:pt x="48" y="108"/>
                    <a:pt x="48" y="108"/>
                    <a:pt x="48" y="108"/>
                  </a:cubicBezTo>
                  <a:cubicBezTo>
                    <a:pt x="48" y="108"/>
                    <a:pt x="48" y="108"/>
                    <a:pt x="48" y="108"/>
                  </a:cubicBezTo>
                  <a:cubicBezTo>
                    <a:pt x="48" y="108"/>
                    <a:pt x="48" y="108"/>
                    <a:pt x="48" y="108"/>
                  </a:cubicBezTo>
                  <a:cubicBezTo>
                    <a:pt x="47" y="108"/>
                    <a:pt x="47" y="108"/>
                    <a:pt x="47" y="108"/>
                  </a:cubicBezTo>
                  <a:cubicBezTo>
                    <a:pt x="46" y="109"/>
                    <a:pt x="45" y="110"/>
                    <a:pt x="44" y="111"/>
                  </a:cubicBezTo>
                  <a:cubicBezTo>
                    <a:pt x="42" y="112"/>
                    <a:pt x="39" y="113"/>
                    <a:pt x="37" y="114"/>
                  </a:cubicBezTo>
                  <a:cubicBezTo>
                    <a:pt x="34" y="115"/>
                    <a:pt x="32" y="115"/>
                    <a:pt x="29" y="115"/>
                  </a:cubicBezTo>
                  <a:cubicBezTo>
                    <a:pt x="27" y="115"/>
                    <a:pt x="24" y="115"/>
                    <a:pt x="21" y="114"/>
                  </a:cubicBezTo>
                  <a:cubicBezTo>
                    <a:pt x="11" y="111"/>
                    <a:pt x="3" y="103"/>
                    <a:pt x="1" y="92"/>
                  </a:cubicBezTo>
                  <a:cubicBezTo>
                    <a:pt x="1" y="92"/>
                    <a:pt x="1" y="93"/>
                    <a:pt x="1" y="92"/>
                  </a:cubicBezTo>
                  <a:cubicBezTo>
                    <a:pt x="4" y="102"/>
                    <a:pt x="12" y="110"/>
                    <a:pt x="22" y="113"/>
                  </a:cubicBezTo>
                  <a:cubicBezTo>
                    <a:pt x="24" y="114"/>
                    <a:pt x="27" y="114"/>
                    <a:pt x="30" y="114"/>
                  </a:cubicBezTo>
                  <a:cubicBezTo>
                    <a:pt x="32" y="114"/>
                    <a:pt x="35" y="114"/>
                    <a:pt x="37" y="113"/>
                  </a:cubicBezTo>
                  <a:cubicBezTo>
                    <a:pt x="40" y="112"/>
                    <a:pt x="42" y="111"/>
                    <a:pt x="44" y="110"/>
                  </a:cubicBezTo>
                  <a:cubicBezTo>
                    <a:pt x="45" y="109"/>
                    <a:pt x="46" y="108"/>
                    <a:pt x="47" y="107"/>
                  </a:cubicBezTo>
                  <a:cubicBezTo>
                    <a:pt x="47" y="107"/>
                    <a:pt x="48" y="107"/>
                    <a:pt x="48" y="106"/>
                  </a:cubicBezTo>
                  <a:cubicBezTo>
                    <a:pt x="49" y="106"/>
                    <a:pt x="49" y="106"/>
                    <a:pt x="50" y="105"/>
                  </a:cubicBezTo>
                  <a:cubicBezTo>
                    <a:pt x="54" y="101"/>
                    <a:pt x="56" y="96"/>
                    <a:pt x="57" y="91"/>
                  </a:cubicBezTo>
                  <a:cubicBezTo>
                    <a:pt x="57" y="90"/>
                    <a:pt x="57" y="89"/>
                    <a:pt x="57" y="87"/>
                  </a:cubicBezTo>
                  <a:cubicBezTo>
                    <a:pt x="57" y="84"/>
                    <a:pt x="57" y="84"/>
                    <a:pt x="57" y="84"/>
                  </a:cubicBezTo>
                  <a:cubicBezTo>
                    <a:pt x="57" y="78"/>
                    <a:pt x="57" y="78"/>
                    <a:pt x="57" y="78"/>
                  </a:cubicBezTo>
                  <a:cubicBezTo>
                    <a:pt x="58" y="70"/>
                    <a:pt x="58" y="61"/>
                    <a:pt x="57" y="53"/>
                  </a:cubicBezTo>
                  <a:cubicBezTo>
                    <a:pt x="59" y="53"/>
                    <a:pt x="59" y="53"/>
                    <a:pt x="59" y="53"/>
                  </a:cubicBezTo>
                  <a:cubicBezTo>
                    <a:pt x="59" y="35"/>
                    <a:pt x="59" y="35"/>
                    <a:pt x="59" y="35"/>
                  </a:cubicBezTo>
                  <a:cubicBezTo>
                    <a:pt x="59" y="30"/>
                    <a:pt x="59" y="30"/>
                    <a:pt x="59" y="30"/>
                  </a:cubicBezTo>
                  <a:cubicBezTo>
                    <a:pt x="59" y="28"/>
                    <a:pt x="59" y="27"/>
                    <a:pt x="59" y="25"/>
                  </a:cubicBezTo>
                  <a:cubicBezTo>
                    <a:pt x="59" y="21"/>
                    <a:pt x="58" y="17"/>
                    <a:pt x="56" y="13"/>
                  </a:cubicBezTo>
                  <a:cubicBezTo>
                    <a:pt x="53" y="7"/>
                    <a:pt x="48" y="4"/>
                    <a:pt x="43" y="2"/>
                  </a:cubicBezTo>
                  <a:cubicBezTo>
                    <a:pt x="48" y="5"/>
                    <a:pt x="52" y="10"/>
                    <a:pt x="54" y="15"/>
                  </a:cubicBezTo>
                  <a:cubicBezTo>
                    <a:pt x="55" y="17"/>
                    <a:pt x="56" y="20"/>
                    <a:pt x="57" y="23"/>
                  </a:cubicBezTo>
                  <a:cubicBezTo>
                    <a:pt x="57" y="24"/>
                    <a:pt x="57" y="25"/>
                    <a:pt x="57" y="25"/>
                  </a:cubicBezTo>
                  <a:cubicBezTo>
                    <a:pt x="57" y="26"/>
                    <a:pt x="57" y="26"/>
                    <a:pt x="57" y="26"/>
                  </a:cubicBezTo>
                  <a:cubicBezTo>
                    <a:pt x="57" y="27"/>
                    <a:pt x="57" y="27"/>
                    <a:pt x="57" y="27"/>
                  </a:cubicBezTo>
                  <a:cubicBezTo>
                    <a:pt x="57" y="31"/>
                    <a:pt x="57" y="31"/>
                    <a:pt x="57" y="31"/>
                  </a:cubicBezTo>
                  <a:cubicBezTo>
                    <a:pt x="56" y="40"/>
                    <a:pt x="56" y="50"/>
                    <a:pt x="56" y="59"/>
                  </a:cubicBezTo>
                  <a:cubicBezTo>
                    <a:pt x="56" y="74"/>
                    <a:pt x="56" y="74"/>
                    <a:pt x="56" y="74"/>
                  </a:cubicBezTo>
                  <a:cubicBezTo>
                    <a:pt x="56" y="81"/>
                    <a:pt x="56" y="81"/>
                    <a:pt x="56" y="81"/>
                  </a:cubicBezTo>
                  <a:cubicBezTo>
                    <a:pt x="56" y="85"/>
                    <a:pt x="56" y="85"/>
                    <a:pt x="56" y="85"/>
                  </a:cubicBezTo>
                  <a:cubicBezTo>
                    <a:pt x="56" y="86"/>
                    <a:pt x="56" y="86"/>
                    <a:pt x="56" y="86"/>
                  </a:cubicBezTo>
                  <a:cubicBezTo>
                    <a:pt x="56" y="87"/>
                    <a:pt x="56" y="88"/>
                    <a:pt x="56" y="88"/>
                  </a:cubicBezTo>
                  <a:cubicBezTo>
                    <a:pt x="55" y="91"/>
                    <a:pt x="55" y="94"/>
                    <a:pt x="54" y="97"/>
                  </a:cubicBezTo>
                  <a:cubicBezTo>
                    <a:pt x="53" y="99"/>
                    <a:pt x="51" y="102"/>
                    <a:pt x="49" y="104"/>
                  </a:cubicBezTo>
                  <a:cubicBezTo>
                    <a:pt x="48" y="104"/>
                    <a:pt x="48" y="105"/>
                    <a:pt x="47" y="105"/>
                  </a:cubicBezTo>
                  <a:cubicBezTo>
                    <a:pt x="47" y="106"/>
                    <a:pt x="47" y="106"/>
                    <a:pt x="47" y="106"/>
                  </a:cubicBezTo>
                  <a:cubicBezTo>
                    <a:pt x="46" y="106"/>
                    <a:pt x="46" y="106"/>
                    <a:pt x="46" y="106"/>
                  </a:cubicBezTo>
                  <a:cubicBezTo>
                    <a:pt x="46" y="107"/>
                    <a:pt x="46" y="107"/>
                    <a:pt x="46" y="107"/>
                  </a:cubicBezTo>
                  <a:cubicBezTo>
                    <a:pt x="45" y="107"/>
                    <a:pt x="44" y="108"/>
                    <a:pt x="43" y="109"/>
                  </a:cubicBezTo>
                  <a:cubicBezTo>
                    <a:pt x="40" y="110"/>
                    <a:pt x="37" y="111"/>
                    <a:pt x="35" y="112"/>
                  </a:cubicBezTo>
                  <a:cubicBezTo>
                    <a:pt x="37" y="111"/>
                    <a:pt x="39" y="111"/>
                    <a:pt x="41" y="110"/>
                  </a:cubicBezTo>
                  <a:cubicBezTo>
                    <a:pt x="42" y="109"/>
                    <a:pt x="44" y="108"/>
                    <a:pt x="45" y="108"/>
                  </a:cubicBezTo>
                  <a:cubicBezTo>
                    <a:pt x="45" y="107"/>
                    <a:pt x="46" y="107"/>
                    <a:pt x="46" y="106"/>
                  </a:cubicBezTo>
                  <a:cubicBezTo>
                    <a:pt x="46" y="106"/>
                    <a:pt x="46" y="106"/>
                    <a:pt x="46" y="106"/>
                  </a:cubicBezTo>
                  <a:cubicBezTo>
                    <a:pt x="46" y="106"/>
                    <a:pt x="46" y="106"/>
                    <a:pt x="46" y="106"/>
                  </a:cubicBezTo>
                  <a:cubicBezTo>
                    <a:pt x="47" y="105"/>
                    <a:pt x="47" y="105"/>
                    <a:pt x="47" y="105"/>
                  </a:cubicBezTo>
                  <a:cubicBezTo>
                    <a:pt x="51" y="102"/>
                    <a:pt x="54" y="97"/>
                    <a:pt x="55" y="93"/>
                  </a:cubicBezTo>
                  <a:cubicBezTo>
                    <a:pt x="55" y="91"/>
                    <a:pt x="55" y="90"/>
                    <a:pt x="55" y="89"/>
                  </a:cubicBezTo>
                  <a:cubicBezTo>
                    <a:pt x="55" y="88"/>
                    <a:pt x="55" y="86"/>
                    <a:pt x="55" y="85"/>
                  </a:cubicBezTo>
                  <a:cubicBezTo>
                    <a:pt x="55" y="79"/>
                    <a:pt x="55" y="79"/>
                    <a:pt x="55" y="79"/>
                  </a:cubicBezTo>
                  <a:cubicBezTo>
                    <a:pt x="55" y="75"/>
                    <a:pt x="55" y="71"/>
                    <a:pt x="56" y="67"/>
                  </a:cubicBezTo>
                  <a:cubicBezTo>
                    <a:pt x="56" y="55"/>
                    <a:pt x="56" y="45"/>
                    <a:pt x="56" y="34"/>
                  </a:cubicBezTo>
                  <a:cubicBezTo>
                    <a:pt x="56" y="26"/>
                    <a:pt x="56" y="26"/>
                    <a:pt x="56" y="26"/>
                  </a:cubicBezTo>
                  <a:cubicBezTo>
                    <a:pt x="56" y="23"/>
                    <a:pt x="56" y="20"/>
                    <a:pt x="54" y="17"/>
                  </a:cubicBezTo>
                  <a:cubicBezTo>
                    <a:pt x="52" y="11"/>
                    <a:pt x="48" y="6"/>
                    <a:pt x="43" y="3"/>
                  </a:cubicBezTo>
                  <a:cubicBezTo>
                    <a:pt x="41" y="2"/>
                    <a:pt x="40" y="1"/>
                    <a:pt x="39" y="1"/>
                  </a:cubicBezTo>
                  <a:cubicBezTo>
                    <a:pt x="37" y="0"/>
                    <a:pt x="35" y="0"/>
                    <a:pt x="34" y="0"/>
                  </a:cubicBezTo>
                  <a:cubicBezTo>
                    <a:pt x="31" y="1"/>
                    <a:pt x="29" y="2"/>
                    <a:pt x="29" y="3"/>
                  </a:cubicBezTo>
                  <a:cubicBezTo>
                    <a:pt x="29" y="3"/>
                    <a:pt x="30" y="4"/>
                    <a:pt x="31" y="4"/>
                  </a:cubicBezTo>
                  <a:cubicBezTo>
                    <a:pt x="32" y="5"/>
                    <a:pt x="33" y="5"/>
                    <a:pt x="35" y="6"/>
                  </a:cubicBezTo>
                  <a:cubicBezTo>
                    <a:pt x="36" y="6"/>
                    <a:pt x="38" y="7"/>
                    <a:pt x="39" y="8"/>
                  </a:cubicBezTo>
                  <a:cubicBezTo>
                    <a:pt x="40" y="8"/>
                    <a:pt x="41" y="9"/>
                    <a:pt x="41" y="9"/>
                  </a:cubicBezTo>
                  <a:cubicBezTo>
                    <a:pt x="41" y="10"/>
                    <a:pt x="41" y="10"/>
                    <a:pt x="40" y="10"/>
                  </a:cubicBezTo>
                  <a:cubicBezTo>
                    <a:pt x="45" y="14"/>
                    <a:pt x="49" y="21"/>
                    <a:pt x="48" y="27"/>
                  </a:cubicBezTo>
                  <a:cubicBezTo>
                    <a:pt x="48" y="49"/>
                    <a:pt x="48" y="49"/>
                    <a:pt x="48" y="49"/>
                  </a:cubicBezTo>
                  <a:cubicBezTo>
                    <a:pt x="48" y="58"/>
                    <a:pt x="48" y="67"/>
                    <a:pt x="48" y="76"/>
                  </a:cubicBezTo>
                  <a:cubicBezTo>
                    <a:pt x="47" y="83"/>
                    <a:pt x="47" y="83"/>
                    <a:pt x="47" y="83"/>
                  </a:cubicBezTo>
                  <a:cubicBezTo>
                    <a:pt x="47" y="86"/>
                    <a:pt x="47" y="86"/>
                    <a:pt x="47" y="86"/>
                  </a:cubicBezTo>
                  <a:cubicBezTo>
                    <a:pt x="47" y="87"/>
                    <a:pt x="47" y="88"/>
                    <a:pt x="47" y="89"/>
                  </a:cubicBezTo>
                  <a:cubicBezTo>
                    <a:pt x="46" y="93"/>
                    <a:pt x="45" y="96"/>
                    <a:pt x="42" y="98"/>
                  </a:cubicBezTo>
                  <a:cubicBezTo>
                    <a:pt x="45" y="96"/>
                    <a:pt x="46" y="93"/>
                    <a:pt x="47" y="89"/>
                  </a:cubicBezTo>
                  <a:cubicBezTo>
                    <a:pt x="47" y="88"/>
                    <a:pt x="47" y="87"/>
                    <a:pt x="47" y="86"/>
                  </a:cubicBezTo>
                  <a:cubicBezTo>
                    <a:pt x="47" y="83"/>
                    <a:pt x="47" y="83"/>
                    <a:pt x="47" y="83"/>
                  </a:cubicBezTo>
                  <a:cubicBezTo>
                    <a:pt x="47" y="76"/>
                    <a:pt x="47" y="76"/>
                    <a:pt x="47" y="76"/>
                  </a:cubicBezTo>
                  <a:cubicBezTo>
                    <a:pt x="48" y="49"/>
                    <a:pt x="48" y="49"/>
                    <a:pt x="48" y="49"/>
                  </a:cubicBezTo>
                  <a:cubicBezTo>
                    <a:pt x="48" y="27"/>
                    <a:pt x="48" y="27"/>
                    <a:pt x="48" y="27"/>
                  </a:cubicBezTo>
                  <a:cubicBezTo>
                    <a:pt x="48" y="20"/>
                    <a:pt x="45" y="14"/>
                    <a:pt x="39" y="11"/>
                  </a:cubicBezTo>
                  <a:cubicBezTo>
                    <a:pt x="38" y="11"/>
                    <a:pt x="38" y="12"/>
                    <a:pt x="40" y="14"/>
                  </a:cubicBezTo>
                  <a:cubicBezTo>
                    <a:pt x="41" y="15"/>
                    <a:pt x="44" y="18"/>
                    <a:pt x="45" y="22"/>
                  </a:cubicBezTo>
                  <a:cubicBezTo>
                    <a:pt x="46" y="23"/>
                    <a:pt x="46" y="24"/>
                    <a:pt x="46" y="25"/>
                  </a:cubicBezTo>
                  <a:cubicBezTo>
                    <a:pt x="46" y="26"/>
                    <a:pt x="46" y="26"/>
                    <a:pt x="46" y="27"/>
                  </a:cubicBezTo>
                  <a:cubicBezTo>
                    <a:pt x="46" y="29"/>
                    <a:pt x="46" y="29"/>
                    <a:pt x="46" y="29"/>
                  </a:cubicBezTo>
                  <a:cubicBezTo>
                    <a:pt x="46" y="32"/>
                    <a:pt x="46" y="35"/>
                    <a:pt x="46" y="37"/>
                  </a:cubicBezTo>
                  <a:cubicBezTo>
                    <a:pt x="45" y="49"/>
                    <a:pt x="45" y="62"/>
                    <a:pt x="45" y="75"/>
                  </a:cubicBezTo>
                  <a:cubicBezTo>
                    <a:pt x="45" y="85"/>
                    <a:pt x="45" y="85"/>
                    <a:pt x="45" y="85"/>
                  </a:cubicBezTo>
                  <a:cubicBezTo>
                    <a:pt x="45" y="86"/>
                    <a:pt x="45" y="86"/>
                    <a:pt x="45" y="86"/>
                  </a:cubicBezTo>
                  <a:cubicBezTo>
                    <a:pt x="45" y="87"/>
                    <a:pt x="45" y="87"/>
                    <a:pt x="45" y="87"/>
                  </a:cubicBezTo>
                  <a:cubicBezTo>
                    <a:pt x="45" y="88"/>
                    <a:pt x="45" y="89"/>
                    <a:pt x="45" y="89"/>
                  </a:cubicBezTo>
                  <a:cubicBezTo>
                    <a:pt x="44" y="90"/>
                    <a:pt x="44" y="91"/>
                    <a:pt x="44" y="92"/>
                  </a:cubicBezTo>
                  <a:cubicBezTo>
                    <a:pt x="43" y="94"/>
                    <a:pt x="42" y="96"/>
                    <a:pt x="40" y="97"/>
                  </a:cubicBezTo>
                  <a:cubicBezTo>
                    <a:pt x="40" y="97"/>
                    <a:pt x="40" y="97"/>
                    <a:pt x="40" y="97"/>
                  </a:cubicBezTo>
                  <a:cubicBezTo>
                    <a:pt x="40" y="98"/>
                    <a:pt x="39" y="98"/>
                    <a:pt x="39" y="98"/>
                  </a:cubicBezTo>
                  <a:cubicBezTo>
                    <a:pt x="39" y="98"/>
                    <a:pt x="39" y="98"/>
                    <a:pt x="38" y="99"/>
                  </a:cubicBezTo>
                  <a:cubicBezTo>
                    <a:pt x="38" y="99"/>
                    <a:pt x="38" y="99"/>
                    <a:pt x="37" y="99"/>
                  </a:cubicBezTo>
                  <a:cubicBezTo>
                    <a:pt x="36" y="100"/>
                    <a:pt x="35" y="100"/>
                    <a:pt x="34" y="101"/>
                  </a:cubicBezTo>
                  <a:cubicBezTo>
                    <a:pt x="33" y="101"/>
                    <a:pt x="31" y="101"/>
                    <a:pt x="30" y="101"/>
                  </a:cubicBezTo>
                  <a:cubicBezTo>
                    <a:pt x="28" y="101"/>
                    <a:pt x="27" y="101"/>
                    <a:pt x="25" y="101"/>
                  </a:cubicBezTo>
                  <a:cubicBezTo>
                    <a:pt x="22" y="100"/>
                    <a:pt x="20" y="98"/>
                    <a:pt x="18" y="96"/>
                  </a:cubicBezTo>
                  <a:cubicBezTo>
                    <a:pt x="16" y="93"/>
                    <a:pt x="14" y="90"/>
                    <a:pt x="14" y="87"/>
                  </a:cubicBezTo>
                  <a:cubicBezTo>
                    <a:pt x="14" y="87"/>
                    <a:pt x="14" y="87"/>
                    <a:pt x="14" y="86"/>
                  </a:cubicBezTo>
                  <a:cubicBezTo>
                    <a:pt x="14" y="85"/>
                    <a:pt x="14" y="85"/>
                    <a:pt x="14" y="85"/>
                  </a:cubicBezTo>
                  <a:cubicBezTo>
                    <a:pt x="14" y="81"/>
                    <a:pt x="14" y="81"/>
                    <a:pt x="14" y="81"/>
                  </a:cubicBezTo>
                  <a:cubicBezTo>
                    <a:pt x="14" y="75"/>
                    <a:pt x="14" y="75"/>
                    <a:pt x="14" y="75"/>
                  </a:cubicBezTo>
                  <a:cubicBezTo>
                    <a:pt x="14" y="62"/>
                    <a:pt x="14" y="49"/>
                    <a:pt x="14" y="36"/>
                  </a:cubicBezTo>
                  <a:cubicBezTo>
                    <a:pt x="14" y="27"/>
                    <a:pt x="14" y="27"/>
                    <a:pt x="14" y="27"/>
                  </a:cubicBezTo>
                  <a:cubicBezTo>
                    <a:pt x="14" y="26"/>
                    <a:pt x="14" y="26"/>
                    <a:pt x="14" y="26"/>
                  </a:cubicBezTo>
                  <a:cubicBezTo>
                    <a:pt x="14" y="26"/>
                    <a:pt x="14" y="26"/>
                    <a:pt x="14" y="26"/>
                  </a:cubicBezTo>
                  <a:cubicBezTo>
                    <a:pt x="14" y="25"/>
                    <a:pt x="14" y="25"/>
                    <a:pt x="14" y="24"/>
                  </a:cubicBezTo>
                  <a:cubicBezTo>
                    <a:pt x="14" y="23"/>
                    <a:pt x="14" y="22"/>
                    <a:pt x="15" y="21"/>
                  </a:cubicBezTo>
                  <a:cubicBezTo>
                    <a:pt x="16" y="18"/>
                    <a:pt x="19" y="15"/>
                    <a:pt x="22" y="13"/>
                  </a:cubicBezTo>
                  <a:cubicBezTo>
                    <a:pt x="25" y="11"/>
                    <a:pt x="27" y="10"/>
                    <a:pt x="28" y="10"/>
                  </a:cubicBezTo>
                  <a:cubicBezTo>
                    <a:pt x="29" y="10"/>
                    <a:pt x="29" y="9"/>
                    <a:pt x="29" y="9"/>
                  </a:cubicBezTo>
                  <a:cubicBezTo>
                    <a:pt x="29" y="9"/>
                    <a:pt x="30" y="9"/>
                    <a:pt x="30" y="9"/>
                  </a:cubicBezTo>
                  <a:cubicBezTo>
                    <a:pt x="30" y="8"/>
                    <a:pt x="30" y="8"/>
                    <a:pt x="29" y="8"/>
                  </a:cubicBezTo>
                  <a:cubicBezTo>
                    <a:pt x="28" y="7"/>
                    <a:pt x="27" y="6"/>
                    <a:pt x="24" y="6"/>
                  </a:cubicBezTo>
                  <a:cubicBezTo>
                    <a:pt x="21" y="6"/>
                    <a:pt x="17" y="7"/>
                    <a:pt x="13" y="10"/>
                  </a:cubicBezTo>
                  <a:cubicBezTo>
                    <a:pt x="13" y="9"/>
                    <a:pt x="13" y="9"/>
                    <a:pt x="13" y="9"/>
                  </a:cubicBezTo>
                  <a:cubicBezTo>
                    <a:pt x="16" y="6"/>
                    <a:pt x="19" y="5"/>
                    <a:pt x="21" y="4"/>
                  </a:cubicBezTo>
                  <a:cubicBezTo>
                    <a:pt x="22" y="3"/>
                    <a:pt x="23" y="3"/>
                    <a:pt x="23" y="2"/>
                  </a:cubicBezTo>
                  <a:cubicBezTo>
                    <a:pt x="23" y="1"/>
                    <a:pt x="21" y="1"/>
                    <a:pt x="22" y="0"/>
                  </a:cubicBezTo>
                  <a:cubicBezTo>
                    <a:pt x="17" y="1"/>
                    <a:pt x="12" y="4"/>
                    <a:pt x="8" y="8"/>
                  </a:cubicBezTo>
                  <a:cubicBezTo>
                    <a:pt x="4" y="12"/>
                    <a:pt x="1" y="18"/>
                    <a:pt x="0" y="24"/>
                  </a:cubicBezTo>
                  <a:cubicBezTo>
                    <a:pt x="0" y="25"/>
                    <a:pt x="0" y="26"/>
                    <a:pt x="0" y="27"/>
                  </a:cubicBezTo>
                  <a:cubicBezTo>
                    <a:pt x="0" y="29"/>
                    <a:pt x="0" y="29"/>
                    <a:pt x="0" y="29"/>
                  </a:cubicBezTo>
                  <a:cubicBezTo>
                    <a:pt x="0" y="34"/>
                    <a:pt x="0" y="34"/>
                    <a:pt x="0" y="34"/>
                  </a:cubicBezTo>
                  <a:cubicBezTo>
                    <a:pt x="0" y="73"/>
                    <a:pt x="0" y="73"/>
                    <a:pt x="0" y="73"/>
                  </a:cubicBezTo>
                  <a:lnTo>
                    <a:pt x="0" y="83"/>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3" name="Freeform 35">
              <a:extLst>
                <a:ext uri="{FF2B5EF4-FFF2-40B4-BE49-F238E27FC236}">
                  <a16:creationId xmlns:a16="http://schemas.microsoft.com/office/drawing/2014/main" id="{86EA66BF-2260-EF8E-2CC8-486DA6FD8DB4}"/>
                </a:ext>
              </a:extLst>
            </p:cNvPr>
            <p:cNvSpPr/>
            <p:nvPr/>
          </p:nvSpPr>
          <p:spPr bwMode="auto">
            <a:xfrm>
              <a:off x="6292851" y="2822576"/>
              <a:ext cx="49213" cy="33338"/>
            </a:xfrm>
            <a:custGeom>
              <a:avLst/>
              <a:gdLst>
                <a:gd name="T0" fmla="*/ 13 w 13"/>
                <a:gd name="T1" fmla="*/ 0 h 9"/>
                <a:gd name="T2" fmla="*/ 9 w 13"/>
                <a:gd name="T3" fmla="*/ 3 h 9"/>
                <a:gd name="T4" fmla="*/ 0 w 13"/>
                <a:gd name="T5" fmla="*/ 9 h 9"/>
                <a:gd name="T6" fmla="*/ 0 w 13"/>
                <a:gd name="T7" fmla="*/ 9 h 9"/>
                <a:gd name="T8" fmla="*/ 9 w 13"/>
                <a:gd name="T9" fmla="*/ 3 h 9"/>
                <a:gd name="T10" fmla="*/ 13 w 13"/>
                <a:gd name="T11" fmla="*/ 0 h 9"/>
              </a:gdLst>
              <a:ahLst/>
              <a:cxnLst>
                <a:cxn ang="0">
                  <a:pos x="T0" y="T1"/>
                </a:cxn>
                <a:cxn ang="0">
                  <a:pos x="T2" y="T3"/>
                </a:cxn>
                <a:cxn ang="0">
                  <a:pos x="T4" y="T5"/>
                </a:cxn>
                <a:cxn ang="0">
                  <a:pos x="T6" y="T7"/>
                </a:cxn>
                <a:cxn ang="0">
                  <a:pos x="T8" y="T9"/>
                </a:cxn>
                <a:cxn ang="0">
                  <a:pos x="T10" y="T11"/>
                </a:cxn>
              </a:cxnLst>
              <a:rect l="0" t="0" r="r" b="b"/>
              <a:pathLst>
                <a:path w="13" h="9">
                  <a:moveTo>
                    <a:pt x="13" y="0"/>
                  </a:moveTo>
                  <a:cubicBezTo>
                    <a:pt x="12" y="1"/>
                    <a:pt x="10" y="2"/>
                    <a:pt x="9" y="3"/>
                  </a:cubicBezTo>
                  <a:cubicBezTo>
                    <a:pt x="0" y="9"/>
                    <a:pt x="0" y="9"/>
                    <a:pt x="0" y="9"/>
                  </a:cubicBezTo>
                  <a:cubicBezTo>
                    <a:pt x="0" y="9"/>
                    <a:pt x="0" y="9"/>
                    <a:pt x="0" y="9"/>
                  </a:cubicBezTo>
                  <a:cubicBezTo>
                    <a:pt x="9" y="3"/>
                    <a:pt x="9" y="3"/>
                    <a:pt x="9" y="3"/>
                  </a:cubicBezTo>
                  <a:cubicBezTo>
                    <a:pt x="10" y="2"/>
                    <a:pt x="12" y="1"/>
                    <a:pt x="13"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4" name="Freeform 36">
              <a:extLst>
                <a:ext uri="{FF2B5EF4-FFF2-40B4-BE49-F238E27FC236}">
                  <a16:creationId xmlns:a16="http://schemas.microsoft.com/office/drawing/2014/main" id="{6409C775-37A1-381A-C788-8FDD16AEC039}"/>
                </a:ext>
              </a:extLst>
            </p:cNvPr>
            <p:cNvSpPr/>
            <p:nvPr/>
          </p:nvSpPr>
          <p:spPr bwMode="auto">
            <a:xfrm>
              <a:off x="6289676" y="2833688"/>
              <a:ext cx="3175" cy="22225"/>
            </a:xfrm>
            <a:custGeom>
              <a:avLst/>
              <a:gdLst>
                <a:gd name="T0" fmla="*/ 2 w 2"/>
                <a:gd name="T1" fmla="*/ 14 h 14"/>
                <a:gd name="T2" fmla="*/ 2 w 2"/>
                <a:gd name="T3" fmla="*/ 14 h 14"/>
                <a:gd name="T4" fmla="*/ 0 w 2"/>
                <a:gd name="T5" fmla="*/ 0 h 14"/>
                <a:gd name="T6" fmla="*/ 2 w 2"/>
                <a:gd name="T7" fmla="*/ 14 h 14"/>
              </a:gdLst>
              <a:ahLst/>
              <a:cxnLst>
                <a:cxn ang="0">
                  <a:pos x="T0" y="T1"/>
                </a:cxn>
                <a:cxn ang="0">
                  <a:pos x="T2" y="T3"/>
                </a:cxn>
                <a:cxn ang="0">
                  <a:pos x="T4" y="T5"/>
                </a:cxn>
                <a:cxn ang="0">
                  <a:pos x="T6" y="T7"/>
                </a:cxn>
              </a:cxnLst>
              <a:rect l="0" t="0" r="r" b="b"/>
              <a:pathLst>
                <a:path w="2" h="14">
                  <a:moveTo>
                    <a:pt x="2" y="14"/>
                  </a:moveTo>
                  <a:lnTo>
                    <a:pt x="2" y="14"/>
                  </a:lnTo>
                  <a:lnTo>
                    <a:pt x="0" y="0"/>
                  </a:lnTo>
                  <a:lnTo>
                    <a:pt x="2" y="14"/>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5" name="Freeform 37">
              <a:extLst>
                <a:ext uri="{FF2B5EF4-FFF2-40B4-BE49-F238E27FC236}">
                  <a16:creationId xmlns:a16="http://schemas.microsoft.com/office/drawing/2014/main" id="{C4208310-15FE-13E5-4973-B2874FDDBB89}"/>
                </a:ext>
              </a:extLst>
            </p:cNvPr>
            <p:cNvSpPr>
              <a:spLocks noEditPoints="1"/>
            </p:cNvSpPr>
            <p:nvPr/>
          </p:nvSpPr>
          <p:spPr bwMode="auto">
            <a:xfrm>
              <a:off x="6286501" y="2674938"/>
              <a:ext cx="120650" cy="177800"/>
            </a:xfrm>
            <a:custGeom>
              <a:avLst/>
              <a:gdLst>
                <a:gd name="T0" fmla="*/ 1 w 32"/>
                <a:gd name="T1" fmla="*/ 18 h 47"/>
                <a:gd name="T2" fmla="*/ 3 w 32"/>
                <a:gd name="T3" fmla="*/ 14 h 47"/>
                <a:gd name="T4" fmla="*/ 3 w 32"/>
                <a:gd name="T5" fmla="*/ 13 h 47"/>
                <a:gd name="T6" fmla="*/ 5 w 32"/>
                <a:gd name="T7" fmla="*/ 12 h 47"/>
                <a:gd name="T8" fmla="*/ 2 w 32"/>
                <a:gd name="T9" fmla="*/ 19 h 47"/>
                <a:gd name="T10" fmla="*/ 1 w 32"/>
                <a:gd name="T11" fmla="*/ 38 h 47"/>
                <a:gd name="T12" fmla="*/ 11 w 32"/>
                <a:gd name="T13" fmla="*/ 41 h 47"/>
                <a:gd name="T14" fmla="*/ 15 w 32"/>
                <a:gd name="T15" fmla="*/ 39 h 47"/>
                <a:gd name="T16" fmla="*/ 25 w 32"/>
                <a:gd name="T17" fmla="*/ 27 h 47"/>
                <a:gd name="T18" fmla="*/ 4 w 32"/>
                <a:gd name="T19" fmla="*/ 44 h 47"/>
                <a:gd name="T20" fmla="*/ 10 w 32"/>
                <a:gd name="T21" fmla="*/ 40 h 47"/>
                <a:gd name="T22" fmla="*/ 18 w 32"/>
                <a:gd name="T23" fmla="*/ 34 h 47"/>
                <a:gd name="T24" fmla="*/ 25 w 32"/>
                <a:gd name="T25" fmla="*/ 26 h 47"/>
                <a:gd name="T26" fmla="*/ 20 w 32"/>
                <a:gd name="T27" fmla="*/ 22 h 47"/>
                <a:gd name="T28" fmla="*/ 17 w 32"/>
                <a:gd name="T29" fmla="*/ 23 h 47"/>
                <a:gd name="T30" fmla="*/ 14 w 32"/>
                <a:gd name="T31" fmla="*/ 26 h 47"/>
                <a:gd name="T32" fmla="*/ 15 w 32"/>
                <a:gd name="T33" fmla="*/ 22 h 47"/>
                <a:gd name="T34" fmla="*/ 16 w 32"/>
                <a:gd name="T35" fmla="*/ 20 h 47"/>
                <a:gd name="T36" fmla="*/ 16 w 32"/>
                <a:gd name="T37" fmla="*/ 19 h 47"/>
                <a:gd name="T38" fmla="*/ 17 w 32"/>
                <a:gd name="T39" fmla="*/ 19 h 47"/>
                <a:gd name="T40" fmla="*/ 21 w 32"/>
                <a:gd name="T41" fmla="*/ 20 h 47"/>
                <a:gd name="T42" fmla="*/ 24 w 32"/>
                <a:gd name="T43" fmla="*/ 17 h 47"/>
                <a:gd name="T44" fmla="*/ 27 w 32"/>
                <a:gd name="T45" fmla="*/ 22 h 47"/>
                <a:gd name="T46" fmla="*/ 28 w 32"/>
                <a:gd name="T47" fmla="*/ 8 h 47"/>
                <a:gd name="T48" fmla="*/ 27 w 32"/>
                <a:gd name="T49" fmla="*/ 5 h 47"/>
                <a:gd name="T50" fmla="*/ 26 w 32"/>
                <a:gd name="T51" fmla="*/ 5 h 47"/>
                <a:gd name="T52" fmla="*/ 20 w 32"/>
                <a:gd name="T53" fmla="*/ 1 h 47"/>
                <a:gd name="T54" fmla="*/ 20 w 32"/>
                <a:gd name="T55" fmla="*/ 1 h 47"/>
                <a:gd name="T56" fmla="*/ 15 w 32"/>
                <a:gd name="T57" fmla="*/ 2 h 47"/>
                <a:gd name="T58" fmla="*/ 5 w 32"/>
                <a:gd name="T59" fmla="*/ 10 h 47"/>
                <a:gd name="T60" fmla="*/ 3 w 32"/>
                <a:gd name="T61" fmla="*/ 14 h 47"/>
                <a:gd name="T62" fmla="*/ 2 w 32"/>
                <a:gd name="T63" fmla="*/ 16 h 47"/>
                <a:gd name="T64" fmla="*/ 0 w 32"/>
                <a:gd name="T65" fmla="*/ 38 h 47"/>
                <a:gd name="T66" fmla="*/ 1 w 32"/>
                <a:gd name="T67" fmla="*/ 38 h 47"/>
                <a:gd name="T68" fmla="*/ 11 w 32"/>
                <a:gd name="T69" fmla="*/ 29 h 47"/>
                <a:gd name="T70" fmla="*/ 11 w 32"/>
                <a:gd name="T71" fmla="*/ 29 h 47"/>
                <a:gd name="T72" fmla="*/ 11 w 32"/>
                <a:gd name="T73" fmla="*/ 29 h 47"/>
                <a:gd name="T74" fmla="*/ 3 w 32"/>
                <a:gd name="T75" fmla="*/ 24 h 47"/>
                <a:gd name="T76" fmla="*/ 4 w 32"/>
                <a:gd name="T77" fmla="*/ 42 h 47"/>
                <a:gd name="T78" fmla="*/ 6 w 32"/>
                <a:gd name="T79" fmla="*/ 32 h 47"/>
                <a:gd name="T80" fmla="*/ 5 w 32"/>
                <a:gd name="T81" fmla="*/ 33 h 47"/>
                <a:gd name="T82" fmla="*/ 6 w 32"/>
                <a:gd name="T83" fmla="*/ 32 h 47"/>
                <a:gd name="T84" fmla="*/ 11 w 32"/>
                <a:gd name="T85" fmla="*/ 34 h 47"/>
                <a:gd name="T86" fmla="*/ 11 w 32"/>
                <a:gd name="T87" fmla="*/ 36 h 47"/>
                <a:gd name="T88" fmla="*/ 21 w 32"/>
                <a:gd name="T89" fmla="*/ 1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2" h="47">
                  <a:moveTo>
                    <a:pt x="0" y="25"/>
                  </a:moveTo>
                  <a:cubicBezTo>
                    <a:pt x="0" y="23"/>
                    <a:pt x="1" y="21"/>
                    <a:pt x="1" y="18"/>
                  </a:cubicBezTo>
                  <a:cubicBezTo>
                    <a:pt x="2" y="17"/>
                    <a:pt x="2" y="16"/>
                    <a:pt x="3" y="15"/>
                  </a:cubicBezTo>
                  <a:cubicBezTo>
                    <a:pt x="3" y="14"/>
                    <a:pt x="3" y="14"/>
                    <a:pt x="3" y="14"/>
                  </a:cubicBezTo>
                  <a:cubicBezTo>
                    <a:pt x="3" y="14"/>
                    <a:pt x="3" y="14"/>
                    <a:pt x="3" y="14"/>
                  </a:cubicBezTo>
                  <a:cubicBezTo>
                    <a:pt x="3" y="13"/>
                    <a:pt x="3" y="13"/>
                    <a:pt x="3" y="13"/>
                  </a:cubicBezTo>
                  <a:cubicBezTo>
                    <a:pt x="4" y="12"/>
                    <a:pt x="4" y="12"/>
                    <a:pt x="5" y="11"/>
                  </a:cubicBezTo>
                  <a:cubicBezTo>
                    <a:pt x="5" y="11"/>
                    <a:pt x="5" y="12"/>
                    <a:pt x="5" y="12"/>
                  </a:cubicBezTo>
                  <a:cubicBezTo>
                    <a:pt x="4" y="13"/>
                    <a:pt x="4" y="14"/>
                    <a:pt x="3" y="15"/>
                  </a:cubicBezTo>
                  <a:cubicBezTo>
                    <a:pt x="3" y="16"/>
                    <a:pt x="3" y="18"/>
                    <a:pt x="2" y="19"/>
                  </a:cubicBezTo>
                  <a:cubicBezTo>
                    <a:pt x="2" y="21"/>
                    <a:pt x="1" y="23"/>
                    <a:pt x="1" y="25"/>
                  </a:cubicBezTo>
                  <a:cubicBezTo>
                    <a:pt x="1" y="29"/>
                    <a:pt x="1" y="34"/>
                    <a:pt x="1" y="38"/>
                  </a:cubicBezTo>
                  <a:cubicBezTo>
                    <a:pt x="3" y="47"/>
                    <a:pt x="3" y="47"/>
                    <a:pt x="3" y="47"/>
                  </a:cubicBezTo>
                  <a:cubicBezTo>
                    <a:pt x="11" y="41"/>
                    <a:pt x="11" y="41"/>
                    <a:pt x="11" y="41"/>
                  </a:cubicBezTo>
                  <a:cubicBezTo>
                    <a:pt x="12" y="40"/>
                    <a:pt x="13" y="39"/>
                    <a:pt x="15" y="38"/>
                  </a:cubicBezTo>
                  <a:cubicBezTo>
                    <a:pt x="15" y="39"/>
                    <a:pt x="15" y="39"/>
                    <a:pt x="15" y="39"/>
                  </a:cubicBezTo>
                  <a:cubicBezTo>
                    <a:pt x="18" y="37"/>
                    <a:pt x="21" y="34"/>
                    <a:pt x="24" y="32"/>
                  </a:cubicBezTo>
                  <a:cubicBezTo>
                    <a:pt x="25" y="30"/>
                    <a:pt x="25" y="29"/>
                    <a:pt x="25" y="27"/>
                  </a:cubicBezTo>
                  <a:cubicBezTo>
                    <a:pt x="20" y="32"/>
                    <a:pt x="15" y="36"/>
                    <a:pt x="10" y="40"/>
                  </a:cubicBezTo>
                  <a:cubicBezTo>
                    <a:pt x="4" y="44"/>
                    <a:pt x="4" y="44"/>
                    <a:pt x="4" y="44"/>
                  </a:cubicBezTo>
                  <a:cubicBezTo>
                    <a:pt x="4" y="43"/>
                    <a:pt x="4" y="43"/>
                    <a:pt x="4" y="43"/>
                  </a:cubicBezTo>
                  <a:cubicBezTo>
                    <a:pt x="10" y="40"/>
                    <a:pt x="10" y="40"/>
                    <a:pt x="10" y="40"/>
                  </a:cubicBezTo>
                  <a:cubicBezTo>
                    <a:pt x="10" y="39"/>
                    <a:pt x="10" y="39"/>
                    <a:pt x="10" y="39"/>
                  </a:cubicBezTo>
                  <a:cubicBezTo>
                    <a:pt x="13" y="38"/>
                    <a:pt x="16" y="36"/>
                    <a:pt x="18" y="34"/>
                  </a:cubicBezTo>
                  <a:cubicBezTo>
                    <a:pt x="20" y="31"/>
                    <a:pt x="22" y="29"/>
                    <a:pt x="24" y="27"/>
                  </a:cubicBezTo>
                  <a:cubicBezTo>
                    <a:pt x="25" y="26"/>
                    <a:pt x="25" y="26"/>
                    <a:pt x="25" y="26"/>
                  </a:cubicBezTo>
                  <a:cubicBezTo>
                    <a:pt x="25" y="25"/>
                    <a:pt x="25" y="25"/>
                    <a:pt x="25" y="24"/>
                  </a:cubicBezTo>
                  <a:cubicBezTo>
                    <a:pt x="24" y="22"/>
                    <a:pt x="22" y="21"/>
                    <a:pt x="20" y="22"/>
                  </a:cubicBezTo>
                  <a:cubicBezTo>
                    <a:pt x="19" y="23"/>
                    <a:pt x="19" y="24"/>
                    <a:pt x="19" y="24"/>
                  </a:cubicBezTo>
                  <a:cubicBezTo>
                    <a:pt x="18" y="24"/>
                    <a:pt x="18" y="23"/>
                    <a:pt x="17" y="23"/>
                  </a:cubicBezTo>
                  <a:cubicBezTo>
                    <a:pt x="16" y="24"/>
                    <a:pt x="15" y="26"/>
                    <a:pt x="14" y="27"/>
                  </a:cubicBezTo>
                  <a:cubicBezTo>
                    <a:pt x="14" y="27"/>
                    <a:pt x="14" y="26"/>
                    <a:pt x="14" y="26"/>
                  </a:cubicBezTo>
                  <a:cubicBezTo>
                    <a:pt x="15" y="25"/>
                    <a:pt x="16" y="24"/>
                    <a:pt x="17" y="22"/>
                  </a:cubicBezTo>
                  <a:cubicBezTo>
                    <a:pt x="16" y="22"/>
                    <a:pt x="16" y="22"/>
                    <a:pt x="15" y="22"/>
                  </a:cubicBezTo>
                  <a:cubicBezTo>
                    <a:pt x="15" y="22"/>
                    <a:pt x="15" y="21"/>
                    <a:pt x="15" y="21"/>
                  </a:cubicBezTo>
                  <a:cubicBezTo>
                    <a:pt x="15" y="20"/>
                    <a:pt x="16" y="20"/>
                    <a:pt x="16" y="20"/>
                  </a:cubicBezTo>
                  <a:cubicBezTo>
                    <a:pt x="16" y="20"/>
                    <a:pt x="16" y="20"/>
                    <a:pt x="16" y="19"/>
                  </a:cubicBezTo>
                  <a:cubicBezTo>
                    <a:pt x="16" y="19"/>
                    <a:pt x="16" y="19"/>
                    <a:pt x="16" y="19"/>
                  </a:cubicBezTo>
                  <a:cubicBezTo>
                    <a:pt x="16" y="19"/>
                    <a:pt x="16" y="19"/>
                    <a:pt x="17" y="19"/>
                  </a:cubicBezTo>
                  <a:cubicBezTo>
                    <a:pt x="17" y="19"/>
                    <a:pt x="17" y="19"/>
                    <a:pt x="17" y="19"/>
                  </a:cubicBezTo>
                  <a:cubicBezTo>
                    <a:pt x="18" y="20"/>
                    <a:pt x="18" y="20"/>
                    <a:pt x="18" y="20"/>
                  </a:cubicBezTo>
                  <a:cubicBezTo>
                    <a:pt x="19" y="20"/>
                    <a:pt x="20" y="20"/>
                    <a:pt x="21" y="20"/>
                  </a:cubicBezTo>
                  <a:cubicBezTo>
                    <a:pt x="21" y="19"/>
                    <a:pt x="22" y="18"/>
                    <a:pt x="23" y="17"/>
                  </a:cubicBezTo>
                  <a:cubicBezTo>
                    <a:pt x="24" y="17"/>
                    <a:pt x="24" y="17"/>
                    <a:pt x="24" y="17"/>
                  </a:cubicBezTo>
                  <a:cubicBezTo>
                    <a:pt x="23" y="20"/>
                    <a:pt x="24" y="20"/>
                    <a:pt x="25" y="21"/>
                  </a:cubicBezTo>
                  <a:cubicBezTo>
                    <a:pt x="25" y="21"/>
                    <a:pt x="27" y="21"/>
                    <a:pt x="27" y="22"/>
                  </a:cubicBezTo>
                  <a:cubicBezTo>
                    <a:pt x="28" y="18"/>
                    <a:pt x="28" y="15"/>
                    <a:pt x="29" y="11"/>
                  </a:cubicBezTo>
                  <a:cubicBezTo>
                    <a:pt x="29" y="11"/>
                    <a:pt x="28" y="9"/>
                    <a:pt x="28" y="8"/>
                  </a:cubicBezTo>
                  <a:cubicBezTo>
                    <a:pt x="28" y="8"/>
                    <a:pt x="28" y="7"/>
                    <a:pt x="27" y="6"/>
                  </a:cubicBezTo>
                  <a:cubicBezTo>
                    <a:pt x="27" y="6"/>
                    <a:pt x="27" y="6"/>
                    <a:pt x="27" y="5"/>
                  </a:cubicBezTo>
                  <a:cubicBezTo>
                    <a:pt x="27" y="5"/>
                    <a:pt x="27" y="5"/>
                    <a:pt x="27" y="5"/>
                  </a:cubicBezTo>
                  <a:cubicBezTo>
                    <a:pt x="26" y="5"/>
                    <a:pt x="26" y="5"/>
                    <a:pt x="26" y="5"/>
                  </a:cubicBezTo>
                  <a:cubicBezTo>
                    <a:pt x="26" y="5"/>
                    <a:pt x="26" y="5"/>
                    <a:pt x="26" y="5"/>
                  </a:cubicBezTo>
                  <a:cubicBezTo>
                    <a:pt x="32" y="8"/>
                    <a:pt x="19" y="0"/>
                    <a:pt x="20" y="1"/>
                  </a:cubicBezTo>
                  <a:cubicBezTo>
                    <a:pt x="20" y="1"/>
                    <a:pt x="20" y="1"/>
                    <a:pt x="20" y="1"/>
                  </a:cubicBezTo>
                  <a:cubicBezTo>
                    <a:pt x="20" y="1"/>
                    <a:pt x="20" y="1"/>
                    <a:pt x="20" y="1"/>
                  </a:cubicBezTo>
                  <a:cubicBezTo>
                    <a:pt x="20" y="1"/>
                    <a:pt x="20" y="1"/>
                    <a:pt x="20" y="1"/>
                  </a:cubicBezTo>
                  <a:cubicBezTo>
                    <a:pt x="18" y="1"/>
                    <a:pt x="17" y="2"/>
                    <a:pt x="15" y="2"/>
                  </a:cubicBezTo>
                  <a:cubicBezTo>
                    <a:pt x="13" y="3"/>
                    <a:pt x="11" y="4"/>
                    <a:pt x="10" y="5"/>
                  </a:cubicBezTo>
                  <a:cubicBezTo>
                    <a:pt x="8" y="7"/>
                    <a:pt x="7" y="8"/>
                    <a:pt x="5" y="10"/>
                  </a:cubicBezTo>
                  <a:cubicBezTo>
                    <a:pt x="4" y="11"/>
                    <a:pt x="4" y="12"/>
                    <a:pt x="3" y="13"/>
                  </a:cubicBezTo>
                  <a:cubicBezTo>
                    <a:pt x="3" y="13"/>
                    <a:pt x="3" y="13"/>
                    <a:pt x="3" y="14"/>
                  </a:cubicBezTo>
                  <a:cubicBezTo>
                    <a:pt x="2" y="14"/>
                    <a:pt x="2" y="14"/>
                    <a:pt x="2" y="14"/>
                  </a:cubicBezTo>
                  <a:cubicBezTo>
                    <a:pt x="2" y="15"/>
                    <a:pt x="2" y="15"/>
                    <a:pt x="2" y="16"/>
                  </a:cubicBezTo>
                  <a:cubicBezTo>
                    <a:pt x="0" y="20"/>
                    <a:pt x="0" y="23"/>
                    <a:pt x="0" y="27"/>
                  </a:cubicBezTo>
                  <a:cubicBezTo>
                    <a:pt x="0" y="31"/>
                    <a:pt x="0" y="34"/>
                    <a:pt x="0" y="38"/>
                  </a:cubicBezTo>
                  <a:cubicBezTo>
                    <a:pt x="1" y="42"/>
                    <a:pt x="1" y="42"/>
                    <a:pt x="1" y="42"/>
                  </a:cubicBezTo>
                  <a:cubicBezTo>
                    <a:pt x="1" y="38"/>
                    <a:pt x="1" y="38"/>
                    <a:pt x="1" y="38"/>
                  </a:cubicBezTo>
                  <a:cubicBezTo>
                    <a:pt x="0" y="34"/>
                    <a:pt x="0" y="29"/>
                    <a:pt x="0" y="25"/>
                  </a:cubicBezTo>
                  <a:close/>
                  <a:moveTo>
                    <a:pt x="11" y="29"/>
                  </a:moveTo>
                  <a:cubicBezTo>
                    <a:pt x="11" y="29"/>
                    <a:pt x="11" y="29"/>
                    <a:pt x="11" y="29"/>
                  </a:cubicBezTo>
                  <a:cubicBezTo>
                    <a:pt x="11" y="29"/>
                    <a:pt x="11" y="29"/>
                    <a:pt x="11" y="29"/>
                  </a:cubicBezTo>
                  <a:cubicBezTo>
                    <a:pt x="11" y="29"/>
                    <a:pt x="11" y="29"/>
                    <a:pt x="11" y="29"/>
                  </a:cubicBezTo>
                  <a:cubicBezTo>
                    <a:pt x="11" y="29"/>
                    <a:pt x="11" y="29"/>
                    <a:pt x="11" y="29"/>
                  </a:cubicBezTo>
                  <a:close/>
                  <a:moveTo>
                    <a:pt x="3" y="37"/>
                  </a:moveTo>
                  <a:cubicBezTo>
                    <a:pt x="2" y="33"/>
                    <a:pt x="2" y="28"/>
                    <a:pt x="3" y="24"/>
                  </a:cubicBezTo>
                  <a:cubicBezTo>
                    <a:pt x="2" y="28"/>
                    <a:pt x="3" y="33"/>
                    <a:pt x="3" y="37"/>
                  </a:cubicBezTo>
                  <a:cubicBezTo>
                    <a:pt x="4" y="42"/>
                    <a:pt x="4" y="42"/>
                    <a:pt x="4" y="42"/>
                  </a:cubicBezTo>
                  <a:lnTo>
                    <a:pt x="3" y="37"/>
                  </a:lnTo>
                  <a:close/>
                  <a:moveTo>
                    <a:pt x="6" y="32"/>
                  </a:moveTo>
                  <a:cubicBezTo>
                    <a:pt x="6" y="32"/>
                    <a:pt x="6" y="32"/>
                    <a:pt x="6" y="32"/>
                  </a:cubicBezTo>
                  <a:cubicBezTo>
                    <a:pt x="6" y="33"/>
                    <a:pt x="5" y="33"/>
                    <a:pt x="5" y="33"/>
                  </a:cubicBezTo>
                  <a:cubicBezTo>
                    <a:pt x="5" y="33"/>
                    <a:pt x="5" y="33"/>
                    <a:pt x="5" y="33"/>
                  </a:cubicBezTo>
                  <a:cubicBezTo>
                    <a:pt x="5" y="33"/>
                    <a:pt x="6" y="33"/>
                    <a:pt x="6" y="32"/>
                  </a:cubicBezTo>
                  <a:close/>
                  <a:moveTo>
                    <a:pt x="11" y="36"/>
                  </a:moveTo>
                  <a:cubicBezTo>
                    <a:pt x="11" y="35"/>
                    <a:pt x="11" y="35"/>
                    <a:pt x="11" y="34"/>
                  </a:cubicBezTo>
                  <a:cubicBezTo>
                    <a:pt x="11" y="34"/>
                    <a:pt x="11" y="34"/>
                    <a:pt x="11" y="34"/>
                  </a:cubicBezTo>
                  <a:cubicBezTo>
                    <a:pt x="11" y="35"/>
                    <a:pt x="11" y="35"/>
                    <a:pt x="11" y="36"/>
                  </a:cubicBezTo>
                  <a:close/>
                  <a:moveTo>
                    <a:pt x="21" y="15"/>
                  </a:moveTo>
                  <a:cubicBezTo>
                    <a:pt x="21" y="15"/>
                    <a:pt x="21" y="15"/>
                    <a:pt x="21" y="15"/>
                  </a:cubicBezTo>
                  <a:cubicBezTo>
                    <a:pt x="21" y="15"/>
                    <a:pt x="21" y="15"/>
                    <a:pt x="21" y="15"/>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6" name="Freeform 38">
              <a:extLst>
                <a:ext uri="{FF2B5EF4-FFF2-40B4-BE49-F238E27FC236}">
                  <a16:creationId xmlns:a16="http://schemas.microsoft.com/office/drawing/2014/main" id="{EDD5FCDB-4DD2-E0C7-5DCB-4FB031FFCFD5}"/>
                </a:ext>
              </a:extLst>
            </p:cNvPr>
            <p:cNvSpPr/>
            <p:nvPr/>
          </p:nvSpPr>
          <p:spPr bwMode="auto">
            <a:xfrm>
              <a:off x="5940426" y="2652713"/>
              <a:ext cx="112713" cy="173038"/>
            </a:xfrm>
            <a:custGeom>
              <a:avLst/>
              <a:gdLst>
                <a:gd name="T0" fmla="*/ 15 w 30"/>
                <a:gd name="T1" fmla="*/ 42 h 46"/>
                <a:gd name="T2" fmla="*/ 16 w 30"/>
                <a:gd name="T3" fmla="*/ 41 h 46"/>
                <a:gd name="T4" fmla="*/ 17 w 30"/>
                <a:gd name="T5" fmla="*/ 36 h 46"/>
                <a:gd name="T6" fmla="*/ 14 w 30"/>
                <a:gd name="T7" fmla="*/ 36 h 46"/>
                <a:gd name="T8" fmla="*/ 10 w 30"/>
                <a:gd name="T9" fmla="*/ 40 h 46"/>
                <a:gd name="T10" fmla="*/ 7 w 30"/>
                <a:gd name="T11" fmla="*/ 43 h 46"/>
                <a:gd name="T12" fmla="*/ 6 w 30"/>
                <a:gd name="T13" fmla="*/ 41 h 46"/>
                <a:gd name="T14" fmla="*/ 5 w 30"/>
                <a:gd name="T15" fmla="*/ 36 h 46"/>
                <a:gd name="T16" fmla="*/ 4 w 30"/>
                <a:gd name="T17" fmla="*/ 37 h 46"/>
                <a:gd name="T18" fmla="*/ 3 w 30"/>
                <a:gd name="T19" fmla="*/ 31 h 46"/>
                <a:gd name="T20" fmla="*/ 4 w 30"/>
                <a:gd name="T21" fmla="*/ 36 h 46"/>
                <a:gd name="T22" fmla="*/ 4 w 30"/>
                <a:gd name="T23" fmla="*/ 36 h 46"/>
                <a:gd name="T24" fmla="*/ 5 w 30"/>
                <a:gd name="T25" fmla="*/ 36 h 46"/>
                <a:gd name="T26" fmla="*/ 5 w 30"/>
                <a:gd name="T27" fmla="*/ 37 h 46"/>
                <a:gd name="T28" fmla="*/ 7 w 30"/>
                <a:gd name="T29" fmla="*/ 43 h 46"/>
                <a:gd name="T30" fmla="*/ 12 w 30"/>
                <a:gd name="T31" fmla="*/ 38 h 46"/>
                <a:gd name="T32" fmla="*/ 14 w 30"/>
                <a:gd name="T33" fmla="*/ 36 h 46"/>
                <a:gd name="T34" fmla="*/ 15 w 30"/>
                <a:gd name="T35" fmla="*/ 38 h 46"/>
                <a:gd name="T36" fmla="*/ 15 w 30"/>
                <a:gd name="T37" fmla="*/ 38 h 46"/>
                <a:gd name="T38" fmla="*/ 25 w 30"/>
                <a:gd name="T39" fmla="*/ 26 h 46"/>
                <a:gd name="T40" fmla="*/ 24 w 30"/>
                <a:gd name="T41" fmla="*/ 20 h 46"/>
                <a:gd name="T42" fmla="*/ 19 w 30"/>
                <a:gd name="T43" fmla="*/ 20 h 46"/>
                <a:gd name="T44" fmla="*/ 12 w 30"/>
                <a:gd name="T45" fmla="*/ 27 h 46"/>
                <a:gd name="T46" fmla="*/ 12 w 30"/>
                <a:gd name="T47" fmla="*/ 27 h 46"/>
                <a:gd name="T48" fmla="*/ 12 w 30"/>
                <a:gd name="T49" fmla="*/ 27 h 46"/>
                <a:gd name="T50" fmla="*/ 13 w 30"/>
                <a:gd name="T51" fmla="*/ 26 h 46"/>
                <a:gd name="T52" fmla="*/ 17 w 30"/>
                <a:gd name="T53" fmla="*/ 18 h 46"/>
                <a:gd name="T54" fmla="*/ 15 w 30"/>
                <a:gd name="T55" fmla="*/ 20 h 46"/>
                <a:gd name="T56" fmla="*/ 14 w 30"/>
                <a:gd name="T57" fmla="*/ 19 h 46"/>
                <a:gd name="T58" fmla="*/ 15 w 30"/>
                <a:gd name="T59" fmla="*/ 16 h 46"/>
                <a:gd name="T60" fmla="*/ 16 w 30"/>
                <a:gd name="T61" fmla="*/ 15 h 46"/>
                <a:gd name="T62" fmla="*/ 18 w 30"/>
                <a:gd name="T63" fmla="*/ 16 h 46"/>
                <a:gd name="T64" fmla="*/ 20 w 30"/>
                <a:gd name="T65" fmla="*/ 17 h 46"/>
                <a:gd name="T66" fmla="*/ 25 w 30"/>
                <a:gd name="T67" fmla="*/ 13 h 46"/>
                <a:gd name="T68" fmla="*/ 29 w 30"/>
                <a:gd name="T69" fmla="*/ 18 h 46"/>
                <a:gd name="T70" fmla="*/ 28 w 30"/>
                <a:gd name="T71" fmla="*/ 2 h 46"/>
                <a:gd name="T72" fmla="*/ 18 w 30"/>
                <a:gd name="T73" fmla="*/ 0 h 46"/>
                <a:gd name="T74" fmla="*/ 0 w 30"/>
                <a:gd name="T75" fmla="*/ 28 h 46"/>
                <a:gd name="T76" fmla="*/ 2 w 30"/>
                <a:gd name="T77" fmla="*/ 40 h 46"/>
                <a:gd name="T78" fmla="*/ 2 w 30"/>
                <a:gd name="T79" fmla="*/ 40 h 46"/>
                <a:gd name="T80" fmla="*/ 3 w 30"/>
                <a:gd name="T81" fmla="*/ 39 h 46"/>
                <a:gd name="T82" fmla="*/ 6 w 30"/>
                <a:gd name="T83" fmla="*/ 44 h 46"/>
                <a:gd name="T84" fmla="*/ 11 w 30"/>
                <a:gd name="T85" fmla="*/ 41 h 46"/>
                <a:gd name="T86" fmla="*/ 6 w 30"/>
                <a:gd name="T87" fmla="*/ 45 h 46"/>
                <a:gd name="T88" fmla="*/ 4 w 30"/>
                <a:gd name="T89" fmla="*/ 40 h 46"/>
                <a:gd name="T90" fmla="*/ 4 w 30"/>
                <a:gd name="T91" fmla="*/ 38 h 46"/>
                <a:gd name="T92" fmla="*/ 2 w 30"/>
                <a:gd name="T93" fmla="*/ 40 h 46"/>
                <a:gd name="T94" fmla="*/ 2 w 30"/>
                <a:gd name="T95" fmla="*/ 38 h 46"/>
                <a:gd name="T96" fmla="*/ 3 w 30"/>
                <a:gd name="T97" fmla="*/ 17 h 46"/>
                <a:gd name="T98" fmla="*/ 4 w 30"/>
                <a:gd name="T99" fmla="*/ 38 h 46"/>
                <a:gd name="T100" fmla="*/ 4 w 30"/>
                <a:gd name="T101" fmla="*/ 38 h 46"/>
                <a:gd name="T102" fmla="*/ 6 w 30"/>
                <a:gd name="T103" fmla="*/ 44 h 46"/>
                <a:gd name="T104" fmla="*/ 7 w 30"/>
                <a:gd name="T105" fmla="*/ 44 h 46"/>
                <a:gd name="T106" fmla="*/ 11 w 30"/>
                <a:gd name="T107" fmla="*/ 41 h 46"/>
                <a:gd name="T108" fmla="*/ 14 w 30"/>
                <a:gd name="T109" fmla="*/ 38 h 46"/>
                <a:gd name="T110" fmla="*/ 15 w 30"/>
                <a:gd name="T111" fmla="*/ 4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0" h="46">
                  <a:moveTo>
                    <a:pt x="15" y="42"/>
                  </a:moveTo>
                  <a:cubicBezTo>
                    <a:pt x="15" y="42"/>
                    <a:pt x="15" y="42"/>
                    <a:pt x="15" y="42"/>
                  </a:cubicBezTo>
                  <a:cubicBezTo>
                    <a:pt x="15" y="42"/>
                    <a:pt x="15" y="42"/>
                    <a:pt x="15" y="42"/>
                  </a:cubicBezTo>
                  <a:cubicBezTo>
                    <a:pt x="15" y="42"/>
                    <a:pt x="15" y="42"/>
                    <a:pt x="15" y="42"/>
                  </a:cubicBezTo>
                  <a:cubicBezTo>
                    <a:pt x="15" y="42"/>
                    <a:pt x="15" y="42"/>
                    <a:pt x="15" y="42"/>
                  </a:cubicBezTo>
                  <a:cubicBezTo>
                    <a:pt x="16" y="41"/>
                    <a:pt x="16" y="41"/>
                    <a:pt x="16" y="41"/>
                  </a:cubicBezTo>
                  <a:cubicBezTo>
                    <a:pt x="18" y="39"/>
                    <a:pt x="20" y="36"/>
                    <a:pt x="22" y="34"/>
                  </a:cubicBezTo>
                  <a:cubicBezTo>
                    <a:pt x="24" y="32"/>
                    <a:pt x="25" y="29"/>
                    <a:pt x="25" y="27"/>
                  </a:cubicBezTo>
                  <a:cubicBezTo>
                    <a:pt x="22" y="30"/>
                    <a:pt x="20" y="33"/>
                    <a:pt x="17" y="36"/>
                  </a:cubicBezTo>
                  <a:cubicBezTo>
                    <a:pt x="16" y="37"/>
                    <a:pt x="16" y="38"/>
                    <a:pt x="15" y="38"/>
                  </a:cubicBezTo>
                  <a:cubicBezTo>
                    <a:pt x="15" y="37"/>
                    <a:pt x="15" y="37"/>
                    <a:pt x="15" y="37"/>
                  </a:cubicBezTo>
                  <a:cubicBezTo>
                    <a:pt x="15" y="36"/>
                    <a:pt x="15" y="36"/>
                    <a:pt x="14" y="36"/>
                  </a:cubicBezTo>
                  <a:cubicBezTo>
                    <a:pt x="14" y="36"/>
                    <a:pt x="14" y="36"/>
                    <a:pt x="14" y="36"/>
                  </a:cubicBezTo>
                  <a:cubicBezTo>
                    <a:pt x="13" y="37"/>
                    <a:pt x="13" y="37"/>
                    <a:pt x="13" y="37"/>
                  </a:cubicBezTo>
                  <a:cubicBezTo>
                    <a:pt x="12" y="38"/>
                    <a:pt x="11" y="39"/>
                    <a:pt x="10" y="40"/>
                  </a:cubicBezTo>
                  <a:cubicBezTo>
                    <a:pt x="9" y="41"/>
                    <a:pt x="8" y="42"/>
                    <a:pt x="7" y="43"/>
                  </a:cubicBezTo>
                  <a:cubicBezTo>
                    <a:pt x="7" y="43"/>
                    <a:pt x="7" y="43"/>
                    <a:pt x="7" y="43"/>
                  </a:cubicBezTo>
                  <a:cubicBezTo>
                    <a:pt x="7" y="43"/>
                    <a:pt x="7" y="43"/>
                    <a:pt x="7" y="43"/>
                  </a:cubicBezTo>
                  <a:cubicBezTo>
                    <a:pt x="7" y="43"/>
                    <a:pt x="7" y="43"/>
                    <a:pt x="7" y="43"/>
                  </a:cubicBezTo>
                  <a:cubicBezTo>
                    <a:pt x="7" y="42"/>
                    <a:pt x="7" y="42"/>
                    <a:pt x="7" y="42"/>
                  </a:cubicBezTo>
                  <a:cubicBezTo>
                    <a:pt x="6" y="41"/>
                    <a:pt x="6" y="41"/>
                    <a:pt x="6" y="41"/>
                  </a:cubicBezTo>
                  <a:cubicBezTo>
                    <a:pt x="6" y="40"/>
                    <a:pt x="6" y="40"/>
                    <a:pt x="5" y="39"/>
                  </a:cubicBezTo>
                  <a:cubicBezTo>
                    <a:pt x="5" y="38"/>
                    <a:pt x="5" y="37"/>
                    <a:pt x="5" y="36"/>
                  </a:cubicBezTo>
                  <a:cubicBezTo>
                    <a:pt x="5" y="36"/>
                    <a:pt x="5" y="36"/>
                    <a:pt x="5" y="36"/>
                  </a:cubicBezTo>
                  <a:cubicBezTo>
                    <a:pt x="5" y="36"/>
                    <a:pt x="4" y="36"/>
                    <a:pt x="4" y="36"/>
                  </a:cubicBezTo>
                  <a:cubicBezTo>
                    <a:pt x="4" y="37"/>
                    <a:pt x="4" y="37"/>
                    <a:pt x="4" y="37"/>
                  </a:cubicBezTo>
                  <a:cubicBezTo>
                    <a:pt x="4" y="37"/>
                    <a:pt x="4" y="37"/>
                    <a:pt x="4" y="37"/>
                  </a:cubicBezTo>
                  <a:cubicBezTo>
                    <a:pt x="4" y="37"/>
                    <a:pt x="4" y="37"/>
                    <a:pt x="4" y="37"/>
                  </a:cubicBezTo>
                  <a:cubicBezTo>
                    <a:pt x="4" y="36"/>
                    <a:pt x="3" y="36"/>
                    <a:pt x="3" y="36"/>
                  </a:cubicBezTo>
                  <a:cubicBezTo>
                    <a:pt x="3" y="34"/>
                    <a:pt x="3" y="32"/>
                    <a:pt x="3" y="31"/>
                  </a:cubicBezTo>
                  <a:cubicBezTo>
                    <a:pt x="3" y="32"/>
                    <a:pt x="3" y="33"/>
                    <a:pt x="3" y="35"/>
                  </a:cubicBezTo>
                  <a:cubicBezTo>
                    <a:pt x="4" y="36"/>
                    <a:pt x="4" y="36"/>
                    <a:pt x="4" y="36"/>
                  </a:cubicBezTo>
                  <a:cubicBezTo>
                    <a:pt x="4" y="36"/>
                    <a:pt x="4" y="36"/>
                    <a:pt x="4" y="36"/>
                  </a:cubicBezTo>
                  <a:cubicBezTo>
                    <a:pt x="4" y="36"/>
                    <a:pt x="4" y="36"/>
                    <a:pt x="4" y="36"/>
                  </a:cubicBezTo>
                  <a:cubicBezTo>
                    <a:pt x="4" y="36"/>
                    <a:pt x="4" y="37"/>
                    <a:pt x="4" y="37"/>
                  </a:cubicBezTo>
                  <a:cubicBezTo>
                    <a:pt x="4" y="36"/>
                    <a:pt x="4" y="36"/>
                    <a:pt x="4" y="36"/>
                  </a:cubicBezTo>
                  <a:cubicBezTo>
                    <a:pt x="5" y="36"/>
                    <a:pt x="5" y="36"/>
                    <a:pt x="5" y="36"/>
                  </a:cubicBezTo>
                  <a:cubicBezTo>
                    <a:pt x="5" y="36"/>
                    <a:pt x="5" y="36"/>
                    <a:pt x="5" y="36"/>
                  </a:cubicBezTo>
                  <a:cubicBezTo>
                    <a:pt x="5" y="36"/>
                    <a:pt x="5" y="36"/>
                    <a:pt x="5" y="36"/>
                  </a:cubicBezTo>
                  <a:cubicBezTo>
                    <a:pt x="5" y="36"/>
                    <a:pt x="5" y="36"/>
                    <a:pt x="5" y="36"/>
                  </a:cubicBezTo>
                  <a:cubicBezTo>
                    <a:pt x="5" y="36"/>
                    <a:pt x="5" y="36"/>
                    <a:pt x="5" y="36"/>
                  </a:cubicBezTo>
                  <a:cubicBezTo>
                    <a:pt x="5" y="37"/>
                    <a:pt x="5" y="37"/>
                    <a:pt x="5" y="37"/>
                  </a:cubicBezTo>
                  <a:cubicBezTo>
                    <a:pt x="6" y="39"/>
                    <a:pt x="6" y="40"/>
                    <a:pt x="7" y="41"/>
                  </a:cubicBezTo>
                  <a:cubicBezTo>
                    <a:pt x="7" y="42"/>
                    <a:pt x="7" y="42"/>
                    <a:pt x="7" y="42"/>
                  </a:cubicBezTo>
                  <a:cubicBezTo>
                    <a:pt x="7" y="43"/>
                    <a:pt x="7" y="43"/>
                    <a:pt x="7" y="43"/>
                  </a:cubicBezTo>
                  <a:cubicBezTo>
                    <a:pt x="7" y="43"/>
                    <a:pt x="7" y="42"/>
                    <a:pt x="8" y="42"/>
                  </a:cubicBezTo>
                  <a:cubicBezTo>
                    <a:pt x="8" y="42"/>
                    <a:pt x="8" y="42"/>
                    <a:pt x="9" y="41"/>
                  </a:cubicBezTo>
                  <a:cubicBezTo>
                    <a:pt x="12" y="38"/>
                    <a:pt x="12" y="38"/>
                    <a:pt x="12" y="38"/>
                  </a:cubicBezTo>
                  <a:cubicBezTo>
                    <a:pt x="14" y="36"/>
                    <a:pt x="14" y="36"/>
                    <a:pt x="14" y="36"/>
                  </a:cubicBezTo>
                  <a:cubicBezTo>
                    <a:pt x="14" y="36"/>
                    <a:pt x="14" y="36"/>
                    <a:pt x="14" y="36"/>
                  </a:cubicBezTo>
                  <a:cubicBezTo>
                    <a:pt x="14" y="36"/>
                    <a:pt x="14" y="36"/>
                    <a:pt x="14" y="36"/>
                  </a:cubicBezTo>
                  <a:cubicBezTo>
                    <a:pt x="15" y="36"/>
                    <a:pt x="15" y="36"/>
                    <a:pt x="15" y="36"/>
                  </a:cubicBezTo>
                  <a:cubicBezTo>
                    <a:pt x="15" y="38"/>
                    <a:pt x="15" y="38"/>
                    <a:pt x="15" y="38"/>
                  </a:cubicBezTo>
                  <a:cubicBezTo>
                    <a:pt x="15" y="38"/>
                    <a:pt x="15" y="38"/>
                    <a:pt x="15" y="38"/>
                  </a:cubicBezTo>
                  <a:cubicBezTo>
                    <a:pt x="15" y="38"/>
                    <a:pt x="15" y="38"/>
                    <a:pt x="15" y="38"/>
                  </a:cubicBezTo>
                  <a:cubicBezTo>
                    <a:pt x="15" y="38"/>
                    <a:pt x="15" y="38"/>
                    <a:pt x="15" y="38"/>
                  </a:cubicBezTo>
                  <a:cubicBezTo>
                    <a:pt x="15" y="38"/>
                    <a:pt x="15" y="38"/>
                    <a:pt x="15" y="38"/>
                  </a:cubicBezTo>
                  <a:cubicBezTo>
                    <a:pt x="16" y="37"/>
                    <a:pt x="16" y="37"/>
                    <a:pt x="16" y="37"/>
                  </a:cubicBezTo>
                  <a:cubicBezTo>
                    <a:pt x="16" y="37"/>
                    <a:pt x="16" y="37"/>
                    <a:pt x="16" y="37"/>
                  </a:cubicBezTo>
                  <a:cubicBezTo>
                    <a:pt x="19" y="33"/>
                    <a:pt x="22" y="30"/>
                    <a:pt x="25" y="26"/>
                  </a:cubicBezTo>
                  <a:cubicBezTo>
                    <a:pt x="26" y="25"/>
                    <a:pt x="26" y="25"/>
                    <a:pt x="26" y="25"/>
                  </a:cubicBezTo>
                  <a:cubicBezTo>
                    <a:pt x="26" y="24"/>
                    <a:pt x="26" y="23"/>
                    <a:pt x="26" y="22"/>
                  </a:cubicBezTo>
                  <a:cubicBezTo>
                    <a:pt x="26" y="21"/>
                    <a:pt x="25" y="20"/>
                    <a:pt x="24" y="20"/>
                  </a:cubicBezTo>
                  <a:cubicBezTo>
                    <a:pt x="23" y="19"/>
                    <a:pt x="22" y="19"/>
                    <a:pt x="21" y="20"/>
                  </a:cubicBezTo>
                  <a:cubicBezTo>
                    <a:pt x="21" y="20"/>
                    <a:pt x="20" y="22"/>
                    <a:pt x="20" y="22"/>
                  </a:cubicBezTo>
                  <a:cubicBezTo>
                    <a:pt x="20" y="21"/>
                    <a:pt x="19" y="20"/>
                    <a:pt x="19" y="20"/>
                  </a:cubicBezTo>
                  <a:cubicBezTo>
                    <a:pt x="17" y="22"/>
                    <a:pt x="16" y="24"/>
                    <a:pt x="14" y="25"/>
                  </a:cubicBezTo>
                  <a:cubicBezTo>
                    <a:pt x="14" y="25"/>
                    <a:pt x="13" y="26"/>
                    <a:pt x="13" y="26"/>
                  </a:cubicBezTo>
                  <a:cubicBezTo>
                    <a:pt x="13" y="27"/>
                    <a:pt x="13" y="27"/>
                    <a:pt x="12" y="27"/>
                  </a:cubicBezTo>
                  <a:cubicBezTo>
                    <a:pt x="12" y="27"/>
                    <a:pt x="12" y="27"/>
                    <a:pt x="12" y="27"/>
                  </a:cubicBezTo>
                  <a:cubicBezTo>
                    <a:pt x="12" y="27"/>
                    <a:pt x="12" y="27"/>
                    <a:pt x="12" y="27"/>
                  </a:cubicBezTo>
                  <a:cubicBezTo>
                    <a:pt x="12" y="27"/>
                    <a:pt x="12" y="27"/>
                    <a:pt x="12" y="27"/>
                  </a:cubicBezTo>
                  <a:cubicBezTo>
                    <a:pt x="12" y="25"/>
                    <a:pt x="12" y="23"/>
                    <a:pt x="12" y="21"/>
                  </a:cubicBezTo>
                  <a:cubicBezTo>
                    <a:pt x="12" y="23"/>
                    <a:pt x="12" y="24"/>
                    <a:pt x="12" y="26"/>
                  </a:cubicBezTo>
                  <a:cubicBezTo>
                    <a:pt x="12" y="27"/>
                    <a:pt x="12" y="27"/>
                    <a:pt x="12" y="27"/>
                  </a:cubicBezTo>
                  <a:cubicBezTo>
                    <a:pt x="12" y="27"/>
                    <a:pt x="12" y="27"/>
                    <a:pt x="12" y="27"/>
                  </a:cubicBezTo>
                  <a:cubicBezTo>
                    <a:pt x="12" y="26"/>
                    <a:pt x="12" y="26"/>
                    <a:pt x="12" y="26"/>
                  </a:cubicBezTo>
                  <a:cubicBezTo>
                    <a:pt x="13" y="26"/>
                    <a:pt x="13" y="26"/>
                    <a:pt x="13" y="26"/>
                  </a:cubicBezTo>
                  <a:cubicBezTo>
                    <a:pt x="13" y="26"/>
                    <a:pt x="14" y="25"/>
                    <a:pt x="14" y="25"/>
                  </a:cubicBezTo>
                  <a:cubicBezTo>
                    <a:pt x="16" y="23"/>
                    <a:pt x="17" y="21"/>
                    <a:pt x="19" y="19"/>
                  </a:cubicBezTo>
                  <a:cubicBezTo>
                    <a:pt x="18" y="19"/>
                    <a:pt x="18" y="18"/>
                    <a:pt x="17" y="18"/>
                  </a:cubicBezTo>
                  <a:cubicBezTo>
                    <a:pt x="17" y="18"/>
                    <a:pt x="17" y="18"/>
                    <a:pt x="16" y="19"/>
                  </a:cubicBezTo>
                  <a:cubicBezTo>
                    <a:pt x="16" y="19"/>
                    <a:pt x="16" y="20"/>
                    <a:pt x="15" y="20"/>
                  </a:cubicBezTo>
                  <a:cubicBezTo>
                    <a:pt x="15" y="20"/>
                    <a:pt x="15" y="20"/>
                    <a:pt x="15" y="20"/>
                  </a:cubicBezTo>
                  <a:cubicBezTo>
                    <a:pt x="15" y="20"/>
                    <a:pt x="15" y="20"/>
                    <a:pt x="14" y="19"/>
                  </a:cubicBezTo>
                  <a:cubicBezTo>
                    <a:pt x="14" y="19"/>
                    <a:pt x="14" y="19"/>
                    <a:pt x="14" y="19"/>
                  </a:cubicBezTo>
                  <a:cubicBezTo>
                    <a:pt x="14" y="19"/>
                    <a:pt x="14" y="19"/>
                    <a:pt x="14" y="19"/>
                  </a:cubicBezTo>
                  <a:cubicBezTo>
                    <a:pt x="14" y="19"/>
                    <a:pt x="14" y="19"/>
                    <a:pt x="14" y="19"/>
                  </a:cubicBezTo>
                  <a:cubicBezTo>
                    <a:pt x="14" y="19"/>
                    <a:pt x="14" y="19"/>
                    <a:pt x="14" y="19"/>
                  </a:cubicBezTo>
                  <a:cubicBezTo>
                    <a:pt x="14" y="18"/>
                    <a:pt x="14" y="17"/>
                    <a:pt x="15" y="16"/>
                  </a:cubicBezTo>
                  <a:cubicBezTo>
                    <a:pt x="15" y="16"/>
                    <a:pt x="15" y="16"/>
                    <a:pt x="15" y="16"/>
                  </a:cubicBezTo>
                  <a:cubicBezTo>
                    <a:pt x="15" y="16"/>
                    <a:pt x="15" y="15"/>
                    <a:pt x="15" y="15"/>
                  </a:cubicBezTo>
                  <a:cubicBezTo>
                    <a:pt x="15" y="15"/>
                    <a:pt x="16" y="15"/>
                    <a:pt x="16" y="15"/>
                  </a:cubicBezTo>
                  <a:cubicBezTo>
                    <a:pt x="16" y="15"/>
                    <a:pt x="16" y="15"/>
                    <a:pt x="16" y="15"/>
                  </a:cubicBezTo>
                  <a:cubicBezTo>
                    <a:pt x="16" y="15"/>
                    <a:pt x="16" y="15"/>
                    <a:pt x="17" y="16"/>
                  </a:cubicBezTo>
                  <a:cubicBezTo>
                    <a:pt x="17" y="16"/>
                    <a:pt x="17" y="16"/>
                    <a:pt x="18" y="16"/>
                  </a:cubicBezTo>
                  <a:cubicBezTo>
                    <a:pt x="18" y="17"/>
                    <a:pt x="18" y="17"/>
                    <a:pt x="18" y="17"/>
                  </a:cubicBezTo>
                  <a:cubicBezTo>
                    <a:pt x="18" y="17"/>
                    <a:pt x="19" y="17"/>
                    <a:pt x="19" y="17"/>
                  </a:cubicBezTo>
                  <a:cubicBezTo>
                    <a:pt x="19" y="17"/>
                    <a:pt x="19" y="17"/>
                    <a:pt x="20" y="17"/>
                  </a:cubicBezTo>
                  <a:cubicBezTo>
                    <a:pt x="20" y="18"/>
                    <a:pt x="21" y="17"/>
                    <a:pt x="22" y="17"/>
                  </a:cubicBezTo>
                  <a:cubicBezTo>
                    <a:pt x="23" y="16"/>
                    <a:pt x="24" y="15"/>
                    <a:pt x="24" y="14"/>
                  </a:cubicBezTo>
                  <a:cubicBezTo>
                    <a:pt x="25" y="13"/>
                    <a:pt x="25" y="13"/>
                    <a:pt x="25" y="13"/>
                  </a:cubicBezTo>
                  <a:cubicBezTo>
                    <a:pt x="25" y="15"/>
                    <a:pt x="25" y="16"/>
                    <a:pt x="25" y="17"/>
                  </a:cubicBezTo>
                  <a:cubicBezTo>
                    <a:pt x="25" y="17"/>
                    <a:pt x="26" y="18"/>
                    <a:pt x="26" y="18"/>
                  </a:cubicBezTo>
                  <a:cubicBezTo>
                    <a:pt x="27" y="18"/>
                    <a:pt x="28" y="18"/>
                    <a:pt x="29" y="18"/>
                  </a:cubicBezTo>
                  <a:cubicBezTo>
                    <a:pt x="29" y="16"/>
                    <a:pt x="30" y="14"/>
                    <a:pt x="30" y="11"/>
                  </a:cubicBezTo>
                  <a:cubicBezTo>
                    <a:pt x="30" y="9"/>
                    <a:pt x="30" y="6"/>
                    <a:pt x="29" y="4"/>
                  </a:cubicBezTo>
                  <a:cubicBezTo>
                    <a:pt x="29" y="4"/>
                    <a:pt x="29" y="3"/>
                    <a:pt x="28" y="2"/>
                  </a:cubicBezTo>
                  <a:cubicBezTo>
                    <a:pt x="28" y="2"/>
                    <a:pt x="27" y="1"/>
                    <a:pt x="27" y="1"/>
                  </a:cubicBezTo>
                  <a:cubicBezTo>
                    <a:pt x="26" y="0"/>
                    <a:pt x="24" y="0"/>
                    <a:pt x="23" y="0"/>
                  </a:cubicBezTo>
                  <a:cubicBezTo>
                    <a:pt x="21" y="0"/>
                    <a:pt x="20" y="0"/>
                    <a:pt x="18" y="0"/>
                  </a:cubicBezTo>
                  <a:cubicBezTo>
                    <a:pt x="15" y="1"/>
                    <a:pt x="11" y="3"/>
                    <a:pt x="8" y="7"/>
                  </a:cubicBezTo>
                  <a:cubicBezTo>
                    <a:pt x="4" y="10"/>
                    <a:pt x="2" y="15"/>
                    <a:pt x="1" y="18"/>
                  </a:cubicBezTo>
                  <a:cubicBezTo>
                    <a:pt x="0" y="22"/>
                    <a:pt x="0" y="25"/>
                    <a:pt x="0" y="28"/>
                  </a:cubicBezTo>
                  <a:cubicBezTo>
                    <a:pt x="0" y="31"/>
                    <a:pt x="0" y="33"/>
                    <a:pt x="0" y="36"/>
                  </a:cubicBezTo>
                  <a:cubicBezTo>
                    <a:pt x="1" y="37"/>
                    <a:pt x="1" y="38"/>
                    <a:pt x="1" y="39"/>
                  </a:cubicBezTo>
                  <a:cubicBezTo>
                    <a:pt x="2" y="40"/>
                    <a:pt x="2" y="40"/>
                    <a:pt x="2" y="40"/>
                  </a:cubicBezTo>
                  <a:cubicBezTo>
                    <a:pt x="2" y="40"/>
                    <a:pt x="2" y="40"/>
                    <a:pt x="2" y="40"/>
                  </a:cubicBezTo>
                  <a:cubicBezTo>
                    <a:pt x="2" y="40"/>
                    <a:pt x="2" y="40"/>
                    <a:pt x="2" y="40"/>
                  </a:cubicBezTo>
                  <a:cubicBezTo>
                    <a:pt x="2" y="40"/>
                    <a:pt x="2" y="40"/>
                    <a:pt x="2" y="40"/>
                  </a:cubicBezTo>
                  <a:cubicBezTo>
                    <a:pt x="2" y="40"/>
                    <a:pt x="2" y="40"/>
                    <a:pt x="2" y="40"/>
                  </a:cubicBezTo>
                  <a:cubicBezTo>
                    <a:pt x="3" y="39"/>
                    <a:pt x="3" y="39"/>
                    <a:pt x="3" y="39"/>
                  </a:cubicBezTo>
                  <a:cubicBezTo>
                    <a:pt x="3" y="39"/>
                    <a:pt x="3" y="39"/>
                    <a:pt x="3" y="39"/>
                  </a:cubicBezTo>
                  <a:cubicBezTo>
                    <a:pt x="4" y="40"/>
                    <a:pt x="4" y="40"/>
                    <a:pt x="4" y="40"/>
                  </a:cubicBezTo>
                  <a:cubicBezTo>
                    <a:pt x="4" y="41"/>
                    <a:pt x="5" y="42"/>
                    <a:pt x="5" y="43"/>
                  </a:cubicBezTo>
                  <a:cubicBezTo>
                    <a:pt x="5" y="43"/>
                    <a:pt x="5" y="44"/>
                    <a:pt x="6" y="44"/>
                  </a:cubicBezTo>
                  <a:cubicBezTo>
                    <a:pt x="6" y="45"/>
                    <a:pt x="6" y="45"/>
                    <a:pt x="6" y="45"/>
                  </a:cubicBezTo>
                  <a:cubicBezTo>
                    <a:pt x="6" y="45"/>
                    <a:pt x="6" y="46"/>
                    <a:pt x="7" y="45"/>
                  </a:cubicBezTo>
                  <a:cubicBezTo>
                    <a:pt x="8" y="44"/>
                    <a:pt x="9" y="42"/>
                    <a:pt x="11" y="41"/>
                  </a:cubicBezTo>
                  <a:cubicBezTo>
                    <a:pt x="10" y="42"/>
                    <a:pt x="9" y="43"/>
                    <a:pt x="8" y="44"/>
                  </a:cubicBezTo>
                  <a:cubicBezTo>
                    <a:pt x="7" y="45"/>
                    <a:pt x="7" y="45"/>
                    <a:pt x="7" y="45"/>
                  </a:cubicBezTo>
                  <a:cubicBezTo>
                    <a:pt x="6" y="45"/>
                    <a:pt x="6" y="45"/>
                    <a:pt x="6" y="45"/>
                  </a:cubicBezTo>
                  <a:cubicBezTo>
                    <a:pt x="6" y="45"/>
                    <a:pt x="6" y="45"/>
                    <a:pt x="6" y="45"/>
                  </a:cubicBezTo>
                  <a:cubicBezTo>
                    <a:pt x="6" y="44"/>
                    <a:pt x="6" y="44"/>
                    <a:pt x="6" y="44"/>
                  </a:cubicBezTo>
                  <a:cubicBezTo>
                    <a:pt x="5" y="43"/>
                    <a:pt x="5" y="41"/>
                    <a:pt x="4" y="40"/>
                  </a:cubicBezTo>
                  <a:cubicBezTo>
                    <a:pt x="4" y="39"/>
                    <a:pt x="4" y="39"/>
                    <a:pt x="4" y="39"/>
                  </a:cubicBezTo>
                  <a:cubicBezTo>
                    <a:pt x="4" y="38"/>
                    <a:pt x="4" y="38"/>
                    <a:pt x="4" y="38"/>
                  </a:cubicBezTo>
                  <a:cubicBezTo>
                    <a:pt x="4" y="38"/>
                    <a:pt x="4" y="38"/>
                    <a:pt x="4" y="38"/>
                  </a:cubicBezTo>
                  <a:cubicBezTo>
                    <a:pt x="3" y="39"/>
                    <a:pt x="3" y="39"/>
                    <a:pt x="3" y="39"/>
                  </a:cubicBezTo>
                  <a:cubicBezTo>
                    <a:pt x="2" y="39"/>
                    <a:pt x="2" y="39"/>
                    <a:pt x="2" y="39"/>
                  </a:cubicBezTo>
                  <a:cubicBezTo>
                    <a:pt x="2" y="40"/>
                    <a:pt x="2" y="40"/>
                    <a:pt x="2" y="40"/>
                  </a:cubicBezTo>
                  <a:cubicBezTo>
                    <a:pt x="2" y="40"/>
                    <a:pt x="2" y="40"/>
                    <a:pt x="2" y="40"/>
                  </a:cubicBezTo>
                  <a:cubicBezTo>
                    <a:pt x="2" y="39"/>
                    <a:pt x="2" y="39"/>
                    <a:pt x="2" y="39"/>
                  </a:cubicBezTo>
                  <a:cubicBezTo>
                    <a:pt x="2" y="38"/>
                    <a:pt x="2" y="38"/>
                    <a:pt x="2" y="38"/>
                  </a:cubicBezTo>
                  <a:cubicBezTo>
                    <a:pt x="1" y="35"/>
                    <a:pt x="0" y="33"/>
                    <a:pt x="0" y="29"/>
                  </a:cubicBezTo>
                  <a:cubicBezTo>
                    <a:pt x="0" y="26"/>
                    <a:pt x="0" y="22"/>
                    <a:pt x="2" y="17"/>
                  </a:cubicBezTo>
                  <a:cubicBezTo>
                    <a:pt x="2" y="17"/>
                    <a:pt x="2" y="18"/>
                    <a:pt x="3" y="17"/>
                  </a:cubicBezTo>
                  <a:cubicBezTo>
                    <a:pt x="2" y="22"/>
                    <a:pt x="1" y="25"/>
                    <a:pt x="1" y="28"/>
                  </a:cubicBezTo>
                  <a:cubicBezTo>
                    <a:pt x="1" y="32"/>
                    <a:pt x="2" y="35"/>
                    <a:pt x="2" y="37"/>
                  </a:cubicBezTo>
                  <a:cubicBezTo>
                    <a:pt x="2" y="38"/>
                    <a:pt x="2" y="40"/>
                    <a:pt x="4" y="38"/>
                  </a:cubicBezTo>
                  <a:cubicBezTo>
                    <a:pt x="4" y="38"/>
                    <a:pt x="4" y="38"/>
                    <a:pt x="4" y="38"/>
                  </a:cubicBezTo>
                  <a:cubicBezTo>
                    <a:pt x="4" y="38"/>
                    <a:pt x="4" y="38"/>
                    <a:pt x="4" y="38"/>
                  </a:cubicBezTo>
                  <a:cubicBezTo>
                    <a:pt x="4" y="38"/>
                    <a:pt x="4" y="38"/>
                    <a:pt x="4" y="38"/>
                  </a:cubicBezTo>
                  <a:cubicBezTo>
                    <a:pt x="4" y="39"/>
                    <a:pt x="4" y="39"/>
                    <a:pt x="4" y="39"/>
                  </a:cubicBezTo>
                  <a:cubicBezTo>
                    <a:pt x="4" y="40"/>
                    <a:pt x="4" y="40"/>
                    <a:pt x="4" y="40"/>
                  </a:cubicBezTo>
                  <a:cubicBezTo>
                    <a:pt x="5" y="41"/>
                    <a:pt x="5" y="42"/>
                    <a:pt x="6" y="44"/>
                  </a:cubicBezTo>
                  <a:cubicBezTo>
                    <a:pt x="7" y="44"/>
                    <a:pt x="7" y="44"/>
                    <a:pt x="7" y="44"/>
                  </a:cubicBezTo>
                  <a:cubicBezTo>
                    <a:pt x="7" y="45"/>
                    <a:pt x="7" y="44"/>
                    <a:pt x="7" y="44"/>
                  </a:cubicBezTo>
                  <a:cubicBezTo>
                    <a:pt x="7" y="44"/>
                    <a:pt x="7" y="44"/>
                    <a:pt x="7" y="44"/>
                  </a:cubicBezTo>
                  <a:cubicBezTo>
                    <a:pt x="9" y="43"/>
                    <a:pt x="9" y="43"/>
                    <a:pt x="9" y="43"/>
                  </a:cubicBezTo>
                  <a:cubicBezTo>
                    <a:pt x="10" y="42"/>
                    <a:pt x="11" y="41"/>
                    <a:pt x="12" y="40"/>
                  </a:cubicBezTo>
                  <a:cubicBezTo>
                    <a:pt x="11" y="41"/>
                    <a:pt x="11" y="41"/>
                    <a:pt x="11" y="41"/>
                  </a:cubicBezTo>
                  <a:cubicBezTo>
                    <a:pt x="14" y="39"/>
                    <a:pt x="14" y="39"/>
                    <a:pt x="14" y="39"/>
                  </a:cubicBezTo>
                  <a:cubicBezTo>
                    <a:pt x="14" y="38"/>
                    <a:pt x="14" y="38"/>
                    <a:pt x="14" y="38"/>
                  </a:cubicBezTo>
                  <a:cubicBezTo>
                    <a:pt x="14" y="38"/>
                    <a:pt x="14" y="38"/>
                    <a:pt x="14" y="38"/>
                  </a:cubicBezTo>
                  <a:cubicBezTo>
                    <a:pt x="14" y="38"/>
                    <a:pt x="14" y="38"/>
                    <a:pt x="14" y="38"/>
                  </a:cubicBezTo>
                  <a:cubicBezTo>
                    <a:pt x="14" y="39"/>
                    <a:pt x="14" y="39"/>
                    <a:pt x="14" y="39"/>
                  </a:cubicBezTo>
                  <a:cubicBezTo>
                    <a:pt x="15" y="40"/>
                    <a:pt x="15" y="40"/>
                    <a:pt x="15" y="40"/>
                  </a:cubicBezTo>
                  <a:cubicBezTo>
                    <a:pt x="15" y="42"/>
                    <a:pt x="15" y="42"/>
                    <a:pt x="15" y="42"/>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7" name="Freeform 39">
              <a:extLst>
                <a:ext uri="{FF2B5EF4-FFF2-40B4-BE49-F238E27FC236}">
                  <a16:creationId xmlns:a16="http://schemas.microsoft.com/office/drawing/2014/main" id="{7B8639D2-4036-4DBD-774B-534F9C9484CA}"/>
                </a:ext>
              </a:extLst>
            </p:cNvPr>
            <p:cNvSpPr>
              <a:spLocks noEditPoints="1"/>
            </p:cNvSpPr>
            <p:nvPr/>
          </p:nvSpPr>
          <p:spPr bwMode="auto">
            <a:xfrm>
              <a:off x="5534026" y="2908301"/>
              <a:ext cx="160338" cy="146050"/>
            </a:xfrm>
            <a:custGeom>
              <a:avLst/>
              <a:gdLst>
                <a:gd name="T0" fmla="*/ 42 w 43"/>
                <a:gd name="T1" fmla="*/ 30 h 39"/>
                <a:gd name="T2" fmla="*/ 38 w 43"/>
                <a:gd name="T3" fmla="*/ 23 h 39"/>
                <a:gd name="T4" fmla="*/ 43 w 43"/>
                <a:gd name="T5" fmla="*/ 33 h 39"/>
                <a:gd name="T6" fmla="*/ 42 w 43"/>
                <a:gd name="T7" fmla="*/ 36 h 39"/>
                <a:gd name="T8" fmla="*/ 40 w 43"/>
                <a:gd name="T9" fmla="*/ 37 h 39"/>
                <a:gd name="T10" fmla="*/ 23 w 43"/>
                <a:gd name="T11" fmla="*/ 35 h 39"/>
                <a:gd name="T12" fmla="*/ 39 w 43"/>
                <a:gd name="T13" fmla="*/ 36 h 39"/>
                <a:gd name="T14" fmla="*/ 40 w 43"/>
                <a:gd name="T15" fmla="*/ 36 h 39"/>
                <a:gd name="T16" fmla="*/ 41 w 43"/>
                <a:gd name="T17" fmla="*/ 35 h 39"/>
                <a:gd name="T18" fmla="*/ 42 w 43"/>
                <a:gd name="T19" fmla="*/ 34 h 39"/>
                <a:gd name="T20" fmla="*/ 41 w 43"/>
                <a:gd name="T21" fmla="*/ 32 h 39"/>
                <a:gd name="T22" fmla="*/ 39 w 43"/>
                <a:gd name="T23" fmla="*/ 27 h 39"/>
                <a:gd name="T24" fmla="*/ 34 w 43"/>
                <a:gd name="T25" fmla="*/ 14 h 39"/>
                <a:gd name="T26" fmla="*/ 27 w 43"/>
                <a:gd name="T27" fmla="*/ 7 h 39"/>
                <a:gd name="T28" fmla="*/ 36 w 43"/>
                <a:gd name="T29" fmla="*/ 23 h 39"/>
                <a:gd name="T30" fmla="*/ 38 w 43"/>
                <a:gd name="T31" fmla="*/ 29 h 39"/>
                <a:gd name="T32" fmla="*/ 39 w 43"/>
                <a:gd name="T33" fmla="*/ 32 h 39"/>
                <a:gd name="T34" fmla="*/ 39 w 43"/>
                <a:gd name="T35" fmla="*/ 33 h 39"/>
                <a:gd name="T36" fmla="*/ 38 w 43"/>
                <a:gd name="T37" fmla="*/ 35 h 39"/>
                <a:gd name="T38" fmla="*/ 39 w 43"/>
                <a:gd name="T39" fmla="*/ 33 h 39"/>
                <a:gd name="T40" fmla="*/ 39 w 43"/>
                <a:gd name="T41" fmla="*/ 32 h 39"/>
                <a:gd name="T42" fmla="*/ 38 w 43"/>
                <a:gd name="T43" fmla="*/ 28 h 39"/>
                <a:gd name="T44" fmla="*/ 31 w 43"/>
                <a:gd name="T45" fmla="*/ 14 h 39"/>
                <a:gd name="T46" fmla="*/ 17 w 43"/>
                <a:gd name="T47" fmla="*/ 2 h 39"/>
                <a:gd name="T48" fmla="*/ 18 w 43"/>
                <a:gd name="T49" fmla="*/ 8 h 39"/>
                <a:gd name="T50" fmla="*/ 23 w 43"/>
                <a:gd name="T51" fmla="*/ 19 h 39"/>
                <a:gd name="T52" fmla="*/ 22 w 43"/>
                <a:gd name="T53" fmla="*/ 21 h 39"/>
                <a:gd name="T54" fmla="*/ 22 w 43"/>
                <a:gd name="T55" fmla="*/ 21 h 39"/>
                <a:gd name="T56" fmla="*/ 22 w 43"/>
                <a:gd name="T57" fmla="*/ 20 h 39"/>
                <a:gd name="T58" fmla="*/ 17 w 43"/>
                <a:gd name="T59" fmla="*/ 10 h 39"/>
                <a:gd name="T60" fmla="*/ 17 w 43"/>
                <a:gd name="T61" fmla="*/ 14 h 39"/>
                <a:gd name="T62" fmla="*/ 16 w 43"/>
                <a:gd name="T63" fmla="*/ 16 h 39"/>
                <a:gd name="T64" fmla="*/ 14 w 43"/>
                <a:gd name="T65" fmla="*/ 14 h 39"/>
                <a:gd name="T66" fmla="*/ 13 w 43"/>
                <a:gd name="T67" fmla="*/ 13 h 39"/>
                <a:gd name="T68" fmla="*/ 13 w 43"/>
                <a:gd name="T69" fmla="*/ 13 h 39"/>
                <a:gd name="T70" fmla="*/ 13 w 43"/>
                <a:gd name="T71" fmla="*/ 13 h 39"/>
                <a:gd name="T72" fmla="*/ 13 w 43"/>
                <a:gd name="T73" fmla="*/ 13 h 39"/>
                <a:gd name="T74" fmla="*/ 15 w 43"/>
                <a:gd name="T75" fmla="*/ 9 h 39"/>
                <a:gd name="T76" fmla="*/ 9 w 43"/>
                <a:gd name="T77" fmla="*/ 6 h 39"/>
                <a:gd name="T78" fmla="*/ 12 w 43"/>
                <a:gd name="T79" fmla="*/ 0 h 39"/>
                <a:gd name="T80" fmla="*/ 1 w 43"/>
                <a:gd name="T81" fmla="*/ 9 h 39"/>
                <a:gd name="T82" fmla="*/ 7 w 43"/>
                <a:gd name="T83" fmla="*/ 27 h 39"/>
                <a:gd name="T84" fmla="*/ 35 w 43"/>
                <a:gd name="T85" fmla="*/ 39 h 39"/>
                <a:gd name="T86" fmla="*/ 40 w 43"/>
                <a:gd name="T87" fmla="*/ 37 h 39"/>
                <a:gd name="T88" fmla="*/ 43 w 43"/>
                <a:gd name="T89" fmla="*/ 36 h 39"/>
                <a:gd name="T90" fmla="*/ 43 w 43"/>
                <a:gd name="T91" fmla="*/ 34 h 39"/>
                <a:gd name="T92" fmla="*/ 12 w 43"/>
                <a:gd name="T93" fmla="*/ 1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3" h="39">
                  <a:moveTo>
                    <a:pt x="43" y="33"/>
                  </a:moveTo>
                  <a:cubicBezTo>
                    <a:pt x="42" y="31"/>
                    <a:pt x="42" y="31"/>
                    <a:pt x="42" y="31"/>
                  </a:cubicBezTo>
                  <a:cubicBezTo>
                    <a:pt x="42" y="31"/>
                    <a:pt x="42" y="31"/>
                    <a:pt x="42" y="30"/>
                  </a:cubicBezTo>
                  <a:cubicBezTo>
                    <a:pt x="41" y="29"/>
                    <a:pt x="41" y="29"/>
                    <a:pt x="41" y="29"/>
                  </a:cubicBezTo>
                  <a:cubicBezTo>
                    <a:pt x="40" y="27"/>
                    <a:pt x="40" y="27"/>
                    <a:pt x="40" y="27"/>
                  </a:cubicBezTo>
                  <a:cubicBezTo>
                    <a:pt x="38" y="23"/>
                    <a:pt x="38" y="23"/>
                    <a:pt x="38" y="23"/>
                  </a:cubicBezTo>
                  <a:cubicBezTo>
                    <a:pt x="39" y="24"/>
                    <a:pt x="40" y="26"/>
                    <a:pt x="41" y="28"/>
                  </a:cubicBezTo>
                  <a:cubicBezTo>
                    <a:pt x="42" y="31"/>
                    <a:pt x="42" y="31"/>
                    <a:pt x="42" y="31"/>
                  </a:cubicBezTo>
                  <a:cubicBezTo>
                    <a:pt x="43" y="33"/>
                    <a:pt x="43" y="33"/>
                    <a:pt x="43" y="33"/>
                  </a:cubicBezTo>
                  <a:cubicBezTo>
                    <a:pt x="43" y="33"/>
                    <a:pt x="43" y="34"/>
                    <a:pt x="43" y="34"/>
                  </a:cubicBezTo>
                  <a:cubicBezTo>
                    <a:pt x="43" y="35"/>
                    <a:pt x="43" y="35"/>
                    <a:pt x="43" y="35"/>
                  </a:cubicBezTo>
                  <a:cubicBezTo>
                    <a:pt x="42" y="36"/>
                    <a:pt x="42" y="36"/>
                    <a:pt x="42" y="36"/>
                  </a:cubicBezTo>
                  <a:cubicBezTo>
                    <a:pt x="41" y="36"/>
                    <a:pt x="41" y="36"/>
                    <a:pt x="41" y="36"/>
                  </a:cubicBezTo>
                  <a:cubicBezTo>
                    <a:pt x="40" y="36"/>
                    <a:pt x="40" y="36"/>
                    <a:pt x="40" y="36"/>
                  </a:cubicBezTo>
                  <a:cubicBezTo>
                    <a:pt x="40" y="37"/>
                    <a:pt x="40" y="37"/>
                    <a:pt x="40" y="37"/>
                  </a:cubicBezTo>
                  <a:cubicBezTo>
                    <a:pt x="39" y="39"/>
                    <a:pt x="35" y="38"/>
                    <a:pt x="32" y="38"/>
                  </a:cubicBezTo>
                  <a:cubicBezTo>
                    <a:pt x="30" y="38"/>
                    <a:pt x="26" y="37"/>
                    <a:pt x="23" y="36"/>
                  </a:cubicBezTo>
                  <a:cubicBezTo>
                    <a:pt x="23" y="36"/>
                    <a:pt x="23" y="36"/>
                    <a:pt x="23" y="35"/>
                  </a:cubicBezTo>
                  <a:cubicBezTo>
                    <a:pt x="26" y="36"/>
                    <a:pt x="29" y="37"/>
                    <a:pt x="32" y="37"/>
                  </a:cubicBezTo>
                  <a:cubicBezTo>
                    <a:pt x="33" y="37"/>
                    <a:pt x="35" y="37"/>
                    <a:pt x="36" y="37"/>
                  </a:cubicBezTo>
                  <a:cubicBezTo>
                    <a:pt x="37" y="37"/>
                    <a:pt x="39" y="37"/>
                    <a:pt x="39" y="36"/>
                  </a:cubicBezTo>
                  <a:cubicBezTo>
                    <a:pt x="39" y="36"/>
                    <a:pt x="39" y="36"/>
                    <a:pt x="39" y="36"/>
                  </a:cubicBezTo>
                  <a:cubicBezTo>
                    <a:pt x="40" y="36"/>
                    <a:pt x="40" y="36"/>
                    <a:pt x="40" y="36"/>
                  </a:cubicBezTo>
                  <a:cubicBezTo>
                    <a:pt x="40" y="36"/>
                    <a:pt x="40" y="36"/>
                    <a:pt x="40" y="36"/>
                  </a:cubicBezTo>
                  <a:cubicBezTo>
                    <a:pt x="41" y="35"/>
                    <a:pt x="41" y="35"/>
                    <a:pt x="41" y="35"/>
                  </a:cubicBezTo>
                  <a:cubicBezTo>
                    <a:pt x="41" y="35"/>
                    <a:pt x="41" y="35"/>
                    <a:pt x="41" y="35"/>
                  </a:cubicBezTo>
                  <a:cubicBezTo>
                    <a:pt x="41" y="35"/>
                    <a:pt x="41" y="35"/>
                    <a:pt x="41" y="35"/>
                  </a:cubicBezTo>
                  <a:cubicBezTo>
                    <a:pt x="41" y="35"/>
                    <a:pt x="41" y="35"/>
                    <a:pt x="41" y="35"/>
                  </a:cubicBezTo>
                  <a:cubicBezTo>
                    <a:pt x="42" y="34"/>
                    <a:pt x="42" y="34"/>
                    <a:pt x="42" y="34"/>
                  </a:cubicBezTo>
                  <a:cubicBezTo>
                    <a:pt x="42" y="34"/>
                    <a:pt x="42" y="34"/>
                    <a:pt x="42" y="34"/>
                  </a:cubicBezTo>
                  <a:cubicBezTo>
                    <a:pt x="42" y="33"/>
                    <a:pt x="42" y="33"/>
                    <a:pt x="42" y="33"/>
                  </a:cubicBezTo>
                  <a:cubicBezTo>
                    <a:pt x="42" y="33"/>
                    <a:pt x="42" y="33"/>
                    <a:pt x="42" y="33"/>
                  </a:cubicBezTo>
                  <a:cubicBezTo>
                    <a:pt x="41" y="32"/>
                    <a:pt x="41" y="32"/>
                    <a:pt x="41" y="32"/>
                  </a:cubicBezTo>
                  <a:cubicBezTo>
                    <a:pt x="41" y="31"/>
                    <a:pt x="41" y="31"/>
                    <a:pt x="41" y="31"/>
                  </a:cubicBezTo>
                  <a:cubicBezTo>
                    <a:pt x="41" y="31"/>
                    <a:pt x="41" y="30"/>
                    <a:pt x="41" y="30"/>
                  </a:cubicBezTo>
                  <a:cubicBezTo>
                    <a:pt x="39" y="27"/>
                    <a:pt x="39" y="27"/>
                    <a:pt x="39" y="27"/>
                  </a:cubicBezTo>
                  <a:cubicBezTo>
                    <a:pt x="39" y="25"/>
                    <a:pt x="37" y="23"/>
                    <a:pt x="36" y="21"/>
                  </a:cubicBezTo>
                  <a:cubicBezTo>
                    <a:pt x="38" y="22"/>
                    <a:pt x="38" y="22"/>
                    <a:pt x="38" y="22"/>
                  </a:cubicBezTo>
                  <a:cubicBezTo>
                    <a:pt x="37" y="19"/>
                    <a:pt x="36" y="17"/>
                    <a:pt x="34" y="14"/>
                  </a:cubicBezTo>
                  <a:cubicBezTo>
                    <a:pt x="33" y="11"/>
                    <a:pt x="31" y="8"/>
                    <a:pt x="29" y="6"/>
                  </a:cubicBezTo>
                  <a:cubicBezTo>
                    <a:pt x="27" y="3"/>
                    <a:pt x="24" y="2"/>
                    <a:pt x="22" y="2"/>
                  </a:cubicBezTo>
                  <a:cubicBezTo>
                    <a:pt x="24" y="3"/>
                    <a:pt x="26" y="5"/>
                    <a:pt x="27" y="7"/>
                  </a:cubicBezTo>
                  <a:cubicBezTo>
                    <a:pt x="28" y="9"/>
                    <a:pt x="30" y="11"/>
                    <a:pt x="31" y="12"/>
                  </a:cubicBezTo>
                  <a:cubicBezTo>
                    <a:pt x="32" y="14"/>
                    <a:pt x="33" y="16"/>
                    <a:pt x="33" y="18"/>
                  </a:cubicBezTo>
                  <a:cubicBezTo>
                    <a:pt x="36" y="23"/>
                    <a:pt x="36" y="23"/>
                    <a:pt x="36" y="23"/>
                  </a:cubicBezTo>
                  <a:cubicBezTo>
                    <a:pt x="37" y="26"/>
                    <a:pt x="37" y="26"/>
                    <a:pt x="37" y="26"/>
                  </a:cubicBezTo>
                  <a:cubicBezTo>
                    <a:pt x="38" y="28"/>
                    <a:pt x="38" y="28"/>
                    <a:pt x="38" y="28"/>
                  </a:cubicBezTo>
                  <a:cubicBezTo>
                    <a:pt x="38" y="28"/>
                    <a:pt x="38" y="29"/>
                    <a:pt x="38" y="29"/>
                  </a:cubicBezTo>
                  <a:cubicBezTo>
                    <a:pt x="39" y="31"/>
                    <a:pt x="39" y="31"/>
                    <a:pt x="39" y="31"/>
                  </a:cubicBezTo>
                  <a:cubicBezTo>
                    <a:pt x="39" y="31"/>
                    <a:pt x="39" y="32"/>
                    <a:pt x="39" y="32"/>
                  </a:cubicBezTo>
                  <a:cubicBezTo>
                    <a:pt x="39" y="32"/>
                    <a:pt x="39" y="32"/>
                    <a:pt x="39" y="32"/>
                  </a:cubicBezTo>
                  <a:cubicBezTo>
                    <a:pt x="39" y="32"/>
                    <a:pt x="39" y="32"/>
                    <a:pt x="39" y="32"/>
                  </a:cubicBezTo>
                  <a:cubicBezTo>
                    <a:pt x="39" y="33"/>
                    <a:pt x="39" y="33"/>
                    <a:pt x="39" y="33"/>
                  </a:cubicBezTo>
                  <a:cubicBezTo>
                    <a:pt x="39" y="33"/>
                    <a:pt x="39" y="33"/>
                    <a:pt x="39" y="33"/>
                  </a:cubicBezTo>
                  <a:cubicBezTo>
                    <a:pt x="39" y="34"/>
                    <a:pt x="39" y="34"/>
                    <a:pt x="39" y="34"/>
                  </a:cubicBezTo>
                  <a:cubicBezTo>
                    <a:pt x="39" y="34"/>
                    <a:pt x="39" y="34"/>
                    <a:pt x="39" y="34"/>
                  </a:cubicBezTo>
                  <a:cubicBezTo>
                    <a:pt x="39" y="35"/>
                    <a:pt x="39" y="35"/>
                    <a:pt x="38" y="35"/>
                  </a:cubicBezTo>
                  <a:cubicBezTo>
                    <a:pt x="37" y="36"/>
                    <a:pt x="35" y="36"/>
                    <a:pt x="34" y="36"/>
                  </a:cubicBezTo>
                  <a:cubicBezTo>
                    <a:pt x="35" y="36"/>
                    <a:pt x="36" y="36"/>
                    <a:pt x="37" y="35"/>
                  </a:cubicBezTo>
                  <a:cubicBezTo>
                    <a:pt x="38" y="35"/>
                    <a:pt x="38" y="34"/>
                    <a:pt x="39" y="33"/>
                  </a:cubicBezTo>
                  <a:cubicBezTo>
                    <a:pt x="39" y="33"/>
                    <a:pt x="39" y="33"/>
                    <a:pt x="39" y="33"/>
                  </a:cubicBezTo>
                  <a:cubicBezTo>
                    <a:pt x="39" y="33"/>
                    <a:pt x="39" y="33"/>
                    <a:pt x="39" y="33"/>
                  </a:cubicBezTo>
                  <a:cubicBezTo>
                    <a:pt x="39" y="32"/>
                    <a:pt x="39" y="32"/>
                    <a:pt x="39" y="32"/>
                  </a:cubicBezTo>
                  <a:cubicBezTo>
                    <a:pt x="39" y="31"/>
                    <a:pt x="39" y="31"/>
                    <a:pt x="39" y="31"/>
                  </a:cubicBezTo>
                  <a:cubicBezTo>
                    <a:pt x="39" y="31"/>
                    <a:pt x="38" y="31"/>
                    <a:pt x="38" y="30"/>
                  </a:cubicBezTo>
                  <a:cubicBezTo>
                    <a:pt x="38" y="30"/>
                    <a:pt x="38" y="29"/>
                    <a:pt x="38" y="28"/>
                  </a:cubicBezTo>
                  <a:cubicBezTo>
                    <a:pt x="37" y="26"/>
                    <a:pt x="37" y="26"/>
                    <a:pt x="37" y="26"/>
                  </a:cubicBezTo>
                  <a:cubicBezTo>
                    <a:pt x="36" y="24"/>
                    <a:pt x="35" y="22"/>
                    <a:pt x="34" y="20"/>
                  </a:cubicBezTo>
                  <a:cubicBezTo>
                    <a:pt x="33" y="18"/>
                    <a:pt x="32" y="16"/>
                    <a:pt x="31" y="14"/>
                  </a:cubicBezTo>
                  <a:cubicBezTo>
                    <a:pt x="28" y="10"/>
                    <a:pt x="26" y="6"/>
                    <a:pt x="21" y="3"/>
                  </a:cubicBezTo>
                  <a:cubicBezTo>
                    <a:pt x="21" y="2"/>
                    <a:pt x="20" y="2"/>
                    <a:pt x="20" y="2"/>
                  </a:cubicBezTo>
                  <a:cubicBezTo>
                    <a:pt x="19" y="2"/>
                    <a:pt x="18" y="2"/>
                    <a:pt x="17" y="2"/>
                  </a:cubicBezTo>
                  <a:cubicBezTo>
                    <a:pt x="16" y="2"/>
                    <a:pt x="15" y="3"/>
                    <a:pt x="15" y="4"/>
                  </a:cubicBezTo>
                  <a:cubicBezTo>
                    <a:pt x="15" y="5"/>
                    <a:pt x="15" y="6"/>
                    <a:pt x="16" y="7"/>
                  </a:cubicBezTo>
                  <a:cubicBezTo>
                    <a:pt x="17" y="7"/>
                    <a:pt x="18" y="8"/>
                    <a:pt x="18" y="8"/>
                  </a:cubicBezTo>
                  <a:cubicBezTo>
                    <a:pt x="18" y="9"/>
                    <a:pt x="17" y="9"/>
                    <a:pt x="17" y="9"/>
                  </a:cubicBezTo>
                  <a:cubicBezTo>
                    <a:pt x="19" y="11"/>
                    <a:pt x="21" y="14"/>
                    <a:pt x="21" y="16"/>
                  </a:cubicBezTo>
                  <a:cubicBezTo>
                    <a:pt x="22" y="17"/>
                    <a:pt x="23" y="18"/>
                    <a:pt x="23" y="19"/>
                  </a:cubicBezTo>
                  <a:cubicBezTo>
                    <a:pt x="23" y="20"/>
                    <a:pt x="23" y="20"/>
                    <a:pt x="23" y="21"/>
                  </a:cubicBezTo>
                  <a:cubicBezTo>
                    <a:pt x="23" y="21"/>
                    <a:pt x="22" y="21"/>
                    <a:pt x="22" y="21"/>
                  </a:cubicBezTo>
                  <a:cubicBezTo>
                    <a:pt x="22" y="21"/>
                    <a:pt x="22" y="21"/>
                    <a:pt x="22" y="21"/>
                  </a:cubicBezTo>
                  <a:cubicBezTo>
                    <a:pt x="22" y="21"/>
                    <a:pt x="22" y="21"/>
                    <a:pt x="22" y="21"/>
                  </a:cubicBezTo>
                  <a:cubicBezTo>
                    <a:pt x="21" y="21"/>
                    <a:pt x="21" y="21"/>
                    <a:pt x="21" y="21"/>
                  </a:cubicBezTo>
                  <a:cubicBezTo>
                    <a:pt x="22" y="21"/>
                    <a:pt x="22" y="21"/>
                    <a:pt x="22" y="21"/>
                  </a:cubicBezTo>
                  <a:cubicBezTo>
                    <a:pt x="22" y="21"/>
                    <a:pt x="22" y="21"/>
                    <a:pt x="22" y="21"/>
                  </a:cubicBezTo>
                  <a:cubicBezTo>
                    <a:pt x="22" y="21"/>
                    <a:pt x="22" y="21"/>
                    <a:pt x="22" y="21"/>
                  </a:cubicBezTo>
                  <a:cubicBezTo>
                    <a:pt x="22" y="21"/>
                    <a:pt x="22" y="20"/>
                    <a:pt x="22" y="20"/>
                  </a:cubicBezTo>
                  <a:cubicBezTo>
                    <a:pt x="22" y="20"/>
                    <a:pt x="22" y="20"/>
                    <a:pt x="22" y="19"/>
                  </a:cubicBezTo>
                  <a:cubicBezTo>
                    <a:pt x="22" y="18"/>
                    <a:pt x="22" y="17"/>
                    <a:pt x="21" y="16"/>
                  </a:cubicBezTo>
                  <a:cubicBezTo>
                    <a:pt x="20" y="14"/>
                    <a:pt x="19" y="11"/>
                    <a:pt x="17" y="10"/>
                  </a:cubicBezTo>
                  <a:cubicBezTo>
                    <a:pt x="16" y="10"/>
                    <a:pt x="16" y="11"/>
                    <a:pt x="16" y="12"/>
                  </a:cubicBezTo>
                  <a:cubicBezTo>
                    <a:pt x="16" y="12"/>
                    <a:pt x="16" y="12"/>
                    <a:pt x="16" y="13"/>
                  </a:cubicBezTo>
                  <a:cubicBezTo>
                    <a:pt x="17" y="13"/>
                    <a:pt x="17" y="13"/>
                    <a:pt x="17" y="14"/>
                  </a:cubicBezTo>
                  <a:cubicBezTo>
                    <a:pt x="17" y="15"/>
                    <a:pt x="17" y="15"/>
                    <a:pt x="17" y="16"/>
                  </a:cubicBezTo>
                  <a:cubicBezTo>
                    <a:pt x="17" y="16"/>
                    <a:pt x="17" y="16"/>
                    <a:pt x="16" y="16"/>
                  </a:cubicBezTo>
                  <a:cubicBezTo>
                    <a:pt x="16" y="16"/>
                    <a:pt x="16" y="16"/>
                    <a:pt x="16" y="16"/>
                  </a:cubicBezTo>
                  <a:cubicBezTo>
                    <a:pt x="16" y="16"/>
                    <a:pt x="16" y="16"/>
                    <a:pt x="16" y="15"/>
                  </a:cubicBezTo>
                  <a:cubicBezTo>
                    <a:pt x="16" y="15"/>
                    <a:pt x="15" y="15"/>
                    <a:pt x="15" y="15"/>
                  </a:cubicBezTo>
                  <a:cubicBezTo>
                    <a:pt x="14" y="14"/>
                    <a:pt x="14" y="14"/>
                    <a:pt x="14" y="14"/>
                  </a:cubicBezTo>
                  <a:cubicBezTo>
                    <a:pt x="14" y="14"/>
                    <a:pt x="14" y="14"/>
                    <a:pt x="14" y="14"/>
                  </a:cubicBezTo>
                  <a:cubicBezTo>
                    <a:pt x="14" y="15"/>
                    <a:pt x="13" y="14"/>
                    <a:pt x="13" y="14"/>
                  </a:cubicBezTo>
                  <a:cubicBezTo>
                    <a:pt x="13" y="14"/>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4" y="12"/>
                    <a:pt x="14" y="12"/>
                    <a:pt x="15" y="11"/>
                  </a:cubicBezTo>
                  <a:cubicBezTo>
                    <a:pt x="15" y="11"/>
                    <a:pt x="15" y="10"/>
                    <a:pt x="15" y="10"/>
                  </a:cubicBezTo>
                  <a:cubicBezTo>
                    <a:pt x="15" y="10"/>
                    <a:pt x="15" y="9"/>
                    <a:pt x="15" y="9"/>
                  </a:cubicBezTo>
                  <a:cubicBezTo>
                    <a:pt x="15" y="8"/>
                    <a:pt x="14" y="8"/>
                    <a:pt x="13" y="7"/>
                  </a:cubicBezTo>
                  <a:cubicBezTo>
                    <a:pt x="12" y="7"/>
                    <a:pt x="11" y="6"/>
                    <a:pt x="9" y="7"/>
                  </a:cubicBezTo>
                  <a:cubicBezTo>
                    <a:pt x="9" y="6"/>
                    <a:pt x="9" y="6"/>
                    <a:pt x="9" y="6"/>
                  </a:cubicBezTo>
                  <a:cubicBezTo>
                    <a:pt x="10" y="5"/>
                    <a:pt x="11" y="5"/>
                    <a:pt x="12" y="4"/>
                  </a:cubicBezTo>
                  <a:cubicBezTo>
                    <a:pt x="12" y="4"/>
                    <a:pt x="13" y="4"/>
                    <a:pt x="13" y="3"/>
                  </a:cubicBezTo>
                  <a:cubicBezTo>
                    <a:pt x="13" y="2"/>
                    <a:pt x="12" y="1"/>
                    <a:pt x="12" y="0"/>
                  </a:cubicBezTo>
                  <a:cubicBezTo>
                    <a:pt x="11" y="0"/>
                    <a:pt x="10" y="1"/>
                    <a:pt x="9" y="1"/>
                  </a:cubicBezTo>
                  <a:cubicBezTo>
                    <a:pt x="8" y="1"/>
                    <a:pt x="7" y="2"/>
                    <a:pt x="5" y="3"/>
                  </a:cubicBezTo>
                  <a:cubicBezTo>
                    <a:pt x="3" y="4"/>
                    <a:pt x="2" y="6"/>
                    <a:pt x="1" y="9"/>
                  </a:cubicBezTo>
                  <a:cubicBezTo>
                    <a:pt x="1" y="10"/>
                    <a:pt x="0" y="11"/>
                    <a:pt x="0" y="12"/>
                  </a:cubicBezTo>
                  <a:cubicBezTo>
                    <a:pt x="0" y="13"/>
                    <a:pt x="1" y="14"/>
                    <a:pt x="1" y="15"/>
                  </a:cubicBezTo>
                  <a:cubicBezTo>
                    <a:pt x="2" y="20"/>
                    <a:pt x="4" y="24"/>
                    <a:pt x="7" y="27"/>
                  </a:cubicBezTo>
                  <a:cubicBezTo>
                    <a:pt x="10" y="30"/>
                    <a:pt x="13" y="32"/>
                    <a:pt x="16" y="33"/>
                  </a:cubicBezTo>
                  <a:cubicBezTo>
                    <a:pt x="21" y="37"/>
                    <a:pt x="27" y="38"/>
                    <a:pt x="32" y="39"/>
                  </a:cubicBezTo>
                  <a:cubicBezTo>
                    <a:pt x="33" y="39"/>
                    <a:pt x="34" y="39"/>
                    <a:pt x="35" y="39"/>
                  </a:cubicBezTo>
                  <a:cubicBezTo>
                    <a:pt x="36" y="39"/>
                    <a:pt x="37" y="39"/>
                    <a:pt x="38" y="39"/>
                  </a:cubicBezTo>
                  <a:cubicBezTo>
                    <a:pt x="39" y="39"/>
                    <a:pt x="40" y="38"/>
                    <a:pt x="40" y="37"/>
                  </a:cubicBezTo>
                  <a:cubicBezTo>
                    <a:pt x="40" y="37"/>
                    <a:pt x="40" y="37"/>
                    <a:pt x="40" y="37"/>
                  </a:cubicBezTo>
                  <a:cubicBezTo>
                    <a:pt x="41" y="37"/>
                    <a:pt x="41" y="37"/>
                    <a:pt x="41" y="37"/>
                  </a:cubicBezTo>
                  <a:cubicBezTo>
                    <a:pt x="42" y="36"/>
                    <a:pt x="42" y="36"/>
                    <a:pt x="42" y="36"/>
                  </a:cubicBezTo>
                  <a:cubicBezTo>
                    <a:pt x="43" y="36"/>
                    <a:pt x="43" y="36"/>
                    <a:pt x="43" y="36"/>
                  </a:cubicBezTo>
                  <a:cubicBezTo>
                    <a:pt x="43" y="35"/>
                    <a:pt x="43" y="35"/>
                    <a:pt x="43" y="35"/>
                  </a:cubicBezTo>
                  <a:cubicBezTo>
                    <a:pt x="43" y="34"/>
                    <a:pt x="43" y="34"/>
                    <a:pt x="43" y="34"/>
                  </a:cubicBezTo>
                  <a:cubicBezTo>
                    <a:pt x="43" y="34"/>
                    <a:pt x="43" y="34"/>
                    <a:pt x="43" y="34"/>
                  </a:cubicBezTo>
                  <a:lnTo>
                    <a:pt x="43" y="33"/>
                  </a:lnTo>
                  <a:close/>
                  <a:moveTo>
                    <a:pt x="12" y="11"/>
                  </a:moveTo>
                  <a:cubicBezTo>
                    <a:pt x="12" y="11"/>
                    <a:pt x="12" y="11"/>
                    <a:pt x="12" y="11"/>
                  </a:cubicBezTo>
                  <a:cubicBezTo>
                    <a:pt x="12" y="11"/>
                    <a:pt x="12" y="11"/>
                    <a:pt x="12" y="11"/>
                  </a:cubicBezTo>
                  <a:cubicBezTo>
                    <a:pt x="11" y="11"/>
                    <a:pt x="11" y="11"/>
                    <a:pt x="12" y="1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8" name="Freeform 40">
              <a:extLst>
                <a:ext uri="{FF2B5EF4-FFF2-40B4-BE49-F238E27FC236}">
                  <a16:creationId xmlns:a16="http://schemas.microsoft.com/office/drawing/2014/main" id="{6AEDF1F9-550E-3BAA-8CA5-E816564107DF}"/>
                </a:ext>
              </a:extLst>
            </p:cNvPr>
            <p:cNvSpPr/>
            <p:nvPr/>
          </p:nvSpPr>
          <p:spPr bwMode="auto">
            <a:xfrm>
              <a:off x="6613526" y="2957513"/>
              <a:ext cx="0" cy="3175"/>
            </a:xfrm>
            <a:custGeom>
              <a:avLst/>
              <a:gdLst>
                <a:gd name="T0" fmla="*/ 1 h 1"/>
                <a:gd name="T1" fmla="*/ 1 h 1"/>
                <a:gd name="T2" fmla="*/ 0 h 1"/>
                <a:gd name="T3" fmla="*/ 1 h 1"/>
              </a:gdLst>
              <a:ahLst/>
              <a:cxnLst>
                <a:cxn ang="0">
                  <a:pos x="0" y="T0"/>
                </a:cxn>
                <a:cxn ang="0">
                  <a:pos x="0" y="T1"/>
                </a:cxn>
                <a:cxn ang="0">
                  <a:pos x="0" y="T2"/>
                </a:cxn>
                <a:cxn ang="0">
                  <a:pos x="0" y="T3"/>
                </a:cxn>
              </a:cxnLst>
              <a:rect l="0" t="0" r="r" b="b"/>
              <a:pathLst>
                <a:path h="1">
                  <a:moveTo>
                    <a:pt x="0" y="1"/>
                  </a:moveTo>
                  <a:cubicBezTo>
                    <a:pt x="0" y="1"/>
                    <a:pt x="0" y="1"/>
                    <a:pt x="0" y="1"/>
                  </a:cubicBezTo>
                  <a:cubicBezTo>
                    <a:pt x="0" y="1"/>
                    <a:pt x="0" y="1"/>
                    <a:pt x="0" y="0"/>
                  </a:cubicBezTo>
                  <a:cubicBezTo>
                    <a:pt x="0" y="0"/>
                    <a:pt x="0" y="1"/>
                    <a:pt x="0" y="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9" name="Freeform 41">
              <a:extLst>
                <a:ext uri="{FF2B5EF4-FFF2-40B4-BE49-F238E27FC236}">
                  <a16:creationId xmlns:a16="http://schemas.microsoft.com/office/drawing/2014/main" id="{C7919735-1002-DC63-B45A-42E361D6DF83}"/>
                </a:ext>
              </a:extLst>
            </p:cNvPr>
            <p:cNvSpPr/>
            <p:nvPr/>
          </p:nvSpPr>
          <p:spPr bwMode="auto">
            <a:xfrm>
              <a:off x="6613526" y="296068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50" name="Freeform 42">
              <a:extLst>
                <a:ext uri="{FF2B5EF4-FFF2-40B4-BE49-F238E27FC236}">
                  <a16:creationId xmlns:a16="http://schemas.microsoft.com/office/drawing/2014/main" id="{35CFB92A-6AF9-2BCC-C5F7-A180F9F47B50}"/>
                </a:ext>
              </a:extLst>
            </p:cNvPr>
            <p:cNvSpPr/>
            <p:nvPr/>
          </p:nvSpPr>
          <p:spPr bwMode="auto">
            <a:xfrm>
              <a:off x="6616701" y="296068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51" name="Freeform 43">
              <a:extLst>
                <a:ext uri="{FF2B5EF4-FFF2-40B4-BE49-F238E27FC236}">
                  <a16:creationId xmlns:a16="http://schemas.microsoft.com/office/drawing/2014/main" id="{82711CE8-2C95-BF63-4A16-80E04E1C8A67}"/>
                </a:ext>
              </a:extLst>
            </p:cNvPr>
            <p:cNvSpPr>
              <a:spLocks noEditPoints="1"/>
            </p:cNvSpPr>
            <p:nvPr/>
          </p:nvSpPr>
          <p:spPr bwMode="auto">
            <a:xfrm>
              <a:off x="6503988" y="2938463"/>
              <a:ext cx="150813" cy="153988"/>
            </a:xfrm>
            <a:custGeom>
              <a:avLst/>
              <a:gdLst>
                <a:gd name="T0" fmla="*/ 32 w 40"/>
                <a:gd name="T1" fmla="*/ 31 h 41"/>
                <a:gd name="T2" fmla="*/ 32 w 40"/>
                <a:gd name="T3" fmla="*/ 31 h 41"/>
                <a:gd name="T4" fmla="*/ 12 w 40"/>
                <a:gd name="T5" fmla="*/ 39 h 41"/>
                <a:gd name="T6" fmla="*/ 6 w 40"/>
                <a:gd name="T7" fmla="*/ 30 h 41"/>
                <a:gd name="T8" fmla="*/ 9 w 40"/>
                <a:gd name="T9" fmla="*/ 26 h 41"/>
                <a:gd name="T10" fmla="*/ 3 w 40"/>
                <a:gd name="T11" fmla="*/ 39 h 41"/>
                <a:gd name="T12" fmla="*/ 26 w 40"/>
                <a:gd name="T13" fmla="*/ 35 h 41"/>
                <a:gd name="T14" fmla="*/ 36 w 40"/>
                <a:gd name="T15" fmla="*/ 23 h 41"/>
                <a:gd name="T16" fmla="*/ 39 w 40"/>
                <a:gd name="T17" fmla="*/ 10 h 41"/>
                <a:gd name="T18" fmla="*/ 38 w 40"/>
                <a:gd name="T19" fmla="*/ 10 h 41"/>
                <a:gd name="T20" fmla="*/ 37 w 40"/>
                <a:gd name="T21" fmla="*/ 15 h 41"/>
                <a:gd name="T22" fmla="*/ 27 w 40"/>
                <a:gd name="T23" fmla="*/ 32 h 41"/>
                <a:gd name="T24" fmla="*/ 19 w 40"/>
                <a:gd name="T25" fmla="*/ 35 h 41"/>
                <a:gd name="T26" fmla="*/ 37 w 40"/>
                <a:gd name="T27" fmla="*/ 16 h 41"/>
                <a:gd name="T28" fmla="*/ 36 w 40"/>
                <a:gd name="T29" fmla="*/ 5 h 41"/>
                <a:gd name="T30" fmla="*/ 34 w 40"/>
                <a:gd name="T31" fmla="*/ 3 h 41"/>
                <a:gd name="T32" fmla="*/ 30 w 40"/>
                <a:gd name="T33" fmla="*/ 3 h 41"/>
                <a:gd name="T34" fmla="*/ 30 w 40"/>
                <a:gd name="T35" fmla="*/ 6 h 41"/>
                <a:gd name="T36" fmla="*/ 30 w 40"/>
                <a:gd name="T37" fmla="*/ 8 h 41"/>
                <a:gd name="T38" fmla="*/ 30 w 40"/>
                <a:gd name="T39" fmla="*/ 6 h 41"/>
                <a:gd name="T40" fmla="*/ 25 w 40"/>
                <a:gd name="T41" fmla="*/ 7 h 41"/>
                <a:gd name="T42" fmla="*/ 26 w 40"/>
                <a:gd name="T43" fmla="*/ 3 h 41"/>
                <a:gd name="T44" fmla="*/ 20 w 40"/>
                <a:gd name="T45" fmla="*/ 4 h 41"/>
                <a:gd name="T46" fmla="*/ 15 w 40"/>
                <a:gd name="T47" fmla="*/ 10 h 41"/>
                <a:gd name="T48" fmla="*/ 15 w 40"/>
                <a:gd name="T49" fmla="*/ 11 h 41"/>
                <a:gd name="T50" fmla="*/ 14 w 40"/>
                <a:gd name="T51" fmla="*/ 13 h 41"/>
                <a:gd name="T52" fmla="*/ 10 w 40"/>
                <a:gd name="T53" fmla="*/ 20 h 41"/>
                <a:gd name="T54" fmla="*/ 0 w 40"/>
                <a:gd name="T55" fmla="*/ 41 h 41"/>
                <a:gd name="T56" fmla="*/ 26 w 40"/>
                <a:gd name="T57" fmla="*/ 36 h 41"/>
                <a:gd name="T58" fmla="*/ 18 w 40"/>
                <a:gd name="T59" fmla="*/ 36 h 41"/>
                <a:gd name="T60" fmla="*/ 25 w 40"/>
                <a:gd name="T61" fmla="*/ 24 h 41"/>
                <a:gd name="T62" fmla="*/ 24 w 40"/>
                <a:gd name="T63" fmla="*/ 24 h 41"/>
                <a:gd name="T64" fmla="*/ 28 w 40"/>
                <a:gd name="T65" fmla="*/ 19 h 41"/>
                <a:gd name="T66" fmla="*/ 29 w 40"/>
                <a:gd name="T67" fmla="*/ 15 h 41"/>
                <a:gd name="T68" fmla="*/ 25 w 40"/>
                <a:gd name="T69" fmla="*/ 24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 h="41">
                  <a:moveTo>
                    <a:pt x="26" y="36"/>
                  </a:moveTo>
                  <a:cubicBezTo>
                    <a:pt x="28" y="35"/>
                    <a:pt x="30" y="33"/>
                    <a:pt x="32" y="31"/>
                  </a:cubicBezTo>
                  <a:cubicBezTo>
                    <a:pt x="34" y="29"/>
                    <a:pt x="36" y="27"/>
                    <a:pt x="37" y="24"/>
                  </a:cubicBezTo>
                  <a:cubicBezTo>
                    <a:pt x="36" y="27"/>
                    <a:pt x="34" y="29"/>
                    <a:pt x="32" y="31"/>
                  </a:cubicBezTo>
                  <a:cubicBezTo>
                    <a:pt x="30" y="33"/>
                    <a:pt x="28" y="34"/>
                    <a:pt x="26" y="35"/>
                  </a:cubicBezTo>
                  <a:cubicBezTo>
                    <a:pt x="21" y="38"/>
                    <a:pt x="17" y="39"/>
                    <a:pt x="12" y="39"/>
                  </a:cubicBezTo>
                  <a:cubicBezTo>
                    <a:pt x="1" y="40"/>
                    <a:pt x="1" y="40"/>
                    <a:pt x="1" y="40"/>
                  </a:cubicBezTo>
                  <a:cubicBezTo>
                    <a:pt x="6" y="30"/>
                    <a:pt x="6" y="30"/>
                    <a:pt x="6" y="30"/>
                  </a:cubicBezTo>
                  <a:cubicBezTo>
                    <a:pt x="8" y="25"/>
                    <a:pt x="8" y="25"/>
                    <a:pt x="8" y="25"/>
                  </a:cubicBezTo>
                  <a:cubicBezTo>
                    <a:pt x="8" y="25"/>
                    <a:pt x="9" y="26"/>
                    <a:pt x="9" y="26"/>
                  </a:cubicBezTo>
                  <a:cubicBezTo>
                    <a:pt x="8" y="27"/>
                    <a:pt x="8" y="29"/>
                    <a:pt x="7" y="31"/>
                  </a:cubicBezTo>
                  <a:cubicBezTo>
                    <a:pt x="3" y="39"/>
                    <a:pt x="3" y="39"/>
                    <a:pt x="3" y="39"/>
                  </a:cubicBezTo>
                  <a:cubicBezTo>
                    <a:pt x="12" y="38"/>
                    <a:pt x="12" y="38"/>
                    <a:pt x="12" y="38"/>
                  </a:cubicBezTo>
                  <a:cubicBezTo>
                    <a:pt x="17" y="37"/>
                    <a:pt x="21" y="37"/>
                    <a:pt x="26" y="35"/>
                  </a:cubicBezTo>
                  <a:cubicBezTo>
                    <a:pt x="28" y="34"/>
                    <a:pt x="30" y="32"/>
                    <a:pt x="32" y="30"/>
                  </a:cubicBezTo>
                  <a:cubicBezTo>
                    <a:pt x="34" y="28"/>
                    <a:pt x="36" y="26"/>
                    <a:pt x="36" y="23"/>
                  </a:cubicBezTo>
                  <a:cubicBezTo>
                    <a:pt x="38" y="24"/>
                    <a:pt x="38" y="24"/>
                    <a:pt x="38" y="24"/>
                  </a:cubicBezTo>
                  <a:cubicBezTo>
                    <a:pt x="40" y="19"/>
                    <a:pt x="40" y="14"/>
                    <a:pt x="39" y="10"/>
                  </a:cubicBezTo>
                  <a:cubicBezTo>
                    <a:pt x="39" y="8"/>
                    <a:pt x="38" y="6"/>
                    <a:pt x="37" y="5"/>
                  </a:cubicBezTo>
                  <a:cubicBezTo>
                    <a:pt x="37" y="7"/>
                    <a:pt x="37" y="9"/>
                    <a:pt x="38" y="10"/>
                  </a:cubicBezTo>
                  <a:cubicBezTo>
                    <a:pt x="38" y="11"/>
                    <a:pt x="37" y="12"/>
                    <a:pt x="37" y="13"/>
                  </a:cubicBezTo>
                  <a:cubicBezTo>
                    <a:pt x="37" y="13"/>
                    <a:pt x="37" y="14"/>
                    <a:pt x="37" y="15"/>
                  </a:cubicBezTo>
                  <a:cubicBezTo>
                    <a:pt x="37" y="18"/>
                    <a:pt x="36" y="22"/>
                    <a:pt x="34" y="25"/>
                  </a:cubicBezTo>
                  <a:cubicBezTo>
                    <a:pt x="32" y="28"/>
                    <a:pt x="30" y="31"/>
                    <a:pt x="27" y="32"/>
                  </a:cubicBezTo>
                  <a:cubicBezTo>
                    <a:pt x="24" y="34"/>
                    <a:pt x="22" y="35"/>
                    <a:pt x="19" y="35"/>
                  </a:cubicBezTo>
                  <a:cubicBezTo>
                    <a:pt x="19" y="35"/>
                    <a:pt x="19" y="35"/>
                    <a:pt x="19" y="35"/>
                  </a:cubicBezTo>
                  <a:cubicBezTo>
                    <a:pt x="24" y="34"/>
                    <a:pt x="29" y="31"/>
                    <a:pt x="32" y="27"/>
                  </a:cubicBezTo>
                  <a:cubicBezTo>
                    <a:pt x="35" y="24"/>
                    <a:pt x="36" y="20"/>
                    <a:pt x="37" y="16"/>
                  </a:cubicBezTo>
                  <a:cubicBezTo>
                    <a:pt x="37" y="14"/>
                    <a:pt x="37" y="12"/>
                    <a:pt x="37" y="11"/>
                  </a:cubicBezTo>
                  <a:cubicBezTo>
                    <a:pt x="37" y="9"/>
                    <a:pt x="37" y="7"/>
                    <a:pt x="36" y="5"/>
                  </a:cubicBezTo>
                  <a:cubicBezTo>
                    <a:pt x="36" y="5"/>
                    <a:pt x="36" y="4"/>
                    <a:pt x="36" y="4"/>
                  </a:cubicBezTo>
                  <a:cubicBezTo>
                    <a:pt x="35" y="3"/>
                    <a:pt x="35" y="3"/>
                    <a:pt x="34" y="3"/>
                  </a:cubicBezTo>
                  <a:cubicBezTo>
                    <a:pt x="33" y="2"/>
                    <a:pt x="32" y="2"/>
                    <a:pt x="32" y="2"/>
                  </a:cubicBezTo>
                  <a:cubicBezTo>
                    <a:pt x="31" y="2"/>
                    <a:pt x="30" y="2"/>
                    <a:pt x="30" y="3"/>
                  </a:cubicBezTo>
                  <a:cubicBezTo>
                    <a:pt x="30" y="3"/>
                    <a:pt x="30" y="4"/>
                    <a:pt x="30" y="4"/>
                  </a:cubicBezTo>
                  <a:cubicBezTo>
                    <a:pt x="30" y="5"/>
                    <a:pt x="30" y="5"/>
                    <a:pt x="30" y="6"/>
                  </a:cubicBezTo>
                  <a:cubicBezTo>
                    <a:pt x="30" y="7"/>
                    <a:pt x="31" y="8"/>
                    <a:pt x="31" y="8"/>
                  </a:cubicBezTo>
                  <a:cubicBezTo>
                    <a:pt x="30" y="8"/>
                    <a:pt x="30" y="8"/>
                    <a:pt x="30" y="8"/>
                  </a:cubicBezTo>
                  <a:cubicBezTo>
                    <a:pt x="30" y="7"/>
                    <a:pt x="30" y="7"/>
                    <a:pt x="30" y="6"/>
                  </a:cubicBezTo>
                  <a:cubicBezTo>
                    <a:pt x="30" y="6"/>
                    <a:pt x="30" y="6"/>
                    <a:pt x="30" y="6"/>
                  </a:cubicBezTo>
                  <a:cubicBezTo>
                    <a:pt x="29" y="6"/>
                    <a:pt x="29" y="6"/>
                    <a:pt x="29" y="6"/>
                  </a:cubicBezTo>
                  <a:cubicBezTo>
                    <a:pt x="28" y="6"/>
                    <a:pt x="26" y="6"/>
                    <a:pt x="25" y="7"/>
                  </a:cubicBezTo>
                  <a:cubicBezTo>
                    <a:pt x="24" y="6"/>
                    <a:pt x="24" y="6"/>
                    <a:pt x="24" y="6"/>
                  </a:cubicBezTo>
                  <a:cubicBezTo>
                    <a:pt x="26" y="4"/>
                    <a:pt x="27" y="3"/>
                    <a:pt x="26" y="3"/>
                  </a:cubicBezTo>
                  <a:cubicBezTo>
                    <a:pt x="26" y="2"/>
                    <a:pt x="24" y="1"/>
                    <a:pt x="24" y="0"/>
                  </a:cubicBezTo>
                  <a:cubicBezTo>
                    <a:pt x="23" y="2"/>
                    <a:pt x="22" y="3"/>
                    <a:pt x="20" y="4"/>
                  </a:cubicBezTo>
                  <a:cubicBezTo>
                    <a:pt x="19" y="5"/>
                    <a:pt x="18" y="6"/>
                    <a:pt x="17" y="7"/>
                  </a:cubicBezTo>
                  <a:cubicBezTo>
                    <a:pt x="17" y="8"/>
                    <a:pt x="16" y="9"/>
                    <a:pt x="15" y="10"/>
                  </a:cubicBezTo>
                  <a:cubicBezTo>
                    <a:pt x="15" y="10"/>
                    <a:pt x="15" y="10"/>
                    <a:pt x="15" y="10"/>
                  </a:cubicBezTo>
                  <a:cubicBezTo>
                    <a:pt x="15" y="10"/>
                    <a:pt x="15" y="10"/>
                    <a:pt x="15" y="11"/>
                  </a:cubicBezTo>
                  <a:cubicBezTo>
                    <a:pt x="15" y="11"/>
                    <a:pt x="15" y="11"/>
                    <a:pt x="15" y="11"/>
                  </a:cubicBezTo>
                  <a:cubicBezTo>
                    <a:pt x="14" y="13"/>
                    <a:pt x="14" y="13"/>
                    <a:pt x="14" y="13"/>
                  </a:cubicBezTo>
                  <a:cubicBezTo>
                    <a:pt x="13" y="15"/>
                    <a:pt x="13" y="15"/>
                    <a:pt x="13" y="15"/>
                  </a:cubicBezTo>
                  <a:cubicBezTo>
                    <a:pt x="10" y="20"/>
                    <a:pt x="10" y="20"/>
                    <a:pt x="10" y="20"/>
                  </a:cubicBezTo>
                  <a:cubicBezTo>
                    <a:pt x="6" y="30"/>
                    <a:pt x="6" y="30"/>
                    <a:pt x="6" y="30"/>
                  </a:cubicBezTo>
                  <a:cubicBezTo>
                    <a:pt x="0" y="41"/>
                    <a:pt x="0" y="41"/>
                    <a:pt x="0" y="41"/>
                  </a:cubicBezTo>
                  <a:cubicBezTo>
                    <a:pt x="12" y="40"/>
                    <a:pt x="12" y="40"/>
                    <a:pt x="12" y="40"/>
                  </a:cubicBezTo>
                  <a:cubicBezTo>
                    <a:pt x="17" y="39"/>
                    <a:pt x="22" y="38"/>
                    <a:pt x="26" y="36"/>
                  </a:cubicBezTo>
                  <a:close/>
                  <a:moveTo>
                    <a:pt x="18" y="36"/>
                  </a:moveTo>
                  <a:cubicBezTo>
                    <a:pt x="18" y="36"/>
                    <a:pt x="18" y="36"/>
                    <a:pt x="18" y="36"/>
                  </a:cubicBezTo>
                  <a:cubicBezTo>
                    <a:pt x="18" y="36"/>
                    <a:pt x="18" y="36"/>
                    <a:pt x="18" y="36"/>
                  </a:cubicBezTo>
                  <a:close/>
                  <a:moveTo>
                    <a:pt x="25" y="24"/>
                  </a:moveTo>
                  <a:cubicBezTo>
                    <a:pt x="24" y="24"/>
                    <a:pt x="24" y="24"/>
                    <a:pt x="24" y="24"/>
                  </a:cubicBezTo>
                  <a:cubicBezTo>
                    <a:pt x="24" y="24"/>
                    <a:pt x="24" y="24"/>
                    <a:pt x="24" y="24"/>
                  </a:cubicBezTo>
                  <a:cubicBezTo>
                    <a:pt x="24" y="24"/>
                    <a:pt x="24" y="24"/>
                    <a:pt x="24" y="24"/>
                  </a:cubicBezTo>
                  <a:cubicBezTo>
                    <a:pt x="26" y="22"/>
                    <a:pt x="27" y="21"/>
                    <a:pt x="28" y="19"/>
                  </a:cubicBezTo>
                  <a:cubicBezTo>
                    <a:pt x="28" y="18"/>
                    <a:pt x="29" y="17"/>
                    <a:pt x="29" y="15"/>
                  </a:cubicBezTo>
                  <a:cubicBezTo>
                    <a:pt x="29" y="15"/>
                    <a:pt x="29" y="15"/>
                    <a:pt x="29" y="15"/>
                  </a:cubicBezTo>
                  <a:cubicBezTo>
                    <a:pt x="29" y="16"/>
                    <a:pt x="29" y="18"/>
                    <a:pt x="28" y="19"/>
                  </a:cubicBezTo>
                  <a:cubicBezTo>
                    <a:pt x="27" y="21"/>
                    <a:pt x="26" y="23"/>
                    <a:pt x="25" y="2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52" name="Freeform 44">
              <a:extLst>
                <a:ext uri="{FF2B5EF4-FFF2-40B4-BE49-F238E27FC236}">
                  <a16:creationId xmlns:a16="http://schemas.microsoft.com/office/drawing/2014/main" id="{2F3197B0-A846-A7C1-0AC3-1AA2819690BD}"/>
                </a:ext>
              </a:extLst>
            </p:cNvPr>
            <p:cNvSpPr/>
            <p:nvPr/>
          </p:nvSpPr>
          <p:spPr bwMode="auto">
            <a:xfrm>
              <a:off x="6613526" y="29575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53" name="Freeform 45">
              <a:extLst>
                <a:ext uri="{FF2B5EF4-FFF2-40B4-BE49-F238E27FC236}">
                  <a16:creationId xmlns:a16="http://schemas.microsoft.com/office/drawing/2014/main" id="{ADE67620-2978-B423-9423-A5D1967F48D4}"/>
                </a:ext>
              </a:extLst>
            </p:cNvPr>
            <p:cNvSpPr/>
            <p:nvPr/>
          </p:nvSpPr>
          <p:spPr bwMode="auto">
            <a:xfrm>
              <a:off x="6613526" y="2960688"/>
              <a:ext cx="3175"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1" y="0"/>
                  </a:cubicBezTo>
                  <a:cubicBezTo>
                    <a:pt x="1" y="0"/>
                    <a:pt x="1" y="0"/>
                    <a:pt x="0" y="0"/>
                  </a:cubicBezTo>
                  <a:cubicBezTo>
                    <a:pt x="1" y="0"/>
                    <a:pt x="1" y="0"/>
                    <a:pt x="1"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54" name="Freeform 46">
              <a:extLst>
                <a:ext uri="{FF2B5EF4-FFF2-40B4-BE49-F238E27FC236}">
                  <a16:creationId xmlns:a16="http://schemas.microsoft.com/office/drawing/2014/main" id="{9969DD94-F8E6-67A4-2EC7-DAE7942D8549}"/>
                </a:ext>
              </a:extLst>
            </p:cNvPr>
            <p:cNvSpPr>
              <a:spLocks noEditPoints="1"/>
            </p:cNvSpPr>
            <p:nvPr/>
          </p:nvSpPr>
          <p:spPr bwMode="auto">
            <a:xfrm>
              <a:off x="4999038" y="1544638"/>
              <a:ext cx="2201863" cy="3138488"/>
            </a:xfrm>
            <a:custGeom>
              <a:avLst/>
              <a:gdLst>
                <a:gd name="T0" fmla="*/ 329 w 585"/>
                <a:gd name="T1" fmla="*/ 617 h 835"/>
                <a:gd name="T2" fmla="*/ 393 w 585"/>
                <a:gd name="T3" fmla="*/ 406 h 835"/>
                <a:gd name="T4" fmla="*/ 334 w 585"/>
                <a:gd name="T5" fmla="*/ 317 h 835"/>
                <a:gd name="T6" fmla="*/ 383 w 585"/>
                <a:gd name="T7" fmla="*/ 401 h 835"/>
                <a:gd name="T8" fmla="*/ 359 w 585"/>
                <a:gd name="T9" fmla="*/ 523 h 835"/>
                <a:gd name="T10" fmla="*/ 535 w 585"/>
                <a:gd name="T11" fmla="*/ 440 h 835"/>
                <a:gd name="T12" fmla="*/ 406 w 585"/>
                <a:gd name="T13" fmla="*/ 544 h 835"/>
                <a:gd name="T14" fmla="*/ 404 w 585"/>
                <a:gd name="T15" fmla="*/ 430 h 835"/>
                <a:gd name="T16" fmla="*/ 385 w 585"/>
                <a:gd name="T17" fmla="*/ 393 h 835"/>
                <a:gd name="T18" fmla="*/ 408 w 585"/>
                <a:gd name="T19" fmla="*/ 429 h 835"/>
                <a:gd name="T20" fmla="*/ 406 w 585"/>
                <a:gd name="T21" fmla="*/ 570 h 835"/>
                <a:gd name="T22" fmla="*/ 413 w 585"/>
                <a:gd name="T23" fmla="*/ 536 h 835"/>
                <a:gd name="T24" fmla="*/ 407 w 585"/>
                <a:gd name="T25" fmla="*/ 431 h 835"/>
                <a:gd name="T26" fmla="*/ 363 w 585"/>
                <a:gd name="T27" fmla="*/ 361 h 835"/>
                <a:gd name="T28" fmla="*/ 289 w 585"/>
                <a:gd name="T29" fmla="*/ 345 h 835"/>
                <a:gd name="T30" fmla="*/ 217 w 585"/>
                <a:gd name="T31" fmla="*/ 366 h 835"/>
                <a:gd name="T32" fmla="*/ 206 w 585"/>
                <a:gd name="T33" fmla="*/ 480 h 835"/>
                <a:gd name="T34" fmla="*/ 40 w 585"/>
                <a:gd name="T35" fmla="*/ 170 h 835"/>
                <a:gd name="T36" fmla="*/ 157 w 585"/>
                <a:gd name="T37" fmla="*/ 545 h 835"/>
                <a:gd name="T38" fmla="*/ 185 w 585"/>
                <a:gd name="T39" fmla="*/ 719 h 835"/>
                <a:gd name="T40" fmla="*/ 249 w 585"/>
                <a:gd name="T41" fmla="*/ 831 h 835"/>
                <a:gd name="T42" fmla="*/ 245 w 585"/>
                <a:gd name="T43" fmla="*/ 829 h 835"/>
                <a:gd name="T44" fmla="*/ 224 w 585"/>
                <a:gd name="T45" fmla="*/ 805 h 835"/>
                <a:gd name="T46" fmla="*/ 360 w 585"/>
                <a:gd name="T47" fmla="*/ 812 h 835"/>
                <a:gd name="T48" fmla="*/ 382 w 585"/>
                <a:gd name="T49" fmla="*/ 767 h 835"/>
                <a:gd name="T50" fmla="*/ 375 w 585"/>
                <a:gd name="T51" fmla="*/ 779 h 835"/>
                <a:gd name="T52" fmla="*/ 354 w 585"/>
                <a:gd name="T53" fmla="*/ 801 h 835"/>
                <a:gd name="T54" fmla="*/ 358 w 585"/>
                <a:gd name="T55" fmla="*/ 789 h 835"/>
                <a:gd name="T56" fmla="*/ 180 w 585"/>
                <a:gd name="T57" fmla="*/ 750 h 835"/>
                <a:gd name="T58" fmla="*/ 296 w 585"/>
                <a:gd name="T59" fmla="*/ 716 h 835"/>
                <a:gd name="T60" fmla="*/ 397 w 585"/>
                <a:gd name="T61" fmla="*/ 709 h 835"/>
                <a:gd name="T62" fmla="*/ 362 w 585"/>
                <a:gd name="T63" fmla="*/ 675 h 835"/>
                <a:gd name="T64" fmla="*/ 414 w 585"/>
                <a:gd name="T65" fmla="*/ 634 h 835"/>
                <a:gd name="T66" fmla="*/ 397 w 585"/>
                <a:gd name="T67" fmla="*/ 658 h 835"/>
                <a:gd name="T68" fmla="*/ 405 w 585"/>
                <a:gd name="T69" fmla="*/ 620 h 835"/>
                <a:gd name="T70" fmla="*/ 416 w 585"/>
                <a:gd name="T71" fmla="*/ 599 h 835"/>
                <a:gd name="T72" fmla="*/ 256 w 585"/>
                <a:gd name="T73" fmla="*/ 820 h 835"/>
                <a:gd name="T74" fmla="*/ 228 w 585"/>
                <a:gd name="T75" fmla="*/ 811 h 835"/>
                <a:gd name="T76" fmla="*/ 185 w 585"/>
                <a:gd name="T77" fmla="*/ 718 h 835"/>
                <a:gd name="T78" fmla="*/ 225 w 585"/>
                <a:gd name="T79" fmla="*/ 376 h 835"/>
                <a:gd name="T80" fmla="*/ 270 w 585"/>
                <a:gd name="T81" fmla="*/ 353 h 835"/>
                <a:gd name="T82" fmla="*/ 358 w 585"/>
                <a:gd name="T83" fmla="*/ 348 h 835"/>
                <a:gd name="T84" fmla="*/ 446 w 585"/>
                <a:gd name="T85" fmla="*/ 390 h 835"/>
                <a:gd name="T86" fmla="*/ 407 w 585"/>
                <a:gd name="T87" fmla="*/ 418 h 835"/>
                <a:gd name="T88" fmla="*/ 355 w 585"/>
                <a:gd name="T89" fmla="*/ 374 h 835"/>
                <a:gd name="T90" fmla="*/ 332 w 585"/>
                <a:gd name="T91" fmla="*/ 354 h 835"/>
                <a:gd name="T92" fmla="*/ 242 w 585"/>
                <a:gd name="T93" fmla="*/ 333 h 835"/>
                <a:gd name="T94" fmla="*/ 139 w 585"/>
                <a:gd name="T95" fmla="*/ 387 h 835"/>
                <a:gd name="T96" fmla="*/ 182 w 585"/>
                <a:gd name="T97" fmla="*/ 623 h 835"/>
                <a:gd name="T98" fmla="*/ 372 w 585"/>
                <a:gd name="T99" fmla="*/ 434 h 835"/>
                <a:gd name="T100" fmla="*/ 255 w 585"/>
                <a:gd name="T101" fmla="*/ 373 h 835"/>
                <a:gd name="T102" fmla="*/ 374 w 585"/>
                <a:gd name="T103" fmla="*/ 423 h 835"/>
                <a:gd name="T104" fmla="*/ 235 w 585"/>
                <a:gd name="T105" fmla="*/ 391 h 835"/>
                <a:gd name="T106" fmla="*/ 368 w 585"/>
                <a:gd name="T107" fmla="*/ 468 h 835"/>
                <a:gd name="T108" fmla="*/ 263 w 585"/>
                <a:gd name="T109" fmla="*/ 358 h 835"/>
                <a:gd name="T110" fmla="*/ 343 w 585"/>
                <a:gd name="T111" fmla="*/ 372 h 835"/>
                <a:gd name="T112" fmla="*/ 339 w 585"/>
                <a:gd name="T113" fmla="*/ 361 h 835"/>
                <a:gd name="T114" fmla="*/ 240 w 585"/>
                <a:gd name="T115" fmla="*/ 513 h 835"/>
                <a:gd name="T116" fmla="*/ 185 w 585"/>
                <a:gd name="T117" fmla="*/ 382 h 835"/>
                <a:gd name="T118" fmla="*/ 287 w 585"/>
                <a:gd name="T119" fmla="*/ 300 h 835"/>
                <a:gd name="T120" fmla="*/ 336 w 585"/>
                <a:gd name="T121" fmla="*/ 336 h 835"/>
                <a:gd name="T122" fmla="*/ 382 w 585"/>
                <a:gd name="T123" fmla="*/ 404 h 835"/>
                <a:gd name="T124" fmla="*/ 333 w 585"/>
                <a:gd name="T125" fmla="*/ 593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85" h="835">
                  <a:moveTo>
                    <a:pt x="542" y="139"/>
                  </a:moveTo>
                  <a:cubicBezTo>
                    <a:pt x="526" y="111"/>
                    <a:pt x="507" y="89"/>
                    <a:pt x="486" y="71"/>
                  </a:cubicBezTo>
                  <a:cubicBezTo>
                    <a:pt x="466" y="53"/>
                    <a:pt x="445" y="39"/>
                    <a:pt x="425" y="29"/>
                  </a:cubicBezTo>
                  <a:cubicBezTo>
                    <a:pt x="460" y="48"/>
                    <a:pt x="492" y="74"/>
                    <a:pt x="517" y="106"/>
                  </a:cubicBezTo>
                  <a:cubicBezTo>
                    <a:pt x="542" y="138"/>
                    <a:pt x="561" y="175"/>
                    <a:pt x="571" y="215"/>
                  </a:cubicBezTo>
                  <a:cubicBezTo>
                    <a:pt x="581" y="255"/>
                    <a:pt x="583" y="297"/>
                    <a:pt x="575" y="338"/>
                  </a:cubicBezTo>
                  <a:cubicBezTo>
                    <a:pt x="568" y="378"/>
                    <a:pt x="552" y="418"/>
                    <a:pt x="528" y="452"/>
                  </a:cubicBezTo>
                  <a:cubicBezTo>
                    <a:pt x="504" y="486"/>
                    <a:pt x="472" y="515"/>
                    <a:pt x="436" y="536"/>
                  </a:cubicBezTo>
                  <a:cubicBezTo>
                    <a:pt x="432" y="539"/>
                    <a:pt x="427" y="541"/>
                    <a:pt x="422" y="544"/>
                  </a:cubicBezTo>
                  <a:cubicBezTo>
                    <a:pt x="419" y="545"/>
                    <a:pt x="419" y="545"/>
                    <a:pt x="419" y="545"/>
                  </a:cubicBezTo>
                  <a:cubicBezTo>
                    <a:pt x="416" y="547"/>
                    <a:pt x="416" y="547"/>
                    <a:pt x="416" y="547"/>
                  </a:cubicBezTo>
                  <a:cubicBezTo>
                    <a:pt x="414" y="548"/>
                    <a:pt x="414" y="548"/>
                    <a:pt x="414" y="548"/>
                  </a:cubicBezTo>
                  <a:cubicBezTo>
                    <a:pt x="414" y="549"/>
                    <a:pt x="414" y="549"/>
                    <a:pt x="414" y="549"/>
                  </a:cubicBezTo>
                  <a:cubicBezTo>
                    <a:pt x="414" y="580"/>
                    <a:pt x="414" y="580"/>
                    <a:pt x="414" y="580"/>
                  </a:cubicBezTo>
                  <a:cubicBezTo>
                    <a:pt x="414" y="595"/>
                    <a:pt x="414" y="595"/>
                    <a:pt x="414" y="595"/>
                  </a:cubicBezTo>
                  <a:cubicBezTo>
                    <a:pt x="414" y="599"/>
                    <a:pt x="414" y="599"/>
                    <a:pt x="414" y="599"/>
                  </a:cubicBezTo>
                  <a:cubicBezTo>
                    <a:pt x="414" y="600"/>
                    <a:pt x="414" y="600"/>
                    <a:pt x="414" y="600"/>
                  </a:cubicBezTo>
                  <a:cubicBezTo>
                    <a:pt x="414" y="600"/>
                    <a:pt x="414" y="601"/>
                    <a:pt x="414" y="601"/>
                  </a:cubicBezTo>
                  <a:cubicBezTo>
                    <a:pt x="414" y="602"/>
                    <a:pt x="414" y="603"/>
                    <a:pt x="414" y="604"/>
                  </a:cubicBezTo>
                  <a:cubicBezTo>
                    <a:pt x="413" y="607"/>
                    <a:pt x="412" y="610"/>
                    <a:pt x="410" y="613"/>
                  </a:cubicBezTo>
                  <a:cubicBezTo>
                    <a:pt x="406" y="618"/>
                    <a:pt x="400" y="621"/>
                    <a:pt x="393" y="621"/>
                  </a:cubicBezTo>
                  <a:cubicBezTo>
                    <a:pt x="377" y="621"/>
                    <a:pt x="377" y="621"/>
                    <a:pt x="377" y="621"/>
                  </a:cubicBezTo>
                  <a:cubicBezTo>
                    <a:pt x="346" y="621"/>
                    <a:pt x="346" y="621"/>
                    <a:pt x="346" y="621"/>
                  </a:cubicBezTo>
                  <a:cubicBezTo>
                    <a:pt x="336" y="621"/>
                    <a:pt x="336" y="621"/>
                    <a:pt x="336" y="621"/>
                  </a:cubicBezTo>
                  <a:cubicBezTo>
                    <a:pt x="330" y="621"/>
                    <a:pt x="330" y="621"/>
                    <a:pt x="330" y="621"/>
                  </a:cubicBezTo>
                  <a:cubicBezTo>
                    <a:pt x="328" y="621"/>
                    <a:pt x="328" y="621"/>
                    <a:pt x="328" y="621"/>
                  </a:cubicBezTo>
                  <a:cubicBezTo>
                    <a:pt x="328" y="621"/>
                    <a:pt x="328" y="621"/>
                    <a:pt x="328" y="621"/>
                  </a:cubicBezTo>
                  <a:cubicBezTo>
                    <a:pt x="328" y="621"/>
                    <a:pt x="328" y="621"/>
                    <a:pt x="328" y="621"/>
                  </a:cubicBezTo>
                  <a:cubicBezTo>
                    <a:pt x="328" y="620"/>
                    <a:pt x="328" y="620"/>
                    <a:pt x="328" y="620"/>
                  </a:cubicBezTo>
                  <a:cubicBezTo>
                    <a:pt x="329" y="617"/>
                    <a:pt x="329" y="617"/>
                    <a:pt x="329" y="617"/>
                  </a:cubicBezTo>
                  <a:cubicBezTo>
                    <a:pt x="332" y="606"/>
                    <a:pt x="332" y="606"/>
                    <a:pt x="332" y="606"/>
                  </a:cubicBezTo>
                  <a:cubicBezTo>
                    <a:pt x="334" y="598"/>
                    <a:pt x="334" y="598"/>
                    <a:pt x="334" y="598"/>
                  </a:cubicBezTo>
                  <a:cubicBezTo>
                    <a:pt x="340" y="578"/>
                    <a:pt x="346" y="558"/>
                    <a:pt x="353" y="539"/>
                  </a:cubicBezTo>
                  <a:cubicBezTo>
                    <a:pt x="360" y="519"/>
                    <a:pt x="367" y="499"/>
                    <a:pt x="374" y="480"/>
                  </a:cubicBezTo>
                  <a:cubicBezTo>
                    <a:pt x="378" y="470"/>
                    <a:pt x="382" y="460"/>
                    <a:pt x="386" y="451"/>
                  </a:cubicBezTo>
                  <a:cubicBezTo>
                    <a:pt x="388" y="446"/>
                    <a:pt x="390" y="441"/>
                    <a:pt x="392" y="437"/>
                  </a:cubicBezTo>
                  <a:cubicBezTo>
                    <a:pt x="395" y="429"/>
                    <a:pt x="395" y="429"/>
                    <a:pt x="395" y="429"/>
                  </a:cubicBezTo>
                  <a:cubicBezTo>
                    <a:pt x="397" y="425"/>
                    <a:pt x="397" y="425"/>
                    <a:pt x="397" y="425"/>
                  </a:cubicBezTo>
                  <a:cubicBezTo>
                    <a:pt x="398" y="423"/>
                    <a:pt x="399" y="421"/>
                    <a:pt x="400" y="420"/>
                  </a:cubicBezTo>
                  <a:cubicBezTo>
                    <a:pt x="404" y="420"/>
                    <a:pt x="404" y="420"/>
                    <a:pt x="404" y="420"/>
                  </a:cubicBezTo>
                  <a:cubicBezTo>
                    <a:pt x="405" y="420"/>
                    <a:pt x="405" y="420"/>
                    <a:pt x="406" y="420"/>
                  </a:cubicBezTo>
                  <a:cubicBezTo>
                    <a:pt x="407" y="420"/>
                    <a:pt x="407" y="420"/>
                    <a:pt x="407" y="420"/>
                  </a:cubicBezTo>
                  <a:cubicBezTo>
                    <a:pt x="408" y="420"/>
                    <a:pt x="408" y="420"/>
                    <a:pt x="408" y="420"/>
                  </a:cubicBezTo>
                  <a:cubicBezTo>
                    <a:pt x="410" y="420"/>
                    <a:pt x="411" y="420"/>
                    <a:pt x="413" y="420"/>
                  </a:cubicBezTo>
                  <a:cubicBezTo>
                    <a:pt x="417" y="420"/>
                    <a:pt x="420" y="419"/>
                    <a:pt x="423" y="418"/>
                  </a:cubicBezTo>
                  <a:cubicBezTo>
                    <a:pt x="430" y="416"/>
                    <a:pt x="435" y="413"/>
                    <a:pt x="440" y="408"/>
                  </a:cubicBezTo>
                  <a:cubicBezTo>
                    <a:pt x="442" y="406"/>
                    <a:pt x="444" y="403"/>
                    <a:pt x="445" y="400"/>
                  </a:cubicBezTo>
                  <a:cubicBezTo>
                    <a:pt x="446" y="397"/>
                    <a:pt x="447" y="394"/>
                    <a:pt x="448" y="390"/>
                  </a:cubicBezTo>
                  <a:cubicBezTo>
                    <a:pt x="449" y="384"/>
                    <a:pt x="448" y="377"/>
                    <a:pt x="445" y="371"/>
                  </a:cubicBezTo>
                  <a:cubicBezTo>
                    <a:pt x="443" y="365"/>
                    <a:pt x="438" y="360"/>
                    <a:pt x="432" y="359"/>
                  </a:cubicBezTo>
                  <a:cubicBezTo>
                    <a:pt x="431" y="359"/>
                    <a:pt x="430" y="359"/>
                    <a:pt x="428" y="359"/>
                  </a:cubicBezTo>
                  <a:cubicBezTo>
                    <a:pt x="427" y="359"/>
                    <a:pt x="425" y="360"/>
                    <a:pt x="424" y="361"/>
                  </a:cubicBezTo>
                  <a:cubicBezTo>
                    <a:pt x="421" y="362"/>
                    <a:pt x="419" y="364"/>
                    <a:pt x="416" y="366"/>
                  </a:cubicBezTo>
                  <a:cubicBezTo>
                    <a:pt x="414" y="368"/>
                    <a:pt x="411" y="371"/>
                    <a:pt x="409" y="374"/>
                  </a:cubicBezTo>
                  <a:cubicBezTo>
                    <a:pt x="409" y="375"/>
                    <a:pt x="408" y="375"/>
                    <a:pt x="408" y="376"/>
                  </a:cubicBezTo>
                  <a:cubicBezTo>
                    <a:pt x="407" y="377"/>
                    <a:pt x="407" y="377"/>
                    <a:pt x="407" y="377"/>
                  </a:cubicBezTo>
                  <a:cubicBezTo>
                    <a:pt x="407" y="378"/>
                    <a:pt x="407" y="378"/>
                    <a:pt x="407" y="378"/>
                  </a:cubicBezTo>
                  <a:cubicBezTo>
                    <a:pt x="404" y="383"/>
                    <a:pt x="404" y="383"/>
                    <a:pt x="404" y="383"/>
                  </a:cubicBezTo>
                  <a:cubicBezTo>
                    <a:pt x="399" y="393"/>
                    <a:pt x="399" y="393"/>
                    <a:pt x="399" y="393"/>
                  </a:cubicBezTo>
                  <a:cubicBezTo>
                    <a:pt x="393" y="406"/>
                    <a:pt x="393" y="406"/>
                    <a:pt x="393" y="406"/>
                  </a:cubicBezTo>
                  <a:cubicBezTo>
                    <a:pt x="393" y="406"/>
                    <a:pt x="392" y="406"/>
                    <a:pt x="392" y="406"/>
                  </a:cubicBezTo>
                  <a:cubicBezTo>
                    <a:pt x="391" y="405"/>
                    <a:pt x="391" y="405"/>
                    <a:pt x="391" y="405"/>
                  </a:cubicBezTo>
                  <a:cubicBezTo>
                    <a:pt x="388" y="404"/>
                    <a:pt x="388" y="404"/>
                    <a:pt x="388" y="404"/>
                  </a:cubicBezTo>
                  <a:cubicBezTo>
                    <a:pt x="386" y="403"/>
                    <a:pt x="385" y="403"/>
                    <a:pt x="383" y="402"/>
                  </a:cubicBezTo>
                  <a:cubicBezTo>
                    <a:pt x="382" y="401"/>
                    <a:pt x="382" y="401"/>
                    <a:pt x="382" y="401"/>
                  </a:cubicBezTo>
                  <a:cubicBezTo>
                    <a:pt x="381" y="400"/>
                    <a:pt x="381" y="400"/>
                    <a:pt x="381" y="400"/>
                  </a:cubicBezTo>
                  <a:cubicBezTo>
                    <a:pt x="380" y="400"/>
                    <a:pt x="380" y="400"/>
                    <a:pt x="379" y="399"/>
                  </a:cubicBezTo>
                  <a:cubicBezTo>
                    <a:pt x="378" y="398"/>
                    <a:pt x="377" y="398"/>
                    <a:pt x="376" y="397"/>
                  </a:cubicBezTo>
                  <a:cubicBezTo>
                    <a:pt x="372" y="394"/>
                    <a:pt x="368" y="390"/>
                    <a:pt x="365" y="386"/>
                  </a:cubicBezTo>
                  <a:cubicBezTo>
                    <a:pt x="362" y="381"/>
                    <a:pt x="359" y="377"/>
                    <a:pt x="357" y="373"/>
                  </a:cubicBezTo>
                  <a:cubicBezTo>
                    <a:pt x="356" y="370"/>
                    <a:pt x="355" y="368"/>
                    <a:pt x="354" y="366"/>
                  </a:cubicBezTo>
                  <a:cubicBezTo>
                    <a:pt x="353" y="363"/>
                    <a:pt x="353" y="363"/>
                    <a:pt x="353" y="363"/>
                  </a:cubicBezTo>
                  <a:cubicBezTo>
                    <a:pt x="352" y="361"/>
                    <a:pt x="352" y="361"/>
                    <a:pt x="352" y="361"/>
                  </a:cubicBezTo>
                  <a:cubicBezTo>
                    <a:pt x="351" y="359"/>
                    <a:pt x="350" y="357"/>
                    <a:pt x="350" y="356"/>
                  </a:cubicBezTo>
                  <a:cubicBezTo>
                    <a:pt x="352" y="354"/>
                    <a:pt x="354" y="353"/>
                    <a:pt x="356" y="352"/>
                  </a:cubicBezTo>
                  <a:cubicBezTo>
                    <a:pt x="358" y="351"/>
                    <a:pt x="358" y="351"/>
                    <a:pt x="358" y="351"/>
                  </a:cubicBezTo>
                  <a:cubicBezTo>
                    <a:pt x="359" y="350"/>
                    <a:pt x="359" y="350"/>
                    <a:pt x="359" y="350"/>
                  </a:cubicBezTo>
                  <a:cubicBezTo>
                    <a:pt x="359" y="349"/>
                    <a:pt x="360" y="349"/>
                    <a:pt x="360" y="349"/>
                  </a:cubicBezTo>
                  <a:cubicBezTo>
                    <a:pt x="363" y="347"/>
                    <a:pt x="365" y="345"/>
                    <a:pt x="367" y="342"/>
                  </a:cubicBezTo>
                  <a:cubicBezTo>
                    <a:pt x="372" y="338"/>
                    <a:pt x="376" y="333"/>
                    <a:pt x="378" y="328"/>
                  </a:cubicBezTo>
                  <a:cubicBezTo>
                    <a:pt x="380" y="322"/>
                    <a:pt x="382" y="317"/>
                    <a:pt x="380" y="311"/>
                  </a:cubicBezTo>
                  <a:cubicBezTo>
                    <a:pt x="380" y="308"/>
                    <a:pt x="379" y="306"/>
                    <a:pt x="377" y="303"/>
                  </a:cubicBezTo>
                  <a:cubicBezTo>
                    <a:pt x="377" y="302"/>
                    <a:pt x="376" y="301"/>
                    <a:pt x="375" y="300"/>
                  </a:cubicBezTo>
                  <a:cubicBezTo>
                    <a:pt x="374" y="299"/>
                    <a:pt x="373" y="297"/>
                    <a:pt x="372" y="297"/>
                  </a:cubicBezTo>
                  <a:cubicBezTo>
                    <a:pt x="368" y="293"/>
                    <a:pt x="362" y="292"/>
                    <a:pt x="357" y="293"/>
                  </a:cubicBezTo>
                  <a:cubicBezTo>
                    <a:pt x="354" y="294"/>
                    <a:pt x="352" y="295"/>
                    <a:pt x="349" y="296"/>
                  </a:cubicBezTo>
                  <a:cubicBezTo>
                    <a:pt x="347" y="298"/>
                    <a:pt x="345" y="300"/>
                    <a:pt x="343" y="302"/>
                  </a:cubicBezTo>
                  <a:cubicBezTo>
                    <a:pt x="338" y="306"/>
                    <a:pt x="336" y="311"/>
                    <a:pt x="334" y="317"/>
                  </a:cubicBezTo>
                  <a:cubicBezTo>
                    <a:pt x="332" y="323"/>
                    <a:pt x="332" y="329"/>
                    <a:pt x="333" y="335"/>
                  </a:cubicBezTo>
                  <a:cubicBezTo>
                    <a:pt x="332" y="329"/>
                    <a:pt x="332" y="323"/>
                    <a:pt x="334" y="317"/>
                  </a:cubicBezTo>
                  <a:cubicBezTo>
                    <a:pt x="335" y="312"/>
                    <a:pt x="338" y="307"/>
                    <a:pt x="342" y="302"/>
                  </a:cubicBezTo>
                  <a:cubicBezTo>
                    <a:pt x="343" y="301"/>
                    <a:pt x="344" y="300"/>
                    <a:pt x="345" y="299"/>
                  </a:cubicBezTo>
                  <a:cubicBezTo>
                    <a:pt x="346" y="299"/>
                    <a:pt x="346" y="298"/>
                    <a:pt x="347" y="298"/>
                  </a:cubicBezTo>
                  <a:cubicBezTo>
                    <a:pt x="348" y="297"/>
                    <a:pt x="348" y="297"/>
                    <a:pt x="349" y="297"/>
                  </a:cubicBezTo>
                  <a:cubicBezTo>
                    <a:pt x="351" y="295"/>
                    <a:pt x="354" y="294"/>
                    <a:pt x="356" y="293"/>
                  </a:cubicBezTo>
                  <a:cubicBezTo>
                    <a:pt x="362" y="292"/>
                    <a:pt x="368" y="293"/>
                    <a:pt x="372" y="296"/>
                  </a:cubicBezTo>
                  <a:cubicBezTo>
                    <a:pt x="372" y="297"/>
                    <a:pt x="373" y="297"/>
                    <a:pt x="373" y="297"/>
                  </a:cubicBezTo>
                  <a:cubicBezTo>
                    <a:pt x="374" y="298"/>
                    <a:pt x="374" y="299"/>
                    <a:pt x="375" y="299"/>
                  </a:cubicBezTo>
                  <a:cubicBezTo>
                    <a:pt x="375" y="300"/>
                    <a:pt x="376" y="301"/>
                    <a:pt x="377" y="303"/>
                  </a:cubicBezTo>
                  <a:cubicBezTo>
                    <a:pt x="379" y="305"/>
                    <a:pt x="380" y="308"/>
                    <a:pt x="380" y="310"/>
                  </a:cubicBezTo>
                  <a:cubicBezTo>
                    <a:pt x="382" y="316"/>
                    <a:pt x="381" y="322"/>
                    <a:pt x="378" y="327"/>
                  </a:cubicBezTo>
                  <a:cubicBezTo>
                    <a:pt x="376" y="333"/>
                    <a:pt x="372" y="338"/>
                    <a:pt x="368" y="342"/>
                  </a:cubicBezTo>
                  <a:cubicBezTo>
                    <a:pt x="366" y="345"/>
                    <a:pt x="363" y="347"/>
                    <a:pt x="361" y="349"/>
                  </a:cubicBezTo>
                  <a:cubicBezTo>
                    <a:pt x="360" y="349"/>
                    <a:pt x="359" y="350"/>
                    <a:pt x="359" y="350"/>
                  </a:cubicBezTo>
                  <a:cubicBezTo>
                    <a:pt x="358" y="351"/>
                    <a:pt x="358" y="351"/>
                    <a:pt x="358" y="351"/>
                  </a:cubicBezTo>
                  <a:cubicBezTo>
                    <a:pt x="356" y="352"/>
                    <a:pt x="356" y="352"/>
                    <a:pt x="356" y="352"/>
                  </a:cubicBezTo>
                  <a:cubicBezTo>
                    <a:pt x="354" y="353"/>
                    <a:pt x="352" y="354"/>
                    <a:pt x="350" y="356"/>
                  </a:cubicBezTo>
                  <a:cubicBezTo>
                    <a:pt x="350" y="356"/>
                    <a:pt x="350" y="356"/>
                    <a:pt x="350" y="356"/>
                  </a:cubicBezTo>
                  <a:cubicBezTo>
                    <a:pt x="351" y="357"/>
                    <a:pt x="351" y="357"/>
                    <a:pt x="351" y="357"/>
                  </a:cubicBezTo>
                  <a:cubicBezTo>
                    <a:pt x="351" y="358"/>
                    <a:pt x="351" y="358"/>
                    <a:pt x="351" y="358"/>
                  </a:cubicBezTo>
                  <a:cubicBezTo>
                    <a:pt x="352" y="361"/>
                    <a:pt x="352" y="361"/>
                    <a:pt x="352" y="361"/>
                  </a:cubicBezTo>
                  <a:cubicBezTo>
                    <a:pt x="353" y="363"/>
                    <a:pt x="353" y="363"/>
                    <a:pt x="353" y="363"/>
                  </a:cubicBezTo>
                  <a:cubicBezTo>
                    <a:pt x="354" y="366"/>
                    <a:pt x="354" y="366"/>
                    <a:pt x="354" y="366"/>
                  </a:cubicBezTo>
                  <a:cubicBezTo>
                    <a:pt x="355" y="368"/>
                    <a:pt x="356" y="370"/>
                    <a:pt x="357" y="372"/>
                  </a:cubicBezTo>
                  <a:cubicBezTo>
                    <a:pt x="359" y="377"/>
                    <a:pt x="362" y="381"/>
                    <a:pt x="365" y="385"/>
                  </a:cubicBezTo>
                  <a:cubicBezTo>
                    <a:pt x="368" y="389"/>
                    <a:pt x="372" y="393"/>
                    <a:pt x="376" y="397"/>
                  </a:cubicBezTo>
                  <a:cubicBezTo>
                    <a:pt x="377" y="397"/>
                    <a:pt x="378" y="398"/>
                    <a:pt x="379" y="399"/>
                  </a:cubicBezTo>
                  <a:cubicBezTo>
                    <a:pt x="380" y="399"/>
                    <a:pt x="380" y="400"/>
                    <a:pt x="381" y="400"/>
                  </a:cubicBezTo>
                  <a:cubicBezTo>
                    <a:pt x="382" y="401"/>
                    <a:pt x="382" y="401"/>
                    <a:pt x="382" y="401"/>
                  </a:cubicBezTo>
                  <a:cubicBezTo>
                    <a:pt x="383" y="401"/>
                    <a:pt x="383" y="401"/>
                    <a:pt x="383" y="401"/>
                  </a:cubicBezTo>
                  <a:cubicBezTo>
                    <a:pt x="385" y="402"/>
                    <a:pt x="386" y="403"/>
                    <a:pt x="388" y="404"/>
                  </a:cubicBezTo>
                  <a:cubicBezTo>
                    <a:pt x="390" y="405"/>
                    <a:pt x="390" y="405"/>
                    <a:pt x="390" y="405"/>
                  </a:cubicBezTo>
                  <a:cubicBezTo>
                    <a:pt x="392" y="405"/>
                    <a:pt x="392" y="405"/>
                    <a:pt x="392" y="405"/>
                  </a:cubicBezTo>
                  <a:cubicBezTo>
                    <a:pt x="392" y="405"/>
                    <a:pt x="393" y="406"/>
                    <a:pt x="393" y="406"/>
                  </a:cubicBezTo>
                  <a:cubicBezTo>
                    <a:pt x="399" y="392"/>
                    <a:pt x="399" y="392"/>
                    <a:pt x="399" y="392"/>
                  </a:cubicBezTo>
                  <a:cubicBezTo>
                    <a:pt x="404" y="383"/>
                    <a:pt x="404" y="383"/>
                    <a:pt x="404" y="383"/>
                  </a:cubicBezTo>
                  <a:cubicBezTo>
                    <a:pt x="406" y="378"/>
                    <a:pt x="406" y="378"/>
                    <a:pt x="406" y="378"/>
                  </a:cubicBezTo>
                  <a:cubicBezTo>
                    <a:pt x="407" y="377"/>
                    <a:pt x="407" y="377"/>
                    <a:pt x="407" y="377"/>
                  </a:cubicBezTo>
                  <a:cubicBezTo>
                    <a:pt x="408" y="376"/>
                    <a:pt x="408" y="376"/>
                    <a:pt x="408" y="376"/>
                  </a:cubicBezTo>
                  <a:cubicBezTo>
                    <a:pt x="408" y="375"/>
                    <a:pt x="409" y="374"/>
                    <a:pt x="409" y="374"/>
                  </a:cubicBezTo>
                  <a:cubicBezTo>
                    <a:pt x="411" y="371"/>
                    <a:pt x="414" y="368"/>
                    <a:pt x="416" y="366"/>
                  </a:cubicBezTo>
                  <a:cubicBezTo>
                    <a:pt x="421" y="361"/>
                    <a:pt x="427" y="358"/>
                    <a:pt x="432" y="359"/>
                  </a:cubicBezTo>
                  <a:cubicBezTo>
                    <a:pt x="435" y="360"/>
                    <a:pt x="438" y="361"/>
                    <a:pt x="440" y="363"/>
                  </a:cubicBezTo>
                  <a:cubicBezTo>
                    <a:pt x="443" y="365"/>
                    <a:pt x="444" y="368"/>
                    <a:pt x="446" y="371"/>
                  </a:cubicBezTo>
                  <a:cubicBezTo>
                    <a:pt x="448" y="377"/>
                    <a:pt x="449" y="384"/>
                    <a:pt x="448" y="390"/>
                  </a:cubicBezTo>
                  <a:cubicBezTo>
                    <a:pt x="447" y="394"/>
                    <a:pt x="447" y="397"/>
                    <a:pt x="445" y="400"/>
                  </a:cubicBezTo>
                  <a:cubicBezTo>
                    <a:pt x="444" y="403"/>
                    <a:pt x="442" y="406"/>
                    <a:pt x="440" y="408"/>
                  </a:cubicBezTo>
                  <a:cubicBezTo>
                    <a:pt x="436" y="413"/>
                    <a:pt x="430" y="417"/>
                    <a:pt x="423" y="419"/>
                  </a:cubicBezTo>
                  <a:cubicBezTo>
                    <a:pt x="420" y="420"/>
                    <a:pt x="416" y="420"/>
                    <a:pt x="413" y="420"/>
                  </a:cubicBezTo>
                  <a:cubicBezTo>
                    <a:pt x="411" y="421"/>
                    <a:pt x="410" y="421"/>
                    <a:pt x="408" y="421"/>
                  </a:cubicBezTo>
                  <a:cubicBezTo>
                    <a:pt x="407" y="421"/>
                    <a:pt x="407" y="421"/>
                    <a:pt x="407" y="421"/>
                  </a:cubicBezTo>
                  <a:cubicBezTo>
                    <a:pt x="407" y="421"/>
                    <a:pt x="407" y="421"/>
                    <a:pt x="406" y="421"/>
                  </a:cubicBezTo>
                  <a:cubicBezTo>
                    <a:pt x="405" y="421"/>
                    <a:pt x="405" y="421"/>
                    <a:pt x="404" y="420"/>
                  </a:cubicBezTo>
                  <a:cubicBezTo>
                    <a:pt x="400" y="420"/>
                    <a:pt x="400" y="420"/>
                    <a:pt x="400" y="420"/>
                  </a:cubicBezTo>
                  <a:cubicBezTo>
                    <a:pt x="399" y="422"/>
                    <a:pt x="399" y="423"/>
                    <a:pt x="398" y="425"/>
                  </a:cubicBezTo>
                  <a:cubicBezTo>
                    <a:pt x="396" y="429"/>
                    <a:pt x="396" y="429"/>
                    <a:pt x="396" y="429"/>
                  </a:cubicBezTo>
                  <a:cubicBezTo>
                    <a:pt x="393" y="435"/>
                    <a:pt x="393" y="435"/>
                    <a:pt x="393" y="435"/>
                  </a:cubicBezTo>
                  <a:cubicBezTo>
                    <a:pt x="388" y="447"/>
                    <a:pt x="388" y="447"/>
                    <a:pt x="388" y="447"/>
                  </a:cubicBezTo>
                  <a:cubicBezTo>
                    <a:pt x="384" y="456"/>
                    <a:pt x="381" y="464"/>
                    <a:pt x="378" y="472"/>
                  </a:cubicBezTo>
                  <a:cubicBezTo>
                    <a:pt x="371" y="489"/>
                    <a:pt x="365" y="506"/>
                    <a:pt x="359" y="523"/>
                  </a:cubicBezTo>
                  <a:cubicBezTo>
                    <a:pt x="353" y="539"/>
                    <a:pt x="347" y="556"/>
                    <a:pt x="342" y="573"/>
                  </a:cubicBezTo>
                  <a:cubicBezTo>
                    <a:pt x="340" y="581"/>
                    <a:pt x="337" y="590"/>
                    <a:pt x="335" y="598"/>
                  </a:cubicBezTo>
                  <a:cubicBezTo>
                    <a:pt x="330" y="612"/>
                    <a:pt x="330" y="612"/>
                    <a:pt x="330" y="612"/>
                  </a:cubicBezTo>
                  <a:cubicBezTo>
                    <a:pt x="329" y="617"/>
                    <a:pt x="329" y="617"/>
                    <a:pt x="329" y="617"/>
                  </a:cubicBezTo>
                  <a:cubicBezTo>
                    <a:pt x="328" y="620"/>
                    <a:pt x="328" y="620"/>
                    <a:pt x="328" y="620"/>
                  </a:cubicBezTo>
                  <a:cubicBezTo>
                    <a:pt x="328" y="621"/>
                    <a:pt x="328" y="621"/>
                    <a:pt x="328" y="621"/>
                  </a:cubicBezTo>
                  <a:cubicBezTo>
                    <a:pt x="328" y="621"/>
                    <a:pt x="328" y="621"/>
                    <a:pt x="328" y="621"/>
                  </a:cubicBezTo>
                  <a:cubicBezTo>
                    <a:pt x="329" y="621"/>
                    <a:pt x="329" y="621"/>
                    <a:pt x="329" y="621"/>
                  </a:cubicBezTo>
                  <a:cubicBezTo>
                    <a:pt x="329" y="621"/>
                    <a:pt x="329" y="621"/>
                    <a:pt x="329" y="621"/>
                  </a:cubicBezTo>
                  <a:cubicBezTo>
                    <a:pt x="339" y="621"/>
                    <a:pt x="339" y="621"/>
                    <a:pt x="339" y="621"/>
                  </a:cubicBezTo>
                  <a:cubicBezTo>
                    <a:pt x="392" y="621"/>
                    <a:pt x="392" y="621"/>
                    <a:pt x="392" y="621"/>
                  </a:cubicBezTo>
                  <a:cubicBezTo>
                    <a:pt x="393" y="621"/>
                    <a:pt x="393" y="621"/>
                    <a:pt x="393" y="621"/>
                  </a:cubicBezTo>
                  <a:cubicBezTo>
                    <a:pt x="393" y="621"/>
                    <a:pt x="393" y="621"/>
                    <a:pt x="393" y="621"/>
                  </a:cubicBezTo>
                  <a:cubicBezTo>
                    <a:pt x="394" y="621"/>
                    <a:pt x="395" y="621"/>
                    <a:pt x="395" y="621"/>
                  </a:cubicBezTo>
                  <a:cubicBezTo>
                    <a:pt x="397" y="621"/>
                    <a:pt x="398" y="620"/>
                    <a:pt x="399" y="620"/>
                  </a:cubicBezTo>
                  <a:cubicBezTo>
                    <a:pt x="402" y="619"/>
                    <a:pt x="404" y="618"/>
                    <a:pt x="406" y="616"/>
                  </a:cubicBezTo>
                  <a:cubicBezTo>
                    <a:pt x="410" y="613"/>
                    <a:pt x="413" y="608"/>
                    <a:pt x="414" y="603"/>
                  </a:cubicBezTo>
                  <a:cubicBezTo>
                    <a:pt x="414" y="602"/>
                    <a:pt x="414" y="601"/>
                    <a:pt x="414" y="601"/>
                  </a:cubicBezTo>
                  <a:cubicBezTo>
                    <a:pt x="414" y="600"/>
                    <a:pt x="414" y="600"/>
                    <a:pt x="414" y="600"/>
                  </a:cubicBezTo>
                  <a:cubicBezTo>
                    <a:pt x="414" y="599"/>
                    <a:pt x="414" y="599"/>
                    <a:pt x="414" y="599"/>
                  </a:cubicBezTo>
                  <a:cubicBezTo>
                    <a:pt x="414" y="596"/>
                    <a:pt x="414" y="596"/>
                    <a:pt x="414" y="596"/>
                  </a:cubicBezTo>
                  <a:cubicBezTo>
                    <a:pt x="414" y="590"/>
                    <a:pt x="414" y="590"/>
                    <a:pt x="414" y="590"/>
                  </a:cubicBezTo>
                  <a:cubicBezTo>
                    <a:pt x="414" y="577"/>
                    <a:pt x="414" y="577"/>
                    <a:pt x="414" y="577"/>
                  </a:cubicBezTo>
                  <a:cubicBezTo>
                    <a:pt x="414" y="552"/>
                    <a:pt x="414" y="552"/>
                    <a:pt x="414" y="552"/>
                  </a:cubicBezTo>
                  <a:cubicBezTo>
                    <a:pt x="414" y="548"/>
                    <a:pt x="414" y="548"/>
                    <a:pt x="414" y="548"/>
                  </a:cubicBezTo>
                  <a:cubicBezTo>
                    <a:pt x="414" y="547"/>
                    <a:pt x="415" y="547"/>
                    <a:pt x="415" y="547"/>
                  </a:cubicBezTo>
                  <a:cubicBezTo>
                    <a:pt x="416" y="546"/>
                    <a:pt x="416" y="546"/>
                    <a:pt x="416" y="546"/>
                  </a:cubicBezTo>
                  <a:cubicBezTo>
                    <a:pt x="420" y="545"/>
                    <a:pt x="424" y="543"/>
                    <a:pt x="428" y="541"/>
                  </a:cubicBezTo>
                  <a:cubicBezTo>
                    <a:pt x="442" y="533"/>
                    <a:pt x="456" y="523"/>
                    <a:pt x="470" y="513"/>
                  </a:cubicBezTo>
                  <a:cubicBezTo>
                    <a:pt x="496" y="493"/>
                    <a:pt x="518" y="468"/>
                    <a:pt x="535" y="440"/>
                  </a:cubicBezTo>
                  <a:cubicBezTo>
                    <a:pt x="553" y="412"/>
                    <a:pt x="565" y="382"/>
                    <a:pt x="572" y="350"/>
                  </a:cubicBezTo>
                  <a:cubicBezTo>
                    <a:pt x="580" y="319"/>
                    <a:pt x="581" y="286"/>
                    <a:pt x="578" y="255"/>
                  </a:cubicBezTo>
                  <a:cubicBezTo>
                    <a:pt x="574" y="223"/>
                    <a:pt x="566" y="192"/>
                    <a:pt x="552" y="164"/>
                  </a:cubicBezTo>
                  <a:cubicBezTo>
                    <a:pt x="539" y="135"/>
                    <a:pt x="521" y="109"/>
                    <a:pt x="499" y="86"/>
                  </a:cubicBezTo>
                  <a:cubicBezTo>
                    <a:pt x="477" y="63"/>
                    <a:pt x="451" y="44"/>
                    <a:pt x="424" y="30"/>
                  </a:cubicBezTo>
                  <a:cubicBezTo>
                    <a:pt x="412" y="23"/>
                    <a:pt x="399" y="18"/>
                    <a:pt x="386" y="13"/>
                  </a:cubicBezTo>
                  <a:cubicBezTo>
                    <a:pt x="369" y="8"/>
                    <a:pt x="353" y="4"/>
                    <a:pt x="339" y="2"/>
                  </a:cubicBezTo>
                  <a:cubicBezTo>
                    <a:pt x="325" y="0"/>
                    <a:pt x="313" y="0"/>
                    <a:pt x="305" y="0"/>
                  </a:cubicBezTo>
                  <a:cubicBezTo>
                    <a:pt x="296" y="0"/>
                    <a:pt x="291" y="0"/>
                    <a:pt x="291" y="1"/>
                  </a:cubicBezTo>
                  <a:cubicBezTo>
                    <a:pt x="291" y="1"/>
                    <a:pt x="296" y="2"/>
                    <a:pt x="308" y="3"/>
                  </a:cubicBezTo>
                  <a:cubicBezTo>
                    <a:pt x="314" y="3"/>
                    <a:pt x="322" y="4"/>
                    <a:pt x="331" y="6"/>
                  </a:cubicBezTo>
                  <a:cubicBezTo>
                    <a:pt x="341" y="7"/>
                    <a:pt x="352" y="10"/>
                    <a:pt x="365" y="13"/>
                  </a:cubicBezTo>
                  <a:cubicBezTo>
                    <a:pt x="372" y="15"/>
                    <a:pt x="380" y="18"/>
                    <a:pt x="388" y="21"/>
                  </a:cubicBezTo>
                  <a:cubicBezTo>
                    <a:pt x="397" y="24"/>
                    <a:pt x="405" y="28"/>
                    <a:pt x="413" y="31"/>
                  </a:cubicBezTo>
                  <a:cubicBezTo>
                    <a:pt x="429" y="39"/>
                    <a:pt x="440" y="46"/>
                    <a:pt x="440" y="46"/>
                  </a:cubicBezTo>
                  <a:cubicBezTo>
                    <a:pt x="445" y="49"/>
                    <a:pt x="445" y="50"/>
                    <a:pt x="444" y="50"/>
                  </a:cubicBezTo>
                  <a:cubicBezTo>
                    <a:pt x="443" y="50"/>
                    <a:pt x="440" y="48"/>
                    <a:pt x="437" y="47"/>
                  </a:cubicBezTo>
                  <a:cubicBezTo>
                    <a:pt x="475" y="70"/>
                    <a:pt x="507" y="102"/>
                    <a:pt x="530" y="139"/>
                  </a:cubicBezTo>
                  <a:cubicBezTo>
                    <a:pt x="553" y="176"/>
                    <a:pt x="567" y="219"/>
                    <a:pt x="571" y="263"/>
                  </a:cubicBezTo>
                  <a:cubicBezTo>
                    <a:pt x="572" y="285"/>
                    <a:pt x="572" y="307"/>
                    <a:pt x="568" y="329"/>
                  </a:cubicBezTo>
                  <a:cubicBezTo>
                    <a:pt x="565" y="350"/>
                    <a:pt x="559" y="371"/>
                    <a:pt x="551" y="392"/>
                  </a:cubicBezTo>
                  <a:cubicBezTo>
                    <a:pt x="535" y="432"/>
                    <a:pt x="509" y="469"/>
                    <a:pt x="475" y="498"/>
                  </a:cubicBezTo>
                  <a:cubicBezTo>
                    <a:pt x="462" y="510"/>
                    <a:pt x="448" y="520"/>
                    <a:pt x="432" y="529"/>
                  </a:cubicBezTo>
                  <a:cubicBezTo>
                    <a:pt x="428" y="531"/>
                    <a:pt x="425" y="533"/>
                    <a:pt x="421" y="535"/>
                  </a:cubicBezTo>
                  <a:cubicBezTo>
                    <a:pt x="419" y="536"/>
                    <a:pt x="417" y="537"/>
                    <a:pt x="415" y="538"/>
                  </a:cubicBezTo>
                  <a:cubicBezTo>
                    <a:pt x="413" y="539"/>
                    <a:pt x="410" y="541"/>
                    <a:pt x="407" y="542"/>
                  </a:cubicBezTo>
                  <a:cubicBezTo>
                    <a:pt x="406" y="542"/>
                    <a:pt x="406" y="542"/>
                    <a:pt x="406" y="542"/>
                  </a:cubicBezTo>
                  <a:cubicBezTo>
                    <a:pt x="406" y="542"/>
                    <a:pt x="406" y="542"/>
                    <a:pt x="406" y="542"/>
                  </a:cubicBezTo>
                  <a:cubicBezTo>
                    <a:pt x="406" y="543"/>
                    <a:pt x="406" y="543"/>
                    <a:pt x="406" y="543"/>
                  </a:cubicBezTo>
                  <a:cubicBezTo>
                    <a:pt x="406" y="544"/>
                    <a:pt x="406" y="544"/>
                    <a:pt x="406" y="544"/>
                  </a:cubicBezTo>
                  <a:cubicBezTo>
                    <a:pt x="406" y="547"/>
                    <a:pt x="406" y="547"/>
                    <a:pt x="406" y="547"/>
                  </a:cubicBezTo>
                  <a:cubicBezTo>
                    <a:pt x="406" y="551"/>
                    <a:pt x="406" y="551"/>
                    <a:pt x="406" y="551"/>
                  </a:cubicBezTo>
                  <a:cubicBezTo>
                    <a:pt x="406" y="558"/>
                    <a:pt x="406" y="558"/>
                    <a:pt x="406" y="558"/>
                  </a:cubicBezTo>
                  <a:cubicBezTo>
                    <a:pt x="406" y="571"/>
                    <a:pt x="406" y="571"/>
                    <a:pt x="406" y="571"/>
                  </a:cubicBezTo>
                  <a:cubicBezTo>
                    <a:pt x="406" y="598"/>
                    <a:pt x="406" y="598"/>
                    <a:pt x="406" y="598"/>
                  </a:cubicBezTo>
                  <a:cubicBezTo>
                    <a:pt x="406" y="600"/>
                    <a:pt x="406" y="600"/>
                    <a:pt x="406" y="600"/>
                  </a:cubicBezTo>
                  <a:cubicBezTo>
                    <a:pt x="406" y="600"/>
                    <a:pt x="406" y="600"/>
                    <a:pt x="406" y="600"/>
                  </a:cubicBezTo>
                  <a:cubicBezTo>
                    <a:pt x="406" y="601"/>
                    <a:pt x="406" y="601"/>
                    <a:pt x="406" y="601"/>
                  </a:cubicBezTo>
                  <a:cubicBezTo>
                    <a:pt x="406" y="602"/>
                    <a:pt x="406" y="603"/>
                    <a:pt x="406" y="604"/>
                  </a:cubicBezTo>
                  <a:cubicBezTo>
                    <a:pt x="405" y="605"/>
                    <a:pt x="404" y="607"/>
                    <a:pt x="403" y="608"/>
                  </a:cubicBezTo>
                  <a:cubicBezTo>
                    <a:pt x="401" y="611"/>
                    <a:pt x="398" y="613"/>
                    <a:pt x="394" y="613"/>
                  </a:cubicBezTo>
                  <a:cubicBezTo>
                    <a:pt x="394" y="613"/>
                    <a:pt x="393" y="613"/>
                    <a:pt x="393" y="613"/>
                  </a:cubicBezTo>
                  <a:cubicBezTo>
                    <a:pt x="391" y="613"/>
                    <a:pt x="391" y="613"/>
                    <a:pt x="391" y="613"/>
                  </a:cubicBezTo>
                  <a:cubicBezTo>
                    <a:pt x="388" y="613"/>
                    <a:pt x="388" y="613"/>
                    <a:pt x="388" y="613"/>
                  </a:cubicBezTo>
                  <a:cubicBezTo>
                    <a:pt x="381" y="613"/>
                    <a:pt x="381" y="613"/>
                    <a:pt x="381" y="613"/>
                  </a:cubicBezTo>
                  <a:cubicBezTo>
                    <a:pt x="368" y="613"/>
                    <a:pt x="368" y="613"/>
                    <a:pt x="368" y="613"/>
                  </a:cubicBezTo>
                  <a:cubicBezTo>
                    <a:pt x="342" y="613"/>
                    <a:pt x="342" y="613"/>
                    <a:pt x="342" y="613"/>
                  </a:cubicBezTo>
                  <a:cubicBezTo>
                    <a:pt x="339" y="613"/>
                    <a:pt x="339" y="613"/>
                    <a:pt x="339" y="613"/>
                  </a:cubicBezTo>
                  <a:cubicBezTo>
                    <a:pt x="339" y="613"/>
                    <a:pt x="339" y="613"/>
                    <a:pt x="339" y="613"/>
                  </a:cubicBezTo>
                  <a:cubicBezTo>
                    <a:pt x="338" y="613"/>
                    <a:pt x="339" y="613"/>
                    <a:pt x="339" y="613"/>
                  </a:cubicBezTo>
                  <a:cubicBezTo>
                    <a:pt x="339" y="612"/>
                    <a:pt x="339" y="612"/>
                    <a:pt x="339" y="612"/>
                  </a:cubicBezTo>
                  <a:cubicBezTo>
                    <a:pt x="339" y="610"/>
                    <a:pt x="339" y="610"/>
                    <a:pt x="339" y="610"/>
                  </a:cubicBezTo>
                  <a:cubicBezTo>
                    <a:pt x="342" y="599"/>
                    <a:pt x="342" y="599"/>
                    <a:pt x="342" y="599"/>
                  </a:cubicBezTo>
                  <a:cubicBezTo>
                    <a:pt x="345" y="591"/>
                    <a:pt x="348" y="582"/>
                    <a:pt x="350" y="574"/>
                  </a:cubicBezTo>
                  <a:cubicBezTo>
                    <a:pt x="355" y="557"/>
                    <a:pt x="361" y="540"/>
                    <a:pt x="367" y="524"/>
                  </a:cubicBezTo>
                  <a:cubicBezTo>
                    <a:pt x="373" y="507"/>
                    <a:pt x="379" y="490"/>
                    <a:pt x="385" y="474"/>
                  </a:cubicBezTo>
                  <a:cubicBezTo>
                    <a:pt x="389" y="466"/>
                    <a:pt x="392" y="458"/>
                    <a:pt x="396" y="450"/>
                  </a:cubicBezTo>
                  <a:cubicBezTo>
                    <a:pt x="401" y="438"/>
                    <a:pt x="401" y="438"/>
                    <a:pt x="401" y="438"/>
                  </a:cubicBezTo>
                  <a:cubicBezTo>
                    <a:pt x="403" y="432"/>
                    <a:pt x="403" y="432"/>
                    <a:pt x="403" y="432"/>
                  </a:cubicBezTo>
                  <a:cubicBezTo>
                    <a:pt x="404" y="430"/>
                    <a:pt x="404" y="430"/>
                    <a:pt x="404" y="430"/>
                  </a:cubicBezTo>
                  <a:cubicBezTo>
                    <a:pt x="405" y="429"/>
                    <a:pt x="405" y="429"/>
                    <a:pt x="405" y="428"/>
                  </a:cubicBezTo>
                  <a:cubicBezTo>
                    <a:pt x="405" y="428"/>
                    <a:pt x="406" y="428"/>
                    <a:pt x="406" y="429"/>
                  </a:cubicBezTo>
                  <a:cubicBezTo>
                    <a:pt x="407" y="429"/>
                    <a:pt x="407" y="429"/>
                    <a:pt x="407" y="429"/>
                  </a:cubicBezTo>
                  <a:cubicBezTo>
                    <a:pt x="408" y="429"/>
                    <a:pt x="408" y="429"/>
                    <a:pt x="408" y="429"/>
                  </a:cubicBezTo>
                  <a:cubicBezTo>
                    <a:pt x="410" y="429"/>
                    <a:pt x="412" y="429"/>
                    <a:pt x="414" y="428"/>
                  </a:cubicBezTo>
                  <a:cubicBezTo>
                    <a:pt x="418" y="428"/>
                    <a:pt x="422" y="427"/>
                    <a:pt x="426" y="426"/>
                  </a:cubicBezTo>
                  <a:cubicBezTo>
                    <a:pt x="433" y="424"/>
                    <a:pt x="441" y="420"/>
                    <a:pt x="446" y="413"/>
                  </a:cubicBezTo>
                  <a:cubicBezTo>
                    <a:pt x="449" y="410"/>
                    <a:pt x="451" y="407"/>
                    <a:pt x="453" y="403"/>
                  </a:cubicBezTo>
                  <a:cubicBezTo>
                    <a:pt x="454" y="399"/>
                    <a:pt x="455" y="395"/>
                    <a:pt x="456" y="391"/>
                  </a:cubicBezTo>
                  <a:cubicBezTo>
                    <a:pt x="457" y="383"/>
                    <a:pt x="457" y="375"/>
                    <a:pt x="453" y="367"/>
                  </a:cubicBezTo>
                  <a:cubicBezTo>
                    <a:pt x="451" y="363"/>
                    <a:pt x="449" y="360"/>
                    <a:pt x="446" y="357"/>
                  </a:cubicBezTo>
                  <a:cubicBezTo>
                    <a:pt x="442" y="354"/>
                    <a:pt x="438" y="352"/>
                    <a:pt x="434" y="351"/>
                  </a:cubicBezTo>
                  <a:cubicBezTo>
                    <a:pt x="433" y="351"/>
                    <a:pt x="431" y="351"/>
                    <a:pt x="430" y="351"/>
                  </a:cubicBezTo>
                  <a:cubicBezTo>
                    <a:pt x="429" y="351"/>
                    <a:pt x="428" y="351"/>
                    <a:pt x="427" y="351"/>
                  </a:cubicBezTo>
                  <a:cubicBezTo>
                    <a:pt x="424" y="351"/>
                    <a:pt x="422" y="352"/>
                    <a:pt x="420" y="353"/>
                  </a:cubicBezTo>
                  <a:cubicBezTo>
                    <a:pt x="416" y="355"/>
                    <a:pt x="413" y="357"/>
                    <a:pt x="410" y="360"/>
                  </a:cubicBezTo>
                  <a:cubicBezTo>
                    <a:pt x="407" y="363"/>
                    <a:pt x="405" y="366"/>
                    <a:pt x="402" y="369"/>
                  </a:cubicBezTo>
                  <a:cubicBezTo>
                    <a:pt x="402" y="369"/>
                    <a:pt x="401" y="370"/>
                    <a:pt x="401" y="371"/>
                  </a:cubicBezTo>
                  <a:cubicBezTo>
                    <a:pt x="400" y="372"/>
                    <a:pt x="400" y="372"/>
                    <a:pt x="400" y="372"/>
                  </a:cubicBezTo>
                  <a:cubicBezTo>
                    <a:pt x="400" y="373"/>
                    <a:pt x="400" y="373"/>
                    <a:pt x="400" y="373"/>
                  </a:cubicBezTo>
                  <a:cubicBezTo>
                    <a:pt x="399" y="374"/>
                    <a:pt x="399" y="374"/>
                    <a:pt x="399" y="374"/>
                  </a:cubicBezTo>
                  <a:cubicBezTo>
                    <a:pt x="396" y="379"/>
                    <a:pt x="396" y="379"/>
                    <a:pt x="396" y="379"/>
                  </a:cubicBezTo>
                  <a:cubicBezTo>
                    <a:pt x="392" y="389"/>
                    <a:pt x="392" y="389"/>
                    <a:pt x="392" y="389"/>
                  </a:cubicBezTo>
                  <a:cubicBezTo>
                    <a:pt x="389" y="394"/>
                    <a:pt x="389" y="394"/>
                    <a:pt x="389" y="394"/>
                  </a:cubicBezTo>
                  <a:cubicBezTo>
                    <a:pt x="389" y="395"/>
                    <a:pt x="389" y="395"/>
                    <a:pt x="389" y="394"/>
                  </a:cubicBezTo>
                  <a:cubicBezTo>
                    <a:pt x="388" y="394"/>
                    <a:pt x="388" y="394"/>
                    <a:pt x="388" y="394"/>
                  </a:cubicBezTo>
                  <a:cubicBezTo>
                    <a:pt x="388" y="394"/>
                    <a:pt x="388" y="394"/>
                    <a:pt x="388" y="394"/>
                  </a:cubicBezTo>
                  <a:cubicBezTo>
                    <a:pt x="387" y="394"/>
                    <a:pt x="387" y="394"/>
                    <a:pt x="387" y="394"/>
                  </a:cubicBezTo>
                  <a:cubicBezTo>
                    <a:pt x="386" y="393"/>
                    <a:pt x="386" y="393"/>
                    <a:pt x="386" y="393"/>
                  </a:cubicBezTo>
                  <a:cubicBezTo>
                    <a:pt x="385" y="393"/>
                    <a:pt x="385" y="393"/>
                    <a:pt x="385" y="393"/>
                  </a:cubicBezTo>
                  <a:cubicBezTo>
                    <a:pt x="385" y="392"/>
                    <a:pt x="384" y="392"/>
                    <a:pt x="383" y="391"/>
                  </a:cubicBezTo>
                  <a:cubicBezTo>
                    <a:pt x="380" y="389"/>
                    <a:pt x="377" y="386"/>
                    <a:pt x="375" y="383"/>
                  </a:cubicBezTo>
                  <a:cubicBezTo>
                    <a:pt x="369" y="377"/>
                    <a:pt x="365" y="370"/>
                    <a:pt x="362" y="363"/>
                  </a:cubicBezTo>
                  <a:cubicBezTo>
                    <a:pt x="365" y="370"/>
                    <a:pt x="369" y="377"/>
                    <a:pt x="375" y="383"/>
                  </a:cubicBezTo>
                  <a:cubicBezTo>
                    <a:pt x="377" y="386"/>
                    <a:pt x="380" y="389"/>
                    <a:pt x="383" y="391"/>
                  </a:cubicBezTo>
                  <a:cubicBezTo>
                    <a:pt x="384" y="392"/>
                    <a:pt x="385" y="392"/>
                    <a:pt x="385" y="393"/>
                  </a:cubicBezTo>
                  <a:cubicBezTo>
                    <a:pt x="386" y="393"/>
                    <a:pt x="386" y="393"/>
                    <a:pt x="386" y="393"/>
                  </a:cubicBezTo>
                  <a:cubicBezTo>
                    <a:pt x="387" y="393"/>
                    <a:pt x="387" y="393"/>
                    <a:pt x="387" y="393"/>
                  </a:cubicBezTo>
                  <a:cubicBezTo>
                    <a:pt x="387" y="394"/>
                    <a:pt x="387" y="394"/>
                    <a:pt x="388" y="394"/>
                  </a:cubicBezTo>
                  <a:cubicBezTo>
                    <a:pt x="388" y="394"/>
                    <a:pt x="388" y="394"/>
                    <a:pt x="388" y="394"/>
                  </a:cubicBezTo>
                  <a:cubicBezTo>
                    <a:pt x="389" y="394"/>
                    <a:pt x="389" y="394"/>
                    <a:pt x="389" y="394"/>
                  </a:cubicBezTo>
                  <a:cubicBezTo>
                    <a:pt x="389" y="394"/>
                    <a:pt x="389" y="395"/>
                    <a:pt x="389" y="394"/>
                  </a:cubicBezTo>
                  <a:cubicBezTo>
                    <a:pt x="392" y="389"/>
                    <a:pt x="392" y="389"/>
                    <a:pt x="392" y="389"/>
                  </a:cubicBezTo>
                  <a:cubicBezTo>
                    <a:pt x="396" y="379"/>
                    <a:pt x="396" y="379"/>
                    <a:pt x="396" y="379"/>
                  </a:cubicBezTo>
                  <a:cubicBezTo>
                    <a:pt x="399" y="374"/>
                    <a:pt x="399" y="374"/>
                    <a:pt x="399" y="374"/>
                  </a:cubicBezTo>
                  <a:cubicBezTo>
                    <a:pt x="399" y="373"/>
                    <a:pt x="399" y="373"/>
                    <a:pt x="400" y="372"/>
                  </a:cubicBezTo>
                  <a:cubicBezTo>
                    <a:pt x="401" y="371"/>
                    <a:pt x="401" y="371"/>
                    <a:pt x="401" y="371"/>
                  </a:cubicBezTo>
                  <a:cubicBezTo>
                    <a:pt x="401" y="370"/>
                    <a:pt x="402" y="369"/>
                    <a:pt x="402" y="369"/>
                  </a:cubicBezTo>
                  <a:cubicBezTo>
                    <a:pt x="405" y="365"/>
                    <a:pt x="407" y="362"/>
                    <a:pt x="410" y="360"/>
                  </a:cubicBezTo>
                  <a:cubicBezTo>
                    <a:pt x="413" y="357"/>
                    <a:pt x="417" y="354"/>
                    <a:pt x="421" y="353"/>
                  </a:cubicBezTo>
                  <a:cubicBezTo>
                    <a:pt x="423" y="352"/>
                    <a:pt x="425" y="351"/>
                    <a:pt x="427" y="351"/>
                  </a:cubicBezTo>
                  <a:cubicBezTo>
                    <a:pt x="429" y="350"/>
                    <a:pt x="432" y="350"/>
                    <a:pt x="434" y="351"/>
                  </a:cubicBezTo>
                  <a:cubicBezTo>
                    <a:pt x="439" y="352"/>
                    <a:pt x="443" y="354"/>
                    <a:pt x="446" y="357"/>
                  </a:cubicBezTo>
                  <a:cubicBezTo>
                    <a:pt x="449" y="360"/>
                    <a:pt x="452" y="364"/>
                    <a:pt x="453" y="368"/>
                  </a:cubicBezTo>
                  <a:cubicBezTo>
                    <a:pt x="457" y="375"/>
                    <a:pt x="457" y="384"/>
                    <a:pt x="456" y="392"/>
                  </a:cubicBezTo>
                  <a:cubicBezTo>
                    <a:pt x="455" y="396"/>
                    <a:pt x="454" y="400"/>
                    <a:pt x="453" y="403"/>
                  </a:cubicBezTo>
                  <a:cubicBezTo>
                    <a:pt x="451" y="407"/>
                    <a:pt x="449" y="411"/>
                    <a:pt x="446" y="414"/>
                  </a:cubicBezTo>
                  <a:cubicBezTo>
                    <a:pt x="441" y="420"/>
                    <a:pt x="433" y="424"/>
                    <a:pt x="425" y="426"/>
                  </a:cubicBezTo>
                  <a:cubicBezTo>
                    <a:pt x="422" y="428"/>
                    <a:pt x="418" y="428"/>
                    <a:pt x="414" y="429"/>
                  </a:cubicBezTo>
                  <a:cubicBezTo>
                    <a:pt x="412" y="429"/>
                    <a:pt x="410" y="429"/>
                    <a:pt x="408" y="429"/>
                  </a:cubicBezTo>
                  <a:cubicBezTo>
                    <a:pt x="407" y="429"/>
                    <a:pt x="407" y="429"/>
                    <a:pt x="407" y="429"/>
                  </a:cubicBezTo>
                  <a:cubicBezTo>
                    <a:pt x="407" y="429"/>
                    <a:pt x="407" y="429"/>
                    <a:pt x="407" y="429"/>
                  </a:cubicBezTo>
                  <a:cubicBezTo>
                    <a:pt x="406" y="429"/>
                    <a:pt x="406" y="429"/>
                    <a:pt x="406" y="429"/>
                  </a:cubicBezTo>
                  <a:cubicBezTo>
                    <a:pt x="406" y="429"/>
                    <a:pt x="405" y="429"/>
                    <a:pt x="405" y="429"/>
                  </a:cubicBezTo>
                  <a:cubicBezTo>
                    <a:pt x="405" y="429"/>
                    <a:pt x="405" y="429"/>
                    <a:pt x="404" y="430"/>
                  </a:cubicBezTo>
                  <a:cubicBezTo>
                    <a:pt x="404" y="432"/>
                    <a:pt x="404" y="432"/>
                    <a:pt x="404" y="432"/>
                  </a:cubicBezTo>
                  <a:cubicBezTo>
                    <a:pt x="401" y="438"/>
                    <a:pt x="401" y="438"/>
                    <a:pt x="401" y="438"/>
                  </a:cubicBezTo>
                  <a:cubicBezTo>
                    <a:pt x="396" y="450"/>
                    <a:pt x="396" y="450"/>
                    <a:pt x="396" y="450"/>
                  </a:cubicBezTo>
                  <a:cubicBezTo>
                    <a:pt x="392" y="458"/>
                    <a:pt x="389" y="466"/>
                    <a:pt x="385" y="475"/>
                  </a:cubicBezTo>
                  <a:cubicBezTo>
                    <a:pt x="379" y="491"/>
                    <a:pt x="373" y="508"/>
                    <a:pt x="367" y="525"/>
                  </a:cubicBezTo>
                  <a:cubicBezTo>
                    <a:pt x="361" y="541"/>
                    <a:pt x="355" y="558"/>
                    <a:pt x="350" y="575"/>
                  </a:cubicBezTo>
                  <a:cubicBezTo>
                    <a:pt x="347" y="584"/>
                    <a:pt x="345" y="592"/>
                    <a:pt x="342" y="601"/>
                  </a:cubicBezTo>
                  <a:cubicBezTo>
                    <a:pt x="339" y="611"/>
                    <a:pt x="339" y="611"/>
                    <a:pt x="339" y="611"/>
                  </a:cubicBezTo>
                  <a:cubicBezTo>
                    <a:pt x="339" y="612"/>
                    <a:pt x="339" y="612"/>
                    <a:pt x="339" y="612"/>
                  </a:cubicBezTo>
                  <a:cubicBezTo>
                    <a:pt x="339" y="613"/>
                    <a:pt x="339" y="613"/>
                    <a:pt x="339" y="613"/>
                  </a:cubicBezTo>
                  <a:cubicBezTo>
                    <a:pt x="339" y="613"/>
                    <a:pt x="339" y="613"/>
                    <a:pt x="339" y="613"/>
                  </a:cubicBezTo>
                  <a:cubicBezTo>
                    <a:pt x="339" y="613"/>
                    <a:pt x="339" y="613"/>
                    <a:pt x="339" y="613"/>
                  </a:cubicBezTo>
                  <a:cubicBezTo>
                    <a:pt x="340" y="613"/>
                    <a:pt x="340" y="613"/>
                    <a:pt x="340" y="613"/>
                  </a:cubicBezTo>
                  <a:cubicBezTo>
                    <a:pt x="343" y="613"/>
                    <a:pt x="343" y="613"/>
                    <a:pt x="343" y="613"/>
                  </a:cubicBezTo>
                  <a:cubicBezTo>
                    <a:pt x="369" y="613"/>
                    <a:pt x="369" y="613"/>
                    <a:pt x="369" y="613"/>
                  </a:cubicBezTo>
                  <a:cubicBezTo>
                    <a:pt x="382" y="613"/>
                    <a:pt x="382" y="613"/>
                    <a:pt x="382" y="613"/>
                  </a:cubicBezTo>
                  <a:cubicBezTo>
                    <a:pt x="389" y="613"/>
                    <a:pt x="389" y="613"/>
                    <a:pt x="389" y="613"/>
                  </a:cubicBezTo>
                  <a:cubicBezTo>
                    <a:pt x="392" y="613"/>
                    <a:pt x="392" y="613"/>
                    <a:pt x="392" y="613"/>
                  </a:cubicBezTo>
                  <a:cubicBezTo>
                    <a:pt x="393" y="613"/>
                    <a:pt x="393" y="613"/>
                    <a:pt x="394" y="613"/>
                  </a:cubicBezTo>
                  <a:cubicBezTo>
                    <a:pt x="394" y="613"/>
                    <a:pt x="395" y="613"/>
                    <a:pt x="395" y="613"/>
                  </a:cubicBezTo>
                  <a:cubicBezTo>
                    <a:pt x="398" y="612"/>
                    <a:pt x="402" y="610"/>
                    <a:pt x="404" y="607"/>
                  </a:cubicBezTo>
                  <a:cubicBezTo>
                    <a:pt x="405" y="606"/>
                    <a:pt x="405" y="604"/>
                    <a:pt x="406" y="603"/>
                  </a:cubicBezTo>
                  <a:cubicBezTo>
                    <a:pt x="406" y="602"/>
                    <a:pt x="406" y="601"/>
                    <a:pt x="406" y="600"/>
                  </a:cubicBezTo>
                  <a:cubicBezTo>
                    <a:pt x="406" y="597"/>
                    <a:pt x="406" y="597"/>
                    <a:pt x="406" y="597"/>
                  </a:cubicBezTo>
                  <a:cubicBezTo>
                    <a:pt x="406" y="570"/>
                    <a:pt x="406" y="570"/>
                    <a:pt x="406" y="570"/>
                  </a:cubicBezTo>
                  <a:cubicBezTo>
                    <a:pt x="406" y="557"/>
                    <a:pt x="406" y="557"/>
                    <a:pt x="406" y="557"/>
                  </a:cubicBezTo>
                  <a:cubicBezTo>
                    <a:pt x="406" y="550"/>
                    <a:pt x="406" y="550"/>
                    <a:pt x="406" y="550"/>
                  </a:cubicBezTo>
                  <a:cubicBezTo>
                    <a:pt x="406" y="545"/>
                    <a:pt x="406" y="545"/>
                    <a:pt x="406" y="545"/>
                  </a:cubicBezTo>
                  <a:cubicBezTo>
                    <a:pt x="406" y="543"/>
                    <a:pt x="406" y="543"/>
                    <a:pt x="406" y="543"/>
                  </a:cubicBezTo>
                  <a:cubicBezTo>
                    <a:pt x="406" y="543"/>
                    <a:pt x="406" y="543"/>
                    <a:pt x="406" y="543"/>
                  </a:cubicBezTo>
                  <a:cubicBezTo>
                    <a:pt x="406" y="542"/>
                    <a:pt x="406" y="542"/>
                    <a:pt x="406" y="542"/>
                  </a:cubicBezTo>
                  <a:cubicBezTo>
                    <a:pt x="407" y="542"/>
                    <a:pt x="407" y="542"/>
                    <a:pt x="407" y="542"/>
                  </a:cubicBezTo>
                  <a:cubicBezTo>
                    <a:pt x="408" y="542"/>
                    <a:pt x="408" y="542"/>
                    <a:pt x="408" y="542"/>
                  </a:cubicBezTo>
                  <a:cubicBezTo>
                    <a:pt x="412" y="540"/>
                    <a:pt x="412" y="540"/>
                    <a:pt x="412" y="540"/>
                  </a:cubicBezTo>
                  <a:cubicBezTo>
                    <a:pt x="415" y="538"/>
                    <a:pt x="415" y="538"/>
                    <a:pt x="415" y="538"/>
                  </a:cubicBezTo>
                  <a:cubicBezTo>
                    <a:pt x="417" y="537"/>
                    <a:pt x="419" y="536"/>
                    <a:pt x="421" y="535"/>
                  </a:cubicBezTo>
                  <a:cubicBezTo>
                    <a:pt x="425" y="533"/>
                    <a:pt x="429" y="531"/>
                    <a:pt x="433" y="529"/>
                  </a:cubicBezTo>
                  <a:cubicBezTo>
                    <a:pt x="448" y="520"/>
                    <a:pt x="462" y="509"/>
                    <a:pt x="475" y="498"/>
                  </a:cubicBezTo>
                  <a:cubicBezTo>
                    <a:pt x="509" y="469"/>
                    <a:pt x="535" y="432"/>
                    <a:pt x="551" y="391"/>
                  </a:cubicBezTo>
                  <a:cubicBezTo>
                    <a:pt x="568" y="350"/>
                    <a:pt x="574" y="305"/>
                    <a:pt x="570" y="261"/>
                  </a:cubicBezTo>
                  <a:cubicBezTo>
                    <a:pt x="566" y="217"/>
                    <a:pt x="552" y="174"/>
                    <a:pt x="528" y="136"/>
                  </a:cubicBezTo>
                  <a:cubicBezTo>
                    <a:pt x="504" y="99"/>
                    <a:pt x="471" y="67"/>
                    <a:pt x="432" y="44"/>
                  </a:cubicBezTo>
                  <a:cubicBezTo>
                    <a:pt x="430" y="43"/>
                    <a:pt x="429" y="43"/>
                    <a:pt x="432" y="45"/>
                  </a:cubicBezTo>
                  <a:cubicBezTo>
                    <a:pt x="442" y="52"/>
                    <a:pt x="442" y="52"/>
                    <a:pt x="442" y="52"/>
                  </a:cubicBezTo>
                  <a:cubicBezTo>
                    <a:pt x="446" y="55"/>
                    <a:pt x="452" y="59"/>
                    <a:pt x="460" y="65"/>
                  </a:cubicBezTo>
                  <a:cubicBezTo>
                    <a:pt x="470" y="73"/>
                    <a:pt x="487" y="88"/>
                    <a:pt x="505" y="108"/>
                  </a:cubicBezTo>
                  <a:cubicBezTo>
                    <a:pt x="513" y="119"/>
                    <a:pt x="522" y="131"/>
                    <a:pt x="530" y="144"/>
                  </a:cubicBezTo>
                  <a:cubicBezTo>
                    <a:pt x="538" y="157"/>
                    <a:pt x="545" y="172"/>
                    <a:pt x="551" y="188"/>
                  </a:cubicBezTo>
                  <a:cubicBezTo>
                    <a:pt x="557" y="203"/>
                    <a:pt x="562" y="220"/>
                    <a:pt x="565" y="237"/>
                  </a:cubicBezTo>
                  <a:cubicBezTo>
                    <a:pt x="568" y="254"/>
                    <a:pt x="569" y="271"/>
                    <a:pt x="569" y="288"/>
                  </a:cubicBezTo>
                  <a:cubicBezTo>
                    <a:pt x="569" y="305"/>
                    <a:pt x="568" y="321"/>
                    <a:pt x="565" y="337"/>
                  </a:cubicBezTo>
                  <a:cubicBezTo>
                    <a:pt x="562" y="352"/>
                    <a:pt x="558" y="366"/>
                    <a:pt x="554" y="379"/>
                  </a:cubicBezTo>
                  <a:cubicBezTo>
                    <a:pt x="539" y="422"/>
                    <a:pt x="513" y="461"/>
                    <a:pt x="478" y="492"/>
                  </a:cubicBezTo>
                  <a:cubicBezTo>
                    <a:pt x="461" y="508"/>
                    <a:pt x="442" y="521"/>
                    <a:pt x="421" y="532"/>
                  </a:cubicBezTo>
                  <a:cubicBezTo>
                    <a:pt x="419" y="534"/>
                    <a:pt x="416" y="535"/>
                    <a:pt x="413" y="536"/>
                  </a:cubicBezTo>
                  <a:cubicBezTo>
                    <a:pt x="408" y="539"/>
                    <a:pt x="408" y="539"/>
                    <a:pt x="408" y="539"/>
                  </a:cubicBezTo>
                  <a:cubicBezTo>
                    <a:pt x="404" y="541"/>
                    <a:pt x="404" y="541"/>
                    <a:pt x="404" y="541"/>
                  </a:cubicBezTo>
                  <a:cubicBezTo>
                    <a:pt x="404" y="541"/>
                    <a:pt x="404" y="541"/>
                    <a:pt x="404" y="541"/>
                  </a:cubicBezTo>
                  <a:cubicBezTo>
                    <a:pt x="404" y="541"/>
                    <a:pt x="404" y="541"/>
                    <a:pt x="404" y="541"/>
                  </a:cubicBezTo>
                  <a:cubicBezTo>
                    <a:pt x="404" y="542"/>
                    <a:pt x="404" y="542"/>
                    <a:pt x="404" y="542"/>
                  </a:cubicBezTo>
                  <a:cubicBezTo>
                    <a:pt x="404" y="543"/>
                    <a:pt x="404" y="543"/>
                    <a:pt x="404" y="543"/>
                  </a:cubicBezTo>
                  <a:cubicBezTo>
                    <a:pt x="404" y="545"/>
                    <a:pt x="404" y="545"/>
                    <a:pt x="404" y="545"/>
                  </a:cubicBezTo>
                  <a:cubicBezTo>
                    <a:pt x="404" y="565"/>
                    <a:pt x="404" y="565"/>
                    <a:pt x="404" y="565"/>
                  </a:cubicBezTo>
                  <a:cubicBezTo>
                    <a:pt x="404" y="600"/>
                    <a:pt x="404" y="600"/>
                    <a:pt x="404" y="600"/>
                  </a:cubicBezTo>
                  <a:cubicBezTo>
                    <a:pt x="403" y="602"/>
                    <a:pt x="403" y="604"/>
                    <a:pt x="402" y="606"/>
                  </a:cubicBezTo>
                  <a:cubicBezTo>
                    <a:pt x="401" y="607"/>
                    <a:pt x="399" y="609"/>
                    <a:pt x="397" y="609"/>
                  </a:cubicBezTo>
                  <a:cubicBezTo>
                    <a:pt x="397" y="610"/>
                    <a:pt x="396" y="610"/>
                    <a:pt x="395" y="610"/>
                  </a:cubicBezTo>
                  <a:cubicBezTo>
                    <a:pt x="394" y="610"/>
                    <a:pt x="393" y="610"/>
                    <a:pt x="391" y="610"/>
                  </a:cubicBezTo>
                  <a:cubicBezTo>
                    <a:pt x="382" y="610"/>
                    <a:pt x="382" y="610"/>
                    <a:pt x="382" y="610"/>
                  </a:cubicBezTo>
                  <a:cubicBezTo>
                    <a:pt x="346" y="610"/>
                    <a:pt x="346" y="610"/>
                    <a:pt x="346" y="610"/>
                  </a:cubicBezTo>
                  <a:cubicBezTo>
                    <a:pt x="343" y="610"/>
                    <a:pt x="343" y="610"/>
                    <a:pt x="343" y="610"/>
                  </a:cubicBezTo>
                  <a:cubicBezTo>
                    <a:pt x="342" y="610"/>
                    <a:pt x="342" y="610"/>
                    <a:pt x="342" y="610"/>
                  </a:cubicBezTo>
                  <a:cubicBezTo>
                    <a:pt x="342" y="610"/>
                    <a:pt x="342" y="610"/>
                    <a:pt x="342" y="610"/>
                  </a:cubicBezTo>
                  <a:cubicBezTo>
                    <a:pt x="342" y="610"/>
                    <a:pt x="342" y="610"/>
                    <a:pt x="342" y="610"/>
                  </a:cubicBezTo>
                  <a:cubicBezTo>
                    <a:pt x="342" y="609"/>
                    <a:pt x="342" y="609"/>
                    <a:pt x="342" y="609"/>
                  </a:cubicBezTo>
                  <a:cubicBezTo>
                    <a:pt x="346" y="596"/>
                    <a:pt x="346" y="596"/>
                    <a:pt x="346" y="596"/>
                  </a:cubicBezTo>
                  <a:cubicBezTo>
                    <a:pt x="350" y="584"/>
                    <a:pt x="353" y="573"/>
                    <a:pt x="357" y="561"/>
                  </a:cubicBezTo>
                  <a:cubicBezTo>
                    <a:pt x="364" y="539"/>
                    <a:pt x="372" y="516"/>
                    <a:pt x="381" y="493"/>
                  </a:cubicBezTo>
                  <a:cubicBezTo>
                    <a:pt x="385" y="482"/>
                    <a:pt x="389" y="471"/>
                    <a:pt x="394" y="460"/>
                  </a:cubicBezTo>
                  <a:cubicBezTo>
                    <a:pt x="396" y="454"/>
                    <a:pt x="399" y="449"/>
                    <a:pt x="401" y="443"/>
                  </a:cubicBezTo>
                  <a:cubicBezTo>
                    <a:pt x="405" y="435"/>
                    <a:pt x="405" y="435"/>
                    <a:pt x="405" y="435"/>
                  </a:cubicBezTo>
                  <a:cubicBezTo>
                    <a:pt x="406" y="432"/>
                    <a:pt x="406" y="432"/>
                    <a:pt x="406" y="432"/>
                  </a:cubicBezTo>
                  <a:cubicBezTo>
                    <a:pt x="406" y="431"/>
                    <a:pt x="406" y="431"/>
                    <a:pt x="406" y="431"/>
                  </a:cubicBezTo>
                  <a:cubicBezTo>
                    <a:pt x="407" y="431"/>
                    <a:pt x="407" y="431"/>
                    <a:pt x="407" y="431"/>
                  </a:cubicBezTo>
                  <a:cubicBezTo>
                    <a:pt x="407" y="431"/>
                    <a:pt x="407" y="431"/>
                    <a:pt x="407" y="431"/>
                  </a:cubicBezTo>
                  <a:cubicBezTo>
                    <a:pt x="407" y="431"/>
                    <a:pt x="407" y="431"/>
                    <a:pt x="407" y="431"/>
                  </a:cubicBezTo>
                  <a:cubicBezTo>
                    <a:pt x="408" y="431"/>
                    <a:pt x="408" y="431"/>
                    <a:pt x="408" y="431"/>
                  </a:cubicBezTo>
                  <a:cubicBezTo>
                    <a:pt x="410" y="431"/>
                    <a:pt x="412" y="431"/>
                    <a:pt x="414" y="431"/>
                  </a:cubicBezTo>
                  <a:cubicBezTo>
                    <a:pt x="418" y="430"/>
                    <a:pt x="422" y="430"/>
                    <a:pt x="426" y="429"/>
                  </a:cubicBezTo>
                  <a:cubicBezTo>
                    <a:pt x="434" y="426"/>
                    <a:pt x="442" y="422"/>
                    <a:pt x="448" y="415"/>
                  </a:cubicBezTo>
                  <a:cubicBezTo>
                    <a:pt x="451" y="412"/>
                    <a:pt x="453" y="408"/>
                    <a:pt x="455" y="404"/>
                  </a:cubicBezTo>
                  <a:cubicBezTo>
                    <a:pt x="457" y="400"/>
                    <a:pt x="458" y="396"/>
                    <a:pt x="458" y="392"/>
                  </a:cubicBezTo>
                  <a:cubicBezTo>
                    <a:pt x="460" y="383"/>
                    <a:pt x="459" y="374"/>
                    <a:pt x="455" y="366"/>
                  </a:cubicBezTo>
                  <a:cubicBezTo>
                    <a:pt x="453" y="362"/>
                    <a:pt x="450" y="358"/>
                    <a:pt x="447" y="355"/>
                  </a:cubicBezTo>
                  <a:cubicBezTo>
                    <a:pt x="444" y="352"/>
                    <a:pt x="439" y="350"/>
                    <a:pt x="434" y="349"/>
                  </a:cubicBezTo>
                  <a:cubicBezTo>
                    <a:pt x="433" y="348"/>
                    <a:pt x="432" y="348"/>
                    <a:pt x="430" y="348"/>
                  </a:cubicBezTo>
                  <a:cubicBezTo>
                    <a:pt x="429" y="348"/>
                    <a:pt x="428" y="348"/>
                    <a:pt x="426" y="349"/>
                  </a:cubicBezTo>
                  <a:cubicBezTo>
                    <a:pt x="424" y="349"/>
                    <a:pt x="421" y="350"/>
                    <a:pt x="419" y="351"/>
                  </a:cubicBezTo>
                  <a:cubicBezTo>
                    <a:pt x="415" y="353"/>
                    <a:pt x="412" y="355"/>
                    <a:pt x="409" y="358"/>
                  </a:cubicBezTo>
                  <a:cubicBezTo>
                    <a:pt x="406" y="361"/>
                    <a:pt x="403" y="364"/>
                    <a:pt x="401" y="367"/>
                  </a:cubicBezTo>
                  <a:cubicBezTo>
                    <a:pt x="400" y="368"/>
                    <a:pt x="399" y="369"/>
                    <a:pt x="399" y="370"/>
                  </a:cubicBezTo>
                  <a:cubicBezTo>
                    <a:pt x="398" y="370"/>
                    <a:pt x="398" y="370"/>
                    <a:pt x="398" y="370"/>
                  </a:cubicBezTo>
                  <a:cubicBezTo>
                    <a:pt x="398" y="371"/>
                    <a:pt x="398" y="371"/>
                    <a:pt x="398" y="371"/>
                  </a:cubicBezTo>
                  <a:cubicBezTo>
                    <a:pt x="398" y="371"/>
                    <a:pt x="398" y="371"/>
                    <a:pt x="398" y="371"/>
                  </a:cubicBezTo>
                  <a:cubicBezTo>
                    <a:pt x="397" y="373"/>
                    <a:pt x="397" y="373"/>
                    <a:pt x="397" y="373"/>
                  </a:cubicBezTo>
                  <a:cubicBezTo>
                    <a:pt x="395" y="378"/>
                    <a:pt x="395" y="378"/>
                    <a:pt x="395" y="378"/>
                  </a:cubicBezTo>
                  <a:cubicBezTo>
                    <a:pt x="388" y="392"/>
                    <a:pt x="388" y="392"/>
                    <a:pt x="388" y="392"/>
                  </a:cubicBezTo>
                  <a:cubicBezTo>
                    <a:pt x="388" y="392"/>
                    <a:pt x="387" y="391"/>
                    <a:pt x="387" y="391"/>
                  </a:cubicBezTo>
                  <a:cubicBezTo>
                    <a:pt x="387" y="391"/>
                    <a:pt x="387" y="391"/>
                    <a:pt x="387" y="391"/>
                  </a:cubicBezTo>
                  <a:cubicBezTo>
                    <a:pt x="385" y="390"/>
                    <a:pt x="385" y="390"/>
                    <a:pt x="385" y="390"/>
                  </a:cubicBezTo>
                  <a:cubicBezTo>
                    <a:pt x="384" y="390"/>
                    <a:pt x="384" y="389"/>
                    <a:pt x="383" y="388"/>
                  </a:cubicBezTo>
                  <a:cubicBezTo>
                    <a:pt x="379" y="386"/>
                    <a:pt x="376" y="382"/>
                    <a:pt x="374" y="379"/>
                  </a:cubicBezTo>
                  <a:cubicBezTo>
                    <a:pt x="371" y="375"/>
                    <a:pt x="369" y="372"/>
                    <a:pt x="367" y="367"/>
                  </a:cubicBezTo>
                  <a:cubicBezTo>
                    <a:pt x="366" y="365"/>
                    <a:pt x="365" y="363"/>
                    <a:pt x="364" y="361"/>
                  </a:cubicBezTo>
                  <a:cubicBezTo>
                    <a:pt x="363" y="361"/>
                    <a:pt x="363" y="361"/>
                    <a:pt x="363" y="361"/>
                  </a:cubicBezTo>
                  <a:cubicBezTo>
                    <a:pt x="363" y="360"/>
                    <a:pt x="363" y="360"/>
                    <a:pt x="363" y="360"/>
                  </a:cubicBezTo>
                  <a:cubicBezTo>
                    <a:pt x="363" y="360"/>
                    <a:pt x="363" y="360"/>
                    <a:pt x="363" y="360"/>
                  </a:cubicBezTo>
                  <a:cubicBezTo>
                    <a:pt x="364" y="360"/>
                    <a:pt x="364" y="360"/>
                    <a:pt x="364" y="360"/>
                  </a:cubicBezTo>
                  <a:cubicBezTo>
                    <a:pt x="364" y="360"/>
                    <a:pt x="364" y="360"/>
                    <a:pt x="364" y="360"/>
                  </a:cubicBezTo>
                  <a:cubicBezTo>
                    <a:pt x="365" y="359"/>
                    <a:pt x="365" y="359"/>
                    <a:pt x="365" y="359"/>
                  </a:cubicBezTo>
                  <a:cubicBezTo>
                    <a:pt x="368" y="357"/>
                    <a:pt x="370" y="355"/>
                    <a:pt x="372" y="353"/>
                  </a:cubicBezTo>
                  <a:cubicBezTo>
                    <a:pt x="376" y="349"/>
                    <a:pt x="380" y="345"/>
                    <a:pt x="383" y="340"/>
                  </a:cubicBezTo>
                  <a:cubicBezTo>
                    <a:pt x="387" y="336"/>
                    <a:pt x="390" y="330"/>
                    <a:pt x="391" y="324"/>
                  </a:cubicBezTo>
                  <a:cubicBezTo>
                    <a:pt x="392" y="318"/>
                    <a:pt x="392" y="311"/>
                    <a:pt x="390" y="305"/>
                  </a:cubicBezTo>
                  <a:cubicBezTo>
                    <a:pt x="389" y="302"/>
                    <a:pt x="388" y="299"/>
                    <a:pt x="386" y="296"/>
                  </a:cubicBezTo>
                  <a:cubicBezTo>
                    <a:pt x="385" y="295"/>
                    <a:pt x="384" y="294"/>
                    <a:pt x="383" y="292"/>
                  </a:cubicBezTo>
                  <a:cubicBezTo>
                    <a:pt x="383" y="292"/>
                    <a:pt x="382" y="291"/>
                    <a:pt x="382" y="291"/>
                  </a:cubicBezTo>
                  <a:cubicBezTo>
                    <a:pt x="381" y="290"/>
                    <a:pt x="381" y="290"/>
                    <a:pt x="381" y="290"/>
                  </a:cubicBezTo>
                  <a:cubicBezTo>
                    <a:pt x="380" y="289"/>
                    <a:pt x="380" y="289"/>
                    <a:pt x="380" y="289"/>
                  </a:cubicBezTo>
                  <a:cubicBezTo>
                    <a:pt x="377" y="287"/>
                    <a:pt x="374" y="285"/>
                    <a:pt x="371" y="283"/>
                  </a:cubicBezTo>
                  <a:cubicBezTo>
                    <a:pt x="368" y="282"/>
                    <a:pt x="364" y="282"/>
                    <a:pt x="361" y="282"/>
                  </a:cubicBezTo>
                  <a:cubicBezTo>
                    <a:pt x="354" y="282"/>
                    <a:pt x="348" y="284"/>
                    <a:pt x="343" y="287"/>
                  </a:cubicBezTo>
                  <a:cubicBezTo>
                    <a:pt x="340" y="289"/>
                    <a:pt x="338" y="291"/>
                    <a:pt x="336" y="293"/>
                  </a:cubicBezTo>
                  <a:cubicBezTo>
                    <a:pt x="333" y="295"/>
                    <a:pt x="331" y="298"/>
                    <a:pt x="330" y="300"/>
                  </a:cubicBezTo>
                  <a:cubicBezTo>
                    <a:pt x="327" y="304"/>
                    <a:pt x="325" y="308"/>
                    <a:pt x="324" y="312"/>
                  </a:cubicBezTo>
                  <a:cubicBezTo>
                    <a:pt x="322" y="316"/>
                    <a:pt x="322" y="321"/>
                    <a:pt x="321" y="325"/>
                  </a:cubicBezTo>
                  <a:cubicBezTo>
                    <a:pt x="321" y="329"/>
                    <a:pt x="321" y="333"/>
                    <a:pt x="322" y="337"/>
                  </a:cubicBezTo>
                  <a:cubicBezTo>
                    <a:pt x="322" y="340"/>
                    <a:pt x="322" y="340"/>
                    <a:pt x="322" y="340"/>
                  </a:cubicBezTo>
                  <a:cubicBezTo>
                    <a:pt x="322" y="343"/>
                    <a:pt x="322" y="343"/>
                    <a:pt x="322" y="343"/>
                  </a:cubicBezTo>
                  <a:cubicBezTo>
                    <a:pt x="323" y="343"/>
                    <a:pt x="323" y="343"/>
                    <a:pt x="323" y="343"/>
                  </a:cubicBezTo>
                  <a:cubicBezTo>
                    <a:pt x="322" y="343"/>
                    <a:pt x="322" y="343"/>
                    <a:pt x="322" y="343"/>
                  </a:cubicBezTo>
                  <a:cubicBezTo>
                    <a:pt x="322" y="344"/>
                    <a:pt x="322" y="344"/>
                    <a:pt x="322" y="344"/>
                  </a:cubicBezTo>
                  <a:cubicBezTo>
                    <a:pt x="320" y="344"/>
                    <a:pt x="318" y="345"/>
                    <a:pt x="315" y="345"/>
                  </a:cubicBezTo>
                  <a:cubicBezTo>
                    <a:pt x="311" y="346"/>
                    <a:pt x="307" y="347"/>
                    <a:pt x="302" y="347"/>
                  </a:cubicBezTo>
                  <a:cubicBezTo>
                    <a:pt x="298" y="346"/>
                    <a:pt x="293" y="346"/>
                    <a:pt x="289" y="345"/>
                  </a:cubicBezTo>
                  <a:cubicBezTo>
                    <a:pt x="287" y="345"/>
                    <a:pt x="287" y="345"/>
                    <a:pt x="287" y="345"/>
                  </a:cubicBezTo>
                  <a:cubicBezTo>
                    <a:pt x="286" y="345"/>
                    <a:pt x="286" y="345"/>
                    <a:pt x="286" y="345"/>
                  </a:cubicBezTo>
                  <a:cubicBezTo>
                    <a:pt x="285" y="345"/>
                    <a:pt x="285" y="345"/>
                    <a:pt x="285" y="345"/>
                  </a:cubicBezTo>
                  <a:cubicBezTo>
                    <a:pt x="285" y="345"/>
                    <a:pt x="285" y="345"/>
                    <a:pt x="285" y="345"/>
                  </a:cubicBezTo>
                  <a:cubicBezTo>
                    <a:pt x="285" y="345"/>
                    <a:pt x="285" y="345"/>
                    <a:pt x="285" y="345"/>
                  </a:cubicBezTo>
                  <a:cubicBezTo>
                    <a:pt x="285" y="344"/>
                    <a:pt x="285" y="344"/>
                    <a:pt x="285" y="344"/>
                  </a:cubicBezTo>
                  <a:cubicBezTo>
                    <a:pt x="286" y="343"/>
                    <a:pt x="286" y="343"/>
                    <a:pt x="286" y="343"/>
                  </a:cubicBezTo>
                  <a:cubicBezTo>
                    <a:pt x="290" y="339"/>
                    <a:pt x="293" y="334"/>
                    <a:pt x="295" y="330"/>
                  </a:cubicBezTo>
                  <a:cubicBezTo>
                    <a:pt x="298" y="325"/>
                    <a:pt x="300" y="320"/>
                    <a:pt x="302" y="314"/>
                  </a:cubicBezTo>
                  <a:cubicBezTo>
                    <a:pt x="302" y="311"/>
                    <a:pt x="303" y="308"/>
                    <a:pt x="302" y="305"/>
                  </a:cubicBezTo>
                  <a:cubicBezTo>
                    <a:pt x="302" y="301"/>
                    <a:pt x="302" y="298"/>
                    <a:pt x="300" y="295"/>
                  </a:cubicBezTo>
                  <a:cubicBezTo>
                    <a:pt x="298" y="289"/>
                    <a:pt x="293" y="284"/>
                    <a:pt x="289" y="280"/>
                  </a:cubicBezTo>
                  <a:cubicBezTo>
                    <a:pt x="284" y="277"/>
                    <a:pt x="278" y="274"/>
                    <a:pt x="271" y="274"/>
                  </a:cubicBezTo>
                  <a:cubicBezTo>
                    <a:pt x="268" y="273"/>
                    <a:pt x="264" y="274"/>
                    <a:pt x="261" y="275"/>
                  </a:cubicBezTo>
                  <a:cubicBezTo>
                    <a:pt x="258" y="276"/>
                    <a:pt x="255" y="277"/>
                    <a:pt x="252" y="279"/>
                  </a:cubicBezTo>
                  <a:cubicBezTo>
                    <a:pt x="247" y="282"/>
                    <a:pt x="243" y="287"/>
                    <a:pt x="240" y="291"/>
                  </a:cubicBezTo>
                  <a:cubicBezTo>
                    <a:pt x="237" y="296"/>
                    <a:pt x="234" y="301"/>
                    <a:pt x="232" y="306"/>
                  </a:cubicBezTo>
                  <a:cubicBezTo>
                    <a:pt x="230" y="311"/>
                    <a:pt x="229" y="316"/>
                    <a:pt x="228" y="322"/>
                  </a:cubicBezTo>
                  <a:cubicBezTo>
                    <a:pt x="228" y="325"/>
                    <a:pt x="228" y="328"/>
                    <a:pt x="228" y="331"/>
                  </a:cubicBezTo>
                  <a:cubicBezTo>
                    <a:pt x="228" y="331"/>
                    <a:pt x="228" y="332"/>
                    <a:pt x="228" y="333"/>
                  </a:cubicBezTo>
                  <a:cubicBezTo>
                    <a:pt x="228" y="334"/>
                    <a:pt x="228" y="334"/>
                    <a:pt x="228" y="335"/>
                  </a:cubicBezTo>
                  <a:cubicBezTo>
                    <a:pt x="229" y="337"/>
                    <a:pt x="229" y="338"/>
                    <a:pt x="229" y="339"/>
                  </a:cubicBezTo>
                  <a:cubicBezTo>
                    <a:pt x="230" y="342"/>
                    <a:pt x="231" y="345"/>
                    <a:pt x="232" y="348"/>
                  </a:cubicBezTo>
                  <a:cubicBezTo>
                    <a:pt x="233" y="348"/>
                    <a:pt x="233" y="349"/>
                    <a:pt x="233" y="350"/>
                  </a:cubicBezTo>
                  <a:cubicBezTo>
                    <a:pt x="234" y="350"/>
                    <a:pt x="234" y="350"/>
                    <a:pt x="234" y="350"/>
                  </a:cubicBezTo>
                  <a:cubicBezTo>
                    <a:pt x="234" y="350"/>
                    <a:pt x="234" y="350"/>
                    <a:pt x="234" y="350"/>
                  </a:cubicBezTo>
                  <a:cubicBezTo>
                    <a:pt x="234" y="350"/>
                    <a:pt x="234" y="350"/>
                    <a:pt x="234" y="350"/>
                  </a:cubicBezTo>
                  <a:cubicBezTo>
                    <a:pt x="233" y="351"/>
                    <a:pt x="233" y="351"/>
                    <a:pt x="233" y="351"/>
                  </a:cubicBezTo>
                  <a:cubicBezTo>
                    <a:pt x="231" y="353"/>
                    <a:pt x="229" y="355"/>
                    <a:pt x="228" y="357"/>
                  </a:cubicBezTo>
                  <a:cubicBezTo>
                    <a:pt x="224" y="360"/>
                    <a:pt x="221" y="363"/>
                    <a:pt x="217" y="366"/>
                  </a:cubicBezTo>
                  <a:cubicBezTo>
                    <a:pt x="213" y="369"/>
                    <a:pt x="209" y="372"/>
                    <a:pt x="205" y="375"/>
                  </a:cubicBezTo>
                  <a:cubicBezTo>
                    <a:pt x="204" y="376"/>
                    <a:pt x="203" y="376"/>
                    <a:pt x="202" y="377"/>
                  </a:cubicBezTo>
                  <a:cubicBezTo>
                    <a:pt x="200" y="378"/>
                    <a:pt x="200" y="378"/>
                    <a:pt x="200" y="378"/>
                  </a:cubicBezTo>
                  <a:cubicBezTo>
                    <a:pt x="200" y="378"/>
                    <a:pt x="200" y="378"/>
                    <a:pt x="200" y="378"/>
                  </a:cubicBezTo>
                  <a:cubicBezTo>
                    <a:pt x="200" y="378"/>
                    <a:pt x="200" y="378"/>
                    <a:pt x="200" y="378"/>
                  </a:cubicBezTo>
                  <a:cubicBezTo>
                    <a:pt x="198" y="375"/>
                    <a:pt x="198" y="375"/>
                    <a:pt x="198" y="375"/>
                  </a:cubicBezTo>
                  <a:cubicBezTo>
                    <a:pt x="196" y="370"/>
                    <a:pt x="196" y="370"/>
                    <a:pt x="196" y="370"/>
                  </a:cubicBezTo>
                  <a:cubicBezTo>
                    <a:pt x="195" y="368"/>
                    <a:pt x="194" y="366"/>
                    <a:pt x="192" y="365"/>
                  </a:cubicBezTo>
                  <a:cubicBezTo>
                    <a:pt x="188" y="358"/>
                    <a:pt x="182" y="351"/>
                    <a:pt x="174" y="346"/>
                  </a:cubicBezTo>
                  <a:cubicBezTo>
                    <a:pt x="170" y="344"/>
                    <a:pt x="166" y="342"/>
                    <a:pt x="161" y="342"/>
                  </a:cubicBezTo>
                  <a:cubicBezTo>
                    <a:pt x="157" y="341"/>
                    <a:pt x="152" y="341"/>
                    <a:pt x="147" y="342"/>
                  </a:cubicBezTo>
                  <a:cubicBezTo>
                    <a:pt x="145" y="343"/>
                    <a:pt x="142" y="344"/>
                    <a:pt x="140" y="345"/>
                  </a:cubicBezTo>
                  <a:cubicBezTo>
                    <a:pt x="138" y="346"/>
                    <a:pt x="136" y="347"/>
                    <a:pt x="134" y="348"/>
                  </a:cubicBezTo>
                  <a:cubicBezTo>
                    <a:pt x="131" y="351"/>
                    <a:pt x="127" y="355"/>
                    <a:pt x="125" y="359"/>
                  </a:cubicBezTo>
                  <a:cubicBezTo>
                    <a:pt x="123" y="364"/>
                    <a:pt x="122" y="369"/>
                    <a:pt x="122" y="374"/>
                  </a:cubicBezTo>
                  <a:cubicBezTo>
                    <a:pt x="122" y="379"/>
                    <a:pt x="123" y="383"/>
                    <a:pt x="125" y="387"/>
                  </a:cubicBezTo>
                  <a:cubicBezTo>
                    <a:pt x="126" y="391"/>
                    <a:pt x="128" y="395"/>
                    <a:pt x="131" y="399"/>
                  </a:cubicBezTo>
                  <a:cubicBezTo>
                    <a:pt x="133" y="402"/>
                    <a:pt x="136" y="405"/>
                    <a:pt x="139" y="408"/>
                  </a:cubicBezTo>
                  <a:cubicBezTo>
                    <a:pt x="146" y="414"/>
                    <a:pt x="154" y="418"/>
                    <a:pt x="162" y="421"/>
                  </a:cubicBezTo>
                  <a:cubicBezTo>
                    <a:pt x="166" y="422"/>
                    <a:pt x="171" y="422"/>
                    <a:pt x="175" y="422"/>
                  </a:cubicBezTo>
                  <a:cubicBezTo>
                    <a:pt x="177" y="422"/>
                    <a:pt x="179" y="422"/>
                    <a:pt x="181" y="422"/>
                  </a:cubicBezTo>
                  <a:cubicBezTo>
                    <a:pt x="182" y="422"/>
                    <a:pt x="182" y="422"/>
                    <a:pt x="182" y="422"/>
                  </a:cubicBezTo>
                  <a:cubicBezTo>
                    <a:pt x="182" y="422"/>
                    <a:pt x="182" y="422"/>
                    <a:pt x="182" y="422"/>
                  </a:cubicBezTo>
                  <a:cubicBezTo>
                    <a:pt x="182" y="422"/>
                    <a:pt x="182" y="422"/>
                    <a:pt x="182" y="422"/>
                  </a:cubicBezTo>
                  <a:cubicBezTo>
                    <a:pt x="182" y="422"/>
                    <a:pt x="182" y="422"/>
                    <a:pt x="182" y="422"/>
                  </a:cubicBezTo>
                  <a:cubicBezTo>
                    <a:pt x="182" y="422"/>
                    <a:pt x="182" y="422"/>
                    <a:pt x="182" y="422"/>
                  </a:cubicBezTo>
                  <a:cubicBezTo>
                    <a:pt x="183" y="425"/>
                    <a:pt x="183" y="425"/>
                    <a:pt x="183" y="425"/>
                  </a:cubicBezTo>
                  <a:cubicBezTo>
                    <a:pt x="186" y="432"/>
                    <a:pt x="186" y="432"/>
                    <a:pt x="186" y="432"/>
                  </a:cubicBezTo>
                  <a:cubicBezTo>
                    <a:pt x="189" y="438"/>
                    <a:pt x="191" y="443"/>
                    <a:pt x="193" y="448"/>
                  </a:cubicBezTo>
                  <a:cubicBezTo>
                    <a:pt x="198" y="458"/>
                    <a:pt x="202" y="469"/>
                    <a:pt x="206" y="480"/>
                  </a:cubicBezTo>
                  <a:cubicBezTo>
                    <a:pt x="215" y="501"/>
                    <a:pt x="222" y="522"/>
                    <a:pt x="230" y="544"/>
                  </a:cubicBezTo>
                  <a:cubicBezTo>
                    <a:pt x="236" y="562"/>
                    <a:pt x="241" y="580"/>
                    <a:pt x="247" y="598"/>
                  </a:cubicBezTo>
                  <a:cubicBezTo>
                    <a:pt x="250" y="609"/>
                    <a:pt x="250" y="609"/>
                    <a:pt x="250" y="609"/>
                  </a:cubicBezTo>
                  <a:cubicBezTo>
                    <a:pt x="250" y="610"/>
                    <a:pt x="250" y="610"/>
                    <a:pt x="250" y="610"/>
                  </a:cubicBezTo>
                  <a:cubicBezTo>
                    <a:pt x="250" y="610"/>
                    <a:pt x="250" y="610"/>
                    <a:pt x="250" y="610"/>
                  </a:cubicBezTo>
                  <a:cubicBezTo>
                    <a:pt x="224" y="610"/>
                    <a:pt x="224" y="610"/>
                    <a:pt x="224" y="610"/>
                  </a:cubicBezTo>
                  <a:cubicBezTo>
                    <a:pt x="196" y="610"/>
                    <a:pt x="196" y="610"/>
                    <a:pt x="196" y="610"/>
                  </a:cubicBezTo>
                  <a:cubicBezTo>
                    <a:pt x="188" y="610"/>
                    <a:pt x="188" y="610"/>
                    <a:pt x="188" y="610"/>
                  </a:cubicBezTo>
                  <a:cubicBezTo>
                    <a:pt x="187" y="610"/>
                    <a:pt x="186" y="609"/>
                    <a:pt x="184" y="609"/>
                  </a:cubicBezTo>
                  <a:cubicBezTo>
                    <a:pt x="182" y="608"/>
                    <a:pt x="180" y="605"/>
                    <a:pt x="179" y="603"/>
                  </a:cubicBezTo>
                  <a:cubicBezTo>
                    <a:pt x="179" y="602"/>
                    <a:pt x="179" y="601"/>
                    <a:pt x="179" y="600"/>
                  </a:cubicBezTo>
                  <a:cubicBezTo>
                    <a:pt x="179" y="600"/>
                    <a:pt x="179" y="600"/>
                    <a:pt x="179" y="600"/>
                  </a:cubicBezTo>
                  <a:cubicBezTo>
                    <a:pt x="179" y="599"/>
                    <a:pt x="179" y="599"/>
                    <a:pt x="179" y="599"/>
                  </a:cubicBezTo>
                  <a:cubicBezTo>
                    <a:pt x="179" y="597"/>
                    <a:pt x="179" y="597"/>
                    <a:pt x="179" y="597"/>
                  </a:cubicBezTo>
                  <a:cubicBezTo>
                    <a:pt x="179" y="590"/>
                    <a:pt x="179" y="590"/>
                    <a:pt x="179" y="590"/>
                  </a:cubicBezTo>
                  <a:cubicBezTo>
                    <a:pt x="179" y="576"/>
                    <a:pt x="179" y="576"/>
                    <a:pt x="179" y="576"/>
                  </a:cubicBezTo>
                  <a:cubicBezTo>
                    <a:pt x="179" y="544"/>
                    <a:pt x="179" y="544"/>
                    <a:pt x="179" y="544"/>
                  </a:cubicBezTo>
                  <a:cubicBezTo>
                    <a:pt x="179" y="540"/>
                    <a:pt x="179" y="540"/>
                    <a:pt x="179" y="540"/>
                  </a:cubicBezTo>
                  <a:cubicBezTo>
                    <a:pt x="179" y="540"/>
                    <a:pt x="179" y="540"/>
                    <a:pt x="179" y="540"/>
                  </a:cubicBezTo>
                  <a:cubicBezTo>
                    <a:pt x="178" y="540"/>
                    <a:pt x="178" y="540"/>
                    <a:pt x="178" y="540"/>
                  </a:cubicBezTo>
                  <a:cubicBezTo>
                    <a:pt x="177" y="540"/>
                    <a:pt x="177" y="540"/>
                    <a:pt x="177" y="540"/>
                  </a:cubicBezTo>
                  <a:cubicBezTo>
                    <a:pt x="176" y="539"/>
                    <a:pt x="176" y="539"/>
                    <a:pt x="176" y="539"/>
                  </a:cubicBezTo>
                  <a:cubicBezTo>
                    <a:pt x="170" y="536"/>
                    <a:pt x="170" y="536"/>
                    <a:pt x="170" y="536"/>
                  </a:cubicBezTo>
                  <a:cubicBezTo>
                    <a:pt x="168" y="535"/>
                    <a:pt x="166" y="534"/>
                    <a:pt x="164" y="533"/>
                  </a:cubicBezTo>
                  <a:cubicBezTo>
                    <a:pt x="160" y="531"/>
                    <a:pt x="155" y="528"/>
                    <a:pt x="151" y="526"/>
                  </a:cubicBezTo>
                  <a:cubicBezTo>
                    <a:pt x="143" y="521"/>
                    <a:pt x="135" y="516"/>
                    <a:pt x="128" y="511"/>
                  </a:cubicBezTo>
                  <a:cubicBezTo>
                    <a:pt x="113" y="500"/>
                    <a:pt x="99" y="487"/>
                    <a:pt x="86" y="473"/>
                  </a:cubicBezTo>
                  <a:cubicBezTo>
                    <a:pt x="61" y="446"/>
                    <a:pt x="41" y="413"/>
                    <a:pt x="29" y="378"/>
                  </a:cubicBezTo>
                  <a:cubicBezTo>
                    <a:pt x="17" y="344"/>
                    <a:pt x="12" y="307"/>
                    <a:pt x="14" y="271"/>
                  </a:cubicBezTo>
                  <a:cubicBezTo>
                    <a:pt x="16" y="235"/>
                    <a:pt x="25" y="201"/>
                    <a:pt x="40" y="170"/>
                  </a:cubicBezTo>
                  <a:cubicBezTo>
                    <a:pt x="54" y="139"/>
                    <a:pt x="74" y="111"/>
                    <a:pt x="97" y="89"/>
                  </a:cubicBezTo>
                  <a:cubicBezTo>
                    <a:pt x="120" y="66"/>
                    <a:pt x="147" y="48"/>
                    <a:pt x="174" y="35"/>
                  </a:cubicBezTo>
                  <a:cubicBezTo>
                    <a:pt x="198" y="24"/>
                    <a:pt x="220" y="18"/>
                    <a:pt x="237" y="14"/>
                  </a:cubicBezTo>
                  <a:cubicBezTo>
                    <a:pt x="255" y="10"/>
                    <a:pt x="268" y="9"/>
                    <a:pt x="278" y="8"/>
                  </a:cubicBezTo>
                  <a:cubicBezTo>
                    <a:pt x="283" y="8"/>
                    <a:pt x="287" y="8"/>
                    <a:pt x="290" y="8"/>
                  </a:cubicBezTo>
                  <a:cubicBezTo>
                    <a:pt x="293" y="7"/>
                    <a:pt x="295" y="7"/>
                    <a:pt x="296" y="7"/>
                  </a:cubicBezTo>
                  <a:cubicBezTo>
                    <a:pt x="298" y="7"/>
                    <a:pt x="296" y="6"/>
                    <a:pt x="291" y="6"/>
                  </a:cubicBezTo>
                  <a:cubicBezTo>
                    <a:pt x="286" y="6"/>
                    <a:pt x="277" y="5"/>
                    <a:pt x="266" y="6"/>
                  </a:cubicBezTo>
                  <a:cubicBezTo>
                    <a:pt x="254" y="7"/>
                    <a:pt x="239" y="8"/>
                    <a:pt x="222" y="12"/>
                  </a:cubicBezTo>
                  <a:cubicBezTo>
                    <a:pt x="205" y="16"/>
                    <a:pt x="186" y="22"/>
                    <a:pt x="165" y="32"/>
                  </a:cubicBezTo>
                  <a:cubicBezTo>
                    <a:pt x="145" y="42"/>
                    <a:pt x="123" y="56"/>
                    <a:pt x="102" y="74"/>
                  </a:cubicBezTo>
                  <a:cubicBezTo>
                    <a:pt x="101" y="73"/>
                    <a:pt x="101" y="73"/>
                    <a:pt x="101" y="73"/>
                  </a:cubicBezTo>
                  <a:cubicBezTo>
                    <a:pt x="122" y="55"/>
                    <a:pt x="141" y="43"/>
                    <a:pt x="157" y="34"/>
                  </a:cubicBezTo>
                  <a:cubicBezTo>
                    <a:pt x="173" y="26"/>
                    <a:pt x="186" y="20"/>
                    <a:pt x="196" y="17"/>
                  </a:cubicBezTo>
                  <a:cubicBezTo>
                    <a:pt x="206" y="13"/>
                    <a:pt x="213" y="11"/>
                    <a:pt x="218" y="10"/>
                  </a:cubicBezTo>
                  <a:cubicBezTo>
                    <a:pt x="222" y="8"/>
                    <a:pt x="225" y="8"/>
                    <a:pt x="225" y="7"/>
                  </a:cubicBezTo>
                  <a:cubicBezTo>
                    <a:pt x="227" y="6"/>
                    <a:pt x="223" y="7"/>
                    <a:pt x="220" y="7"/>
                  </a:cubicBezTo>
                  <a:cubicBezTo>
                    <a:pt x="217" y="8"/>
                    <a:pt x="215" y="7"/>
                    <a:pt x="221" y="5"/>
                  </a:cubicBezTo>
                  <a:cubicBezTo>
                    <a:pt x="194" y="12"/>
                    <a:pt x="168" y="23"/>
                    <a:pt x="144" y="37"/>
                  </a:cubicBezTo>
                  <a:cubicBezTo>
                    <a:pt x="120" y="51"/>
                    <a:pt x="98" y="69"/>
                    <a:pt x="78" y="89"/>
                  </a:cubicBezTo>
                  <a:cubicBezTo>
                    <a:pt x="59" y="110"/>
                    <a:pt x="43" y="133"/>
                    <a:pt x="30" y="158"/>
                  </a:cubicBezTo>
                  <a:cubicBezTo>
                    <a:pt x="18" y="183"/>
                    <a:pt x="9" y="210"/>
                    <a:pt x="4" y="237"/>
                  </a:cubicBezTo>
                  <a:cubicBezTo>
                    <a:pt x="3" y="244"/>
                    <a:pt x="1" y="253"/>
                    <a:pt x="1" y="263"/>
                  </a:cubicBezTo>
                  <a:cubicBezTo>
                    <a:pt x="0" y="272"/>
                    <a:pt x="0" y="283"/>
                    <a:pt x="0" y="293"/>
                  </a:cubicBezTo>
                  <a:cubicBezTo>
                    <a:pt x="0" y="304"/>
                    <a:pt x="1" y="314"/>
                    <a:pt x="2" y="324"/>
                  </a:cubicBezTo>
                  <a:cubicBezTo>
                    <a:pt x="3" y="334"/>
                    <a:pt x="5" y="342"/>
                    <a:pt x="6" y="349"/>
                  </a:cubicBezTo>
                  <a:cubicBezTo>
                    <a:pt x="12" y="376"/>
                    <a:pt x="22" y="402"/>
                    <a:pt x="35" y="426"/>
                  </a:cubicBezTo>
                  <a:cubicBezTo>
                    <a:pt x="48" y="450"/>
                    <a:pt x="64" y="472"/>
                    <a:pt x="83" y="491"/>
                  </a:cubicBezTo>
                  <a:cubicBezTo>
                    <a:pt x="102" y="510"/>
                    <a:pt x="124" y="527"/>
                    <a:pt x="148" y="540"/>
                  </a:cubicBezTo>
                  <a:cubicBezTo>
                    <a:pt x="151" y="542"/>
                    <a:pt x="154" y="544"/>
                    <a:pt x="157" y="545"/>
                  </a:cubicBezTo>
                  <a:cubicBezTo>
                    <a:pt x="161" y="547"/>
                    <a:pt x="161" y="547"/>
                    <a:pt x="161" y="547"/>
                  </a:cubicBezTo>
                  <a:cubicBezTo>
                    <a:pt x="164" y="549"/>
                    <a:pt x="164" y="549"/>
                    <a:pt x="164" y="549"/>
                  </a:cubicBezTo>
                  <a:cubicBezTo>
                    <a:pt x="165" y="549"/>
                    <a:pt x="165" y="549"/>
                    <a:pt x="165" y="549"/>
                  </a:cubicBezTo>
                  <a:cubicBezTo>
                    <a:pt x="165" y="549"/>
                    <a:pt x="165" y="549"/>
                    <a:pt x="165" y="549"/>
                  </a:cubicBezTo>
                  <a:cubicBezTo>
                    <a:pt x="165" y="551"/>
                    <a:pt x="165" y="551"/>
                    <a:pt x="165" y="551"/>
                  </a:cubicBezTo>
                  <a:cubicBezTo>
                    <a:pt x="165" y="561"/>
                    <a:pt x="165" y="561"/>
                    <a:pt x="165" y="561"/>
                  </a:cubicBezTo>
                  <a:cubicBezTo>
                    <a:pt x="165" y="601"/>
                    <a:pt x="165" y="601"/>
                    <a:pt x="165" y="601"/>
                  </a:cubicBezTo>
                  <a:cubicBezTo>
                    <a:pt x="165" y="605"/>
                    <a:pt x="167" y="610"/>
                    <a:pt x="169" y="614"/>
                  </a:cubicBezTo>
                  <a:cubicBezTo>
                    <a:pt x="172" y="618"/>
                    <a:pt x="176" y="621"/>
                    <a:pt x="180" y="622"/>
                  </a:cubicBezTo>
                  <a:cubicBezTo>
                    <a:pt x="180" y="622"/>
                    <a:pt x="180" y="622"/>
                    <a:pt x="181" y="622"/>
                  </a:cubicBezTo>
                  <a:cubicBezTo>
                    <a:pt x="176" y="623"/>
                    <a:pt x="172" y="626"/>
                    <a:pt x="169" y="629"/>
                  </a:cubicBezTo>
                  <a:cubicBezTo>
                    <a:pt x="166" y="633"/>
                    <a:pt x="164" y="637"/>
                    <a:pt x="164" y="641"/>
                  </a:cubicBezTo>
                  <a:cubicBezTo>
                    <a:pt x="163" y="646"/>
                    <a:pt x="163" y="650"/>
                    <a:pt x="165" y="654"/>
                  </a:cubicBezTo>
                  <a:cubicBezTo>
                    <a:pt x="166" y="658"/>
                    <a:pt x="169" y="662"/>
                    <a:pt x="172" y="665"/>
                  </a:cubicBezTo>
                  <a:cubicBezTo>
                    <a:pt x="174" y="667"/>
                    <a:pt x="176" y="668"/>
                    <a:pt x="178" y="669"/>
                  </a:cubicBezTo>
                  <a:cubicBezTo>
                    <a:pt x="181" y="670"/>
                    <a:pt x="183" y="670"/>
                    <a:pt x="185" y="670"/>
                  </a:cubicBezTo>
                  <a:cubicBezTo>
                    <a:pt x="205" y="670"/>
                    <a:pt x="205" y="670"/>
                    <a:pt x="205" y="670"/>
                  </a:cubicBezTo>
                  <a:cubicBezTo>
                    <a:pt x="244" y="670"/>
                    <a:pt x="244" y="670"/>
                    <a:pt x="244" y="670"/>
                  </a:cubicBezTo>
                  <a:cubicBezTo>
                    <a:pt x="268" y="670"/>
                    <a:pt x="268" y="670"/>
                    <a:pt x="268" y="670"/>
                  </a:cubicBezTo>
                  <a:cubicBezTo>
                    <a:pt x="232" y="670"/>
                    <a:pt x="232" y="670"/>
                    <a:pt x="232" y="670"/>
                  </a:cubicBezTo>
                  <a:cubicBezTo>
                    <a:pt x="192" y="670"/>
                    <a:pt x="192" y="670"/>
                    <a:pt x="192" y="670"/>
                  </a:cubicBezTo>
                  <a:cubicBezTo>
                    <a:pt x="188" y="670"/>
                    <a:pt x="188" y="670"/>
                    <a:pt x="188" y="670"/>
                  </a:cubicBezTo>
                  <a:cubicBezTo>
                    <a:pt x="185" y="670"/>
                    <a:pt x="185" y="670"/>
                    <a:pt x="185" y="670"/>
                  </a:cubicBezTo>
                  <a:cubicBezTo>
                    <a:pt x="184" y="670"/>
                    <a:pt x="183" y="671"/>
                    <a:pt x="181" y="671"/>
                  </a:cubicBezTo>
                  <a:cubicBezTo>
                    <a:pt x="177" y="672"/>
                    <a:pt x="172" y="674"/>
                    <a:pt x="169" y="678"/>
                  </a:cubicBezTo>
                  <a:cubicBezTo>
                    <a:pt x="166" y="681"/>
                    <a:pt x="164" y="686"/>
                    <a:pt x="164" y="690"/>
                  </a:cubicBezTo>
                  <a:cubicBezTo>
                    <a:pt x="163" y="694"/>
                    <a:pt x="163" y="699"/>
                    <a:pt x="165" y="703"/>
                  </a:cubicBezTo>
                  <a:cubicBezTo>
                    <a:pt x="166" y="707"/>
                    <a:pt x="169" y="711"/>
                    <a:pt x="172" y="714"/>
                  </a:cubicBezTo>
                  <a:cubicBezTo>
                    <a:pt x="174" y="715"/>
                    <a:pt x="176" y="717"/>
                    <a:pt x="178" y="717"/>
                  </a:cubicBezTo>
                  <a:cubicBezTo>
                    <a:pt x="181" y="718"/>
                    <a:pt x="183" y="719"/>
                    <a:pt x="185" y="719"/>
                  </a:cubicBezTo>
                  <a:cubicBezTo>
                    <a:pt x="205" y="719"/>
                    <a:pt x="205" y="719"/>
                    <a:pt x="205" y="719"/>
                  </a:cubicBezTo>
                  <a:cubicBezTo>
                    <a:pt x="244" y="719"/>
                    <a:pt x="244" y="719"/>
                    <a:pt x="244" y="719"/>
                  </a:cubicBezTo>
                  <a:cubicBezTo>
                    <a:pt x="265" y="719"/>
                    <a:pt x="265" y="719"/>
                    <a:pt x="265" y="719"/>
                  </a:cubicBezTo>
                  <a:cubicBezTo>
                    <a:pt x="205" y="719"/>
                    <a:pt x="205" y="719"/>
                    <a:pt x="205" y="719"/>
                  </a:cubicBezTo>
                  <a:cubicBezTo>
                    <a:pt x="193" y="719"/>
                    <a:pt x="193" y="719"/>
                    <a:pt x="193" y="719"/>
                  </a:cubicBezTo>
                  <a:cubicBezTo>
                    <a:pt x="187" y="719"/>
                    <a:pt x="187" y="719"/>
                    <a:pt x="187" y="719"/>
                  </a:cubicBezTo>
                  <a:cubicBezTo>
                    <a:pt x="186" y="719"/>
                    <a:pt x="186" y="719"/>
                    <a:pt x="186" y="719"/>
                  </a:cubicBezTo>
                  <a:cubicBezTo>
                    <a:pt x="185" y="719"/>
                    <a:pt x="185" y="719"/>
                    <a:pt x="185" y="719"/>
                  </a:cubicBezTo>
                  <a:cubicBezTo>
                    <a:pt x="184" y="719"/>
                    <a:pt x="184" y="719"/>
                    <a:pt x="184" y="719"/>
                  </a:cubicBezTo>
                  <a:cubicBezTo>
                    <a:pt x="182" y="719"/>
                    <a:pt x="181" y="719"/>
                    <a:pt x="179" y="720"/>
                  </a:cubicBezTo>
                  <a:cubicBezTo>
                    <a:pt x="174" y="722"/>
                    <a:pt x="169" y="726"/>
                    <a:pt x="167" y="730"/>
                  </a:cubicBezTo>
                  <a:cubicBezTo>
                    <a:pt x="164" y="735"/>
                    <a:pt x="163" y="740"/>
                    <a:pt x="163" y="746"/>
                  </a:cubicBezTo>
                  <a:cubicBezTo>
                    <a:pt x="164" y="751"/>
                    <a:pt x="166" y="756"/>
                    <a:pt x="169" y="760"/>
                  </a:cubicBezTo>
                  <a:cubicBezTo>
                    <a:pt x="171" y="762"/>
                    <a:pt x="173" y="764"/>
                    <a:pt x="176" y="765"/>
                  </a:cubicBezTo>
                  <a:cubicBezTo>
                    <a:pt x="179" y="766"/>
                    <a:pt x="181" y="767"/>
                    <a:pt x="184" y="767"/>
                  </a:cubicBezTo>
                  <a:cubicBezTo>
                    <a:pt x="204" y="767"/>
                    <a:pt x="204" y="767"/>
                    <a:pt x="204" y="767"/>
                  </a:cubicBezTo>
                  <a:cubicBezTo>
                    <a:pt x="220" y="801"/>
                    <a:pt x="220" y="801"/>
                    <a:pt x="220" y="801"/>
                  </a:cubicBezTo>
                  <a:cubicBezTo>
                    <a:pt x="222" y="805"/>
                    <a:pt x="222" y="805"/>
                    <a:pt x="222" y="805"/>
                  </a:cubicBezTo>
                  <a:cubicBezTo>
                    <a:pt x="224" y="808"/>
                    <a:pt x="224" y="808"/>
                    <a:pt x="224" y="808"/>
                  </a:cubicBezTo>
                  <a:cubicBezTo>
                    <a:pt x="224" y="809"/>
                    <a:pt x="224" y="809"/>
                    <a:pt x="224" y="809"/>
                  </a:cubicBezTo>
                  <a:cubicBezTo>
                    <a:pt x="225" y="810"/>
                    <a:pt x="225" y="810"/>
                    <a:pt x="225" y="810"/>
                  </a:cubicBezTo>
                  <a:cubicBezTo>
                    <a:pt x="225" y="810"/>
                    <a:pt x="225" y="811"/>
                    <a:pt x="225" y="811"/>
                  </a:cubicBezTo>
                  <a:cubicBezTo>
                    <a:pt x="227" y="813"/>
                    <a:pt x="227" y="813"/>
                    <a:pt x="227" y="813"/>
                  </a:cubicBezTo>
                  <a:cubicBezTo>
                    <a:pt x="229" y="815"/>
                    <a:pt x="229" y="815"/>
                    <a:pt x="229" y="815"/>
                  </a:cubicBezTo>
                  <a:cubicBezTo>
                    <a:pt x="230" y="817"/>
                    <a:pt x="231" y="818"/>
                    <a:pt x="232" y="820"/>
                  </a:cubicBezTo>
                  <a:cubicBezTo>
                    <a:pt x="234" y="821"/>
                    <a:pt x="235" y="822"/>
                    <a:pt x="236" y="824"/>
                  </a:cubicBezTo>
                  <a:cubicBezTo>
                    <a:pt x="238" y="825"/>
                    <a:pt x="239" y="826"/>
                    <a:pt x="241" y="828"/>
                  </a:cubicBezTo>
                  <a:cubicBezTo>
                    <a:pt x="242" y="828"/>
                    <a:pt x="243" y="829"/>
                    <a:pt x="245" y="830"/>
                  </a:cubicBezTo>
                  <a:cubicBezTo>
                    <a:pt x="246" y="830"/>
                    <a:pt x="247" y="830"/>
                    <a:pt x="247" y="830"/>
                  </a:cubicBezTo>
                  <a:cubicBezTo>
                    <a:pt x="249" y="831"/>
                    <a:pt x="249" y="831"/>
                    <a:pt x="249" y="831"/>
                  </a:cubicBezTo>
                  <a:cubicBezTo>
                    <a:pt x="250" y="831"/>
                    <a:pt x="252" y="831"/>
                    <a:pt x="254" y="831"/>
                  </a:cubicBezTo>
                  <a:cubicBezTo>
                    <a:pt x="268" y="833"/>
                    <a:pt x="282" y="834"/>
                    <a:pt x="296" y="834"/>
                  </a:cubicBezTo>
                  <a:cubicBezTo>
                    <a:pt x="303" y="835"/>
                    <a:pt x="310" y="835"/>
                    <a:pt x="318" y="834"/>
                  </a:cubicBezTo>
                  <a:cubicBezTo>
                    <a:pt x="321" y="834"/>
                    <a:pt x="325" y="834"/>
                    <a:pt x="329" y="833"/>
                  </a:cubicBezTo>
                  <a:cubicBezTo>
                    <a:pt x="331" y="833"/>
                    <a:pt x="332" y="832"/>
                    <a:pt x="334" y="832"/>
                  </a:cubicBezTo>
                  <a:cubicBezTo>
                    <a:pt x="335" y="832"/>
                    <a:pt x="336" y="831"/>
                    <a:pt x="337" y="831"/>
                  </a:cubicBezTo>
                  <a:cubicBezTo>
                    <a:pt x="338" y="831"/>
                    <a:pt x="338" y="831"/>
                    <a:pt x="339" y="830"/>
                  </a:cubicBezTo>
                  <a:cubicBezTo>
                    <a:pt x="340" y="830"/>
                    <a:pt x="340" y="830"/>
                    <a:pt x="340" y="830"/>
                  </a:cubicBezTo>
                  <a:cubicBezTo>
                    <a:pt x="340" y="830"/>
                    <a:pt x="340" y="830"/>
                    <a:pt x="340" y="830"/>
                  </a:cubicBezTo>
                  <a:cubicBezTo>
                    <a:pt x="340" y="830"/>
                    <a:pt x="340" y="830"/>
                    <a:pt x="340" y="830"/>
                  </a:cubicBezTo>
                  <a:cubicBezTo>
                    <a:pt x="341" y="830"/>
                    <a:pt x="341" y="830"/>
                    <a:pt x="341" y="830"/>
                  </a:cubicBezTo>
                  <a:cubicBezTo>
                    <a:pt x="341" y="829"/>
                    <a:pt x="341" y="829"/>
                    <a:pt x="341" y="829"/>
                  </a:cubicBezTo>
                  <a:cubicBezTo>
                    <a:pt x="342" y="829"/>
                    <a:pt x="342" y="829"/>
                    <a:pt x="343" y="829"/>
                  </a:cubicBezTo>
                  <a:cubicBezTo>
                    <a:pt x="342" y="829"/>
                    <a:pt x="342" y="829"/>
                    <a:pt x="341" y="829"/>
                  </a:cubicBezTo>
                  <a:cubicBezTo>
                    <a:pt x="341" y="830"/>
                    <a:pt x="341" y="830"/>
                    <a:pt x="341" y="830"/>
                  </a:cubicBezTo>
                  <a:cubicBezTo>
                    <a:pt x="340" y="830"/>
                    <a:pt x="340" y="830"/>
                    <a:pt x="340" y="830"/>
                  </a:cubicBezTo>
                  <a:cubicBezTo>
                    <a:pt x="340" y="830"/>
                    <a:pt x="340" y="830"/>
                    <a:pt x="340" y="830"/>
                  </a:cubicBezTo>
                  <a:cubicBezTo>
                    <a:pt x="340" y="830"/>
                    <a:pt x="340" y="830"/>
                    <a:pt x="340" y="830"/>
                  </a:cubicBezTo>
                  <a:cubicBezTo>
                    <a:pt x="339" y="830"/>
                    <a:pt x="339" y="830"/>
                    <a:pt x="339" y="830"/>
                  </a:cubicBezTo>
                  <a:cubicBezTo>
                    <a:pt x="338" y="831"/>
                    <a:pt x="338" y="831"/>
                    <a:pt x="337" y="831"/>
                  </a:cubicBezTo>
                  <a:cubicBezTo>
                    <a:pt x="336" y="831"/>
                    <a:pt x="335" y="832"/>
                    <a:pt x="334" y="832"/>
                  </a:cubicBezTo>
                  <a:cubicBezTo>
                    <a:pt x="332" y="832"/>
                    <a:pt x="330" y="833"/>
                    <a:pt x="329" y="833"/>
                  </a:cubicBezTo>
                  <a:cubicBezTo>
                    <a:pt x="325" y="834"/>
                    <a:pt x="321" y="834"/>
                    <a:pt x="317" y="834"/>
                  </a:cubicBezTo>
                  <a:cubicBezTo>
                    <a:pt x="310" y="834"/>
                    <a:pt x="303" y="834"/>
                    <a:pt x="296" y="834"/>
                  </a:cubicBezTo>
                  <a:cubicBezTo>
                    <a:pt x="282" y="834"/>
                    <a:pt x="268" y="833"/>
                    <a:pt x="254" y="831"/>
                  </a:cubicBezTo>
                  <a:cubicBezTo>
                    <a:pt x="252" y="831"/>
                    <a:pt x="250" y="830"/>
                    <a:pt x="248" y="830"/>
                  </a:cubicBezTo>
                  <a:cubicBezTo>
                    <a:pt x="247" y="830"/>
                    <a:pt x="247" y="830"/>
                    <a:pt x="247" y="830"/>
                  </a:cubicBezTo>
                  <a:cubicBezTo>
                    <a:pt x="246" y="830"/>
                    <a:pt x="246" y="830"/>
                    <a:pt x="246" y="830"/>
                  </a:cubicBezTo>
                  <a:cubicBezTo>
                    <a:pt x="246" y="830"/>
                    <a:pt x="246" y="830"/>
                    <a:pt x="246" y="830"/>
                  </a:cubicBezTo>
                  <a:cubicBezTo>
                    <a:pt x="245" y="829"/>
                    <a:pt x="245" y="829"/>
                    <a:pt x="245" y="829"/>
                  </a:cubicBezTo>
                  <a:cubicBezTo>
                    <a:pt x="243" y="829"/>
                    <a:pt x="242" y="828"/>
                    <a:pt x="241" y="827"/>
                  </a:cubicBezTo>
                  <a:cubicBezTo>
                    <a:pt x="239" y="826"/>
                    <a:pt x="238" y="825"/>
                    <a:pt x="236" y="823"/>
                  </a:cubicBezTo>
                  <a:cubicBezTo>
                    <a:pt x="235" y="822"/>
                    <a:pt x="234" y="821"/>
                    <a:pt x="232" y="819"/>
                  </a:cubicBezTo>
                  <a:cubicBezTo>
                    <a:pt x="231" y="818"/>
                    <a:pt x="230" y="817"/>
                    <a:pt x="229" y="815"/>
                  </a:cubicBezTo>
                  <a:cubicBezTo>
                    <a:pt x="227" y="813"/>
                    <a:pt x="227" y="813"/>
                    <a:pt x="227" y="813"/>
                  </a:cubicBezTo>
                  <a:cubicBezTo>
                    <a:pt x="225" y="811"/>
                    <a:pt x="225" y="811"/>
                    <a:pt x="225" y="811"/>
                  </a:cubicBezTo>
                  <a:cubicBezTo>
                    <a:pt x="225" y="810"/>
                    <a:pt x="225" y="810"/>
                    <a:pt x="225" y="809"/>
                  </a:cubicBezTo>
                  <a:cubicBezTo>
                    <a:pt x="224" y="809"/>
                    <a:pt x="224" y="809"/>
                    <a:pt x="224" y="809"/>
                  </a:cubicBezTo>
                  <a:cubicBezTo>
                    <a:pt x="224" y="808"/>
                    <a:pt x="224" y="808"/>
                    <a:pt x="224" y="808"/>
                  </a:cubicBezTo>
                  <a:cubicBezTo>
                    <a:pt x="223" y="805"/>
                    <a:pt x="223" y="805"/>
                    <a:pt x="223" y="805"/>
                  </a:cubicBezTo>
                  <a:cubicBezTo>
                    <a:pt x="220" y="801"/>
                    <a:pt x="220" y="801"/>
                    <a:pt x="220" y="801"/>
                  </a:cubicBezTo>
                  <a:cubicBezTo>
                    <a:pt x="204" y="767"/>
                    <a:pt x="204" y="767"/>
                    <a:pt x="204" y="767"/>
                  </a:cubicBezTo>
                  <a:cubicBezTo>
                    <a:pt x="194" y="767"/>
                    <a:pt x="194" y="767"/>
                    <a:pt x="194" y="767"/>
                  </a:cubicBezTo>
                  <a:cubicBezTo>
                    <a:pt x="187" y="767"/>
                    <a:pt x="187" y="767"/>
                    <a:pt x="187" y="767"/>
                  </a:cubicBezTo>
                  <a:cubicBezTo>
                    <a:pt x="186" y="767"/>
                    <a:pt x="184" y="767"/>
                    <a:pt x="182" y="767"/>
                  </a:cubicBezTo>
                  <a:cubicBezTo>
                    <a:pt x="180" y="766"/>
                    <a:pt x="178" y="766"/>
                    <a:pt x="177" y="765"/>
                  </a:cubicBezTo>
                  <a:cubicBezTo>
                    <a:pt x="171" y="762"/>
                    <a:pt x="166" y="756"/>
                    <a:pt x="165" y="750"/>
                  </a:cubicBezTo>
                  <a:cubicBezTo>
                    <a:pt x="163" y="744"/>
                    <a:pt x="164" y="737"/>
                    <a:pt x="167" y="731"/>
                  </a:cubicBezTo>
                  <a:cubicBezTo>
                    <a:pt x="166" y="732"/>
                    <a:pt x="166" y="733"/>
                    <a:pt x="166" y="733"/>
                  </a:cubicBezTo>
                  <a:cubicBezTo>
                    <a:pt x="166" y="733"/>
                    <a:pt x="167" y="733"/>
                    <a:pt x="167" y="731"/>
                  </a:cubicBezTo>
                  <a:cubicBezTo>
                    <a:pt x="164" y="737"/>
                    <a:pt x="164" y="743"/>
                    <a:pt x="165" y="749"/>
                  </a:cubicBezTo>
                  <a:cubicBezTo>
                    <a:pt x="167" y="755"/>
                    <a:pt x="171" y="761"/>
                    <a:pt x="177" y="764"/>
                  </a:cubicBezTo>
                  <a:cubicBezTo>
                    <a:pt x="178" y="765"/>
                    <a:pt x="180" y="765"/>
                    <a:pt x="182" y="766"/>
                  </a:cubicBezTo>
                  <a:cubicBezTo>
                    <a:pt x="183" y="766"/>
                    <a:pt x="183" y="766"/>
                    <a:pt x="184" y="766"/>
                  </a:cubicBezTo>
                  <a:cubicBezTo>
                    <a:pt x="185" y="766"/>
                    <a:pt x="185" y="766"/>
                    <a:pt x="185" y="766"/>
                  </a:cubicBezTo>
                  <a:cubicBezTo>
                    <a:pt x="186" y="766"/>
                    <a:pt x="186" y="766"/>
                    <a:pt x="186" y="766"/>
                  </a:cubicBezTo>
                  <a:cubicBezTo>
                    <a:pt x="194" y="766"/>
                    <a:pt x="194" y="766"/>
                    <a:pt x="194" y="766"/>
                  </a:cubicBezTo>
                  <a:cubicBezTo>
                    <a:pt x="205" y="766"/>
                    <a:pt x="205" y="766"/>
                    <a:pt x="205" y="766"/>
                  </a:cubicBezTo>
                  <a:cubicBezTo>
                    <a:pt x="221" y="800"/>
                    <a:pt x="221" y="800"/>
                    <a:pt x="221" y="800"/>
                  </a:cubicBezTo>
                  <a:cubicBezTo>
                    <a:pt x="224" y="805"/>
                    <a:pt x="224" y="805"/>
                    <a:pt x="224" y="805"/>
                  </a:cubicBezTo>
                  <a:cubicBezTo>
                    <a:pt x="225" y="807"/>
                    <a:pt x="225" y="807"/>
                    <a:pt x="225" y="807"/>
                  </a:cubicBezTo>
                  <a:cubicBezTo>
                    <a:pt x="225" y="808"/>
                    <a:pt x="225" y="808"/>
                    <a:pt x="225" y="808"/>
                  </a:cubicBezTo>
                  <a:cubicBezTo>
                    <a:pt x="226" y="809"/>
                    <a:pt x="226" y="809"/>
                    <a:pt x="226" y="809"/>
                  </a:cubicBezTo>
                  <a:cubicBezTo>
                    <a:pt x="226" y="809"/>
                    <a:pt x="226" y="810"/>
                    <a:pt x="226" y="810"/>
                  </a:cubicBezTo>
                  <a:cubicBezTo>
                    <a:pt x="228" y="812"/>
                    <a:pt x="228" y="812"/>
                    <a:pt x="228" y="812"/>
                  </a:cubicBezTo>
                  <a:cubicBezTo>
                    <a:pt x="230" y="815"/>
                    <a:pt x="230" y="815"/>
                    <a:pt x="230" y="815"/>
                  </a:cubicBezTo>
                  <a:cubicBezTo>
                    <a:pt x="231" y="816"/>
                    <a:pt x="232" y="817"/>
                    <a:pt x="233" y="819"/>
                  </a:cubicBezTo>
                  <a:cubicBezTo>
                    <a:pt x="234" y="820"/>
                    <a:pt x="236" y="821"/>
                    <a:pt x="237" y="823"/>
                  </a:cubicBezTo>
                  <a:cubicBezTo>
                    <a:pt x="238" y="824"/>
                    <a:pt x="240" y="825"/>
                    <a:pt x="242" y="827"/>
                  </a:cubicBezTo>
                  <a:cubicBezTo>
                    <a:pt x="243" y="827"/>
                    <a:pt x="244" y="828"/>
                    <a:pt x="245" y="829"/>
                  </a:cubicBezTo>
                  <a:cubicBezTo>
                    <a:pt x="246" y="829"/>
                    <a:pt x="246" y="829"/>
                    <a:pt x="246" y="829"/>
                  </a:cubicBezTo>
                  <a:cubicBezTo>
                    <a:pt x="246" y="829"/>
                    <a:pt x="246" y="829"/>
                    <a:pt x="246" y="829"/>
                  </a:cubicBezTo>
                  <a:cubicBezTo>
                    <a:pt x="247" y="829"/>
                    <a:pt x="247" y="829"/>
                    <a:pt x="247" y="829"/>
                  </a:cubicBezTo>
                  <a:cubicBezTo>
                    <a:pt x="249" y="829"/>
                    <a:pt x="249" y="829"/>
                    <a:pt x="249" y="829"/>
                  </a:cubicBezTo>
                  <a:cubicBezTo>
                    <a:pt x="250" y="830"/>
                    <a:pt x="252" y="830"/>
                    <a:pt x="254" y="830"/>
                  </a:cubicBezTo>
                  <a:cubicBezTo>
                    <a:pt x="268" y="832"/>
                    <a:pt x="282" y="833"/>
                    <a:pt x="296" y="834"/>
                  </a:cubicBezTo>
                  <a:cubicBezTo>
                    <a:pt x="303" y="834"/>
                    <a:pt x="310" y="834"/>
                    <a:pt x="317" y="833"/>
                  </a:cubicBezTo>
                  <a:cubicBezTo>
                    <a:pt x="321" y="833"/>
                    <a:pt x="325" y="833"/>
                    <a:pt x="328" y="832"/>
                  </a:cubicBezTo>
                  <a:cubicBezTo>
                    <a:pt x="330" y="832"/>
                    <a:pt x="332" y="831"/>
                    <a:pt x="334" y="831"/>
                  </a:cubicBezTo>
                  <a:cubicBezTo>
                    <a:pt x="335" y="831"/>
                    <a:pt x="336" y="830"/>
                    <a:pt x="337" y="830"/>
                  </a:cubicBezTo>
                  <a:cubicBezTo>
                    <a:pt x="337" y="830"/>
                    <a:pt x="338" y="830"/>
                    <a:pt x="338" y="829"/>
                  </a:cubicBezTo>
                  <a:cubicBezTo>
                    <a:pt x="339" y="829"/>
                    <a:pt x="339" y="829"/>
                    <a:pt x="339" y="829"/>
                  </a:cubicBezTo>
                  <a:cubicBezTo>
                    <a:pt x="340" y="829"/>
                    <a:pt x="340" y="829"/>
                    <a:pt x="340" y="829"/>
                  </a:cubicBezTo>
                  <a:cubicBezTo>
                    <a:pt x="340" y="829"/>
                    <a:pt x="340" y="829"/>
                    <a:pt x="340" y="829"/>
                  </a:cubicBezTo>
                  <a:cubicBezTo>
                    <a:pt x="341" y="829"/>
                    <a:pt x="341" y="829"/>
                    <a:pt x="341" y="829"/>
                  </a:cubicBezTo>
                  <a:cubicBezTo>
                    <a:pt x="341" y="828"/>
                    <a:pt x="341" y="828"/>
                    <a:pt x="341" y="828"/>
                  </a:cubicBezTo>
                  <a:cubicBezTo>
                    <a:pt x="342" y="828"/>
                    <a:pt x="342" y="828"/>
                    <a:pt x="343" y="827"/>
                  </a:cubicBezTo>
                  <a:cubicBezTo>
                    <a:pt x="344" y="827"/>
                    <a:pt x="345" y="826"/>
                    <a:pt x="346" y="826"/>
                  </a:cubicBezTo>
                  <a:cubicBezTo>
                    <a:pt x="346" y="827"/>
                    <a:pt x="346" y="827"/>
                    <a:pt x="346" y="827"/>
                  </a:cubicBezTo>
                  <a:cubicBezTo>
                    <a:pt x="352" y="823"/>
                    <a:pt x="357" y="817"/>
                    <a:pt x="360" y="812"/>
                  </a:cubicBezTo>
                  <a:cubicBezTo>
                    <a:pt x="369" y="796"/>
                    <a:pt x="369" y="796"/>
                    <a:pt x="369" y="796"/>
                  </a:cubicBezTo>
                  <a:cubicBezTo>
                    <a:pt x="377" y="780"/>
                    <a:pt x="377" y="780"/>
                    <a:pt x="377" y="780"/>
                  </a:cubicBezTo>
                  <a:cubicBezTo>
                    <a:pt x="382" y="772"/>
                    <a:pt x="382" y="772"/>
                    <a:pt x="382" y="772"/>
                  </a:cubicBezTo>
                  <a:cubicBezTo>
                    <a:pt x="384" y="768"/>
                    <a:pt x="384" y="768"/>
                    <a:pt x="384" y="768"/>
                  </a:cubicBezTo>
                  <a:cubicBezTo>
                    <a:pt x="384" y="768"/>
                    <a:pt x="384" y="768"/>
                    <a:pt x="384" y="768"/>
                  </a:cubicBezTo>
                  <a:cubicBezTo>
                    <a:pt x="384" y="768"/>
                    <a:pt x="384" y="768"/>
                    <a:pt x="384" y="768"/>
                  </a:cubicBezTo>
                  <a:cubicBezTo>
                    <a:pt x="384" y="768"/>
                    <a:pt x="384" y="768"/>
                    <a:pt x="384" y="768"/>
                  </a:cubicBezTo>
                  <a:cubicBezTo>
                    <a:pt x="385" y="768"/>
                    <a:pt x="385" y="768"/>
                    <a:pt x="385" y="768"/>
                  </a:cubicBezTo>
                  <a:cubicBezTo>
                    <a:pt x="391" y="768"/>
                    <a:pt x="391" y="768"/>
                    <a:pt x="391" y="768"/>
                  </a:cubicBezTo>
                  <a:cubicBezTo>
                    <a:pt x="396" y="768"/>
                    <a:pt x="396" y="768"/>
                    <a:pt x="396" y="768"/>
                  </a:cubicBezTo>
                  <a:cubicBezTo>
                    <a:pt x="396" y="768"/>
                    <a:pt x="396" y="768"/>
                    <a:pt x="396" y="768"/>
                  </a:cubicBezTo>
                  <a:cubicBezTo>
                    <a:pt x="397" y="768"/>
                    <a:pt x="397" y="768"/>
                    <a:pt x="397" y="768"/>
                  </a:cubicBezTo>
                  <a:cubicBezTo>
                    <a:pt x="398" y="768"/>
                    <a:pt x="398" y="768"/>
                    <a:pt x="399" y="768"/>
                  </a:cubicBezTo>
                  <a:cubicBezTo>
                    <a:pt x="400" y="768"/>
                    <a:pt x="401" y="768"/>
                    <a:pt x="402" y="767"/>
                  </a:cubicBezTo>
                  <a:cubicBezTo>
                    <a:pt x="406" y="766"/>
                    <a:pt x="409" y="764"/>
                    <a:pt x="412" y="761"/>
                  </a:cubicBezTo>
                  <a:cubicBezTo>
                    <a:pt x="416" y="756"/>
                    <a:pt x="418" y="749"/>
                    <a:pt x="418" y="744"/>
                  </a:cubicBezTo>
                  <a:cubicBezTo>
                    <a:pt x="417" y="748"/>
                    <a:pt x="416" y="753"/>
                    <a:pt x="414" y="757"/>
                  </a:cubicBezTo>
                  <a:cubicBezTo>
                    <a:pt x="411" y="761"/>
                    <a:pt x="407" y="764"/>
                    <a:pt x="402" y="765"/>
                  </a:cubicBezTo>
                  <a:cubicBezTo>
                    <a:pt x="401" y="766"/>
                    <a:pt x="400" y="766"/>
                    <a:pt x="399" y="766"/>
                  </a:cubicBezTo>
                  <a:cubicBezTo>
                    <a:pt x="398" y="766"/>
                    <a:pt x="397" y="766"/>
                    <a:pt x="397" y="766"/>
                  </a:cubicBezTo>
                  <a:cubicBezTo>
                    <a:pt x="396" y="766"/>
                    <a:pt x="396" y="766"/>
                    <a:pt x="396" y="766"/>
                  </a:cubicBezTo>
                  <a:cubicBezTo>
                    <a:pt x="396" y="766"/>
                    <a:pt x="396" y="766"/>
                    <a:pt x="396" y="766"/>
                  </a:cubicBezTo>
                  <a:cubicBezTo>
                    <a:pt x="395" y="766"/>
                    <a:pt x="395" y="766"/>
                    <a:pt x="395" y="766"/>
                  </a:cubicBezTo>
                  <a:cubicBezTo>
                    <a:pt x="390" y="766"/>
                    <a:pt x="390" y="766"/>
                    <a:pt x="390" y="766"/>
                  </a:cubicBezTo>
                  <a:cubicBezTo>
                    <a:pt x="385" y="766"/>
                    <a:pt x="385" y="766"/>
                    <a:pt x="385" y="766"/>
                  </a:cubicBezTo>
                  <a:cubicBezTo>
                    <a:pt x="384" y="766"/>
                    <a:pt x="384" y="766"/>
                    <a:pt x="384" y="766"/>
                  </a:cubicBezTo>
                  <a:cubicBezTo>
                    <a:pt x="384" y="766"/>
                    <a:pt x="384" y="766"/>
                    <a:pt x="384" y="766"/>
                  </a:cubicBezTo>
                  <a:cubicBezTo>
                    <a:pt x="383" y="766"/>
                    <a:pt x="383" y="766"/>
                    <a:pt x="383" y="766"/>
                  </a:cubicBezTo>
                  <a:cubicBezTo>
                    <a:pt x="383" y="766"/>
                    <a:pt x="383" y="766"/>
                    <a:pt x="383" y="766"/>
                  </a:cubicBezTo>
                  <a:cubicBezTo>
                    <a:pt x="382" y="767"/>
                    <a:pt x="382" y="767"/>
                    <a:pt x="382" y="767"/>
                  </a:cubicBezTo>
                  <a:cubicBezTo>
                    <a:pt x="379" y="771"/>
                    <a:pt x="379" y="771"/>
                    <a:pt x="379" y="771"/>
                  </a:cubicBezTo>
                  <a:cubicBezTo>
                    <a:pt x="375" y="780"/>
                    <a:pt x="375" y="780"/>
                    <a:pt x="375" y="780"/>
                  </a:cubicBezTo>
                  <a:cubicBezTo>
                    <a:pt x="366" y="796"/>
                    <a:pt x="366" y="796"/>
                    <a:pt x="366" y="796"/>
                  </a:cubicBezTo>
                  <a:cubicBezTo>
                    <a:pt x="361" y="805"/>
                    <a:pt x="361" y="805"/>
                    <a:pt x="361" y="805"/>
                  </a:cubicBezTo>
                  <a:cubicBezTo>
                    <a:pt x="359" y="809"/>
                    <a:pt x="359" y="809"/>
                    <a:pt x="359" y="809"/>
                  </a:cubicBezTo>
                  <a:cubicBezTo>
                    <a:pt x="358" y="811"/>
                    <a:pt x="357" y="812"/>
                    <a:pt x="356" y="814"/>
                  </a:cubicBezTo>
                  <a:cubicBezTo>
                    <a:pt x="354" y="816"/>
                    <a:pt x="352" y="819"/>
                    <a:pt x="349" y="822"/>
                  </a:cubicBezTo>
                  <a:cubicBezTo>
                    <a:pt x="346" y="824"/>
                    <a:pt x="343" y="826"/>
                    <a:pt x="339" y="828"/>
                  </a:cubicBezTo>
                  <a:cubicBezTo>
                    <a:pt x="339" y="828"/>
                    <a:pt x="339" y="828"/>
                    <a:pt x="339" y="828"/>
                  </a:cubicBezTo>
                  <a:cubicBezTo>
                    <a:pt x="336" y="829"/>
                    <a:pt x="333" y="830"/>
                    <a:pt x="330" y="830"/>
                  </a:cubicBezTo>
                  <a:cubicBezTo>
                    <a:pt x="327" y="831"/>
                    <a:pt x="324" y="831"/>
                    <a:pt x="321" y="831"/>
                  </a:cubicBezTo>
                  <a:cubicBezTo>
                    <a:pt x="315" y="832"/>
                    <a:pt x="309" y="832"/>
                    <a:pt x="303" y="832"/>
                  </a:cubicBezTo>
                  <a:cubicBezTo>
                    <a:pt x="291" y="832"/>
                    <a:pt x="279" y="831"/>
                    <a:pt x="267" y="830"/>
                  </a:cubicBezTo>
                  <a:cubicBezTo>
                    <a:pt x="261" y="829"/>
                    <a:pt x="255" y="829"/>
                    <a:pt x="249" y="828"/>
                  </a:cubicBezTo>
                  <a:cubicBezTo>
                    <a:pt x="248" y="828"/>
                    <a:pt x="247" y="828"/>
                    <a:pt x="246" y="827"/>
                  </a:cubicBezTo>
                  <a:cubicBezTo>
                    <a:pt x="245" y="827"/>
                    <a:pt x="244" y="826"/>
                    <a:pt x="243" y="826"/>
                  </a:cubicBezTo>
                  <a:cubicBezTo>
                    <a:pt x="241" y="825"/>
                    <a:pt x="240" y="824"/>
                    <a:pt x="239" y="823"/>
                  </a:cubicBezTo>
                  <a:cubicBezTo>
                    <a:pt x="238" y="822"/>
                    <a:pt x="237" y="820"/>
                    <a:pt x="236" y="819"/>
                  </a:cubicBezTo>
                  <a:cubicBezTo>
                    <a:pt x="240" y="823"/>
                    <a:pt x="246" y="827"/>
                    <a:pt x="253" y="828"/>
                  </a:cubicBezTo>
                  <a:cubicBezTo>
                    <a:pt x="263" y="829"/>
                    <a:pt x="273" y="830"/>
                    <a:pt x="283" y="831"/>
                  </a:cubicBezTo>
                  <a:cubicBezTo>
                    <a:pt x="292" y="831"/>
                    <a:pt x="302" y="832"/>
                    <a:pt x="311" y="832"/>
                  </a:cubicBezTo>
                  <a:cubicBezTo>
                    <a:pt x="316" y="832"/>
                    <a:pt x="321" y="831"/>
                    <a:pt x="325" y="831"/>
                  </a:cubicBezTo>
                  <a:cubicBezTo>
                    <a:pt x="330" y="830"/>
                    <a:pt x="335" y="829"/>
                    <a:pt x="339" y="827"/>
                  </a:cubicBezTo>
                  <a:cubicBezTo>
                    <a:pt x="339" y="827"/>
                    <a:pt x="339" y="827"/>
                    <a:pt x="339" y="827"/>
                  </a:cubicBezTo>
                  <a:cubicBezTo>
                    <a:pt x="343" y="826"/>
                    <a:pt x="346" y="824"/>
                    <a:pt x="349" y="821"/>
                  </a:cubicBezTo>
                  <a:cubicBezTo>
                    <a:pt x="352" y="819"/>
                    <a:pt x="354" y="816"/>
                    <a:pt x="356" y="813"/>
                  </a:cubicBezTo>
                  <a:cubicBezTo>
                    <a:pt x="357" y="812"/>
                    <a:pt x="358" y="810"/>
                    <a:pt x="359" y="809"/>
                  </a:cubicBezTo>
                  <a:cubicBezTo>
                    <a:pt x="361" y="804"/>
                    <a:pt x="361" y="804"/>
                    <a:pt x="361" y="804"/>
                  </a:cubicBezTo>
                  <a:cubicBezTo>
                    <a:pt x="366" y="796"/>
                    <a:pt x="366" y="796"/>
                    <a:pt x="366" y="796"/>
                  </a:cubicBezTo>
                  <a:cubicBezTo>
                    <a:pt x="375" y="779"/>
                    <a:pt x="375" y="779"/>
                    <a:pt x="375" y="779"/>
                  </a:cubicBezTo>
                  <a:cubicBezTo>
                    <a:pt x="379" y="771"/>
                    <a:pt x="379" y="771"/>
                    <a:pt x="379" y="771"/>
                  </a:cubicBezTo>
                  <a:cubicBezTo>
                    <a:pt x="381" y="767"/>
                    <a:pt x="381" y="767"/>
                    <a:pt x="381" y="767"/>
                  </a:cubicBezTo>
                  <a:cubicBezTo>
                    <a:pt x="382" y="765"/>
                    <a:pt x="382" y="765"/>
                    <a:pt x="382" y="765"/>
                  </a:cubicBezTo>
                  <a:cubicBezTo>
                    <a:pt x="390" y="766"/>
                    <a:pt x="390" y="766"/>
                    <a:pt x="390" y="766"/>
                  </a:cubicBezTo>
                  <a:cubicBezTo>
                    <a:pt x="395" y="766"/>
                    <a:pt x="395" y="766"/>
                    <a:pt x="395" y="766"/>
                  </a:cubicBezTo>
                  <a:cubicBezTo>
                    <a:pt x="396" y="766"/>
                    <a:pt x="396" y="766"/>
                    <a:pt x="396" y="766"/>
                  </a:cubicBezTo>
                  <a:cubicBezTo>
                    <a:pt x="396" y="766"/>
                    <a:pt x="396" y="766"/>
                    <a:pt x="396" y="766"/>
                  </a:cubicBezTo>
                  <a:cubicBezTo>
                    <a:pt x="397" y="766"/>
                    <a:pt x="397" y="766"/>
                    <a:pt x="397" y="766"/>
                  </a:cubicBezTo>
                  <a:cubicBezTo>
                    <a:pt x="397" y="766"/>
                    <a:pt x="398" y="766"/>
                    <a:pt x="398" y="765"/>
                  </a:cubicBezTo>
                  <a:cubicBezTo>
                    <a:pt x="400" y="765"/>
                    <a:pt x="401" y="765"/>
                    <a:pt x="402" y="765"/>
                  </a:cubicBezTo>
                  <a:cubicBezTo>
                    <a:pt x="407" y="763"/>
                    <a:pt x="410" y="760"/>
                    <a:pt x="413" y="756"/>
                  </a:cubicBezTo>
                  <a:cubicBezTo>
                    <a:pt x="415" y="752"/>
                    <a:pt x="417" y="748"/>
                    <a:pt x="417" y="743"/>
                  </a:cubicBezTo>
                  <a:cubicBezTo>
                    <a:pt x="417" y="740"/>
                    <a:pt x="416" y="737"/>
                    <a:pt x="415" y="734"/>
                  </a:cubicBezTo>
                  <a:cubicBezTo>
                    <a:pt x="413" y="730"/>
                    <a:pt x="410" y="727"/>
                    <a:pt x="407" y="725"/>
                  </a:cubicBezTo>
                  <a:cubicBezTo>
                    <a:pt x="405" y="723"/>
                    <a:pt x="402" y="723"/>
                    <a:pt x="399" y="723"/>
                  </a:cubicBezTo>
                  <a:cubicBezTo>
                    <a:pt x="397" y="723"/>
                    <a:pt x="396" y="723"/>
                    <a:pt x="396" y="724"/>
                  </a:cubicBezTo>
                  <a:cubicBezTo>
                    <a:pt x="396" y="724"/>
                    <a:pt x="397" y="725"/>
                    <a:pt x="400" y="726"/>
                  </a:cubicBezTo>
                  <a:cubicBezTo>
                    <a:pt x="402" y="727"/>
                    <a:pt x="405" y="729"/>
                    <a:pt x="408" y="733"/>
                  </a:cubicBezTo>
                  <a:cubicBezTo>
                    <a:pt x="408" y="734"/>
                    <a:pt x="409" y="735"/>
                    <a:pt x="410" y="737"/>
                  </a:cubicBezTo>
                  <a:cubicBezTo>
                    <a:pt x="410" y="739"/>
                    <a:pt x="410" y="740"/>
                    <a:pt x="411" y="742"/>
                  </a:cubicBezTo>
                  <a:cubicBezTo>
                    <a:pt x="411" y="745"/>
                    <a:pt x="410" y="747"/>
                    <a:pt x="410" y="747"/>
                  </a:cubicBezTo>
                  <a:cubicBezTo>
                    <a:pt x="409" y="749"/>
                    <a:pt x="409" y="748"/>
                    <a:pt x="408" y="747"/>
                  </a:cubicBezTo>
                  <a:cubicBezTo>
                    <a:pt x="408" y="749"/>
                    <a:pt x="406" y="752"/>
                    <a:pt x="405" y="754"/>
                  </a:cubicBezTo>
                  <a:cubicBezTo>
                    <a:pt x="403" y="756"/>
                    <a:pt x="401" y="757"/>
                    <a:pt x="398" y="758"/>
                  </a:cubicBezTo>
                  <a:cubicBezTo>
                    <a:pt x="397" y="758"/>
                    <a:pt x="397" y="758"/>
                    <a:pt x="396" y="758"/>
                  </a:cubicBezTo>
                  <a:cubicBezTo>
                    <a:pt x="394" y="758"/>
                    <a:pt x="394" y="758"/>
                    <a:pt x="394" y="758"/>
                  </a:cubicBezTo>
                  <a:cubicBezTo>
                    <a:pt x="389" y="758"/>
                    <a:pt x="389" y="758"/>
                    <a:pt x="389" y="758"/>
                  </a:cubicBezTo>
                  <a:cubicBezTo>
                    <a:pt x="377" y="758"/>
                    <a:pt x="377" y="758"/>
                    <a:pt x="377" y="758"/>
                  </a:cubicBezTo>
                  <a:cubicBezTo>
                    <a:pt x="362" y="787"/>
                    <a:pt x="362" y="787"/>
                    <a:pt x="362" y="787"/>
                  </a:cubicBezTo>
                  <a:cubicBezTo>
                    <a:pt x="354" y="801"/>
                    <a:pt x="354" y="801"/>
                    <a:pt x="354" y="801"/>
                  </a:cubicBezTo>
                  <a:cubicBezTo>
                    <a:pt x="352" y="804"/>
                    <a:pt x="352" y="804"/>
                    <a:pt x="352" y="804"/>
                  </a:cubicBezTo>
                  <a:cubicBezTo>
                    <a:pt x="352" y="805"/>
                    <a:pt x="351" y="806"/>
                    <a:pt x="350" y="807"/>
                  </a:cubicBezTo>
                  <a:cubicBezTo>
                    <a:pt x="349" y="809"/>
                    <a:pt x="348" y="811"/>
                    <a:pt x="346" y="813"/>
                  </a:cubicBezTo>
                  <a:cubicBezTo>
                    <a:pt x="345" y="815"/>
                    <a:pt x="343" y="816"/>
                    <a:pt x="342" y="817"/>
                  </a:cubicBezTo>
                  <a:cubicBezTo>
                    <a:pt x="341" y="817"/>
                    <a:pt x="341" y="818"/>
                    <a:pt x="341" y="818"/>
                  </a:cubicBezTo>
                  <a:cubicBezTo>
                    <a:pt x="341" y="818"/>
                    <a:pt x="341" y="817"/>
                    <a:pt x="342" y="817"/>
                  </a:cubicBezTo>
                  <a:cubicBezTo>
                    <a:pt x="343" y="816"/>
                    <a:pt x="345" y="815"/>
                    <a:pt x="346" y="813"/>
                  </a:cubicBezTo>
                  <a:cubicBezTo>
                    <a:pt x="348" y="811"/>
                    <a:pt x="349" y="809"/>
                    <a:pt x="350" y="807"/>
                  </a:cubicBezTo>
                  <a:cubicBezTo>
                    <a:pt x="351" y="806"/>
                    <a:pt x="352" y="805"/>
                    <a:pt x="352" y="804"/>
                  </a:cubicBezTo>
                  <a:cubicBezTo>
                    <a:pt x="354" y="801"/>
                    <a:pt x="354" y="801"/>
                    <a:pt x="354" y="801"/>
                  </a:cubicBezTo>
                  <a:cubicBezTo>
                    <a:pt x="361" y="787"/>
                    <a:pt x="361" y="787"/>
                    <a:pt x="361" y="787"/>
                  </a:cubicBezTo>
                  <a:cubicBezTo>
                    <a:pt x="377" y="757"/>
                    <a:pt x="377" y="757"/>
                    <a:pt x="377" y="757"/>
                  </a:cubicBezTo>
                  <a:cubicBezTo>
                    <a:pt x="389" y="757"/>
                    <a:pt x="389" y="757"/>
                    <a:pt x="389" y="757"/>
                  </a:cubicBezTo>
                  <a:cubicBezTo>
                    <a:pt x="394" y="757"/>
                    <a:pt x="394" y="757"/>
                    <a:pt x="394" y="757"/>
                  </a:cubicBezTo>
                  <a:cubicBezTo>
                    <a:pt x="396" y="757"/>
                    <a:pt x="396" y="757"/>
                    <a:pt x="396" y="757"/>
                  </a:cubicBezTo>
                  <a:cubicBezTo>
                    <a:pt x="397" y="757"/>
                    <a:pt x="398" y="757"/>
                    <a:pt x="398" y="757"/>
                  </a:cubicBezTo>
                  <a:cubicBezTo>
                    <a:pt x="401" y="757"/>
                    <a:pt x="403" y="755"/>
                    <a:pt x="405" y="753"/>
                  </a:cubicBezTo>
                  <a:cubicBezTo>
                    <a:pt x="406" y="751"/>
                    <a:pt x="407" y="748"/>
                    <a:pt x="408" y="746"/>
                  </a:cubicBezTo>
                  <a:cubicBezTo>
                    <a:pt x="408" y="745"/>
                    <a:pt x="407" y="745"/>
                    <a:pt x="407" y="746"/>
                  </a:cubicBezTo>
                  <a:cubicBezTo>
                    <a:pt x="406" y="746"/>
                    <a:pt x="406" y="748"/>
                    <a:pt x="405" y="750"/>
                  </a:cubicBezTo>
                  <a:cubicBezTo>
                    <a:pt x="404" y="751"/>
                    <a:pt x="403" y="752"/>
                    <a:pt x="402" y="753"/>
                  </a:cubicBezTo>
                  <a:cubicBezTo>
                    <a:pt x="401" y="754"/>
                    <a:pt x="399" y="755"/>
                    <a:pt x="398" y="755"/>
                  </a:cubicBezTo>
                  <a:cubicBezTo>
                    <a:pt x="397" y="755"/>
                    <a:pt x="397" y="755"/>
                    <a:pt x="397" y="755"/>
                  </a:cubicBezTo>
                  <a:cubicBezTo>
                    <a:pt x="396" y="755"/>
                    <a:pt x="396" y="755"/>
                    <a:pt x="396" y="755"/>
                  </a:cubicBezTo>
                  <a:cubicBezTo>
                    <a:pt x="396" y="755"/>
                    <a:pt x="396" y="755"/>
                    <a:pt x="396" y="755"/>
                  </a:cubicBezTo>
                  <a:cubicBezTo>
                    <a:pt x="394" y="755"/>
                    <a:pt x="394" y="755"/>
                    <a:pt x="394" y="755"/>
                  </a:cubicBezTo>
                  <a:cubicBezTo>
                    <a:pt x="390" y="755"/>
                    <a:pt x="390" y="755"/>
                    <a:pt x="390" y="755"/>
                  </a:cubicBezTo>
                  <a:cubicBezTo>
                    <a:pt x="376" y="755"/>
                    <a:pt x="376" y="755"/>
                    <a:pt x="376" y="755"/>
                  </a:cubicBezTo>
                  <a:cubicBezTo>
                    <a:pt x="366" y="774"/>
                    <a:pt x="366" y="774"/>
                    <a:pt x="366" y="774"/>
                  </a:cubicBezTo>
                  <a:cubicBezTo>
                    <a:pt x="363" y="780"/>
                    <a:pt x="360" y="785"/>
                    <a:pt x="358" y="789"/>
                  </a:cubicBezTo>
                  <a:cubicBezTo>
                    <a:pt x="353" y="798"/>
                    <a:pt x="353" y="798"/>
                    <a:pt x="353" y="798"/>
                  </a:cubicBezTo>
                  <a:cubicBezTo>
                    <a:pt x="351" y="802"/>
                    <a:pt x="351" y="802"/>
                    <a:pt x="351" y="802"/>
                  </a:cubicBezTo>
                  <a:cubicBezTo>
                    <a:pt x="350" y="803"/>
                    <a:pt x="350" y="804"/>
                    <a:pt x="349" y="804"/>
                  </a:cubicBezTo>
                  <a:cubicBezTo>
                    <a:pt x="349" y="805"/>
                    <a:pt x="349" y="806"/>
                    <a:pt x="348" y="806"/>
                  </a:cubicBezTo>
                  <a:cubicBezTo>
                    <a:pt x="347" y="809"/>
                    <a:pt x="345" y="811"/>
                    <a:pt x="342" y="813"/>
                  </a:cubicBezTo>
                  <a:cubicBezTo>
                    <a:pt x="340" y="815"/>
                    <a:pt x="338" y="817"/>
                    <a:pt x="336" y="818"/>
                  </a:cubicBezTo>
                  <a:cubicBezTo>
                    <a:pt x="335" y="818"/>
                    <a:pt x="335" y="818"/>
                    <a:pt x="335" y="818"/>
                  </a:cubicBezTo>
                  <a:cubicBezTo>
                    <a:pt x="331" y="819"/>
                    <a:pt x="326" y="820"/>
                    <a:pt x="320" y="821"/>
                  </a:cubicBezTo>
                  <a:cubicBezTo>
                    <a:pt x="315" y="821"/>
                    <a:pt x="310" y="821"/>
                    <a:pt x="304" y="821"/>
                  </a:cubicBezTo>
                  <a:cubicBezTo>
                    <a:pt x="293" y="821"/>
                    <a:pt x="282" y="821"/>
                    <a:pt x="270" y="820"/>
                  </a:cubicBezTo>
                  <a:cubicBezTo>
                    <a:pt x="265" y="819"/>
                    <a:pt x="259" y="818"/>
                    <a:pt x="254" y="818"/>
                  </a:cubicBezTo>
                  <a:cubicBezTo>
                    <a:pt x="252" y="817"/>
                    <a:pt x="251" y="817"/>
                    <a:pt x="250" y="817"/>
                  </a:cubicBezTo>
                  <a:cubicBezTo>
                    <a:pt x="249" y="817"/>
                    <a:pt x="249" y="817"/>
                    <a:pt x="249" y="817"/>
                  </a:cubicBezTo>
                  <a:cubicBezTo>
                    <a:pt x="249" y="817"/>
                    <a:pt x="249" y="817"/>
                    <a:pt x="249" y="817"/>
                  </a:cubicBezTo>
                  <a:cubicBezTo>
                    <a:pt x="249" y="817"/>
                    <a:pt x="249" y="817"/>
                    <a:pt x="249" y="817"/>
                  </a:cubicBezTo>
                  <a:cubicBezTo>
                    <a:pt x="249" y="817"/>
                    <a:pt x="249" y="817"/>
                    <a:pt x="249" y="817"/>
                  </a:cubicBezTo>
                  <a:cubicBezTo>
                    <a:pt x="249" y="817"/>
                    <a:pt x="249" y="817"/>
                    <a:pt x="249" y="817"/>
                  </a:cubicBezTo>
                  <a:cubicBezTo>
                    <a:pt x="249" y="817"/>
                    <a:pt x="249" y="817"/>
                    <a:pt x="249" y="816"/>
                  </a:cubicBezTo>
                  <a:cubicBezTo>
                    <a:pt x="247" y="815"/>
                    <a:pt x="245" y="814"/>
                    <a:pt x="244" y="812"/>
                  </a:cubicBezTo>
                  <a:cubicBezTo>
                    <a:pt x="242" y="810"/>
                    <a:pt x="240" y="808"/>
                    <a:pt x="239" y="806"/>
                  </a:cubicBezTo>
                  <a:cubicBezTo>
                    <a:pt x="237" y="804"/>
                    <a:pt x="237" y="804"/>
                    <a:pt x="237" y="804"/>
                  </a:cubicBezTo>
                  <a:cubicBezTo>
                    <a:pt x="237" y="803"/>
                    <a:pt x="237" y="803"/>
                    <a:pt x="237" y="803"/>
                  </a:cubicBezTo>
                  <a:cubicBezTo>
                    <a:pt x="237" y="803"/>
                    <a:pt x="237" y="803"/>
                    <a:pt x="237" y="803"/>
                  </a:cubicBezTo>
                  <a:cubicBezTo>
                    <a:pt x="237" y="803"/>
                    <a:pt x="237" y="803"/>
                    <a:pt x="237" y="803"/>
                  </a:cubicBezTo>
                  <a:cubicBezTo>
                    <a:pt x="235" y="800"/>
                    <a:pt x="235" y="800"/>
                    <a:pt x="235" y="800"/>
                  </a:cubicBezTo>
                  <a:cubicBezTo>
                    <a:pt x="228" y="785"/>
                    <a:pt x="228" y="785"/>
                    <a:pt x="228" y="785"/>
                  </a:cubicBezTo>
                  <a:cubicBezTo>
                    <a:pt x="221" y="771"/>
                    <a:pt x="221" y="771"/>
                    <a:pt x="221" y="771"/>
                  </a:cubicBezTo>
                  <a:cubicBezTo>
                    <a:pt x="213" y="753"/>
                    <a:pt x="213" y="753"/>
                    <a:pt x="213" y="753"/>
                  </a:cubicBezTo>
                  <a:cubicBezTo>
                    <a:pt x="185" y="753"/>
                    <a:pt x="185" y="753"/>
                    <a:pt x="185" y="753"/>
                  </a:cubicBezTo>
                  <a:cubicBezTo>
                    <a:pt x="183" y="753"/>
                    <a:pt x="182" y="752"/>
                    <a:pt x="180" y="750"/>
                  </a:cubicBezTo>
                  <a:cubicBezTo>
                    <a:pt x="179" y="749"/>
                    <a:pt x="178" y="746"/>
                    <a:pt x="178" y="744"/>
                  </a:cubicBezTo>
                  <a:cubicBezTo>
                    <a:pt x="178" y="741"/>
                    <a:pt x="178" y="739"/>
                    <a:pt x="179" y="737"/>
                  </a:cubicBezTo>
                  <a:cubicBezTo>
                    <a:pt x="181" y="735"/>
                    <a:pt x="182" y="734"/>
                    <a:pt x="184" y="733"/>
                  </a:cubicBezTo>
                  <a:cubicBezTo>
                    <a:pt x="184" y="733"/>
                    <a:pt x="185" y="733"/>
                    <a:pt x="185" y="733"/>
                  </a:cubicBezTo>
                  <a:cubicBezTo>
                    <a:pt x="188" y="733"/>
                    <a:pt x="188" y="733"/>
                    <a:pt x="188" y="733"/>
                  </a:cubicBezTo>
                  <a:cubicBezTo>
                    <a:pt x="194" y="733"/>
                    <a:pt x="194" y="733"/>
                    <a:pt x="194" y="733"/>
                  </a:cubicBezTo>
                  <a:cubicBezTo>
                    <a:pt x="206" y="733"/>
                    <a:pt x="206" y="733"/>
                    <a:pt x="206" y="733"/>
                  </a:cubicBezTo>
                  <a:cubicBezTo>
                    <a:pt x="263" y="732"/>
                    <a:pt x="326" y="734"/>
                    <a:pt x="373" y="732"/>
                  </a:cubicBezTo>
                  <a:cubicBezTo>
                    <a:pt x="414" y="731"/>
                    <a:pt x="399" y="727"/>
                    <a:pt x="357" y="725"/>
                  </a:cubicBezTo>
                  <a:cubicBezTo>
                    <a:pt x="357" y="724"/>
                    <a:pt x="357" y="724"/>
                    <a:pt x="357" y="724"/>
                  </a:cubicBezTo>
                  <a:cubicBezTo>
                    <a:pt x="399" y="725"/>
                    <a:pt x="378" y="722"/>
                    <a:pt x="383" y="720"/>
                  </a:cubicBezTo>
                  <a:cubicBezTo>
                    <a:pt x="364" y="720"/>
                    <a:pt x="346" y="720"/>
                    <a:pt x="327" y="719"/>
                  </a:cubicBezTo>
                  <a:cubicBezTo>
                    <a:pt x="361" y="719"/>
                    <a:pt x="361" y="719"/>
                    <a:pt x="361" y="719"/>
                  </a:cubicBezTo>
                  <a:cubicBezTo>
                    <a:pt x="380" y="719"/>
                    <a:pt x="380" y="719"/>
                    <a:pt x="380" y="719"/>
                  </a:cubicBezTo>
                  <a:cubicBezTo>
                    <a:pt x="389" y="720"/>
                    <a:pt x="389" y="720"/>
                    <a:pt x="389" y="720"/>
                  </a:cubicBezTo>
                  <a:cubicBezTo>
                    <a:pt x="393" y="720"/>
                    <a:pt x="393" y="720"/>
                    <a:pt x="393" y="720"/>
                  </a:cubicBezTo>
                  <a:cubicBezTo>
                    <a:pt x="396" y="720"/>
                    <a:pt x="396" y="720"/>
                    <a:pt x="396" y="720"/>
                  </a:cubicBezTo>
                  <a:cubicBezTo>
                    <a:pt x="396" y="720"/>
                    <a:pt x="396" y="720"/>
                    <a:pt x="396" y="720"/>
                  </a:cubicBezTo>
                  <a:cubicBezTo>
                    <a:pt x="397" y="720"/>
                    <a:pt x="397" y="720"/>
                    <a:pt x="397" y="720"/>
                  </a:cubicBezTo>
                  <a:cubicBezTo>
                    <a:pt x="398" y="720"/>
                    <a:pt x="398" y="720"/>
                    <a:pt x="399" y="719"/>
                  </a:cubicBezTo>
                  <a:cubicBezTo>
                    <a:pt x="403" y="719"/>
                    <a:pt x="407" y="717"/>
                    <a:pt x="409" y="715"/>
                  </a:cubicBezTo>
                  <a:cubicBezTo>
                    <a:pt x="412" y="713"/>
                    <a:pt x="414" y="710"/>
                    <a:pt x="416" y="707"/>
                  </a:cubicBezTo>
                  <a:cubicBezTo>
                    <a:pt x="418" y="701"/>
                    <a:pt x="418" y="696"/>
                    <a:pt x="417" y="691"/>
                  </a:cubicBezTo>
                  <a:cubicBezTo>
                    <a:pt x="418" y="697"/>
                    <a:pt x="417" y="703"/>
                    <a:pt x="413" y="708"/>
                  </a:cubicBezTo>
                  <a:cubicBezTo>
                    <a:pt x="412" y="711"/>
                    <a:pt x="409" y="713"/>
                    <a:pt x="406" y="715"/>
                  </a:cubicBezTo>
                  <a:cubicBezTo>
                    <a:pt x="404" y="716"/>
                    <a:pt x="400" y="717"/>
                    <a:pt x="397" y="718"/>
                  </a:cubicBezTo>
                  <a:cubicBezTo>
                    <a:pt x="369" y="717"/>
                    <a:pt x="369" y="717"/>
                    <a:pt x="369" y="717"/>
                  </a:cubicBezTo>
                  <a:cubicBezTo>
                    <a:pt x="350" y="717"/>
                    <a:pt x="330" y="717"/>
                    <a:pt x="311" y="716"/>
                  </a:cubicBezTo>
                  <a:cubicBezTo>
                    <a:pt x="195" y="716"/>
                    <a:pt x="195" y="716"/>
                    <a:pt x="195" y="716"/>
                  </a:cubicBezTo>
                  <a:cubicBezTo>
                    <a:pt x="227" y="716"/>
                    <a:pt x="264" y="715"/>
                    <a:pt x="296" y="716"/>
                  </a:cubicBezTo>
                  <a:cubicBezTo>
                    <a:pt x="319" y="716"/>
                    <a:pt x="341" y="717"/>
                    <a:pt x="362" y="717"/>
                  </a:cubicBezTo>
                  <a:cubicBezTo>
                    <a:pt x="394" y="717"/>
                    <a:pt x="394" y="717"/>
                    <a:pt x="394" y="717"/>
                  </a:cubicBezTo>
                  <a:cubicBezTo>
                    <a:pt x="395" y="717"/>
                    <a:pt x="396" y="717"/>
                    <a:pt x="398" y="717"/>
                  </a:cubicBezTo>
                  <a:cubicBezTo>
                    <a:pt x="400" y="717"/>
                    <a:pt x="402" y="716"/>
                    <a:pt x="403" y="716"/>
                  </a:cubicBezTo>
                  <a:cubicBezTo>
                    <a:pt x="406" y="714"/>
                    <a:pt x="409" y="712"/>
                    <a:pt x="411" y="709"/>
                  </a:cubicBezTo>
                  <a:cubicBezTo>
                    <a:pt x="416" y="704"/>
                    <a:pt x="417" y="697"/>
                    <a:pt x="416" y="691"/>
                  </a:cubicBezTo>
                  <a:cubicBezTo>
                    <a:pt x="416" y="688"/>
                    <a:pt x="415" y="685"/>
                    <a:pt x="414" y="683"/>
                  </a:cubicBezTo>
                  <a:cubicBezTo>
                    <a:pt x="412" y="679"/>
                    <a:pt x="409" y="677"/>
                    <a:pt x="406" y="676"/>
                  </a:cubicBezTo>
                  <a:cubicBezTo>
                    <a:pt x="404" y="674"/>
                    <a:pt x="401" y="674"/>
                    <a:pt x="399" y="674"/>
                  </a:cubicBezTo>
                  <a:cubicBezTo>
                    <a:pt x="397" y="674"/>
                    <a:pt x="396" y="675"/>
                    <a:pt x="396" y="675"/>
                  </a:cubicBezTo>
                  <a:cubicBezTo>
                    <a:pt x="396" y="676"/>
                    <a:pt x="397" y="676"/>
                    <a:pt x="399" y="677"/>
                  </a:cubicBezTo>
                  <a:cubicBezTo>
                    <a:pt x="401" y="678"/>
                    <a:pt x="404" y="679"/>
                    <a:pt x="407" y="683"/>
                  </a:cubicBezTo>
                  <a:cubicBezTo>
                    <a:pt x="408" y="685"/>
                    <a:pt x="410" y="688"/>
                    <a:pt x="410" y="690"/>
                  </a:cubicBezTo>
                  <a:cubicBezTo>
                    <a:pt x="411" y="693"/>
                    <a:pt x="411" y="695"/>
                    <a:pt x="411" y="695"/>
                  </a:cubicBezTo>
                  <a:cubicBezTo>
                    <a:pt x="410" y="697"/>
                    <a:pt x="409" y="696"/>
                    <a:pt x="409" y="695"/>
                  </a:cubicBezTo>
                  <a:cubicBezTo>
                    <a:pt x="409" y="698"/>
                    <a:pt x="408" y="701"/>
                    <a:pt x="406" y="704"/>
                  </a:cubicBezTo>
                  <a:cubicBezTo>
                    <a:pt x="404" y="706"/>
                    <a:pt x="401" y="708"/>
                    <a:pt x="398" y="709"/>
                  </a:cubicBezTo>
                  <a:cubicBezTo>
                    <a:pt x="398" y="709"/>
                    <a:pt x="397" y="709"/>
                    <a:pt x="396" y="709"/>
                  </a:cubicBezTo>
                  <a:cubicBezTo>
                    <a:pt x="393" y="709"/>
                    <a:pt x="393" y="709"/>
                    <a:pt x="393" y="709"/>
                  </a:cubicBezTo>
                  <a:cubicBezTo>
                    <a:pt x="388" y="709"/>
                    <a:pt x="388" y="709"/>
                    <a:pt x="388" y="709"/>
                  </a:cubicBezTo>
                  <a:cubicBezTo>
                    <a:pt x="377" y="709"/>
                    <a:pt x="377" y="709"/>
                    <a:pt x="377" y="709"/>
                  </a:cubicBezTo>
                  <a:cubicBezTo>
                    <a:pt x="332" y="708"/>
                    <a:pt x="332" y="708"/>
                    <a:pt x="332" y="708"/>
                  </a:cubicBezTo>
                  <a:cubicBezTo>
                    <a:pt x="295" y="708"/>
                    <a:pt x="259" y="708"/>
                    <a:pt x="223" y="707"/>
                  </a:cubicBezTo>
                  <a:cubicBezTo>
                    <a:pt x="259" y="708"/>
                    <a:pt x="296" y="708"/>
                    <a:pt x="332" y="708"/>
                  </a:cubicBezTo>
                  <a:cubicBezTo>
                    <a:pt x="377" y="709"/>
                    <a:pt x="377" y="709"/>
                    <a:pt x="377" y="709"/>
                  </a:cubicBezTo>
                  <a:cubicBezTo>
                    <a:pt x="388" y="709"/>
                    <a:pt x="388" y="709"/>
                    <a:pt x="388" y="709"/>
                  </a:cubicBezTo>
                  <a:cubicBezTo>
                    <a:pt x="394" y="709"/>
                    <a:pt x="394" y="709"/>
                    <a:pt x="394" y="709"/>
                  </a:cubicBezTo>
                  <a:cubicBezTo>
                    <a:pt x="395" y="709"/>
                    <a:pt x="395" y="709"/>
                    <a:pt x="395" y="709"/>
                  </a:cubicBezTo>
                  <a:cubicBezTo>
                    <a:pt x="396" y="709"/>
                    <a:pt x="396" y="709"/>
                    <a:pt x="396" y="709"/>
                  </a:cubicBezTo>
                  <a:cubicBezTo>
                    <a:pt x="397" y="709"/>
                    <a:pt x="397" y="709"/>
                    <a:pt x="397" y="709"/>
                  </a:cubicBezTo>
                  <a:cubicBezTo>
                    <a:pt x="397" y="709"/>
                    <a:pt x="398" y="708"/>
                    <a:pt x="399" y="708"/>
                  </a:cubicBezTo>
                  <a:cubicBezTo>
                    <a:pt x="401" y="708"/>
                    <a:pt x="404" y="706"/>
                    <a:pt x="406" y="703"/>
                  </a:cubicBezTo>
                  <a:cubicBezTo>
                    <a:pt x="407" y="701"/>
                    <a:pt x="408" y="697"/>
                    <a:pt x="408" y="694"/>
                  </a:cubicBezTo>
                  <a:cubicBezTo>
                    <a:pt x="408" y="694"/>
                    <a:pt x="407" y="694"/>
                    <a:pt x="407" y="694"/>
                  </a:cubicBezTo>
                  <a:cubicBezTo>
                    <a:pt x="407" y="695"/>
                    <a:pt x="407" y="696"/>
                    <a:pt x="406" y="699"/>
                  </a:cubicBezTo>
                  <a:cubicBezTo>
                    <a:pt x="405" y="700"/>
                    <a:pt x="404" y="703"/>
                    <a:pt x="402" y="704"/>
                  </a:cubicBezTo>
                  <a:cubicBezTo>
                    <a:pt x="400" y="705"/>
                    <a:pt x="399" y="706"/>
                    <a:pt x="397" y="706"/>
                  </a:cubicBezTo>
                  <a:cubicBezTo>
                    <a:pt x="397" y="706"/>
                    <a:pt x="397" y="706"/>
                    <a:pt x="396" y="706"/>
                  </a:cubicBezTo>
                  <a:cubicBezTo>
                    <a:pt x="394" y="706"/>
                    <a:pt x="394" y="706"/>
                    <a:pt x="394" y="706"/>
                  </a:cubicBezTo>
                  <a:cubicBezTo>
                    <a:pt x="390" y="706"/>
                    <a:pt x="390" y="706"/>
                    <a:pt x="390" y="706"/>
                  </a:cubicBezTo>
                  <a:cubicBezTo>
                    <a:pt x="379" y="707"/>
                    <a:pt x="366" y="707"/>
                    <a:pt x="357" y="707"/>
                  </a:cubicBezTo>
                  <a:cubicBezTo>
                    <a:pt x="306" y="705"/>
                    <a:pt x="251" y="706"/>
                    <a:pt x="201" y="705"/>
                  </a:cubicBezTo>
                  <a:cubicBezTo>
                    <a:pt x="187" y="705"/>
                    <a:pt x="187" y="705"/>
                    <a:pt x="187" y="705"/>
                  </a:cubicBezTo>
                  <a:cubicBezTo>
                    <a:pt x="185" y="704"/>
                    <a:pt x="185" y="704"/>
                    <a:pt x="185" y="704"/>
                  </a:cubicBezTo>
                  <a:cubicBezTo>
                    <a:pt x="185" y="704"/>
                    <a:pt x="185" y="704"/>
                    <a:pt x="185" y="704"/>
                  </a:cubicBezTo>
                  <a:cubicBezTo>
                    <a:pt x="184" y="704"/>
                    <a:pt x="184" y="704"/>
                    <a:pt x="183" y="704"/>
                  </a:cubicBezTo>
                  <a:cubicBezTo>
                    <a:pt x="182" y="704"/>
                    <a:pt x="181" y="703"/>
                    <a:pt x="180" y="702"/>
                  </a:cubicBezTo>
                  <a:cubicBezTo>
                    <a:pt x="179" y="700"/>
                    <a:pt x="178" y="697"/>
                    <a:pt x="178" y="694"/>
                  </a:cubicBezTo>
                  <a:cubicBezTo>
                    <a:pt x="178" y="692"/>
                    <a:pt x="179" y="689"/>
                    <a:pt x="181" y="687"/>
                  </a:cubicBezTo>
                  <a:cubicBezTo>
                    <a:pt x="181" y="686"/>
                    <a:pt x="182" y="686"/>
                    <a:pt x="183" y="685"/>
                  </a:cubicBezTo>
                  <a:cubicBezTo>
                    <a:pt x="184" y="685"/>
                    <a:pt x="184" y="685"/>
                    <a:pt x="185" y="685"/>
                  </a:cubicBezTo>
                  <a:cubicBezTo>
                    <a:pt x="185" y="685"/>
                    <a:pt x="185" y="685"/>
                    <a:pt x="185" y="685"/>
                  </a:cubicBezTo>
                  <a:cubicBezTo>
                    <a:pt x="185" y="685"/>
                    <a:pt x="185" y="685"/>
                    <a:pt x="185" y="685"/>
                  </a:cubicBezTo>
                  <a:cubicBezTo>
                    <a:pt x="186" y="685"/>
                    <a:pt x="186" y="685"/>
                    <a:pt x="186" y="685"/>
                  </a:cubicBezTo>
                  <a:cubicBezTo>
                    <a:pt x="187" y="685"/>
                    <a:pt x="187" y="685"/>
                    <a:pt x="187" y="685"/>
                  </a:cubicBezTo>
                  <a:cubicBezTo>
                    <a:pt x="201" y="685"/>
                    <a:pt x="201" y="685"/>
                    <a:pt x="201" y="685"/>
                  </a:cubicBezTo>
                  <a:cubicBezTo>
                    <a:pt x="229" y="685"/>
                    <a:pt x="229" y="685"/>
                    <a:pt x="229" y="685"/>
                  </a:cubicBezTo>
                  <a:cubicBezTo>
                    <a:pt x="279" y="684"/>
                    <a:pt x="334" y="685"/>
                    <a:pt x="376" y="684"/>
                  </a:cubicBezTo>
                  <a:cubicBezTo>
                    <a:pt x="412" y="683"/>
                    <a:pt x="398" y="678"/>
                    <a:pt x="362" y="677"/>
                  </a:cubicBezTo>
                  <a:cubicBezTo>
                    <a:pt x="362" y="675"/>
                    <a:pt x="362" y="675"/>
                    <a:pt x="362" y="675"/>
                  </a:cubicBezTo>
                  <a:cubicBezTo>
                    <a:pt x="398" y="676"/>
                    <a:pt x="380" y="673"/>
                    <a:pt x="385" y="671"/>
                  </a:cubicBezTo>
                  <a:cubicBezTo>
                    <a:pt x="369" y="671"/>
                    <a:pt x="353" y="671"/>
                    <a:pt x="337" y="671"/>
                  </a:cubicBezTo>
                  <a:cubicBezTo>
                    <a:pt x="361" y="671"/>
                    <a:pt x="361" y="671"/>
                    <a:pt x="361" y="671"/>
                  </a:cubicBezTo>
                  <a:cubicBezTo>
                    <a:pt x="380" y="671"/>
                    <a:pt x="380" y="671"/>
                    <a:pt x="380" y="671"/>
                  </a:cubicBezTo>
                  <a:cubicBezTo>
                    <a:pt x="389" y="671"/>
                    <a:pt x="389" y="671"/>
                    <a:pt x="389" y="671"/>
                  </a:cubicBezTo>
                  <a:cubicBezTo>
                    <a:pt x="393" y="671"/>
                    <a:pt x="393" y="671"/>
                    <a:pt x="393" y="671"/>
                  </a:cubicBezTo>
                  <a:cubicBezTo>
                    <a:pt x="396" y="671"/>
                    <a:pt x="396" y="671"/>
                    <a:pt x="396" y="671"/>
                  </a:cubicBezTo>
                  <a:cubicBezTo>
                    <a:pt x="396" y="671"/>
                    <a:pt x="396" y="671"/>
                    <a:pt x="396" y="671"/>
                  </a:cubicBezTo>
                  <a:cubicBezTo>
                    <a:pt x="397" y="671"/>
                    <a:pt x="397" y="671"/>
                    <a:pt x="397" y="671"/>
                  </a:cubicBezTo>
                  <a:cubicBezTo>
                    <a:pt x="398" y="671"/>
                    <a:pt x="399" y="671"/>
                    <a:pt x="399" y="671"/>
                  </a:cubicBezTo>
                  <a:cubicBezTo>
                    <a:pt x="403" y="670"/>
                    <a:pt x="407" y="668"/>
                    <a:pt x="409" y="666"/>
                  </a:cubicBezTo>
                  <a:cubicBezTo>
                    <a:pt x="412" y="664"/>
                    <a:pt x="414" y="661"/>
                    <a:pt x="416" y="658"/>
                  </a:cubicBezTo>
                  <a:cubicBezTo>
                    <a:pt x="418" y="653"/>
                    <a:pt x="418" y="647"/>
                    <a:pt x="417" y="642"/>
                  </a:cubicBezTo>
                  <a:cubicBezTo>
                    <a:pt x="418" y="648"/>
                    <a:pt x="417" y="655"/>
                    <a:pt x="413" y="660"/>
                  </a:cubicBezTo>
                  <a:cubicBezTo>
                    <a:pt x="412" y="662"/>
                    <a:pt x="409" y="665"/>
                    <a:pt x="407" y="666"/>
                  </a:cubicBezTo>
                  <a:cubicBezTo>
                    <a:pt x="404" y="668"/>
                    <a:pt x="400" y="669"/>
                    <a:pt x="397" y="669"/>
                  </a:cubicBezTo>
                  <a:cubicBezTo>
                    <a:pt x="369" y="669"/>
                    <a:pt x="369" y="669"/>
                    <a:pt x="369" y="669"/>
                  </a:cubicBezTo>
                  <a:cubicBezTo>
                    <a:pt x="350" y="668"/>
                    <a:pt x="330" y="668"/>
                    <a:pt x="311" y="668"/>
                  </a:cubicBezTo>
                  <a:cubicBezTo>
                    <a:pt x="195" y="667"/>
                    <a:pt x="195" y="667"/>
                    <a:pt x="195" y="667"/>
                  </a:cubicBezTo>
                  <a:cubicBezTo>
                    <a:pt x="227" y="667"/>
                    <a:pt x="264" y="667"/>
                    <a:pt x="296" y="668"/>
                  </a:cubicBezTo>
                  <a:cubicBezTo>
                    <a:pt x="319" y="668"/>
                    <a:pt x="341" y="668"/>
                    <a:pt x="362" y="668"/>
                  </a:cubicBezTo>
                  <a:cubicBezTo>
                    <a:pt x="394" y="668"/>
                    <a:pt x="394" y="668"/>
                    <a:pt x="394" y="668"/>
                  </a:cubicBezTo>
                  <a:cubicBezTo>
                    <a:pt x="396" y="668"/>
                    <a:pt x="396" y="668"/>
                    <a:pt x="396" y="668"/>
                  </a:cubicBezTo>
                  <a:cubicBezTo>
                    <a:pt x="396" y="668"/>
                    <a:pt x="396" y="668"/>
                    <a:pt x="396" y="668"/>
                  </a:cubicBezTo>
                  <a:cubicBezTo>
                    <a:pt x="397" y="668"/>
                    <a:pt x="397" y="668"/>
                    <a:pt x="397" y="668"/>
                  </a:cubicBezTo>
                  <a:cubicBezTo>
                    <a:pt x="397" y="668"/>
                    <a:pt x="398" y="668"/>
                    <a:pt x="398" y="668"/>
                  </a:cubicBezTo>
                  <a:cubicBezTo>
                    <a:pt x="400" y="668"/>
                    <a:pt x="402" y="668"/>
                    <a:pt x="403" y="667"/>
                  </a:cubicBezTo>
                  <a:cubicBezTo>
                    <a:pt x="407" y="666"/>
                    <a:pt x="409" y="663"/>
                    <a:pt x="411" y="661"/>
                  </a:cubicBezTo>
                  <a:cubicBezTo>
                    <a:pt x="416" y="656"/>
                    <a:pt x="417" y="649"/>
                    <a:pt x="416" y="642"/>
                  </a:cubicBezTo>
                  <a:cubicBezTo>
                    <a:pt x="416" y="639"/>
                    <a:pt x="415" y="637"/>
                    <a:pt x="414" y="634"/>
                  </a:cubicBezTo>
                  <a:cubicBezTo>
                    <a:pt x="412" y="631"/>
                    <a:pt x="409" y="629"/>
                    <a:pt x="406" y="627"/>
                  </a:cubicBezTo>
                  <a:cubicBezTo>
                    <a:pt x="404" y="626"/>
                    <a:pt x="401" y="625"/>
                    <a:pt x="399" y="626"/>
                  </a:cubicBezTo>
                  <a:cubicBezTo>
                    <a:pt x="397" y="626"/>
                    <a:pt x="396" y="626"/>
                    <a:pt x="396" y="627"/>
                  </a:cubicBezTo>
                  <a:cubicBezTo>
                    <a:pt x="396" y="627"/>
                    <a:pt x="397" y="628"/>
                    <a:pt x="399" y="628"/>
                  </a:cubicBezTo>
                  <a:cubicBezTo>
                    <a:pt x="401" y="629"/>
                    <a:pt x="404" y="631"/>
                    <a:pt x="407" y="634"/>
                  </a:cubicBezTo>
                  <a:cubicBezTo>
                    <a:pt x="408" y="636"/>
                    <a:pt x="410" y="639"/>
                    <a:pt x="410" y="642"/>
                  </a:cubicBezTo>
                  <a:cubicBezTo>
                    <a:pt x="411" y="645"/>
                    <a:pt x="411" y="647"/>
                    <a:pt x="411" y="647"/>
                  </a:cubicBezTo>
                  <a:cubicBezTo>
                    <a:pt x="410" y="648"/>
                    <a:pt x="409" y="647"/>
                    <a:pt x="409" y="646"/>
                  </a:cubicBezTo>
                  <a:cubicBezTo>
                    <a:pt x="409" y="650"/>
                    <a:pt x="408" y="653"/>
                    <a:pt x="406" y="655"/>
                  </a:cubicBezTo>
                  <a:cubicBezTo>
                    <a:pt x="404" y="658"/>
                    <a:pt x="401" y="660"/>
                    <a:pt x="398" y="660"/>
                  </a:cubicBezTo>
                  <a:cubicBezTo>
                    <a:pt x="398" y="660"/>
                    <a:pt x="397" y="660"/>
                    <a:pt x="396" y="660"/>
                  </a:cubicBezTo>
                  <a:cubicBezTo>
                    <a:pt x="394" y="660"/>
                    <a:pt x="394" y="660"/>
                    <a:pt x="394" y="660"/>
                  </a:cubicBezTo>
                  <a:cubicBezTo>
                    <a:pt x="388" y="660"/>
                    <a:pt x="388" y="660"/>
                    <a:pt x="388" y="660"/>
                  </a:cubicBezTo>
                  <a:cubicBezTo>
                    <a:pt x="377" y="660"/>
                    <a:pt x="377" y="660"/>
                    <a:pt x="377" y="660"/>
                  </a:cubicBezTo>
                  <a:cubicBezTo>
                    <a:pt x="332" y="660"/>
                    <a:pt x="332" y="660"/>
                    <a:pt x="332" y="660"/>
                  </a:cubicBezTo>
                  <a:cubicBezTo>
                    <a:pt x="295" y="660"/>
                    <a:pt x="259" y="659"/>
                    <a:pt x="223" y="658"/>
                  </a:cubicBezTo>
                  <a:cubicBezTo>
                    <a:pt x="259" y="659"/>
                    <a:pt x="296" y="660"/>
                    <a:pt x="332" y="660"/>
                  </a:cubicBezTo>
                  <a:cubicBezTo>
                    <a:pt x="377" y="660"/>
                    <a:pt x="377" y="660"/>
                    <a:pt x="377" y="660"/>
                  </a:cubicBezTo>
                  <a:cubicBezTo>
                    <a:pt x="388" y="660"/>
                    <a:pt x="388" y="660"/>
                    <a:pt x="388" y="660"/>
                  </a:cubicBezTo>
                  <a:cubicBezTo>
                    <a:pt x="394" y="660"/>
                    <a:pt x="394" y="660"/>
                    <a:pt x="394" y="660"/>
                  </a:cubicBezTo>
                  <a:cubicBezTo>
                    <a:pt x="395" y="660"/>
                    <a:pt x="395" y="660"/>
                    <a:pt x="395" y="660"/>
                  </a:cubicBezTo>
                  <a:cubicBezTo>
                    <a:pt x="396" y="660"/>
                    <a:pt x="396" y="660"/>
                    <a:pt x="396" y="660"/>
                  </a:cubicBezTo>
                  <a:cubicBezTo>
                    <a:pt x="397" y="660"/>
                    <a:pt x="397" y="660"/>
                    <a:pt x="397" y="660"/>
                  </a:cubicBezTo>
                  <a:cubicBezTo>
                    <a:pt x="397" y="660"/>
                    <a:pt x="398" y="660"/>
                    <a:pt x="399" y="660"/>
                  </a:cubicBezTo>
                  <a:cubicBezTo>
                    <a:pt x="402" y="659"/>
                    <a:pt x="404" y="657"/>
                    <a:pt x="406" y="654"/>
                  </a:cubicBezTo>
                  <a:cubicBezTo>
                    <a:pt x="407" y="652"/>
                    <a:pt x="408" y="649"/>
                    <a:pt x="408" y="646"/>
                  </a:cubicBezTo>
                  <a:cubicBezTo>
                    <a:pt x="408" y="645"/>
                    <a:pt x="407" y="645"/>
                    <a:pt x="407" y="646"/>
                  </a:cubicBezTo>
                  <a:cubicBezTo>
                    <a:pt x="407" y="646"/>
                    <a:pt x="407" y="648"/>
                    <a:pt x="406" y="650"/>
                  </a:cubicBezTo>
                  <a:cubicBezTo>
                    <a:pt x="405" y="651"/>
                    <a:pt x="404" y="654"/>
                    <a:pt x="402" y="656"/>
                  </a:cubicBezTo>
                  <a:cubicBezTo>
                    <a:pt x="400" y="657"/>
                    <a:pt x="399" y="658"/>
                    <a:pt x="397" y="658"/>
                  </a:cubicBezTo>
                  <a:cubicBezTo>
                    <a:pt x="397" y="658"/>
                    <a:pt x="397" y="658"/>
                    <a:pt x="396" y="658"/>
                  </a:cubicBezTo>
                  <a:cubicBezTo>
                    <a:pt x="394" y="658"/>
                    <a:pt x="394" y="658"/>
                    <a:pt x="394" y="658"/>
                  </a:cubicBezTo>
                  <a:cubicBezTo>
                    <a:pt x="390" y="658"/>
                    <a:pt x="390" y="658"/>
                    <a:pt x="390" y="658"/>
                  </a:cubicBezTo>
                  <a:cubicBezTo>
                    <a:pt x="379" y="658"/>
                    <a:pt x="366" y="658"/>
                    <a:pt x="357" y="658"/>
                  </a:cubicBezTo>
                  <a:cubicBezTo>
                    <a:pt x="306" y="657"/>
                    <a:pt x="251" y="657"/>
                    <a:pt x="201" y="656"/>
                  </a:cubicBezTo>
                  <a:cubicBezTo>
                    <a:pt x="187" y="656"/>
                    <a:pt x="187" y="656"/>
                    <a:pt x="187" y="656"/>
                  </a:cubicBezTo>
                  <a:cubicBezTo>
                    <a:pt x="185" y="656"/>
                    <a:pt x="185" y="656"/>
                    <a:pt x="185" y="656"/>
                  </a:cubicBezTo>
                  <a:cubicBezTo>
                    <a:pt x="185" y="656"/>
                    <a:pt x="185" y="656"/>
                    <a:pt x="185" y="656"/>
                  </a:cubicBezTo>
                  <a:cubicBezTo>
                    <a:pt x="184" y="656"/>
                    <a:pt x="184" y="656"/>
                    <a:pt x="183" y="655"/>
                  </a:cubicBezTo>
                  <a:cubicBezTo>
                    <a:pt x="182" y="655"/>
                    <a:pt x="181" y="654"/>
                    <a:pt x="180" y="653"/>
                  </a:cubicBezTo>
                  <a:cubicBezTo>
                    <a:pt x="179" y="652"/>
                    <a:pt x="178" y="649"/>
                    <a:pt x="178" y="646"/>
                  </a:cubicBezTo>
                  <a:cubicBezTo>
                    <a:pt x="178" y="643"/>
                    <a:pt x="179" y="640"/>
                    <a:pt x="181" y="638"/>
                  </a:cubicBezTo>
                  <a:cubicBezTo>
                    <a:pt x="181" y="638"/>
                    <a:pt x="182" y="637"/>
                    <a:pt x="183" y="637"/>
                  </a:cubicBezTo>
                  <a:cubicBezTo>
                    <a:pt x="184" y="636"/>
                    <a:pt x="184" y="636"/>
                    <a:pt x="185" y="636"/>
                  </a:cubicBezTo>
                  <a:cubicBezTo>
                    <a:pt x="185" y="636"/>
                    <a:pt x="185" y="636"/>
                    <a:pt x="185" y="636"/>
                  </a:cubicBezTo>
                  <a:cubicBezTo>
                    <a:pt x="185" y="636"/>
                    <a:pt x="185" y="636"/>
                    <a:pt x="185" y="636"/>
                  </a:cubicBezTo>
                  <a:cubicBezTo>
                    <a:pt x="186" y="636"/>
                    <a:pt x="186" y="636"/>
                    <a:pt x="186" y="636"/>
                  </a:cubicBezTo>
                  <a:cubicBezTo>
                    <a:pt x="187" y="636"/>
                    <a:pt x="187" y="636"/>
                    <a:pt x="187" y="636"/>
                  </a:cubicBezTo>
                  <a:cubicBezTo>
                    <a:pt x="201" y="636"/>
                    <a:pt x="201" y="636"/>
                    <a:pt x="201" y="636"/>
                  </a:cubicBezTo>
                  <a:cubicBezTo>
                    <a:pt x="229" y="636"/>
                    <a:pt x="229" y="636"/>
                    <a:pt x="229" y="636"/>
                  </a:cubicBezTo>
                  <a:cubicBezTo>
                    <a:pt x="279" y="635"/>
                    <a:pt x="334" y="636"/>
                    <a:pt x="376" y="635"/>
                  </a:cubicBezTo>
                  <a:cubicBezTo>
                    <a:pt x="412" y="634"/>
                    <a:pt x="398" y="630"/>
                    <a:pt x="362" y="628"/>
                  </a:cubicBezTo>
                  <a:cubicBezTo>
                    <a:pt x="362" y="627"/>
                    <a:pt x="362" y="627"/>
                    <a:pt x="362" y="627"/>
                  </a:cubicBezTo>
                  <a:cubicBezTo>
                    <a:pt x="393" y="627"/>
                    <a:pt x="385" y="625"/>
                    <a:pt x="384" y="624"/>
                  </a:cubicBezTo>
                  <a:cubicBezTo>
                    <a:pt x="391" y="624"/>
                    <a:pt x="391" y="624"/>
                    <a:pt x="391" y="624"/>
                  </a:cubicBezTo>
                  <a:cubicBezTo>
                    <a:pt x="392" y="624"/>
                    <a:pt x="392" y="624"/>
                    <a:pt x="392" y="624"/>
                  </a:cubicBezTo>
                  <a:cubicBezTo>
                    <a:pt x="393" y="624"/>
                    <a:pt x="393" y="624"/>
                    <a:pt x="393" y="624"/>
                  </a:cubicBezTo>
                  <a:cubicBezTo>
                    <a:pt x="394" y="624"/>
                    <a:pt x="394" y="624"/>
                    <a:pt x="394" y="624"/>
                  </a:cubicBezTo>
                  <a:cubicBezTo>
                    <a:pt x="395" y="624"/>
                    <a:pt x="397" y="623"/>
                    <a:pt x="398" y="623"/>
                  </a:cubicBezTo>
                  <a:cubicBezTo>
                    <a:pt x="400" y="623"/>
                    <a:pt x="403" y="622"/>
                    <a:pt x="405" y="620"/>
                  </a:cubicBezTo>
                  <a:cubicBezTo>
                    <a:pt x="410" y="617"/>
                    <a:pt x="414" y="613"/>
                    <a:pt x="415" y="608"/>
                  </a:cubicBezTo>
                  <a:cubicBezTo>
                    <a:pt x="416" y="605"/>
                    <a:pt x="417" y="603"/>
                    <a:pt x="417" y="600"/>
                  </a:cubicBezTo>
                  <a:cubicBezTo>
                    <a:pt x="417" y="594"/>
                    <a:pt x="417" y="594"/>
                    <a:pt x="417" y="594"/>
                  </a:cubicBezTo>
                  <a:cubicBezTo>
                    <a:pt x="417" y="571"/>
                    <a:pt x="417" y="571"/>
                    <a:pt x="417" y="571"/>
                  </a:cubicBezTo>
                  <a:cubicBezTo>
                    <a:pt x="417" y="550"/>
                    <a:pt x="417" y="550"/>
                    <a:pt x="417" y="550"/>
                  </a:cubicBezTo>
                  <a:cubicBezTo>
                    <a:pt x="417" y="549"/>
                    <a:pt x="417" y="549"/>
                    <a:pt x="417" y="549"/>
                  </a:cubicBezTo>
                  <a:cubicBezTo>
                    <a:pt x="420" y="548"/>
                    <a:pt x="420" y="548"/>
                    <a:pt x="420" y="548"/>
                  </a:cubicBezTo>
                  <a:cubicBezTo>
                    <a:pt x="423" y="546"/>
                    <a:pt x="427" y="544"/>
                    <a:pt x="430" y="542"/>
                  </a:cubicBezTo>
                  <a:cubicBezTo>
                    <a:pt x="427" y="544"/>
                    <a:pt x="423" y="546"/>
                    <a:pt x="420" y="548"/>
                  </a:cubicBezTo>
                  <a:cubicBezTo>
                    <a:pt x="417" y="549"/>
                    <a:pt x="417" y="549"/>
                    <a:pt x="417" y="549"/>
                  </a:cubicBezTo>
                  <a:cubicBezTo>
                    <a:pt x="417" y="549"/>
                    <a:pt x="417" y="549"/>
                    <a:pt x="417" y="550"/>
                  </a:cubicBezTo>
                  <a:cubicBezTo>
                    <a:pt x="417" y="572"/>
                    <a:pt x="417" y="572"/>
                    <a:pt x="417" y="572"/>
                  </a:cubicBezTo>
                  <a:cubicBezTo>
                    <a:pt x="417" y="595"/>
                    <a:pt x="417" y="595"/>
                    <a:pt x="417" y="595"/>
                  </a:cubicBezTo>
                  <a:cubicBezTo>
                    <a:pt x="417" y="601"/>
                    <a:pt x="417" y="601"/>
                    <a:pt x="417" y="601"/>
                  </a:cubicBezTo>
                  <a:cubicBezTo>
                    <a:pt x="417" y="603"/>
                    <a:pt x="416" y="606"/>
                    <a:pt x="415" y="609"/>
                  </a:cubicBezTo>
                  <a:cubicBezTo>
                    <a:pt x="413" y="614"/>
                    <a:pt x="409" y="618"/>
                    <a:pt x="405" y="621"/>
                  </a:cubicBezTo>
                  <a:cubicBezTo>
                    <a:pt x="402" y="622"/>
                    <a:pt x="400" y="623"/>
                    <a:pt x="397" y="623"/>
                  </a:cubicBezTo>
                  <a:cubicBezTo>
                    <a:pt x="396" y="623"/>
                    <a:pt x="394" y="624"/>
                    <a:pt x="393" y="624"/>
                  </a:cubicBezTo>
                  <a:cubicBezTo>
                    <a:pt x="390" y="624"/>
                    <a:pt x="390" y="624"/>
                    <a:pt x="390" y="624"/>
                  </a:cubicBezTo>
                  <a:cubicBezTo>
                    <a:pt x="384" y="624"/>
                    <a:pt x="384" y="624"/>
                    <a:pt x="384" y="624"/>
                  </a:cubicBezTo>
                  <a:cubicBezTo>
                    <a:pt x="384" y="623"/>
                    <a:pt x="384" y="623"/>
                    <a:pt x="385" y="623"/>
                  </a:cubicBezTo>
                  <a:cubicBezTo>
                    <a:pt x="379" y="623"/>
                    <a:pt x="374" y="623"/>
                    <a:pt x="369" y="623"/>
                  </a:cubicBezTo>
                  <a:cubicBezTo>
                    <a:pt x="390" y="623"/>
                    <a:pt x="390" y="623"/>
                    <a:pt x="390" y="623"/>
                  </a:cubicBezTo>
                  <a:cubicBezTo>
                    <a:pt x="393" y="623"/>
                    <a:pt x="393" y="623"/>
                    <a:pt x="393" y="623"/>
                  </a:cubicBezTo>
                  <a:cubicBezTo>
                    <a:pt x="394" y="623"/>
                    <a:pt x="395" y="623"/>
                    <a:pt x="397" y="622"/>
                  </a:cubicBezTo>
                  <a:cubicBezTo>
                    <a:pt x="399" y="622"/>
                    <a:pt x="402" y="621"/>
                    <a:pt x="404" y="620"/>
                  </a:cubicBezTo>
                  <a:cubicBezTo>
                    <a:pt x="409" y="617"/>
                    <a:pt x="413" y="612"/>
                    <a:pt x="414" y="607"/>
                  </a:cubicBezTo>
                  <a:cubicBezTo>
                    <a:pt x="415" y="606"/>
                    <a:pt x="415" y="605"/>
                    <a:pt x="415" y="603"/>
                  </a:cubicBezTo>
                  <a:cubicBezTo>
                    <a:pt x="416" y="603"/>
                    <a:pt x="416" y="602"/>
                    <a:pt x="416" y="601"/>
                  </a:cubicBezTo>
                  <a:cubicBezTo>
                    <a:pt x="416" y="601"/>
                    <a:pt x="416" y="600"/>
                    <a:pt x="416" y="599"/>
                  </a:cubicBezTo>
                  <a:cubicBezTo>
                    <a:pt x="416" y="593"/>
                    <a:pt x="416" y="593"/>
                    <a:pt x="416" y="593"/>
                  </a:cubicBezTo>
                  <a:cubicBezTo>
                    <a:pt x="416" y="581"/>
                    <a:pt x="416" y="581"/>
                    <a:pt x="416" y="581"/>
                  </a:cubicBezTo>
                  <a:cubicBezTo>
                    <a:pt x="416" y="557"/>
                    <a:pt x="416" y="557"/>
                    <a:pt x="416" y="557"/>
                  </a:cubicBezTo>
                  <a:cubicBezTo>
                    <a:pt x="416" y="549"/>
                    <a:pt x="416" y="549"/>
                    <a:pt x="416" y="549"/>
                  </a:cubicBezTo>
                  <a:cubicBezTo>
                    <a:pt x="416" y="548"/>
                    <a:pt x="416" y="548"/>
                    <a:pt x="416" y="548"/>
                  </a:cubicBezTo>
                  <a:cubicBezTo>
                    <a:pt x="416" y="548"/>
                    <a:pt x="416" y="548"/>
                    <a:pt x="416" y="548"/>
                  </a:cubicBezTo>
                  <a:cubicBezTo>
                    <a:pt x="417" y="548"/>
                    <a:pt x="417" y="548"/>
                    <a:pt x="417" y="548"/>
                  </a:cubicBezTo>
                  <a:cubicBezTo>
                    <a:pt x="419" y="547"/>
                    <a:pt x="421" y="546"/>
                    <a:pt x="423" y="545"/>
                  </a:cubicBezTo>
                  <a:cubicBezTo>
                    <a:pt x="430" y="541"/>
                    <a:pt x="437" y="537"/>
                    <a:pt x="444" y="533"/>
                  </a:cubicBezTo>
                  <a:cubicBezTo>
                    <a:pt x="445" y="534"/>
                    <a:pt x="445" y="534"/>
                    <a:pt x="445" y="534"/>
                  </a:cubicBezTo>
                  <a:cubicBezTo>
                    <a:pt x="476" y="514"/>
                    <a:pt x="504" y="488"/>
                    <a:pt x="526" y="458"/>
                  </a:cubicBezTo>
                  <a:cubicBezTo>
                    <a:pt x="548" y="428"/>
                    <a:pt x="564" y="394"/>
                    <a:pt x="574" y="357"/>
                  </a:cubicBezTo>
                  <a:cubicBezTo>
                    <a:pt x="583" y="321"/>
                    <a:pt x="585" y="283"/>
                    <a:pt x="579" y="245"/>
                  </a:cubicBezTo>
                  <a:cubicBezTo>
                    <a:pt x="574" y="208"/>
                    <a:pt x="561" y="171"/>
                    <a:pt x="542" y="139"/>
                  </a:cubicBezTo>
                  <a:close/>
                  <a:moveTo>
                    <a:pt x="338" y="819"/>
                  </a:moveTo>
                  <a:cubicBezTo>
                    <a:pt x="339" y="819"/>
                    <a:pt x="340" y="819"/>
                    <a:pt x="340" y="818"/>
                  </a:cubicBezTo>
                  <a:cubicBezTo>
                    <a:pt x="340" y="819"/>
                    <a:pt x="339" y="819"/>
                    <a:pt x="338" y="819"/>
                  </a:cubicBezTo>
                  <a:close/>
                  <a:moveTo>
                    <a:pt x="256" y="820"/>
                  </a:moveTo>
                  <a:cubicBezTo>
                    <a:pt x="265" y="821"/>
                    <a:pt x="274" y="822"/>
                    <a:pt x="283" y="823"/>
                  </a:cubicBezTo>
                  <a:cubicBezTo>
                    <a:pt x="292" y="823"/>
                    <a:pt x="301" y="824"/>
                    <a:pt x="310" y="824"/>
                  </a:cubicBezTo>
                  <a:cubicBezTo>
                    <a:pt x="315" y="824"/>
                    <a:pt x="319" y="823"/>
                    <a:pt x="324" y="823"/>
                  </a:cubicBezTo>
                  <a:cubicBezTo>
                    <a:pt x="328" y="822"/>
                    <a:pt x="333" y="822"/>
                    <a:pt x="336" y="820"/>
                  </a:cubicBezTo>
                  <a:cubicBezTo>
                    <a:pt x="337" y="820"/>
                    <a:pt x="337" y="820"/>
                    <a:pt x="337" y="820"/>
                  </a:cubicBezTo>
                  <a:cubicBezTo>
                    <a:pt x="337" y="820"/>
                    <a:pt x="337" y="820"/>
                    <a:pt x="338" y="819"/>
                  </a:cubicBezTo>
                  <a:cubicBezTo>
                    <a:pt x="337" y="820"/>
                    <a:pt x="337" y="820"/>
                    <a:pt x="337" y="820"/>
                  </a:cubicBezTo>
                  <a:cubicBezTo>
                    <a:pt x="336" y="820"/>
                    <a:pt x="336" y="820"/>
                    <a:pt x="336" y="820"/>
                  </a:cubicBezTo>
                  <a:cubicBezTo>
                    <a:pt x="332" y="822"/>
                    <a:pt x="328" y="822"/>
                    <a:pt x="324" y="823"/>
                  </a:cubicBezTo>
                  <a:cubicBezTo>
                    <a:pt x="319" y="823"/>
                    <a:pt x="315" y="824"/>
                    <a:pt x="310" y="824"/>
                  </a:cubicBezTo>
                  <a:cubicBezTo>
                    <a:pt x="301" y="824"/>
                    <a:pt x="292" y="824"/>
                    <a:pt x="283" y="823"/>
                  </a:cubicBezTo>
                  <a:cubicBezTo>
                    <a:pt x="274" y="822"/>
                    <a:pt x="264" y="821"/>
                    <a:pt x="256" y="820"/>
                  </a:cubicBezTo>
                  <a:cubicBezTo>
                    <a:pt x="253" y="820"/>
                    <a:pt x="251" y="820"/>
                    <a:pt x="249" y="819"/>
                  </a:cubicBezTo>
                  <a:cubicBezTo>
                    <a:pt x="249" y="819"/>
                    <a:pt x="249" y="819"/>
                    <a:pt x="248" y="819"/>
                  </a:cubicBezTo>
                  <a:cubicBezTo>
                    <a:pt x="248" y="819"/>
                    <a:pt x="248" y="819"/>
                    <a:pt x="248" y="819"/>
                  </a:cubicBezTo>
                  <a:cubicBezTo>
                    <a:pt x="249" y="819"/>
                    <a:pt x="249" y="819"/>
                    <a:pt x="249" y="819"/>
                  </a:cubicBezTo>
                  <a:cubicBezTo>
                    <a:pt x="249" y="819"/>
                    <a:pt x="249" y="819"/>
                    <a:pt x="249" y="819"/>
                  </a:cubicBezTo>
                  <a:cubicBezTo>
                    <a:pt x="249" y="819"/>
                    <a:pt x="249" y="819"/>
                    <a:pt x="249" y="819"/>
                  </a:cubicBezTo>
                  <a:cubicBezTo>
                    <a:pt x="251" y="820"/>
                    <a:pt x="254" y="820"/>
                    <a:pt x="256" y="820"/>
                  </a:cubicBezTo>
                  <a:close/>
                  <a:moveTo>
                    <a:pt x="249" y="817"/>
                  </a:moveTo>
                  <a:cubicBezTo>
                    <a:pt x="249" y="817"/>
                    <a:pt x="249" y="817"/>
                    <a:pt x="249" y="817"/>
                  </a:cubicBezTo>
                  <a:cubicBezTo>
                    <a:pt x="249" y="817"/>
                    <a:pt x="249" y="817"/>
                    <a:pt x="249" y="817"/>
                  </a:cubicBezTo>
                  <a:cubicBezTo>
                    <a:pt x="249" y="817"/>
                    <a:pt x="249" y="817"/>
                    <a:pt x="249" y="817"/>
                  </a:cubicBezTo>
                  <a:close/>
                  <a:moveTo>
                    <a:pt x="249" y="819"/>
                  </a:moveTo>
                  <a:cubicBezTo>
                    <a:pt x="249" y="819"/>
                    <a:pt x="249" y="819"/>
                    <a:pt x="249" y="819"/>
                  </a:cubicBezTo>
                  <a:cubicBezTo>
                    <a:pt x="248" y="819"/>
                    <a:pt x="248" y="819"/>
                    <a:pt x="248" y="819"/>
                  </a:cubicBezTo>
                  <a:cubicBezTo>
                    <a:pt x="248" y="819"/>
                    <a:pt x="248" y="819"/>
                    <a:pt x="248" y="819"/>
                  </a:cubicBezTo>
                  <a:cubicBezTo>
                    <a:pt x="249" y="819"/>
                    <a:pt x="249" y="819"/>
                    <a:pt x="249" y="819"/>
                  </a:cubicBezTo>
                  <a:close/>
                  <a:moveTo>
                    <a:pt x="246" y="817"/>
                  </a:moveTo>
                  <a:cubicBezTo>
                    <a:pt x="246" y="818"/>
                    <a:pt x="247" y="818"/>
                    <a:pt x="248" y="818"/>
                  </a:cubicBezTo>
                  <a:cubicBezTo>
                    <a:pt x="248" y="819"/>
                    <a:pt x="248" y="819"/>
                    <a:pt x="248" y="819"/>
                  </a:cubicBezTo>
                  <a:cubicBezTo>
                    <a:pt x="248" y="819"/>
                    <a:pt x="248" y="819"/>
                    <a:pt x="248" y="819"/>
                  </a:cubicBezTo>
                  <a:cubicBezTo>
                    <a:pt x="248" y="819"/>
                    <a:pt x="248" y="819"/>
                    <a:pt x="248" y="819"/>
                  </a:cubicBezTo>
                  <a:cubicBezTo>
                    <a:pt x="248" y="819"/>
                    <a:pt x="248" y="819"/>
                    <a:pt x="248" y="819"/>
                  </a:cubicBezTo>
                  <a:cubicBezTo>
                    <a:pt x="248" y="819"/>
                    <a:pt x="248" y="819"/>
                    <a:pt x="248" y="819"/>
                  </a:cubicBezTo>
                  <a:cubicBezTo>
                    <a:pt x="248" y="819"/>
                    <a:pt x="248" y="819"/>
                    <a:pt x="248" y="818"/>
                  </a:cubicBezTo>
                  <a:cubicBezTo>
                    <a:pt x="247" y="818"/>
                    <a:pt x="246" y="817"/>
                    <a:pt x="245" y="817"/>
                  </a:cubicBezTo>
                  <a:cubicBezTo>
                    <a:pt x="243" y="814"/>
                    <a:pt x="240" y="811"/>
                    <a:pt x="237" y="807"/>
                  </a:cubicBezTo>
                  <a:cubicBezTo>
                    <a:pt x="240" y="811"/>
                    <a:pt x="243" y="814"/>
                    <a:pt x="246" y="817"/>
                  </a:cubicBezTo>
                  <a:close/>
                  <a:moveTo>
                    <a:pt x="230" y="813"/>
                  </a:moveTo>
                  <a:cubicBezTo>
                    <a:pt x="230" y="812"/>
                    <a:pt x="230" y="812"/>
                    <a:pt x="230" y="812"/>
                  </a:cubicBezTo>
                  <a:cubicBezTo>
                    <a:pt x="228" y="811"/>
                    <a:pt x="228" y="811"/>
                    <a:pt x="228" y="811"/>
                  </a:cubicBezTo>
                  <a:cubicBezTo>
                    <a:pt x="228" y="810"/>
                    <a:pt x="228" y="810"/>
                    <a:pt x="228" y="810"/>
                  </a:cubicBezTo>
                  <a:cubicBezTo>
                    <a:pt x="227" y="809"/>
                    <a:pt x="227" y="809"/>
                    <a:pt x="227" y="809"/>
                  </a:cubicBezTo>
                  <a:cubicBezTo>
                    <a:pt x="227" y="808"/>
                    <a:pt x="227" y="808"/>
                    <a:pt x="227" y="808"/>
                  </a:cubicBezTo>
                  <a:cubicBezTo>
                    <a:pt x="223" y="800"/>
                    <a:pt x="223" y="800"/>
                    <a:pt x="223" y="800"/>
                  </a:cubicBezTo>
                  <a:cubicBezTo>
                    <a:pt x="215" y="784"/>
                    <a:pt x="215" y="784"/>
                    <a:pt x="215" y="784"/>
                  </a:cubicBezTo>
                  <a:cubicBezTo>
                    <a:pt x="220" y="793"/>
                    <a:pt x="224" y="804"/>
                    <a:pt x="230" y="813"/>
                  </a:cubicBezTo>
                  <a:close/>
                  <a:moveTo>
                    <a:pt x="190" y="672"/>
                  </a:moveTo>
                  <a:cubicBezTo>
                    <a:pt x="187" y="672"/>
                    <a:pt x="187" y="672"/>
                    <a:pt x="187" y="672"/>
                  </a:cubicBezTo>
                  <a:cubicBezTo>
                    <a:pt x="185" y="672"/>
                    <a:pt x="185" y="672"/>
                    <a:pt x="185" y="672"/>
                  </a:cubicBezTo>
                  <a:cubicBezTo>
                    <a:pt x="185" y="672"/>
                    <a:pt x="184" y="672"/>
                    <a:pt x="183" y="672"/>
                  </a:cubicBezTo>
                  <a:cubicBezTo>
                    <a:pt x="180" y="672"/>
                    <a:pt x="177" y="673"/>
                    <a:pt x="175" y="675"/>
                  </a:cubicBezTo>
                  <a:cubicBezTo>
                    <a:pt x="172" y="677"/>
                    <a:pt x="170" y="679"/>
                    <a:pt x="169" y="681"/>
                  </a:cubicBezTo>
                  <a:cubicBezTo>
                    <a:pt x="166" y="686"/>
                    <a:pt x="165" y="691"/>
                    <a:pt x="165" y="696"/>
                  </a:cubicBezTo>
                  <a:cubicBezTo>
                    <a:pt x="165" y="702"/>
                    <a:pt x="167" y="707"/>
                    <a:pt x="171" y="711"/>
                  </a:cubicBezTo>
                  <a:cubicBezTo>
                    <a:pt x="173" y="713"/>
                    <a:pt x="175" y="715"/>
                    <a:pt x="178" y="716"/>
                  </a:cubicBezTo>
                  <a:cubicBezTo>
                    <a:pt x="179" y="716"/>
                    <a:pt x="181" y="717"/>
                    <a:pt x="182" y="717"/>
                  </a:cubicBezTo>
                  <a:cubicBezTo>
                    <a:pt x="183" y="717"/>
                    <a:pt x="184" y="717"/>
                    <a:pt x="184" y="717"/>
                  </a:cubicBezTo>
                  <a:cubicBezTo>
                    <a:pt x="185" y="717"/>
                    <a:pt x="185" y="717"/>
                    <a:pt x="185" y="717"/>
                  </a:cubicBezTo>
                  <a:cubicBezTo>
                    <a:pt x="186" y="717"/>
                    <a:pt x="186" y="717"/>
                    <a:pt x="186" y="717"/>
                  </a:cubicBezTo>
                  <a:cubicBezTo>
                    <a:pt x="199" y="717"/>
                    <a:pt x="199" y="717"/>
                    <a:pt x="199" y="717"/>
                  </a:cubicBezTo>
                  <a:cubicBezTo>
                    <a:pt x="224" y="718"/>
                    <a:pt x="224" y="718"/>
                    <a:pt x="224" y="718"/>
                  </a:cubicBezTo>
                  <a:cubicBezTo>
                    <a:pt x="257" y="718"/>
                    <a:pt x="290" y="718"/>
                    <a:pt x="325" y="718"/>
                  </a:cubicBezTo>
                  <a:cubicBezTo>
                    <a:pt x="325" y="719"/>
                    <a:pt x="325" y="719"/>
                    <a:pt x="325" y="719"/>
                  </a:cubicBezTo>
                  <a:cubicBezTo>
                    <a:pt x="323" y="719"/>
                    <a:pt x="322" y="719"/>
                    <a:pt x="321" y="719"/>
                  </a:cubicBezTo>
                  <a:cubicBezTo>
                    <a:pt x="300" y="719"/>
                    <a:pt x="300" y="719"/>
                    <a:pt x="300" y="719"/>
                  </a:cubicBezTo>
                  <a:cubicBezTo>
                    <a:pt x="297" y="719"/>
                    <a:pt x="297" y="719"/>
                    <a:pt x="297" y="719"/>
                  </a:cubicBezTo>
                  <a:cubicBezTo>
                    <a:pt x="272" y="719"/>
                    <a:pt x="247" y="718"/>
                    <a:pt x="223" y="718"/>
                  </a:cubicBezTo>
                  <a:cubicBezTo>
                    <a:pt x="198" y="718"/>
                    <a:pt x="198" y="718"/>
                    <a:pt x="198" y="718"/>
                  </a:cubicBezTo>
                  <a:cubicBezTo>
                    <a:pt x="186" y="718"/>
                    <a:pt x="186" y="718"/>
                    <a:pt x="186" y="718"/>
                  </a:cubicBezTo>
                  <a:cubicBezTo>
                    <a:pt x="185" y="718"/>
                    <a:pt x="185" y="718"/>
                    <a:pt x="185" y="718"/>
                  </a:cubicBezTo>
                  <a:cubicBezTo>
                    <a:pt x="184" y="718"/>
                    <a:pt x="184" y="718"/>
                    <a:pt x="184" y="718"/>
                  </a:cubicBezTo>
                  <a:cubicBezTo>
                    <a:pt x="183" y="718"/>
                    <a:pt x="182" y="718"/>
                    <a:pt x="181" y="718"/>
                  </a:cubicBezTo>
                  <a:cubicBezTo>
                    <a:pt x="180" y="718"/>
                    <a:pt x="178" y="717"/>
                    <a:pt x="177" y="716"/>
                  </a:cubicBezTo>
                  <a:cubicBezTo>
                    <a:pt x="174" y="715"/>
                    <a:pt x="172" y="713"/>
                    <a:pt x="170" y="711"/>
                  </a:cubicBezTo>
                  <a:cubicBezTo>
                    <a:pt x="166" y="707"/>
                    <a:pt x="164" y="702"/>
                    <a:pt x="164" y="696"/>
                  </a:cubicBezTo>
                  <a:cubicBezTo>
                    <a:pt x="164" y="691"/>
                    <a:pt x="165" y="685"/>
                    <a:pt x="168" y="680"/>
                  </a:cubicBezTo>
                  <a:cubicBezTo>
                    <a:pt x="170" y="678"/>
                    <a:pt x="172" y="676"/>
                    <a:pt x="174" y="674"/>
                  </a:cubicBezTo>
                  <a:cubicBezTo>
                    <a:pt x="177" y="673"/>
                    <a:pt x="180" y="671"/>
                    <a:pt x="183" y="671"/>
                  </a:cubicBezTo>
                  <a:cubicBezTo>
                    <a:pt x="183" y="671"/>
                    <a:pt x="184" y="671"/>
                    <a:pt x="185" y="671"/>
                  </a:cubicBezTo>
                  <a:cubicBezTo>
                    <a:pt x="187" y="671"/>
                    <a:pt x="187" y="671"/>
                    <a:pt x="187" y="671"/>
                  </a:cubicBezTo>
                  <a:cubicBezTo>
                    <a:pt x="190" y="671"/>
                    <a:pt x="190" y="671"/>
                    <a:pt x="190" y="671"/>
                  </a:cubicBezTo>
                  <a:cubicBezTo>
                    <a:pt x="196" y="671"/>
                    <a:pt x="196" y="671"/>
                    <a:pt x="196" y="671"/>
                  </a:cubicBezTo>
                  <a:cubicBezTo>
                    <a:pt x="196" y="671"/>
                    <a:pt x="194" y="671"/>
                    <a:pt x="197" y="671"/>
                  </a:cubicBezTo>
                  <a:lnTo>
                    <a:pt x="190" y="672"/>
                  </a:lnTo>
                  <a:close/>
                  <a:moveTo>
                    <a:pt x="136" y="380"/>
                  </a:moveTo>
                  <a:cubicBezTo>
                    <a:pt x="135" y="376"/>
                    <a:pt x="135" y="371"/>
                    <a:pt x="136" y="368"/>
                  </a:cubicBezTo>
                  <a:cubicBezTo>
                    <a:pt x="137" y="364"/>
                    <a:pt x="139" y="361"/>
                    <a:pt x="143" y="359"/>
                  </a:cubicBezTo>
                  <a:cubicBezTo>
                    <a:pt x="146" y="356"/>
                    <a:pt x="150" y="355"/>
                    <a:pt x="154" y="354"/>
                  </a:cubicBezTo>
                  <a:cubicBezTo>
                    <a:pt x="158" y="354"/>
                    <a:pt x="162" y="355"/>
                    <a:pt x="166" y="357"/>
                  </a:cubicBezTo>
                  <a:cubicBezTo>
                    <a:pt x="170" y="359"/>
                    <a:pt x="174" y="362"/>
                    <a:pt x="177" y="366"/>
                  </a:cubicBezTo>
                  <a:cubicBezTo>
                    <a:pt x="180" y="369"/>
                    <a:pt x="183" y="373"/>
                    <a:pt x="185" y="377"/>
                  </a:cubicBezTo>
                  <a:cubicBezTo>
                    <a:pt x="188" y="384"/>
                    <a:pt x="188" y="384"/>
                    <a:pt x="188" y="384"/>
                  </a:cubicBezTo>
                  <a:cubicBezTo>
                    <a:pt x="194" y="396"/>
                    <a:pt x="194" y="396"/>
                    <a:pt x="194" y="396"/>
                  </a:cubicBezTo>
                  <a:cubicBezTo>
                    <a:pt x="196" y="395"/>
                    <a:pt x="198" y="394"/>
                    <a:pt x="200" y="393"/>
                  </a:cubicBezTo>
                  <a:cubicBezTo>
                    <a:pt x="201" y="393"/>
                    <a:pt x="201" y="392"/>
                    <a:pt x="202" y="392"/>
                  </a:cubicBezTo>
                  <a:cubicBezTo>
                    <a:pt x="203" y="391"/>
                    <a:pt x="204" y="391"/>
                    <a:pt x="205" y="390"/>
                  </a:cubicBezTo>
                  <a:cubicBezTo>
                    <a:pt x="207" y="389"/>
                    <a:pt x="207" y="389"/>
                    <a:pt x="207" y="389"/>
                  </a:cubicBezTo>
                  <a:cubicBezTo>
                    <a:pt x="209" y="388"/>
                    <a:pt x="209" y="388"/>
                    <a:pt x="209" y="388"/>
                  </a:cubicBezTo>
                  <a:cubicBezTo>
                    <a:pt x="210" y="387"/>
                    <a:pt x="211" y="386"/>
                    <a:pt x="213" y="386"/>
                  </a:cubicBezTo>
                  <a:cubicBezTo>
                    <a:pt x="217" y="383"/>
                    <a:pt x="221" y="380"/>
                    <a:pt x="225" y="376"/>
                  </a:cubicBezTo>
                  <a:cubicBezTo>
                    <a:pt x="229" y="373"/>
                    <a:pt x="233" y="369"/>
                    <a:pt x="237" y="366"/>
                  </a:cubicBezTo>
                  <a:cubicBezTo>
                    <a:pt x="239" y="364"/>
                    <a:pt x="240" y="362"/>
                    <a:pt x="242" y="360"/>
                  </a:cubicBezTo>
                  <a:cubicBezTo>
                    <a:pt x="244" y="358"/>
                    <a:pt x="244" y="358"/>
                    <a:pt x="244" y="358"/>
                  </a:cubicBezTo>
                  <a:cubicBezTo>
                    <a:pt x="246" y="356"/>
                    <a:pt x="246" y="356"/>
                    <a:pt x="246" y="356"/>
                  </a:cubicBezTo>
                  <a:cubicBezTo>
                    <a:pt x="247" y="354"/>
                    <a:pt x="249" y="353"/>
                    <a:pt x="250" y="351"/>
                  </a:cubicBezTo>
                  <a:cubicBezTo>
                    <a:pt x="249" y="349"/>
                    <a:pt x="247" y="348"/>
                    <a:pt x="246" y="346"/>
                  </a:cubicBezTo>
                  <a:cubicBezTo>
                    <a:pt x="245" y="345"/>
                    <a:pt x="245" y="345"/>
                    <a:pt x="245" y="345"/>
                  </a:cubicBezTo>
                  <a:cubicBezTo>
                    <a:pt x="245" y="344"/>
                    <a:pt x="245" y="344"/>
                    <a:pt x="245" y="344"/>
                  </a:cubicBezTo>
                  <a:cubicBezTo>
                    <a:pt x="245" y="343"/>
                    <a:pt x="244" y="343"/>
                    <a:pt x="244" y="342"/>
                  </a:cubicBezTo>
                  <a:cubicBezTo>
                    <a:pt x="243" y="340"/>
                    <a:pt x="242" y="338"/>
                    <a:pt x="242" y="336"/>
                  </a:cubicBezTo>
                  <a:cubicBezTo>
                    <a:pt x="242" y="335"/>
                    <a:pt x="241" y="334"/>
                    <a:pt x="241" y="333"/>
                  </a:cubicBezTo>
                  <a:cubicBezTo>
                    <a:pt x="241" y="332"/>
                    <a:pt x="241" y="332"/>
                    <a:pt x="241" y="331"/>
                  </a:cubicBezTo>
                  <a:cubicBezTo>
                    <a:pt x="241" y="331"/>
                    <a:pt x="241" y="330"/>
                    <a:pt x="241" y="330"/>
                  </a:cubicBezTo>
                  <a:cubicBezTo>
                    <a:pt x="241" y="328"/>
                    <a:pt x="241" y="325"/>
                    <a:pt x="241" y="323"/>
                  </a:cubicBezTo>
                  <a:cubicBezTo>
                    <a:pt x="242" y="314"/>
                    <a:pt x="246" y="306"/>
                    <a:pt x="251" y="298"/>
                  </a:cubicBezTo>
                  <a:cubicBezTo>
                    <a:pt x="253" y="295"/>
                    <a:pt x="256" y="291"/>
                    <a:pt x="260" y="289"/>
                  </a:cubicBezTo>
                  <a:cubicBezTo>
                    <a:pt x="263" y="287"/>
                    <a:pt x="267" y="286"/>
                    <a:pt x="271" y="286"/>
                  </a:cubicBezTo>
                  <a:cubicBezTo>
                    <a:pt x="274" y="287"/>
                    <a:pt x="278" y="288"/>
                    <a:pt x="281" y="291"/>
                  </a:cubicBezTo>
                  <a:cubicBezTo>
                    <a:pt x="285" y="293"/>
                    <a:pt x="287" y="297"/>
                    <a:pt x="288" y="300"/>
                  </a:cubicBezTo>
                  <a:cubicBezTo>
                    <a:pt x="291" y="307"/>
                    <a:pt x="288" y="316"/>
                    <a:pt x="284" y="324"/>
                  </a:cubicBezTo>
                  <a:cubicBezTo>
                    <a:pt x="282" y="328"/>
                    <a:pt x="279" y="332"/>
                    <a:pt x="276" y="335"/>
                  </a:cubicBezTo>
                  <a:cubicBezTo>
                    <a:pt x="275" y="337"/>
                    <a:pt x="275" y="337"/>
                    <a:pt x="275" y="337"/>
                  </a:cubicBezTo>
                  <a:cubicBezTo>
                    <a:pt x="273" y="339"/>
                    <a:pt x="273" y="339"/>
                    <a:pt x="273" y="339"/>
                  </a:cubicBezTo>
                  <a:cubicBezTo>
                    <a:pt x="269" y="344"/>
                    <a:pt x="269" y="344"/>
                    <a:pt x="269" y="344"/>
                  </a:cubicBezTo>
                  <a:cubicBezTo>
                    <a:pt x="268" y="346"/>
                    <a:pt x="267" y="347"/>
                    <a:pt x="267" y="349"/>
                  </a:cubicBezTo>
                  <a:cubicBezTo>
                    <a:pt x="267" y="349"/>
                    <a:pt x="267" y="350"/>
                    <a:pt x="267" y="350"/>
                  </a:cubicBezTo>
                  <a:cubicBezTo>
                    <a:pt x="267" y="351"/>
                    <a:pt x="267" y="351"/>
                    <a:pt x="267" y="351"/>
                  </a:cubicBezTo>
                  <a:cubicBezTo>
                    <a:pt x="267" y="351"/>
                    <a:pt x="267" y="351"/>
                    <a:pt x="268" y="351"/>
                  </a:cubicBezTo>
                  <a:cubicBezTo>
                    <a:pt x="268" y="352"/>
                    <a:pt x="268" y="352"/>
                    <a:pt x="268" y="352"/>
                  </a:cubicBezTo>
                  <a:cubicBezTo>
                    <a:pt x="268" y="352"/>
                    <a:pt x="269" y="353"/>
                    <a:pt x="270" y="353"/>
                  </a:cubicBezTo>
                  <a:cubicBezTo>
                    <a:pt x="270" y="354"/>
                    <a:pt x="271" y="354"/>
                    <a:pt x="272" y="354"/>
                  </a:cubicBezTo>
                  <a:cubicBezTo>
                    <a:pt x="274" y="355"/>
                    <a:pt x="276" y="356"/>
                    <a:pt x="277" y="356"/>
                  </a:cubicBezTo>
                  <a:cubicBezTo>
                    <a:pt x="278" y="356"/>
                    <a:pt x="279" y="357"/>
                    <a:pt x="280" y="357"/>
                  </a:cubicBezTo>
                  <a:cubicBezTo>
                    <a:pt x="283" y="357"/>
                    <a:pt x="283" y="357"/>
                    <a:pt x="283" y="357"/>
                  </a:cubicBezTo>
                  <a:cubicBezTo>
                    <a:pt x="285" y="358"/>
                    <a:pt x="286" y="358"/>
                    <a:pt x="287" y="358"/>
                  </a:cubicBezTo>
                  <a:cubicBezTo>
                    <a:pt x="292" y="359"/>
                    <a:pt x="297" y="359"/>
                    <a:pt x="303" y="359"/>
                  </a:cubicBezTo>
                  <a:cubicBezTo>
                    <a:pt x="308" y="359"/>
                    <a:pt x="313" y="359"/>
                    <a:pt x="318" y="358"/>
                  </a:cubicBezTo>
                  <a:cubicBezTo>
                    <a:pt x="321" y="357"/>
                    <a:pt x="323" y="356"/>
                    <a:pt x="326" y="355"/>
                  </a:cubicBezTo>
                  <a:cubicBezTo>
                    <a:pt x="327" y="355"/>
                    <a:pt x="327" y="355"/>
                    <a:pt x="327" y="355"/>
                  </a:cubicBezTo>
                  <a:cubicBezTo>
                    <a:pt x="328" y="355"/>
                    <a:pt x="328" y="355"/>
                    <a:pt x="328" y="355"/>
                  </a:cubicBezTo>
                  <a:cubicBezTo>
                    <a:pt x="331" y="353"/>
                    <a:pt x="331" y="353"/>
                    <a:pt x="331" y="353"/>
                  </a:cubicBezTo>
                  <a:cubicBezTo>
                    <a:pt x="333" y="353"/>
                    <a:pt x="335" y="352"/>
                    <a:pt x="337" y="351"/>
                  </a:cubicBezTo>
                  <a:cubicBezTo>
                    <a:pt x="336" y="348"/>
                    <a:pt x="336" y="345"/>
                    <a:pt x="335" y="342"/>
                  </a:cubicBezTo>
                  <a:cubicBezTo>
                    <a:pt x="335" y="340"/>
                    <a:pt x="335" y="340"/>
                    <a:pt x="335" y="340"/>
                  </a:cubicBezTo>
                  <a:cubicBezTo>
                    <a:pt x="335" y="339"/>
                    <a:pt x="335" y="339"/>
                    <a:pt x="335" y="339"/>
                  </a:cubicBezTo>
                  <a:cubicBezTo>
                    <a:pt x="334" y="337"/>
                    <a:pt x="334" y="337"/>
                    <a:pt x="334" y="337"/>
                  </a:cubicBezTo>
                  <a:cubicBezTo>
                    <a:pt x="334" y="333"/>
                    <a:pt x="334" y="330"/>
                    <a:pt x="334" y="327"/>
                  </a:cubicBezTo>
                  <a:cubicBezTo>
                    <a:pt x="334" y="320"/>
                    <a:pt x="336" y="314"/>
                    <a:pt x="339" y="309"/>
                  </a:cubicBezTo>
                  <a:cubicBezTo>
                    <a:pt x="340" y="307"/>
                    <a:pt x="342" y="304"/>
                    <a:pt x="345" y="302"/>
                  </a:cubicBezTo>
                  <a:cubicBezTo>
                    <a:pt x="346" y="301"/>
                    <a:pt x="347" y="300"/>
                    <a:pt x="348" y="299"/>
                  </a:cubicBezTo>
                  <a:cubicBezTo>
                    <a:pt x="349" y="298"/>
                    <a:pt x="350" y="297"/>
                    <a:pt x="352" y="297"/>
                  </a:cubicBezTo>
                  <a:cubicBezTo>
                    <a:pt x="357" y="294"/>
                    <a:pt x="363" y="294"/>
                    <a:pt x="367" y="296"/>
                  </a:cubicBezTo>
                  <a:cubicBezTo>
                    <a:pt x="369" y="296"/>
                    <a:pt x="370" y="297"/>
                    <a:pt x="371" y="297"/>
                  </a:cubicBezTo>
                  <a:cubicBezTo>
                    <a:pt x="371" y="298"/>
                    <a:pt x="372" y="298"/>
                    <a:pt x="372" y="299"/>
                  </a:cubicBezTo>
                  <a:cubicBezTo>
                    <a:pt x="373" y="299"/>
                    <a:pt x="373" y="300"/>
                    <a:pt x="374" y="300"/>
                  </a:cubicBezTo>
                  <a:cubicBezTo>
                    <a:pt x="375" y="303"/>
                    <a:pt x="377" y="305"/>
                    <a:pt x="378" y="308"/>
                  </a:cubicBezTo>
                  <a:cubicBezTo>
                    <a:pt x="380" y="313"/>
                    <a:pt x="380" y="319"/>
                    <a:pt x="378" y="325"/>
                  </a:cubicBezTo>
                  <a:cubicBezTo>
                    <a:pt x="376" y="330"/>
                    <a:pt x="372" y="336"/>
                    <a:pt x="367" y="340"/>
                  </a:cubicBezTo>
                  <a:cubicBezTo>
                    <a:pt x="365" y="343"/>
                    <a:pt x="363" y="345"/>
                    <a:pt x="360" y="347"/>
                  </a:cubicBezTo>
                  <a:cubicBezTo>
                    <a:pt x="359" y="347"/>
                    <a:pt x="359" y="348"/>
                    <a:pt x="358" y="348"/>
                  </a:cubicBezTo>
                  <a:cubicBezTo>
                    <a:pt x="357" y="349"/>
                    <a:pt x="357" y="349"/>
                    <a:pt x="357" y="349"/>
                  </a:cubicBezTo>
                  <a:cubicBezTo>
                    <a:pt x="356" y="350"/>
                    <a:pt x="356" y="350"/>
                    <a:pt x="356" y="350"/>
                  </a:cubicBezTo>
                  <a:cubicBezTo>
                    <a:pt x="353" y="352"/>
                    <a:pt x="351" y="353"/>
                    <a:pt x="348" y="355"/>
                  </a:cubicBezTo>
                  <a:cubicBezTo>
                    <a:pt x="349" y="357"/>
                    <a:pt x="349" y="359"/>
                    <a:pt x="350" y="361"/>
                  </a:cubicBezTo>
                  <a:cubicBezTo>
                    <a:pt x="350" y="362"/>
                    <a:pt x="351" y="363"/>
                    <a:pt x="351" y="364"/>
                  </a:cubicBezTo>
                  <a:cubicBezTo>
                    <a:pt x="352" y="366"/>
                    <a:pt x="352" y="366"/>
                    <a:pt x="352" y="366"/>
                  </a:cubicBezTo>
                  <a:cubicBezTo>
                    <a:pt x="353" y="369"/>
                    <a:pt x="354" y="371"/>
                    <a:pt x="356" y="373"/>
                  </a:cubicBezTo>
                  <a:cubicBezTo>
                    <a:pt x="358" y="378"/>
                    <a:pt x="361" y="382"/>
                    <a:pt x="364" y="387"/>
                  </a:cubicBezTo>
                  <a:cubicBezTo>
                    <a:pt x="367" y="391"/>
                    <a:pt x="371" y="395"/>
                    <a:pt x="375" y="398"/>
                  </a:cubicBezTo>
                  <a:cubicBezTo>
                    <a:pt x="376" y="399"/>
                    <a:pt x="377" y="400"/>
                    <a:pt x="378" y="400"/>
                  </a:cubicBezTo>
                  <a:cubicBezTo>
                    <a:pt x="379" y="401"/>
                    <a:pt x="379" y="401"/>
                    <a:pt x="380" y="402"/>
                  </a:cubicBezTo>
                  <a:cubicBezTo>
                    <a:pt x="381" y="402"/>
                    <a:pt x="381" y="402"/>
                    <a:pt x="381" y="402"/>
                  </a:cubicBezTo>
                  <a:cubicBezTo>
                    <a:pt x="381" y="402"/>
                    <a:pt x="381" y="402"/>
                    <a:pt x="381" y="402"/>
                  </a:cubicBezTo>
                  <a:cubicBezTo>
                    <a:pt x="383" y="403"/>
                    <a:pt x="383" y="403"/>
                    <a:pt x="383" y="403"/>
                  </a:cubicBezTo>
                  <a:cubicBezTo>
                    <a:pt x="384" y="404"/>
                    <a:pt x="386" y="405"/>
                    <a:pt x="388" y="406"/>
                  </a:cubicBezTo>
                  <a:cubicBezTo>
                    <a:pt x="391" y="407"/>
                    <a:pt x="391" y="407"/>
                    <a:pt x="391" y="407"/>
                  </a:cubicBezTo>
                  <a:cubicBezTo>
                    <a:pt x="392" y="408"/>
                    <a:pt x="392" y="408"/>
                    <a:pt x="392" y="408"/>
                  </a:cubicBezTo>
                  <a:cubicBezTo>
                    <a:pt x="393" y="408"/>
                    <a:pt x="393" y="408"/>
                    <a:pt x="394" y="408"/>
                  </a:cubicBezTo>
                  <a:cubicBezTo>
                    <a:pt x="401" y="393"/>
                    <a:pt x="401" y="393"/>
                    <a:pt x="401" y="393"/>
                  </a:cubicBezTo>
                  <a:cubicBezTo>
                    <a:pt x="406" y="383"/>
                    <a:pt x="406" y="383"/>
                    <a:pt x="406" y="383"/>
                  </a:cubicBezTo>
                  <a:cubicBezTo>
                    <a:pt x="408" y="379"/>
                    <a:pt x="408" y="379"/>
                    <a:pt x="408" y="379"/>
                  </a:cubicBezTo>
                  <a:cubicBezTo>
                    <a:pt x="409" y="378"/>
                    <a:pt x="409" y="378"/>
                    <a:pt x="409" y="378"/>
                  </a:cubicBezTo>
                  <a:cubicBezTo>
                    <a:pt x="409" y="377"/>
                    <a:pt x="409" y="377"/>
                    <a:pt x="409" y="377"/>
                  </a:cubicBezTo>
                  <a:cubicBezTo>
                    <a:pt x="410" y="376"/>
                    <a:pt x="410" y="375"/>
                    <a:pt x="411" y="375"/>
                  </a:cubicBezTo>
                  <a:cubicBezTo>
                    <a:pt x="413" y="372"/>
                    <a:pt x="415" y="370"/>
                    <a:pt x="417" y="367"/>
                  </a:cubicBezTo>
                  <a:cubicBezTo>
                    <a:pt x="420" y="365"/>
                    <a:pt x="422" y="363"/>
                    <a:pt x="425" y="362"/>
                  </a:cubicBezTo>
                  <a:cubicBezTo>
                    <a:pt x="426" y="361"/>
                    <a:pt x="427" y="361"/>
                    <a:pt x="429" y="361"/>
                  </a:cubicBezTo>
                  <a:cubicBezTo>
                    <a:pt x="430" y="361"/>
                    <a:pt x="431" y="361"/>
                    <a:pt x="432" y="361"/>
                  </a:cubicBezTo>
                  <a:cubicBezTo>
                    <a:pt x="437" y="362"/>
                    <a:pt x="441" y="366"/>
                    <a:pt x="444" y="372"/>
                  </a:cubicBezTo>
                  <a:cubicBezTo>
                    <a:pt x="446" y="377"/>
                    <a:pt x="447" y="384"/>
                    <a:pt x="446" y="390"/>
                  </a:cubicBezTo>
                  <a:cubicBezTo>
                    <a:pt x="445" y="393"/>
                    <a:pt x="445" y="396"/>
                    <a:pt x="443" y="399"/>
                  </a:cubicBezTo>
                  <a:cubicBezTo>
                    <a:pt x="442" y="402"/>
                    <a:pt x="440" y="405"/>
                    <a:pt x="438" y="407"/>
                  </a:cubicBezTo>
                  <a:cubicBezTo>
                    <a:pt x="434" y="411"/>
                    <a:pt x="429" y="415"/>
                    <a:pt x="423" y="417"/>
                  </a:cubicBezTo>
                  <a:cubicBezTo>
                    <a:pt x="420" y="418"/>
                    <a:pt x="416" y="418"/>
                    <a:pt x="413" y="418"/>
                  </a:cubicBezTo>
                  <a:cubicBezTo>
                    <a:pt x="411" y="418"/>
                    <a:pt x="410" y="419"/>
                    <a:pt x="408" y="419"/>
                  </a:cubicBezTo>
                  <a:cubicBezTo>
                    <a:pt x="407" y="418"/>
                    <a:pt x="407" y="418"/>
                    <a:pt x="407" y="418"/>
                  </a:cubicBezTo>
                  <a:cubicBezTo>
                    <a:pt x="407" y="418"/>
                    <a:pt x="406" y="418"/>
                    <a:pt x="406" y="418"/>
                  </a:cubicBezTo>
                  <a:cubicBezTo>
                    <a:pt x="405" y="418"/>
                    <a:pt x="404" y="418"/>
                    <a:pt x="404" y="418"/>
                  </a:cubicBezTo>
                  <a:cubicBezTo>
                    <a:pt x="399" y="418"/>
                    <a:pt x="399" y="418"/>
                    <a:pt x="399" y="418"/>
                  </a:cubicBezTo>
                  <a:cubicBezTo>
                    <a:pt x="398" y="419"/>
                    <a:pt x="397" y="421"/>
                    <a:pt x="397" y="423"/>
                  </a:cubicBezTo>
                  <a:cubicBezTo>
                    <a:pt x="395" y="427"/>
                    <a:pt x="395" y="427"/>
                    <a:pt x="395" y="427"/>
                  </a:cubicBezTo>
                  <a:cubicBezTo>
                    <a:pt x="392" y="432"/>
                    <a:pt x="392" y="432"/>
                    <a:pt x="392" y="432"/>
                  </a:cubicBezTo>
                  <a:cubicBezTo>
                    <a:pt x="387" y="443"/>
                    <a:pt x="387" y="443"/>
                    <a:pt x="387" y="443"/>
                  </a:cubicBezTo>
                  <a:cubicBezTo>
                    <a:pt x="384" y="451"/>
                    <a:pt x="381" y="458"/>
                    <a:pt x="378" y="465"/>
                  </a:cubicBezTo>
                  <a:cubicBezTo>
                    <a:pt x="372" y="480"/>
                    <a:pt x="367" y="495"/>
                    <a:pt x="361" y="510"/>
                  </a:cubicBezTo>
                  <a:cubicBezTo>
                    <a:pt x="351" y="539"/>
                    <a:pt x="341" y="570"/>
                    <a:pt x="332" y="600"/>
                  </a:cubicBezTo>
                  <a:cubicBezTo>
                    <a:pt x="327" y="617"/>
                    <a:pt x="327" y="617"/>
                    <a:pt x="327" y="617"/>
                  </a:cubicBezTo>
                  <a:cubicBezTo>
                    <a:pt x="326" y="622"/>
                    <a:pt x="326" y="622"/>
                    <a:pt x="326" y="622"/>
                  </a:cubicBezTo>
                  <a:cubicBezTo>
                    <a:pt x="325" y="622"/>
                    <a:pt x="325" y="622"/>
                    <a:pt x="325" y="622"/>
                  </a:cubicBezTo>
                  <a:cubicBezTo>
                    <a:pt x="330" y="603"/>
                    <a:pt x="330" y="603"/>
                    <a:pt x="330" y="603"/>
                  </a:cubicBezTo>
                  <a:cubicBezTo>
                    <a:pt x="334" y="592"/>
                    <a:pt x="334" y="592"/>
                    <a:pt x="334" y="592"/>
                  </a:cubicBezTo>
                  <a:cubicBezTo>
                    <a:pt x="342" y="563"/>
                    <a:pt x="352" y="534"/>
                    <a:pt x="362" y="506"/>
                  </a:cubicBezTo>
                  <a:cubicBezTo>
                    <a:pt x="367" y="491"/>
                    <a:pt x="373" y="477"/>
                    <a:pt x="378" y="463"/>
                  </a:cubicBezTo>
                  <a:cubicBezTo>
                    <a:pt x="381" y="456"/>
                    <a:pt x="384" y="449"/>
                    <a:pt x="387" y="442"/>
                  </a:cubicBezTo>
                  <a:cubicBezTo>
                    <a:pt x="392" y="432"/>
                    <a:pt x="392" y="432"/>
                    <a:pt x="392" y="432"/>
                  </a:cubicBezTo>
                  <a:cubicBezTo>
                    <a:pt x="394" y="426"/>
                    <a:pt x="394" y="426"/>
                    <a:pt x="394" y="426"/>
                  </a:cubicBezTo>
                  <a:cubicBezTo>
                    <a:pt x="398" y="417"/>
                    <a:pt x="398" y="417"/>
                    <a:pt x="398" y="417"/>
                  </a:cubicBezTo>
                  <a:cubicBezTo>
                    <a:pt x="403" y="418"/>
                    <a:pt x="403" y="418"/>
                    <a:pt x="403" y="418"/>
                  </a:cubicBezTo>
                  <a:cubicBezTo>
                    <a:pt x="404" y="418"/>
                    <a:pt x="405" y="418"/>
                    <a:pt x="406" y="418"/>
                  </a:cubicBezTo>
                  <a:cubicBezTo>
                    <a:pt x="406" y="418"/>
                    <a:pt x="407" y="418"/>
                    <a:pt x="407" y="418"/>
                  </a:cubicBezTo>
                  <a:cubicBezTo>
                    <a:pt x="408" y="418"/>
                    <a:pt x="408" y="418"/>
                    <a:pt x="408" y="418"/>
                  </a:cubicBezTo>
                  <a:cubicBezTo>
                    <a:pt x="410" y="418"/>
                    <a:pt x="411" y="418"/>
                    <a:pt x="413" y="418"/>
                  </a:cubicBezTo>
                  <a:cubicBezTo>
                    <a:pt x="416" y="417"/>
                    <a:pt x="419" y="417"/>
                    <a:pt x="422" y="416"/>
                  </a:cubicBezTo>
                  <a:cubicBezTo>
                    <a:pt x="428" y="414"/>
                    <a:pt x="434" y="411"/>
                    <a:pt x="438" y="406"/>
                  </a:cubicBezTo>
                  <a:cubicBezTo>
                    <a:pt x="440" y="404"/>
                    <a:pt x="442" y="402"/>
                    <a:pt x="443" y="399"/>
                  </a:cubicBezTo>
                  <a:cubicBezTo>
                    <a:pt x="444" y="396"/>
                    <a:pt x="445" y="393"/>
                    <a:pt x="445" y="390"/>
                  </a:cubicBezTo>
                  <a:cubicBezTo>
                    <a:pt x="446" y="384"/>
                    <a:pt x="446" y="377"/>
                    <a:pt x="443" y="372"/>
                  </a:cubicBezTo>
                  <a:cubicBezTo>
                    <a:pt x="441" y="367"/>
                    <a:pt x="436" y="362"/>
                    <a:pt x="432" y="362"/>
                  </a:cubicBezTo>
                  <a:cubicBezTo>
                    <a:pt x="431" y="362"/>
                    <a:pt x="431" y="362"/>
                    <a:pt x="430" y="361"/>
                  </a:cubicBezTo>
                  <a:cubicBezTo>
                    <a:pt x="430" y="361"/>
                    <a:pt x="429" y="362"/>
                    <a:pt x="429" y="362"/>
                  </a:cubicBezTo>
                  <a:cubicBezTo>
                    <a:pt x="428" y="362"/>
                    <a:pt x="426" y="362"/>
                    <a:pt x="425" y="363"/>
                  </a:cubicBezTo>
                  <a:cubicBezTo>
                    <a:pt x="423" y="364"/>
                    <a:pt x="420" y="366"/>
                    <a:pt x="418" y="368"/>
                  </a:cubicBezTo>
                  <a:cubicBezTo>
                    <a:pt x="415" y="370"/>
                    <a:pt x="413" y="373"/>
                    <a:pt x="411" y="375"/>
                  </a:cubicBezTo>
                  <a:cubicBezTo>
                    <a:pt x="411" y="376"/>
                    <a:pt x="410" y="377"/>
                    <a:pt x="410" y="377"/>
                  </a:cubicBezTo>
                  <a:cubicBezTo>
                    <a:pt x="409" y="378"/>
                    <a:pt x="409" y="378"/>
                    <a:pt x="409" y="378"/>
                  </a:cubicBezTo>
                  <a:cubicBezTo>
                    <a:pt x="409" y="379"/>
                    <a:pt x="409" y="379"/>
                    <a:pt x="409" y="379"/>
                  </a:cubicBezTo>
                  <a:cubicBezTo>
                    <a:pt x="406" y="384"/>
                    <a:pt x="406" y="384"/>
                    <a:pt x="406" y="384"/>
                  </a:cubicBezTo>
                  <a:cubicBezTo>
                    <a:pt x="402" y="394"/>
                    <a:pt x="402" y="394"/>
                    <a:pt x="402" y="394"/>
                  </a:cubicBezTo>
                  <a:cubicBezTo>
                    <a:pt x="394" y="409"/>
                    <a:pt x="394" y="409"/>
                    <a:pt x="394" y="409"/>
                  </a:cubicBezTo>
                  <a:cubicBezTo>
                    <a:pt x="394" y="409"/>
                    <a:pt x="393" y="409"/>
                    <a:pt x="393" y="409"/>
                  </a:cubicBezTo>
                  <a:cubicBezTo>
                    <a:pt x="391" y="408"/>
                    <a:pt x="391" y="408"/>
                    <a:pt x="391" y="408"/>
                  </a:cubicBezTo>
                  <a:cubicBezTo>
                    <a:pt x="388" y="407"/>
                    <a:pt x="388" y="407"/>
                    <a:pt x="388" y="407"/>
                  </a:cubicBezTo>
                  <a:cubicBezTo>
                    <a:pt x="386" y="406"/>
                    <a:pt x="384" y="405"/>
                    <a:pt x="382" y="404"/>
                  </a:cubicBezTo>
                  <a:cubicBezTo>
                    <a:pt x="381" y="403"/>
                    <a:pt x="381" y="403"/>
                    <a:pt x="381" y="403"/>
                  </a:cubicBezTo>
                  <a:cubicBezTo>
                    <a:pt x="380" y="403"/>
                    <a:pt x="380" y="403"/>
                    <a:pt x="380" y="403"/>
                  </a:cubicBezTo>
                  <a:cubicBezTo>
                    <a:pt x="380" y="402"/>
                    <a:pt x="380" y="402"/>
                    <a:pt x="380" y="402"/>
                  </a:cubicBezTo>
                  <a:cubicBezTo>
                    <a:pt x="379" y="402"/>
                    <a:pt x="378" y="402"/>
                    <a:pt x="378" y="401"/>
                  </a:cubicBezTo>
                  <a:cubicBezTo>
                    <a:pt x="377" y="400"/>
                    <a:pt x="376" y="400"/>
                    <a:pt x="375" y="399"/>
                  </a:cubicBezTo>
                  <a:cubicBezTo>
                    <a:pt x="370" y="395"/>
                    <a:pt x="367" y="391"/>
                    <a:pt x="363" y="387"/>
                  </a:cubicBezTo>
                  <a:cubicBezTo>
                    <a:pt x="360" y="383"/>
                    <a:pt x="357" y="378"/>
                    <a:pt x="355" y="374"/>
                  </a:cubicBezTo>
                  <a:cubicBezTo>
                    <a:pt x="354" y="371"/>
                    <a:pt x="352" y="369"/>
                    <a:pt x="351" y="367"/>
                  </a:cubicBezTo>
                  <a:cubicBezTo>
                    <a:pt x="351" y="366"/>
                    <a:pt x="351" y="366"/>
                    <a:pt x="351" y="366"/>
                  </a:cubicBezTo>
                  <a:cubicBezTo>
                    <a:pt x="350" y="364"/>
                    <a:pt x="350" y="364"/>
                    <a:pt x="350" y="364"/>
                  </a:cubicBezTo>
                  <a:cubicBezTo>
                    <a:pt x="350" y="363"/>
                    <a:pt x="350" y="362"/>
                    <a:pt x="349" y="361"/>
                  </a:cubicBezTo>
                  <a:cubicBezTo>
                    <a:pt x="348" y="359"/>
                    <a:pt x="348" y="357"/>
                    <a:pt x="347" y="355"/>
                  </a:cubicBezTo>
                  <a:cubicBezTo>
                    <a:pt x="350" y="353"/>
                    <a:pt x="352" y="351"/>
                    <a:pt x="355" y="349"/>
                  </a:cubicBezTo>
                  <a:cubicBezTo>
                    <a:pt x="357" y="348"/>
                    <a:pt x="357" y="348"/>
                    <a:pt x="357" y="348"/>
                  </a:cubicBezTo>
                  <a:cubicBezTo>
                    <a:pt x="358" y="348"/>
                    <a:pt x="358" y="348"/>
                    <a:pt x="358" y="348"/>
                  </a:cubicBezTo>
                  <a:cubicBezTo>
                    <a:pt x="358" y="347"/>
                    <a:pt x="359" y="347"/>
                    <a:pt x="359" y="346"/>
                  </a:cubicBezTo>
                  <a:cubicBezTo>
                    <a:pt x="362" y="344"/>
                    <a:pt x="364" y="342"/>
                    <a:pt x="367" y="340"/>
                  </a:cubicBezTo>
                  <a:cubicBezTo>
                    <a:pt x="371" y="335"/>
                    <a:pt x="375" y="330"/>
                    <a:pt x="377" y="325"/>
                  </a:cubicBezTo>
                  <a:cubicBezTo>
                    <a:pt x="379" y="319"/>
                    <a:pt x="379" y="313"/>
                    <a:pt x="377" y="308"/>
                  </a:cubicBezTo>
                  <a:cubicBezTo>
                    <a:pt x="376" y="306"/>
                    <a:pt x="375" y="303"/>
                    <a:pt x="373" y="301"/>
                  </a:cubicBezTo>
                  <a:cubicBezTo>
                    <a:pt x="372" y="301"/>
                    <a:pt x="372" y="300"/>
                    <a:pt x="371" y="299"/>
                  </a:cubicBezTo>
                  <a:cubicBezTo>
                    <a:pt x="371" y="299"/>
                    <a:pt x="371" y="299"/>
                    <a:pt x="370" y="298"/>
                  </a:cubicBezTo>
                  <a:cubicBezTo>
                    <a:pt x="369" y="297"/>
                    <a:pt x="368" y="297"/>
                    <a:pt x="367" y="296"/>
                  </a:cubicBezTo>
                  <a:cubicBezTo>
                    <a:pt x="363" y="295"/>
                    <a:pt x="357" y="295"/>
                    <a:pt x="352" y="298"/>
                  </a:cubicBezTo>
                  <a:cubicBezTo>
                    <a:pt x="351" y="298"/>
                    <a:pt x="350" y="299"/>
                    <a:pt x="349" y="300"/>
                  </a:cubicBezTo>
                  <a:cubicBezTo>
                    <a:pt x="347" y="301"/>
                    <a:pt x="346" y="302"/>
                    <a:pt x="345" y="303"/>
                  </a:cubicBezTo>
                  <a:cubicBezTo>
                    <a:pt x="343" y="305"/>
                    <a:pt x="341" y="307"/>
                    <a:pt x="340" y="310"/>
                  </a:cubicBezTo>
                  <a:cubicBezTo>
                    <a:pt x="337" y="315"/>
                    <a:pt x="335" y="321"/>
                    <a:pt x="335" y="327"/>
                  </a:cubicBezTo>
                  <a:cubicBezTo>
                    <a:pt x="335" y="330"/>
                    <a:pt x="335" y="333"/>
                    <a:pt x="335" y="337"/>
                  </a:cubicBezTo>
                  <a:cubicBezTo>
                    <a:pt x="336" y="339"/>
                    <a:pt x="336" y="339"/>
                    <a:pt x="336" y="339"/>
                  </a:cubicBezTo>
                  <a:cubicBezTo>
                    <a:pt x="336" y="340"/>
                    <a:pt x="336" y="340"/>
                    <a:pt x="336" y="340"/>
                  </a:cubicBezTo>
                  <a:cubicBezTo>
                    <a:pt x="336" y="342"/>
                    <a:pt x="336" y="342"/>
                    <a:pt x="336" y="342"/>
                  </a:cubicBezTo>
                  <a:cubicBezTo>
                    <a:pt x="336" y="343"/>
                    <a:pt x="336" y="343"/>
                    <a:pt x="336" y="343"/>
                  </a:cubicBezTo>
                  <a:cubicBezTo>
                    <a:pt x="337" y="344"/>
                    <a:pt x="337" y="344"/>
                    <a:pt x="337" y="344"/>
                  </a:cubicBezTo>
                  <a:cubicBezTo>
                    <a:pt x="337" y="347"/>
                    <a:pt x="337" y="347"/>
                    <a:pt x="337" y="347"/>
                  </a:cubicBezTo>
                  <a:cubicBezTo>
                    <a:pt x="338" y="351"/>
                    <a:pt x="338" y="351"/>
                    <a:pt x="338" y="351"/>
                  </a:cubicBezTo>
                  <a:cubicBezTo>
                    <a:pt x="336" y="352"/>
                    <a:pt x="334" y="353"/>
                    <a:pt x="332" y="354"/>
                  </a:cubicBezTo>
                  <a:cubicBezTo>
                    <a:pt x="331" y="355"/>
                    <a:pt x="330" y="355"/>
                    <a:pt x="329" y="355"/>
                  </a:cubicBezTo>
                  <a:cubicBezTo>
                    <a:pt x="328" y="356"/>
                    <a:pt x="328" y="356"/>
                    <a:pt x="328" y="356"/>
                  </a:cubicBezTo>
                  <a:cubicBezTo>
                    <a:pt x="326" y="356"/>
                    <a:pt x="326" y="356"/>
                    <a:pt x="326" y="356"/>
                  </a:cubicBezTo>
                  <a:cubicBezTo>
                    <a:pt x="324" y="357"/>
                    <a:pt x="321" y="358"/>
                    <a:pt x="318" y="359"/>
                  </a:cubicBezTo>
                  <a:cubicBezTo>
                    <a:pt x="313" y="360"/>
                    <a:pt x="308" y="360"/>
                    <a:pt x="303" y="360"/>
                  </a:cubicBezTo>
                  <a:cubicBezTo>
                    <a:pt x="297" y="360"/>
                    <a:pt x="292" y="360"/>
                    <a:pt x="287" y="359"/>
                  </a:cubicBezTo>
                  <a:cubicBezTo>
                    <a:pt x="286" y="359"/>
                    <a:pt x="284" y="359"/>
                    <a:pt x="283" y="358"/>
                  </a:cubicBezTo>
                  <a:cubicBezTo>
                    <a:pt x="282" y="358"/>
                    <a:pt x="281" y="358"/>
                    <a:pt x="280" y="358"/>
                  </a:cubicBezTo>
                  <a:cubicBezTo>
                    <a:pt x="279" y="358"/>
                    <a:pt x="278" y="357"/>
                    <a:pt x="277" y="357"/>
                  </a:cubicBezTo>
                  <a:cubicBezTo>
                    <a:pt x="275" y="357"/>
                    <a:pt x="273" y="356"/>
                    <a:pt x="271" y="355"/>
                  </a:cubicBezTo>
                  <a:cubicBezTo>
                    <a:pt x="270" y="355"/>
                    <a:pt x="269" y="354"/>
                    <a:pt x="268" y="354"/>
                  </a:cubicBezTo>
                  <a:cubicBezTo>
                    <a:pt x="268" y="353"/>
                    <a:pt x="267" y="353"/>
                    <a:pt x="267" y="352"/>
                  </a:cubicBezTo>
                  <a:cubicBezTo>
                    <a:pt x="266" y="352"/>
                    <a:pt x="266" y="351"/>
                    <a:pt x="266" y="351"/>
                  </a:cubicBezTo>
                  <a:cubicBezTo>
                    <a:pt x="266" y="350"/>
                    <a:pt x="266" y="350"/>
                    <a:pt x="266" y="350"/>
                  </a:cubicBezTo>
                  <a:cubicBezTo>
                    <a:pt x="266" y="350"/>
                    <a:pt x="266" y="349"/>
                    <a:pt x="265" y="349"/>
                  </a:cubicBezTo>
                  <a:cubicBezTo>
                    <a:pt x="265" y="348"/>
                    <a:pt x="266" y="346"/>
                    <a:pt x="268" y="344"/>
                  </a:cubicBezTo>
                  <a:cubicBezTo>
                    <a:pt x="272" y="339"/>
                    <a:pt x="272" y="339"/>
                    <a:pt x="272" y="339"/>
                  </a:cubicBezTo>
                  <a:cubicBezTo>
                    <a:pt x="274" y="336"/>
                    <a:pt x="274" y="336"/>
                    <a:pt x="274" y="336"/>
                  </a:cubicBezTo>
                  <a:cubicBezTo>
                    <a:pt x="275" y="335"/>
                    <a:pt x="275" y="335"/>
                    <a:pt x="275" y="335"/>
                  </a:cubicBezTo>
                  <a:cubicBezTo>
                    <a:pt x="278" y="331"/>
                    <a:pt x="281" y="327"/>
                    <a:pt x="283" y="323"/>
                  </a:cubicBezTo>
                  <a:cubicBezTo>
                    <a:pt x="285" y="319"/>
                    <a:pt x="287" y="315"/>
                    <a:pt x="288" y="311"/>
                  </a:cubicBezTo>
                  <a:cubicBezTo>
                    <a:pt x="289" y="307"/>
                    <a:pt x="289" y="304"/>
                    <a:pt x="288" y="300"/>
                  </a:cubicBezTo>
                  <a:cubicBezTo>
                    <a:pt x="286" y="297"/>
                    <a:pt x="284" y="294"/>
                    <a:pt x="281" y="292"/>
                  </a:cubicBezTo>
                  <a:cubicBezTo>
                    <a:pt x="277" y="289"/>
                    <a:pt x="274" y="288"/>
                    <a:pt x="270" y="287"/>
                  </a:cubicBezTo>
                  <a:cubicBezTo>
                    <a:pt x="267" y="287"/>
                    <a:pt x="264" y="288"/>
                    <a:pt x="260" y="290"/>
                  </a:cubicBezTo>
                  <a:cubicBezTo>
                    <a:pt x="257" y="292"/>
                    <a:pt x="254" y="295"/>
                    <a:pt x="252" y="299"/>
                  </a:cubicBezTo>
                  <a:cubicBezTo>
                    <a:pt x="247" y="306"/>
                    <a:pt x="243" y="315"/>
                    <a:pt x="242" y="323"/>
                  </a:cubicBezTo>
                  <a:cubicBezTo>
                    <a:pt x="242" y="326"/>
                    <a:pt x="242" y="328"/>
                    <a:pt x="242" y="330"/>
                  </a:cubicBezTo>
                  <a:cubicBezTo>
                    <a:pt x="242" y="330"/>
                    <a:pt x="242" y="331"/>
                    <a:pt x="242" y="331"/>
                  </a:cubicBezTo>
                  <a:cubicBezTo>
                    <a:pt x="242" y="332"/>
                    <a:pt x="242" y="332"/>
                    <a:pt x="242" y="333"/>
                  </a:cubicBezTo>
                  <a:cubicBezTo>
                    <a:pt x="242" y="334"/>
                    <a:pt x="243" y="335"/>
                    <a:pt x="243" y="336"/>
                  </a:cubicBezTo>
                  <a:cubicBezTo>
                    <a:pt x="243" y="338"/>
                    <a:pt x="244" y="340"/>
                    <a:pt x="245" y="342"/>
                  </a:cubicBezTo>
                  <a:cubicBezTo>
                    <a:pt x="245" y="342"/>
                    <a:pt x="245" y="343"/>
                    <a:pt x="246" y="343"/>
                  </a:cubicBezTo>
                  <a:cubicBezTo>
                    <a:pt x="246" y="343"/>
                    <a:pt x="246" y="343"/>
                    <a:pt x="246" y="344"/>
                  </a:cubicBezTo>
                  <a:cubicBezTo>
                    <a:pt x="247" y="346"/>
                    <a:pt x="247" y="346"/>
                    <a:pt x="247" y="346"/>
                  </a:cubicBezTo>
                  <a:cubicBezTo>
                    <a:pt x="248" y="347"/>
                    <a:pt x="250" y="349"/>
                    <a:pt x="251" y="351"/>
                  </a:cubicBezTo>
                  <a:cubicBezTo>
                    <a:pt x="250" y="353"/>
                    <a:pt x="248" y="355"/>
                    <a:pt x="247" y="356"/>
                  </a:cubicBezTo>
                  <a:cubicBezTo>
                    <a:pt x="246" y="357"/>
                    <a:pt x="245" y="358"/>
                    <a:pt x="244" y="359"/>
                  </a:cubicBezTo>
                  <a:cubicBezTo>
                    <a:pt x="243" y="361"/>
                    <a:pt x="243" y="361"/>
                    <a:pt x="243" y="361"/>
                  </a:cubicBezTo>
                  <a:cubicBezTo>
                    <a:pt x="241" y="363"/>
                    <a:pt x="239" y="365"/>
                    <a:pt x="237" y="366"/>
                  </a:cubicBezTo>
                  <a:cubicBezTo>
                    <a:pt x="234" y="370"/>
                    <a:pt x="230" y="374"/>
                    <a:pt x="226" y="377"/>
                  </a:cubicBezTo>
                  <a:cubicBezTo>
                    <a:pt x="222" y="380"/>
                    <a:pt x="217" y="384"/>
                    <a:pt x="213" y="387"/>
                  </a:cubicBezTo>
                  <a:cubicBezTo>
                    <a:pt x="212" y="387"/>
                    <a:pt x="211" y="388"/>
                    <a:pt x="210" y="389"/>
                  </a:cubicBezTo>
                  <a:cubicBezTo>
                    <a:pt x="208" y="390"/>
                    <a:pt x="208" y="390"/>
                    <a:pt x="208" y="390"/>
                  </a:cubicBezTo>
                  <a:cubicBezTo>
                    <a:pt x="207" y="390"/>
                    <a:pt x="207" y="390"/>
                    <a:pt x="207" y="390"/>
                  </a:cubicBezTo>
                  <a:cubicBezTo>
                    <a:pt x="206" y="391"/>
                    <a:pt x="206" y="391"/>
                    <a:pt x="206" y="391"/>
                  </a:cubicBezTo>
                  <a:cubicBezTo>
                    <a:pt x="205" y="392"/>
                    <a:pt x="204" y="392"/>
                    <a:pt x="203" y="393"/>
                  </a:cubicBezTo>
                  <a:cubicBezTo>
                    <a:pt x="202" y="393"/>
                    <a:pt x="201" y="394"/>
                    <a:pt x="200" y="394"/>
                  </a:cubicBezTo>
                  <a:cubicBezTo>
                    <a:pt x="198" y="395"/>
                    <a:pt x="196" y="396"/>
                    <a:pt x="194" y="397"/>
                  </a:cubicBezTo>
                  <a:cubicBezTo>
                    <a:pt x="187" y="385"/>
                    <a:pt x="187" y="385"/>
                    <a:pt x="187" y="385"/>
                  </a:cubicBezTo>
                  <a:cubicBezTo>
                    <a:pt x="184" y="378"/>
                    <a:pt x="184" y="378"/>
                    <a:pt x="184" y="378"/>
                  </a:cubicBezTo>
                  <a:cubicBezTo>
                    <a:pt x="182" y="374"/>
                    <a:pt x="179" y="370"/>
                    <a:pt x="177" y="367"/>
                  </a:cubicBezTo>
                  <a:cubicBezTo>
                    <a:pt x="174" y="363"/>
                    <a:pt x="170" y="360"/>
                    <a:pt x="167" y="358"/>
                  </a:cubicBezTo>
                  <a:cubicBezTo>
                    <a:pt x="163" y="356"/>
                    <a:pt x="159" y="355"/>
                    <a:pt x="155" y="355"/>
                  </a:cubicBezTo>
                  <a:cubicBezTo>
                    <a:pt x="152" y="355"/>
                    <a:pt x="148" y="356"/>
                    <a:pt x="144" y="358"/>
                  </a:cubicBezTo>
                  <a:cubicBezTo>
                    <a:pt x="141" y="361"/>
                    <a:pt x="138" y="363"/>
                    <a:pt x="137" y="367"/>
                  </a:cubicBezTo>
                  <a:cubicBezTo>
                    <a:pt x="136" y="370"/>
                    <a:pt x="135" y="374"/>
                    <a:pt x="136" y="378"/>
                  </a:cubicBezTo>
                  <a:cubicBezTo>
                    <a:pt x="137" y="382"/>
                    <a:pt x="139" y="386"/>
                    <a:pt x="141" y="389"/>
                  </a:cubicBezTo>
                  <a:cubicBezTo>
                    <a:pt x="141" y="388"/>
                    <a:pt x="139" y="386"/>
                    <a:pt x="139" y="386"/>
                  </a:cubicBezTo>
                  <a:cubicBezTo>
                    <a:pt x="139" y="385"/>
                    <a:pt x="139" y="386"/>
                    <a:pt x="139" y="387"/>
                  </a:cubicBezTo>
                  <a:cubicBezTo>
                    <a:pt x="140" y="388"/>
                    <a:pt x="141" y="389"/>
                    <a:pt x="142" y="392"/>
                  </a:cubicBezTo>
                  <a:cubicBezTo>
                    <a:pt x="140" y="388"/>
                    <a:pt x="137" y="384"/>
                    <a:pt x="136" y="380"/>
                  </a:cubicBezTo>
                  <a:close/>
                  <a:moveTo>
                    <a:pt x="183" y="623"/>
                  </a:moveTo>
                  <a:cubicBezTo>
                    <a:pt x="180" y="624"/>
                    <a:pt x="177" y="625"/>
                    <a:pt x="175" y="626"/>
                  </a:cubicBezTo>
                  <a:cubicBezTo>
                    <a:pt x="172" y="628"/>
                    <a:pt x="170" y="630"/>
                    <a:pt x="169" y="632"/>
                  </a:cubicBezTo>
                  <a:cubicBezTo>
                    <a:pt x="166" y="637"/>
                    <a:pt x="165" y="642"/>
                    <a:pt x="165" y="648"/>
                  </a:cubicBezTo>
                  <a:cubicBezTo>
                    <a:pt x="165" y="653"/>
                    <a:pt x="167" y="658"/>
                    <a:pt x="171" y="662"/>
                  </a:cubicBezTo>
                  <a:cubicBezTo>
                    <a:pt x="173" y="664"/>
                    <a:pt x="175" y="666"/>
                    <a:pt x="178" y="667"/>
                  </a:cubicBezTo>
                  <a:cubicBezTo>
                    <a:pt x="179" y="668"/>
                    <a:pt x="181" y="668"/>
                    <a:pt x="182" y="668"/>
                  </a:cubicBezTo>
                  <a:cubicBezTo>
                    <a:pt x="183" y="669"/>
                    <a:pt x="184" y="669"/>
                    <a:pt x="184" y="669"/>
                  </a:cubicBezTo>
                  <a:cubicBezTo>
                    <a:pt x="185" y="669"/>
                    <a:pt x="185" y="669"/>
                    <a:pt x="185" y="669"/>
                  </a:cubicBezTo>
                  <a:cubicBezTo>
                    <a:pt x="186" y="669"/>
                    <a:pt x="186" y="669"/>
                    <a:pt x="186" y="669"/>
                  </a:cubicBezTo>
                  <a:cubicBezTo>
                    <a:pt x="199" y="669"/>
                    <a:pt x="199" y="669"/>
                    <a:pt x="199" y="669"/>
                  </a:cubicBezTo>
                  <a:cubicBezTo>
                    <a:pt x="224" y="669"/>
                    <a:pt x="224" y="669"/>
                    <a:pt x="224" y="669"/>
                  </a:cubicBezTo>
                  <a:cubicBezTo>
                    <a:pt x="257" y="669"/>
                    <a:pt x="290" y="670"/>
                    <a:pt x="325" y="669"/>
                  </a:cubicBezTo>
                  <a:cubicBezTo>
                    <a:pt x="325" y="670"/>
                    <a:pt x="325" y="670"/>
                    <a:pt x="325" y="670"/>
                  </a:cubicBezTo>
                  <a:cubicBezTo>
                    <a:pt x="311" y="670"/>
                    <a:pt x="311" y="670"/>
                    <a:pt x="311" y="670"/>
                  </a:cubicBezTo>
                  <a:cubicBezTo>
                    <a:pt x="298" y="670"/>
                    <a:pt x="298" y="670"/>
                    <a:pt x="298" y="670"/>
                  </a:cubicBezTo>
                  <a:cubicBezTo>
                    <a:pt x="273" y="670"/>
                    <a:pt x="248" y="670"/>
                    <a:pt x="223" y="670"/>
                  </a:cubicBezTo>
                  <a:cubicBezTo>
                    <a:pt x="198" y="670"/>
                    <a:pt x="198" y="670"/>
                    <a:pt x="198" y="670"/>
                  </a:cubicBezTo>
                  <a:cubicBezTo>
                    <a:pt x="186" y="670"/>
                    <a:pt x="186" y="670"/>
                    <a:pt x="186" y="670"/>
                  </a:cubicBezTo>
                  <a:cubicBezTo>
                    <a:pt x="185" y="670"/>
                    <a:pt x="185" y="670"/>
                    <a:pt x="185" y="670"/>
                  </a:cubicBezTo>
                  <a:cubicBezTo>
                    <a:pt x="184" y="670"/>
                    <a:pt x="184" y="670"/>
                    <a:pt x="184" y="670"/>
                  </a:cubicBezTo>
                  <a:cubicBezTo>
                    <a:pt x="183" y="670"/>
                    <a:pt x="182" y="669"/>
                    <a:pt x="181" y="669"/>
                  </a:cubicBezTo>
                  <a:cubicBezTo>
                    <a:pt x="180" y="669"/>
                    <a:pt x="178" y="669"/>
                    <a:pt x="177" y="668"/>
                  </a:cubicBezTo>
                  <a:cubicBezTo>
                    <a:pt x="174" y="667"/>
                    <a:pt x="172" y="665"/>
                    <a:pt x="170" y="663"/>
                  </a:cubicBezTo>
                  <a:cubicBezTo>
                    <a:pt x="166" y="658"/>
                    <a:pt x="164" y="653"/>
                    <a:pt x="164" y="648"/>
                  </a:cubicBezTo>
                  <a:cubicBezTo>
                    <a:pt x="164" y="642"/>
                    <a:pt x="165" y="637"/>
                    <a:pt x="168" y="632"/>
                  </a:cubicBezTo>
                  <a:cubicBezTo>
                    <a:pt x="170" y="630"/>
                    <a:pt x="172" y="627"/>
                    <a:pt x="174" y="626"/>
                  </a:cubicBezTo>
                  <a:cubicBezTo>
                    <a:pt x="176" y="624"/>
                    <a:pt x="179" y="623"/>
                    <a:pt x="182" y="623"/>
                  </a:cubicBezTo>
                  <a:cubicBezTo>
                    <a:pt x="182" y="623"/>
                    <a:pt x="183" y="623"/>
                    <a:pt x="183" y="623"/>
                  </a:cubicBezTo>
                  <a:cubicBezTo>
                    <a:pt x="183" y="623"/>
                    <a:pt x="183" y="623"/>
                    <a:pt x="183" y="623"/>
                  </a:cubicBezTo>
                  <a:close/>
                  <a:moveTo>
                    <a:pt x="248" y="379"/>
                  </a:moveTo>
                  <a:cubicBezTo>
                    <a:pt x="251" y="377"/>
                    <a:pt x="253" y="375"/>
                    <a:pt x="255" y="372"/>
                  </a:cubicBezTo>
                  <a:cubicBezTo>
                    <a:pt x="259" y="368"/>
                    <a:pt x="259" y="368"/>
                    <a:pt x="259" y="368"/>
                  </a:cubicBezTo>
                  <a:cubicBezTo>
                    <a:pt x="260" y="368"/>
                    <a:pt x="261" y="369"/>
                    <a:pt x="262" y="369"/>
                  </a:cubicBezTo>
                  <a:cubicBezTo>
                    <a:pt x="262" y="369"/>
                    <a:pt x="262" y="369"/>
                    <a:pt x="262" y="369"/>
                  </a:cubicBezTo>
                  <a:cubicBezTo>
                    <a:pt x="263" y="370"/>
                    <a:pt x="263" y="370"/>
                    <a:pt x="263" y="370"/>
                  </a:cubicBezTo>
                  <a:cubicBezTo>
                    <a:pt x="264" y="370"/>
                    <a:pt x="264" y="370"/>
                    <a:pt x="264" y="370"/>
                  </a:cubicBezTo>
                  <a:cubicBezTo>
                    <a:pt x="266" y="371"/>
                    <a:pt x="266" y="371"/>
                    <a:pt x="266" y="371"/>
                  </a:cubicBezTo>
                  <a:cubicBezTo>
                    <a:pt x="270" y="372"/>
                    <a:pt x="273" y="373"/>
                    <a:pt x="276" y="374"/>
                  </a:cubicBezTo>
                  <a:cubicBezTo>
                    <a:pt x="283" y="376"/>
                    <a:pt x="290" y="377"/>
                    <a:pt x="297" y="377"/>
                  </a:cubicBezTo>
                  <a:cubicBezTo>
                    <a:pt x="304" y="377"/>
                    <a:pt x="311" y="377"/>
                    <a:pt x="318" y="376"/>
                  </a:cubicBezTo>
                  <a:cubicBezTo>
                    <a:pt x="321" y="375"/>
                    <a:pt x="324" y="375"/>
                    <a:pt x="328" y="374"/>
                  </a:cubicBezTo>
                  <a:cubicBezTo>
                    <a:pt x="330" y="373"/>
                    <a:pt x="330" y="373"/>
                    <a:pt x="330" y="373"/>
                  </a:cubicBezTo>
                  <a:cubicBezTo>
                    <a:pt x="332" y="372"/>
                    <a:pt x="332" y="372"/>
                    <a:pt x="332" y="372"/>
                  </a:cubicBezTo>
                  <a:cubicBezTo>
                    <a:pt x="333" y="372"/>
                    <a:pt x="334" y="372"/>
                    <a:pt x="334" y="371"/>
                  </a:cubicBezTo>
                  <a:cubicBezTo>
                    <a:pt x="334" y="372"/>
                    <a:pt x="334" y="372"/>
                    <a:pt x="335" y="372"/>
                  </a:cubicBezTo>
                  <a:cubicBezTo>
                    <a:pt x="335" y="373"/>
                    <a:pt x="335" y="373"/>
                    <a:pt x="335" y="374"/>
                  </a:cubicBezTo>
                  <a:cubicBezTo>
                    <a:pt x="336" y="375"/>
                    <a:pt x="336" y="375"/>
                    <a:pt x="336" y="375"/>
                  </a:cubicBezTo>
                  <a:cubicBezTo>
                    <a:pt x="336" y="376"/>
                    <a:pt x="336" y="376"/>
                    <a:pt x="336" y="376"/>
                  </a:cubicBezTo>
                  <a:cubicBezTo>
                    <a:pt x="336" y="376"/>
                    <a:pt x="337" y="377"/>
                    <a:pt x="337" y="378"/>
                  </a:cubicBezTo>
                  <a:cubicBezTo>
                    <a:pt x="338" y="380"/>
                    <a:pt x="340" y="383"/>
                    <a:pt x="341" y="386"/>
                  </a:cubicBezTo>
                  <a:cubicBezTo>
                    <a:pt x="345" y="391"/>
                    <a:pt x="348" y="396"/>
                    <a:pt x="352" y="400"/>
                  </a:cubicBezTo>
                  <a:cubicBezTo>
                    <a:pt x="356" y="405"/>
                    <a:pt x="361" y="409"/>
                    <a:pt x="365" y="413"/>
                  </a:cubicBezTo>
                  <a:cubicBezTo>
                    <a:pt x="368" y="415"/>
                    <a:pt x="370" y="416"/>
                    <a:pt x="373" y="418"/>
                  </a:cubicBezTo>
                  <a:cubicBezTo>
                    <a:pt x="375" y="419"/>
                    <a:pt x="375" y="419"/>
                    <a:pt x="375" y="419"/>
                  </a:cubicBezTo>
                  <a:cubicBezTo>
                    <a:pt x="376" y="420"/>
                    <a:pt x="376" y="420"/>
                    <a:pt x="376" y="420"/>
                  </a:cubicBezTo>
                  <a:cubicBezTo>
                    <a:pt x="376" y="420"/>
                    <a:pt x="377" y="420"/>
                    <a:pt x="378" y="421"/>
                  </a:cubicBezTo>
                  <a:cubicBezTo>
                    <a:pt x="372" y="434"/>
                    <a:pt x="372" y="434"/>
                    <a:pt x="372" y="434"/>
                  </a:cubicBezTo>
                  <a:cubicBezTo>
                    <a:pt x="369" y="440"/>
                    <a:pt x="367" y="445"/>
                    <a:pt x="364" y="451"/>
                  </a:cubicBezTo>
                  <a:cubicBezTo>
                    <a:pt x="359" y="462"/>
                    <a:pt x="355" y="473"/>
                    <a:pt x="350" y="484"/>
                  </a:cubicBezTo>
                  <a:cubicBezTo>
                    <a:pt x="355" y="473"/>
                    <a:pt x="359" y="462"/>
                    <a:pt x="364" y="451"/>
                  </a:cubicBezTo>
                  <a:cubicBezTo>
                    <a:pt x="367" y="445"/>
                    <a:pt x="369" y="439"/>
                    <a:pt x="371" y="434"/>
                  </a:cubicBezTo>
                  <a:cubicBezTo>
                    <a:pt x="377" y="421"/>
                    <a:pt x="377" y="421"/>
                    <a:pt x="377" y="421"/>
                  </a:cubicBezTo>
                  <a:cubicBezTo>
                    <a:pt x="377" y="420"/>
                    <a:pt x="376" y="420"/>
                    <a:pt x="376" y="420"/>
                  </a:cubicBezTo>
                  <a:cubicBezTo>
                    <a:pt x="375" y="419"/>
                    <a:pt x="375" y="419"/>
                    <a:pt x="375" y="419"/>
                  </a:cubicBezTo>
                  <a:cubicBezTo>
                    <a:pt x="373" y="418"/>
                    <a:pt x="373" y="418"/>
                    <a:pt x="373" y="418"/>
                  </a:cubicBezTo>
                  <a:cubicBezTo>
                    <a:pt x="370" y="417"/>
                    <a:pt x="368" y="415"/>
                    <a:pt x="365" y="413"/>
                  </a:cubicBezTo>
                  <a:cubicBezTo>
                    <a:pt x="360" y="409"/>
                    <a:pt x="356" y="405"/>
                    <a:pt x="352" y="400"/>
                  </a:cubicBezTo>
                  <a:cubicBezTo>
                    <a:pt x="348" y="396"/>
                    <a:pt x="344" y="391"/>
                    <a:pt x="341" y="386"/>
                  </a:cubicBezTo>
                  <a:cubicBezTo>
                    <a:pt x="340" y="383"/>
                    <a:pt x="338" y="380"/>
                    <a:pt x="337" y="378"/>
                  </a:cubicBezTo>
                  <a:cubicBezTo>
                    <a:pt x="336" y="376"/>
                    <a:pt x="336" y="376"/>
                    <a:pt x="336" y="376"/>
                  </a:cubicBezTo>
                  <a:cubicBezTo>
                    <a:pt x="336" y="375"/>
                    <a:pt x="336" y="375"/>
                    <a:pt x="336" y="375"/>
                  </a:cubicBezTo>
                  <a:cubicBezTo>
                    <a:pt x="335" y="374"/>
                    <a:pt x="335" y="374"/>
                    <a:pt x="335" y="374"/>
                  </a:cubicBezTo>
                  <a:cubicBezTo>
                    <a:pt x="335" y="373"/>
                    <a:pt x="335" y="373"/>
                    <a:pt x="335" y="372"/>
                  </a:cubicBezTo>
                  <a:cubicBezTo>
                    <a:pt x="334" y="372"/>
                    <a:pt x="334" y="372"/>
                    <a:pt x="334" y="371"/>
                  </a:cubicBezTo>
                  <a:cubicBezTo>
                    <a:pt x="334" y="372"/>
                    <a:pt x="333" y="372"/>
                    <a:pt x="332" y="372"/>
                  </a:cubicBezTo>
                  <a:cubicBezTo>
                    <a:pt x="330" y="373"/>
                    <a:pt x="330" y="373"/>
                    <a:pt x="330" y="373"/>
                  </a:cubicBezTo>
                  <a:cubicBezTo>
                    <a:pt x="328" y="374"/>
                    <a:pt x="328" y="374"/>
                    <a:pt x="328" y="374"/>
                  </a:cubicBezTo>
                  <a:cubicBezTo>
                    <a:pt x="324" y="375"/>
                    <a:pt x="321" y="375"/>
                    <a:pt x="318" y="376"/>
                  </a:cubicBezTo>
                  <a:cubicBezTo>
                    <a:pt x="311" y="377"/>
                    <a:pt x="304" y="378"/>
                    <a:pt x="297" y="377"/>
                  </a:cubicBezTo>
                  <a:cubicBezTo>
                    <a:pt x="290" y="377"/>
                    <a:pt x="283" y="376"/>
                    <a:pt x="276" y="374"/>
                  </a:cubicBezTo>
                  <a:cubicBezTo>
                    <a:pt x="273" y="374"/>
                    <a:pt x="270" y="373"/>
                    <a:pt x="266" y="371"/>
                  </a:cubicBezTo>
                  <a:cubicBezTo>
                    <a:pt x="265" y="371"/>
                    <a:pt x="265" y="371"/>
                    <a:pt x="264" y="370"/>
                  </a:cubicBezTo>
                  <a:cubicBezTo>
                    <a:pt x="263" y="370"/>
                    <a:pt x="263" y="370"/>
                    <a:pt x="263" y="370"/>
                  </a:cubicBezTo>
                  <a:cubicBezTo>
                    <a:pt x="262" y="370"/>
                    <a:pt x="262" y="370"/>
                    <a:pt x="262" y="370"/>
                  </a:cubicBezTo>
                  <a:cubicBezTo>
                    <a:pt x="262" y="369"/>
                    <a:pt x="262" y="369"/>
                    <a:pt x="262" y="369"/>
                  </a:cubicBezTo>
                  <a:cubicBezTo>
                    <a:pt x="261" y="369"/>
                    <a:pt x="260" y="369"/>
                    <a:pt x="259" y="368"/>
                  </a:cubicBezTo>
                  <a:cubicBezTo>
                    <a:pt x="258" y="369"/>
                    <a:pt x="257" y="370"/>
                    <a:pt x="255" y="373"/>
                  </a:cubicBezTo>
                  <a:cubicBezTo>
                    <a:pt x="253" y="375"/>
                    <a:pt x="250" y="377"/>
                    <a:pt x="248" y="379"/>
                  </a:cubicBezTo>
                  <a:cubicBezTo>
                    <a:pt x="244" y="384"/>
                    <a:pt x="239" y="388"/>
                    <a:pt x="235" y="392"/>
                  </a:cubicBezTo>
                  <a:cubicBezTo>
                    <a:pt x="234" y="393"/>
                    <a:pt x="235" y="393"/>
                    <a:pt x="236" y="393"/>
                  </a:cubicBezTo>
                  <a:cubicBezTo>
                    <a:pt x="236" y="392"/>
                    <a:pt x="238" y="391"/>
                    <a:pt x="242" y="388"/>
                  </a:cubicBezTo>
                  <a:cubicBezTo>
                    <a:pt x="244" y="386"/>
                    <a:pt x="247" y="384"/>
                    <a:pt x="251" y="380"/>
                  </a:cubicBezTo>
                  <a:cubicBezTo>
                    <a:pt x="252" y="378"/>
                    <a:pt x="254" y="377"/>
                    <a:pt x="256" y="374"/>
                  </a:cubicBezTo>
                  <a:cubicBezTo>
                    <a:pt x="259" y="372"/>
                    <a:pt x="259" y="372"/>
                    <a:pt x="259" y="372"/>
                  </a:cubicBezTo>
                  <a:cubicBezTo>
                    <a:pt x="259" y="371"/>
                    <a:pt x="259" y="371"/>
                    <a:pt x="260" y="371"/>
                  </a:cubicBezTo>
                  <a:cubicBezTo>
                    <a:pt x="260" y="371"/>
                    <a:pt x="260" y="371"/>
                    <a:pt x="260" y="371"/>
                  </a:cubicBezTo>
                  <a:cubicBezTo>
                    <a:pt x="261" y="371"/>
                    <a:pt x="261" y="371"/>
                    <a:pt x="261" y="371"/>
                  </a:cubicBezTo>
                  <a:cubicBezTo>
                    <a:pt x="262" y="372"/>
                    <a:pt x="262" y="372"/>
                    <a:pt x="262" y="372"/>
                  </a:cubicBezTo>
                  <a:cubicBezTo>
                    <a:pt x="264" y="373"/>
                    <a:pt x="266" y="374"/>
                    <a:pt x="268" y="374"/>
                  </a:cubicBezTo>
                  <a:cubicBezTo>
                    <a:pt x="273" y="376"/>
                    <a:pt x="277" y="377"/>
                    <a:pt x="282" y="378"/>
                  </a:cubicBezTo>
                  <a:cubicBezTo>
                    <a:pt x="291" y="379"/>
                    <a:pt x="299" y="379"/>
                    <a:pt x="307" y="379"/>
                  </a:cubicBezTo>
                  <a:cubicBezTo>
                    <a:pt x="312" y="379"/>
                    <a:pt x="317" y="378"/>
                    <a:pt x="323" y="377"/>
                  </a:cubicBezTo>
                  <a:cubicBezTo>
                    <a:pt x="325" y="377"/>
                    <a:pt x="328" y="376"/>
                    <a:pt x="331" y="375"/>
                  </a:cubicBezTo>
                  <a:cubicBezTo>
                    <a:pt x="332" y="375"/>
                    <a:pt x="332" y="375"/>
                    <a:pt x="332" y="375"/>
                  </a:cubicBezTo>
                  <a:cubicBezTo>
                    <a:pt x="333" y="374"/>
                    <a:pt x="333" y="374"/>
                    <a:pt x="333" y="374"/>
                  </a:cubicBezTo>
                  <a:cubicBezTo>
                    <a:pt x="333" y="375"/>
                    <a:pt x="333" y="375"/>
                    <a:pt x="333" y="375"/>
                  </a:cubicBezTo>
                  <a:cubicBezTo>
                    <a:pt x="334" y="376"/>
                    <a:pt x="334" y="376"/>
                    <a:pt x="334" y="376"/>
                  </a:cubicBezTo>
                  <a:cubicBezTo>
                    <a:pt x="334" y="376"/>
                    <a:pt x="334" y="376"/>
                    <a:pt x="334" y="376"/>
                  </a:cubicBezTo>
                  <a:cubicBezTo>
                    <a:pt x="334" y="377"/>
                    <a:pt x="334" y="377"/>
                    <a:pt x="334" y="377"/>
                  </a:cubicBezTo>
                  <a:cubicBezTo>
                    <a:pt x="334" y="378"/>
                    <a:pt x="334" y="378"/>
                    <a:pt x="334" y="378"/>
                  </a:cubicBezTo>
                  <a:cubicBezTo>
                    <a:pt x="336" y="380"/>
                    <a:pt x="337" y="383"/>
                    <a:pt x="339" y="386"/>
                  </a:cubicBezTo>
                  <a:cubicBezTo>
                    <a:pt x="342" y="391"/>
                    <a:pt x="345" y="397"/>
                    <a:pt x="350" y="401"/>
                  </a:cubicBezTo>
                  <a:cubicBezTo>
                    <a:pt x="354" y="406"/>
                    <a:pt x="358" y="411"/>
                    <a:pt x="363" y="415"/>
                  </a:cubicBezTo>
                  <a:cubicBezTo>
                    <a:pt x="366" y="417"/>
                    <a:pt x="369" y="418"/>
                    <a:pt x="371" y="420"/>
                  </a:cubicBezTo>
                  <a:cubicBezTo>
                    <a:pt x="374" y="421"/>
                    <a:pt x="374" y="421"/>
                    <a:pt x="374" y="421"/>
                  </a:cubicBezTo>
                  <a:cubicBezTo>
                    <a:pt x="374" y="422"/>
                    <a:pt x="374" y="422"/>
                    <a:pt x="374" y="422"/>
                  </a:cubicBezTo>
                  <a:cubicBezTo>
                    <a:pt x="374" y="422"/>
                    <a:pt x="374" y="422"/>
                    <a:pt x="374" y="423"/>
                  </a:cubicBezTo>
                  <a:cubicBezTo>
                    <a:pt x="372" y="428"/>
                    <a:pt x="372" y="428"/>
                    <a:pt x="372" y="428"/>
                  </a:cubicBezTo>
                  <a:cubicBezTo>
                    <a:pt x="366" y="440"/>
                    <a:pt x="366" y="440"/>
                    <a:pt x="366" y="440"/>
                  </a:cubicBezTo>
                  <a:cubicBezTo>
                    <a:pt x="363" y="448"/>
                    <a:pt x="360" y="456"/>
                    <a:pt x="356" y="464"/>
                  </a:cubicBezTo>
                  <a:cubicBezTo>
                    <a:pt x="350" y="480"/>
                    <a:pt x="344" y="495"/>
                    <a:pt x="338" y="511"/>
                  </a:cubicBezTo>
                  <a:cubicBezTo>
                    <a:pt x="330" y="534"/>
                    <a:pt x="322" y="557"/>
                    <a:pt x="315" y="580"/>
                  </a:cubicBezTo>
                  <a:cubicBezTo>
                    <a:pt x="314" y="585"/>
                    <a:pt x="312" y="591"/>
                    <a:pt x="310" y="597"/>
                  </a:cubicBezTo>
                  <a:cubicBezTo>
                    <a:pt x="308" y="606"/>
                    <a:pt x="308" y="606"/>
                    <a:pt x="308" y="606"/>
                  </a:cubicBezTo>
                  <a:cubicBezTo>
                    <a:pt x="307" y="608"/>
                    <a:pt x="307" y="608"/>
                    <a:pt x="307" y="608"/>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6" y="609"/>
                    <a:pt x="306" y="609"/>
                    <a:pt x="306" y="609"/>
                  </a:cubicBezTo>
                  <a:cubicBezTo>
                    <a:pt x="304" y="609"/>
                    <a:pt x="304" y="609"/>
                    <a:pt x="304" y="609"/>
                  </a:cubicBezTo>
                  <a:cubicBezTo>
                    <a:pt x="295" y="609"/>
                    <a:pt x="295" y="609"/>
                    <a:pt x="295" y="609"/>
                  </a:cubicBezTo>
                  <a:cubicBezTo>
                    <a:pt x="286" y="609"/>
                    <a:pt x="286" y="609"/>
                    <a:pt x="286" y="609"/>
                  </a:cubicBezTo>
                  <a:cubicBezTo>
                    <a:pt x="286" y="609"/>
                    <a:pt x="286" y="609"/>
                    <a:pt x="286" y="609"/>
                  </a:cubicBezTo>
                  <a:cubicBezTo>
                    <a:pt x="286" y="609"/>
                    <a:pt x="286" y="609"/>
                    <a:pt x="286" y="609"/>
                  </a:cubicBezTo>
                  <a:cubicBezTo>
                    <a:pt x="280" y="587"/>
                    <a:pt x="280" y="587"/>
                    <a:pt x="280" y="587"/>
                  </a:cubicBezTo>
                  <a:cubicBezTo>
                    <a:pt x="277" y="579"/>
                    <a:pt x="275" y="571"/>
                    <a:pt x="272" y="563"/>
                  </a:cubicBezTo>
                  <a:cubicBezTo>
                    <a:pt x="267" y="547"/>
                    <a:pt x="262" y="531"/>
                    <a:pt x="256" y="515"/>
                  </a:cubicBezTo>
                  <a:cubicBezTo>
                    <a:pt x="246" y="484"/>
                    <a:pt x="234" y="454"/>
                    <a:pt x="222" y="429"/>
                  </a:cubicBezTo>
                  <a:cubicBezTo>
                    <a:pt x="217" y="418"/>
                    <a:pt x="214" y="411"/>
                    <a:pt x="211" y="408"/>
                  </a:cubicBezTo>
                  <a:cubicBezTo>
                    <a:pt x="210" y="406"/>
                    <a:pt x="210" y="405"/>
                    <a:pt x="209" y="405"/>
                  </a:cubicBezTo>
                  <a:cubicBezTo>
                    <a:pt x="212" y="404"/>
                    <a:pt x="215" y="402"/>
                    <a:pt x="220" y="400"/>
                  </a:cubicBezTo>
                  <a:cubicBezTo>
                    <a:pt x="223" y="398"/>
                    <a:pt x="226" y="395"/>
                    <a:pt x="229" y="393"/>
                  </a:cubicBezTo>
                  <a:cubicBezTo>
                    <a:pt x="232" y="391"/>
                    <a:pt x="234" y="389"/>
                    <a:pt x="234" y="389"/>
                  </a:cubicBezTo>
                  <a:cubicBezTo>
                    <a:pt x="237" y="388"/>
                    <a:pt x="236" y="389"/>
                    <a:pt x="235" y="391"/>
                  </a:cubicBezTo>
                  <a:cubicBezTo>
                    <a:pt x="240" y="387"/>
                    <a:pt x="244" y="383"/>
                    <a:pt x="248" y="379"/>
                  </a:cubicBezTo>
                  <a:close/>
                  <a:moveTo>
                    <a:pt x="318" y="622"/>
                  </a:moveTo>
                  <a:cubicBezTo>
                    <a:pt x="319" y="621"/>
                    <a:pt x="319" y="621"/>
                    <a:pt x="319" y="621"/>
                  </a:cubicBezTo>
                  <a:cubicBezTo>
                    <a:pt x="323" y="606"/>
                    <a:pt x="323" y="606"/>
                    <a:pt x="323" y="606"/>
                  </a:cubicBezTo>
                  <a:cubicBezTo>
                    <a:pt x="325" y="599"/>
                    <a:pt x="327" y="592"/>
                    <a:pt x="329" y="585"/>
                  </a:cubicBezTo>
                  <a:cubicBezTo>
                    <a:pt x="337" y="557"/>
                    <a:pt x="346" y="530"/>
                    <a:pt x="356" y="502"/>
                  </a:cubicBezTo>
                  <a:cubicBezTo>
                    <a:pt x="361" y="489"/>
                    <a:pt x="366" y="475"/>
                    <a:pt x="372" y="462"/>
                  </a:cubicBezTo>
                  <a:cubicBezTo>
                    <a:pt x="374" y="455"/>
                    <a:pt x="377" y="448"/>
                    <a:pt x="380" y="442"/>
                  </a:cubicBezTo>
                  <a:cubicBezTo>
                    <a:pt x="385" y="432"/>
                    <a:pt x="385" y="432"/>
                    <a:pt x="385" y="432"/>
                  </a:cubicBezTo>
                  <a:cubicBezTo>
                    <a:pt x="392" y="416"/>
                    <a:pt x="392" y="416"/>
                    <a:pt x="392" y="416"/>
                  </a:cubicBezTo>
                  <a:cubicBezTo>
                    <a:pt x="386" y="413"/>
                    <a:pt x="386" y="413"/>
                    <a:pt x="386" y="413"/>
                  </a:cubicBezTo>
                  <a:cubicBezTo>
                    <a:pt x="385" y="412"/>
                    <a:pt x="384" y="412"/>
                    <a:pt x="383" y="411"/>
                  </a:cubicBezTo>
                  <a:cubicBezTo>
                    <a:pt x="381" y="410"/>
                    <a:pt x="381" y="410"/>
                    <a:pt x="381" y="410"/>
                  </a:cubicBezTo>
                  <a:cubicBezTo>
                    <a:pt x="381" y="410"/>
                    <a:pt x="381" y="410"/>
                    <a:pt x="380" y="410"/>
                  </a:cubicBezTo>
                  <a:cubicBezTo>
                    <a:pt x="380" y="410"/>
                    <a:pt x="380" y="410"/>
                    <a:pt x="380" y="410"/>
                  </a:cubicBezTo>
                  <a:cubicBezTo>
                    <a:pt x="378" y="409"/>
                    <a:pt x="376" y="407"/>
                    <a:pt x="374" y="406"/>
                  </a:cubicBezTo>
                  <a:cubicBezTo>
                    <a:pt x="371" y="404"/>
                    <a:pt x="367" y="401"/>
                    <a:pt x="364" y="398"/>
                  </a:cubicBezTo>
                  <a:cubicBezTo>
                    <a:pt x="358" y="392"/>
                    <a:pt x="353" y="385"/>
                    <a:pt x="349" y="377"/>
                  </a:cubicBezTo>
                  <a:cubicBezTo>
                    <a:pt x="353" y="385"/>
                    <a:pt x="358" y="392"/>
                    <a:pt x="364" y="398"/>
                  </a:cubicBezTo>
                  <a:cubicBezTo>
                    <a:pt x="367" y="401"/>
                    <a:pt x="371" y="404"/>
                    <a:pt x="374" y="406"/>
                  </a:cubicBezTo>
                  <a:cubicBezTo>
                    <a:pt x="376" y="407"/>
                    <a:pt x="378" y="409"/>
                    <a:pt x="380" y="410"/>
                  </a:cubicBezTo>
                  <a:cubicBezTo>
                    <a:pt x="383" y="412"/>
                    <a:pt x="388" y="414"/>
                    <a:pt x="391" y="416"/>
                  </a:cubicBezTo>
                  <a:cubicBezTo>
                    <a:pt x="384" y="433"/>
                    <a:pt x="384" y="433"/>
                    <a:pt x="384" y="433"/>
                  </a:cubicBezTo>
                  <a:cubicBezTo>
                    <a:pt x="379" y="445"/>
                    <a:pt x="379" y="445"/>
                    <a:pt x="379" y="445"/>
                  </a:cubicBezTo>
                  <a:cubicBezTo>
                    <a:pt x="375" y="452"/>
                    <a:pt x="372" y="460"/>
                    <a:pt x="369" y="468"/>
                  </a:cubicBezTo>
                  <a:cubicBezTo>
                    <a:pt x="363" y="483"/>
                    <a:pt x="357" y="499"/>
                    <a:pt x="351" y="515"/>
                  </a:cubicBezTo>
                  <a:cubicBezTo>
                    <a:pt x="340" y="546"/>
                    <a:pt x="330" y="578"/>
                    <a:pt x="321" y="612"/>
                  </a:cubicBezTo>
                  <a:cubicBezTo>
                    <a:pt x="321" y="611"/>
                    <a:pt x="321" y="609"/>
                    <a:pt x="320" y="612"/>
                  </a:cubicBezTo>
                  <a:cubicBezTo>
                    <a:pt x="329" y="579"/>
                    <a:pt x="339" y="546"/>
                    <a:pt x="350" y="515"/>
                  </a:cubicBezTo>
                  <a:cubicBezTo>
                    <a:pt x="356" y="499"/>
                    <a:pt x="362" y="483"/>
                    <a:pt x="368" y="468"/>
                  </a:cubicBezTo>
                  <a:cubicBezTo>
                    <a:pt x="371" y="460"/>
                    <a:pt x="375" y="452"/>
                    <a:pt x="378" y="444"/>
                  </a:cubicBezTo>
                  <a:cubicBezTo>
                    <a:pt x="383" y="433"/>
                    <a:pt x="383" y="433"/>
                    <a:pt x="383" y="433"/>
                  </a:cubicBezTo>
                  <a:cubicBezTo>
                    <a:pt x="391" y="416"/>
                    <a:pt x="391" y="416"/>
                    <a:pt x="391" y="416"/>
                  </a:cubicBezTo>
                  <a:cubicBezTo>
                    <a:pt x="384" y="413"/>
                    <a:pt x="384" y="413"/>
                    <a:pt x="384" y="413"/>
                  </a:cubicBezTo>
                  <a:cubicBezTo>
                    <a:pt x="383" y="413"/>
                    <a:pt x="383" y="412"/>
                    <a:pt x="382" y="412"/>
                  </a:cubicBezTo>
                  <a:cubicBezTo>
                    <a:pt x="380" y="411"/>
                    <a:pt x="380" y="411"/>
                    <a:pt x="380" y="411"/>
                  </a:cubicBezTo>
                  <a:cubicBezTo>
                    <a:pt x="379" y="410"/>
                    <a:pt x="379" y="410"/>
                    <a:pt x="379" y="410"/>
                  </a:cubicBezTo>
                  <a:cubicBezTo>
                    <a:pt x="377" y="409"/>
                    <a:pt x="375" y="408"/>
                    <a:pt x="373" y="406"/>
                  </a:cubicBezTo>
                  <a:cubicBezTo>
                    <a:pt x="369" y="404"/>
                    <a:pt x="366" y="401"/>
                    <a:pt x="363" y="397"/>
                  </a:cubicBezTo>
                  <a:cubicBezTo>
                    <a:pt x="356" y="391"/>
                    <a:pt x="350" y="383"/>
                    <a:pt x="346" y="374"/>
                  </a:cubicBezTo>
                  <a:cubicBezTo>
                    <a:pt x="347" y="374"/>
                    <a:pt x="347" y="374"/>
                    <a:pt x="347" y="374"/>
                  </a:cubicBezTo>
                  <a:cubicBezTo>
                    <a:pt x="347" y="373"/>
                    <a:pt x="346" y="372"/>
                    <a:pt x="346" y="372"/>
                  </a:cubicBezTo>
                  <a:cubicBezTo>
                    <a:pt x="346" y="371"/>
                    <a:pt x="346" y="371"/>
                    <a:pt x="346" y="371"/>
                  </a:cubicBezTo>
                  <a:cubicBezTo>
                    <a:pt x="345" y="371"/>
                    <a:pt x="345" y="371"/>
                    <a:pt x="345" y="371"/>
                  </a:cubicBezTo>
                  <a:cubicBezTo>
                    <a:pt x="345" y="370"/>
                    <a:pt x="345" y="370"/>
                    <a:pt x="345" y="370"/>
                  </a:cubicBezTo>
                  <a:cubicBezTo>
                    <a:pt x="344" y="368"/>
                    <a:pt x="344" y="368"/>
                    <a:pt x="344" y="368"/>
                  </a:cubicBezTo>
                  <a:cubicBezTo>
                    <a:pt x="343" y="364"/>
                    <a:pt x="342" y="361"/>
                    <a:pt x="340" y="358"/>
                  </a:cubicBezTo>
                  <a:cubicBezTo>
                    <a:pt x="337" y="359"/>
                    <a:pt x="334" y="360"/>
                    <a:pt x="331" y="361"/>
                  </a:cubicBezTo>
                  <a:cubicBezTo>
                    <a:pt x="330" y="362"/>
                    <a:pt x="330" y="362"/>
                    <a:pt x="329" y="362"/>
                  </a:cubicBezTo>
                  <a:cubicBezTo>
                    <a:pt x="327" y="363"/>
                    <a:pt x="327" y="363"/>
                    <a:pt x="327" y="363"/>
                  </a:cubicBezTo>
                  <a:cubicBezTo>
                    <a:pt x="325" y="363"/>
                    <a:pt x="325" y="363"/>
                    <a:pt x="325" y="363"/>
                  </a:cubicBezTo>
                  <a:cubicBezTo>
                    <a:pt x="322" y="364"/>
                    <a:pt x="319" y="365"/>
                    <a:pt x="316" y="365"/>
                  </a:cubicBezTo>
                  <a:cubicBezTo>
                    <a:pt x="310" y="366"/>
                    <a:pt x="304" y="367"/>
                    <a:pt x="297" y="367"/>
                  </a:cubicBezTo>
                  <a:cubicBezTo>
                    <a:pt x="291" y="366"/>
                    <a:pt x="285" y="365"/>
                    <a:pt x="279" y="364"/>
                  </a:cubicBezTo>
                  <a:cubicBezTo>
                    <a:pt x="276" y="363"/>
                    <a:pt x="273" y="362"/>
                    <a:pt x="270" y="361"/>
                  </a:cubicBezTo>
                  <a:cubicBezTo>
                    <a:pt x="269" y="361"/>
                    <a:pt x="269" y="361"/>
                    <a:pt x="268" y="360"/>
                  </a:cubicBezTo>
                  <a:cubicBezTo>
                    <a:pt x="267" y="360"/>
                    <a:pt x="267" y="360"/>
                    <a:pt x="267" y="360"/>
                  </a:cubicBezTo>
                  <a:cubicBezTo>
                    <a:pt x="266" y="360"/>
                    <a:pt x="266" y="360"/>
                    <a:pt x="266" y="360"/>
                  </a:cubicBezTo>
                  <a:cubicBezTo>
                    <a:pt x="265" y="359"/>
                    <a:pt x="265" y="359"/>
                    <a:pt x="265" y="359"/>
                  </a:cubicBezTo>
                  <a:cubicBezTo>
                    <a:pt x="263" y="358"/>
                    <a:pt x="263" y="358"/>
                    <a:pt x="263" y="358"/>
                  </a:cubicBezTo>
                  <a:cubicBezTo>
                    <a:pt x="261" y="357"/>
                    <a:pt x="261" y="357"/>
                    <a:pt x="261" y="357"/>
                  </a:cubicBezTo>
                  <a:cubicBezTo>
                    <a:pt x="256" y="354"/>
                    <a:pt x="256" y="354"/>
                    <a:pt x="256" y="354"/>
                  </a:cubicBezTo>
                  <a:cubicBezTo>
                    <a:pt x="251" y="361"/>
                    <a:pt x="251" y="361"/>
                    <a:pt x="251" y="361"/>
                  </a:cubicBezTo>
                  <a:cubicBezTo>
                    <a:pt x="248" y="364"/>
                    <a:pt x="248" y="364"/>
                    <a:pt x="248" y="364"/>
                  </a:cubicBezTo>
                  <a:cubicBezTo>
                    <a:pt x="246" y="366"/>
                    <a:pt x="246" y="366"/>
                    <a:pt x="246" y="366"/>
                  </a:cubicBezTo>
                  <a:cubicBezTo>
                    <a:pt x="243" y="369"/>
                    <a:pt x="243" y="369"/>
                    <a:pt x="243" y="369"/>
                  </a:cubicBezTo>
                  <a:cubicBezTo>
                    <a:pt x="241" y="371"/>
                    <a:pt x="239" y="373"/>
                    <a:pt x="237" y="375"/>
                  </a:cubicBezTo>
                  <a:cubicBezTo>
                    <a:pt x="233" y="379"/>
                    <a:pt x="230" y="383"/>
                    <a:pt x="226" y="386"/>
                  </a:cubicBezTo>
                  <a:cubicBezTo>
                    <a:pt x="231" y="383"/>
                    <a:pt x="236" y="378"/>
                    <a:pt x="241" y="374"/>
                  </a:cubicBezTo>
                  <a:cubicBezTo>
                    <a:pt x="243" y="372"/>
                    <a:pt x="245" y="370"/>
                    <a:pt x="247" y="367"/>
                  </a:cubicBezTo>
                  <a:cubicBezTo>
                    <a:pt x="249" y="366"/>
                    <a:pt x="249" y="366"/>
                    <a:pt x="249" y="366"/>
                  </a:cubicBezTo>
                  <a:cubicBezTo>
                    <a:pt x="250" y="365"/>
                    <a:pt x="250" y="365"/>
                    <a:pt x="250" y="365"/>
                  </a:cubicBezTo>
                  <a:cubicBezTo>
                    <a:pt x="251" y="363"/>
                    <a:pt x="251" y="363"/>
                    <a:pt x="251" y="363"/>
                  </a:cubicBezTo>
                  <a:cubicBezTo>
                    <a:pt x="257" y="357"/>
                    <a:pt x="257" y="357"/>
                    <a:pt x="257" y="357"/>
                  </a:cubicBezTo>
                  <a:cubicBezTo>
                    <a:pt x="261" y="359"/>
                    <a:pt x="261" y="359"/>
                    <a:pt x="261" y="359"/>
                  </a:cubicBezTo>
                  <a:cubicBezTo>
                    <a:pt x="263" y="360"/>
                    <a:pt x="263" y="360"/>
                    <a:pt x="263" y="360"/>
                  </a:cubicBezTo>
                  <a:cubicBezTo>
                    <a:pt x="264" y="361"/>
                    <a:pt x="264" y="361"/>
                    <a:pt x="264" y="361"/>
                  </a:cubicBezTo>
                  <a:cubicBezTo>
                    <a:pt x="266" y="362"/>
                    <a:pt x="266" y="362"/>
                    <a:pt x="267" y="362"/>
                  </a:cubicBezTo>
                  <a:cubicBezTo>
                    <a:pt x="269" y="363"/>
                    <a:pt x="269" y="363"/>
                    <a:pt x="269" y="363"/>
                  </a:cubicBezTo>
                  <a:cubicBezTo>
                    <a:pt x="272" y="364"/>
                    <a:pt x="275" y="365"/>
                    <a:pt x="278" y="366"/>
                  </a:cubicBezTo>
                  <a:cubicBezTo>
                    <a:pt x="284" y="367"/>
                    <a:pt x="291" y="368"/>
                    <a:pt x="297" y="369"/>
                  </a:cubicBezTo>
                  <a:cubicBezTo>
                    <a:pt x="303" y="369"/>
                    <a:pt x="310" y="369"/>
                    <a:pt x="316" y="368"/>
                  </a:cubicBezTo>
                  <a:cubicBezTo>
                    <a:pt x="319" y="367"/>
                    <a:pt x="322" y="367"/>
                    <a:pt x="325" y="366"/>
                  </a:cubicBezTo>
                  <a:cubicBezTo>
                    <a:pt x="328" y="365"/>
                    <a:pt x="328" y="365"/>
                    <a:pt x="328" y="365"/>
                  </a:cubicBezTo>
                  <a:cubicBezTo>
                    <a:pt x="329" y="365"/>
                    <a:pt x="329" y="365"/>
                    <a:pt x="329" y="365"/>
                  </a:cubicBezTo>
                  <a:cubicBezTo>
                    <a:pt x="330" y="364"/>
                    <a:pt x="331" y="364"/>
                    <a:pt x="331" y="364"/>
                  </a:cubicBezTo>
                  <a:cubicBezTo>
                    <a:pt x="334" y="363"/>
                    <a:pt x="336" y="362"/>
                    <a:pt x="339" y="361"/>
                  </a:cubicBezTo>
                  <a:cubicBezTo>
                    <a:pt x="342" y="368"/>
                    <a:pt x="342" y="368"/>
                    <a:pt x="342" y="368"/>
                  </a:cubicBezTo>
                  <a:cubicBezTo>
                    <a:pt x="342" y="369"/>
                    <a:pt x="342" y="370"/>
                    <a:pt x="343" y="371"/>
                  </a:cubicBezTo>
                  <a:cubicBezTo>
                    <a:pt x="343" y="372"/>
                    <a:pt x="343" y="372"/>
                    <a:pt x="343" y="372"/>
                  </a:cubicBezTo>
                  <a:cubicBezTo>
                    <a:pt x="343" y="372"/>
                    <a:pt x="343" y="372"/>
                    <a:pt x="343" y="372"/>
                  </a:cubicBezTo>
                  <a:cubicBezTo>
                    <a:pt x="344" y="373"/>
                    <a:pt x="344" y="373"/>
                    <a:pt x="344" y="373"/>
                  </a:cubicBezTo>
                  <a:cubicBezTo>
                    <a:pt x="345" y="376"/>
                    <a:pt x="346" y="378"/>
                    <a:pt x="348" y="381"/>
                  </a:cubicBezTo>
                  <a:cubicBezTo>
                    <a:pt x="351" y="386"/>
                    <a:pt x="354" y="390"/>
                    <a:pt x="358" y="394"/>
                  </a:cubicBezTo>
                  <a:cubicBezTo>
                    <a:pt x="361" y="399"/>
                    <a:pt x="366" y="403"/>
                    <a:pt x="370" y="406"/>
                  </a:cubicBezTo>
                  <a:cubicBezTo>
                    <a:pt x="372" y="408"/>
                    <a:pt x="375" y="409"/>
                    <a:pt x="377" y="411"/>
                  </a:cubicBezTo>
                  <a:cubicBezTo>
                    <a:pt x="378" y="411"/>
                    <a:pt x="378" y="411"/>
                    <a:pt x="378" y="411"/>
                  </a:cubicBezTo>
                  <a:cubicBezTo>
                    <a:pt x="379" y="412"/>
                    <a:pt x="379" y="412"/>
                    <a:pt x="379" y="412"/>
                  </a:cubicBezTo>
                  <a:cubicBezTo>
                    <a:pt x="380" y="413"/>
                    <a:pt x="381" y="413"/>
                    <a:pt x="382" y="414"/>
                  </a:cubicBezTo>
                  <a:cubicBezTo>
                    <a:pt x="384" y="415"/>
                    <a:pt x="386" y="416"/>
                    <a:pt x="388" y="417"/>
                  </a:cubicBezTo>
                  <a:cubicBezTo>
                    <a:pt x="381" y="433"/>
                    <a:pt x="381" y="433"/>
                    <a:pt x="381" y="433"/>
                  </a:cubicBezTo>
                  <a:cubicBezTo>
                    <a:pt x="376" y="445"/>
                    <a:pt x="376" y="445"/>
                    <a:pt x="376" y="445"/>
                  </a:cubicBezTo>
                  <a:cubicBezTo>
                    <a:pt x="372" y="454"/>
                    <a:pt x="369" y="462"/>
                    <a:pt x="365" y="471"/>
                  </a:cubicBezTo>
                  <a:cubicBezTo>
                    <a:pt x="359" y="488"/>
                    <a:pt x="352" y="504"/>
                    <a:pt x="346" y="521"/>
                  </a:cubicBezTo>
                  <a:cubicBezTo>
                    <a:pt x="352" y="505"/>
                    <a:pt x="358" y="488"/>
                    <a:pt x="365" y="471"/>
                  </a:cubicBezTo>
                  <a:cubicBezTo>
                    <a:pt x="368" y="462"/>
                    <a:pt x="372" y="454"/>
                    <a:pt x="375" y="445"/>
                  </a:cubicBezTo>
                  <a:cubicBezTo>
                    <a:pt x="377" y="441"/>
                    <a:pt x="379" y="437"/>
                    <a:pt x="381" y="433"/>
                  </a:cubicBezTo>
                  <a:cubicBezTo>
                    <a:pt x="388" y="417"/>
                    <a:pt x="388" y="417"/>
                    <a:pt x="388" y="417"/>
                  </a:cubicBezTo>
                  <a:cubicBezTo>
                    <a:pt x="385" y="416"/>
                    <a:pt x="382" y="414"/>
                    <a:pt x="380" y="413"/>
                  </a:cubicBezTo>
                  <a:cubicBezTo>
                    <a:pt x="380" y="413"/>
                    <a:pt x="379" y="413"/>
                    <a:pt x="379" y="412"/>
                  </a:cubicBezTo>
                  <a:cubicBezTo>
                    <a:pt x="378" y="412"/>
                    <a:pt x="378" y="412"/>
                    <a:pt x="378" y="412"/>
                  </a:cubicBezTo>
                  <a:cubicBezTo>
                    <a:pt x="377" y="411"/>
                    <a:pt x="377" y="411"/>
                    <a:pt x="377" y="411"/>
                  </a:cubicBezTo>
                  <a:cubicBezTo>
                    <a:pt x="376" y="411"/>
                    <a:pt x="375" y="410"/>
                    <a:pt x="375" y="410"/>
                  </a:cubicBezTo>
                  <a:cubicBezTo>
                    <a:pt x="372" y="408"/>
                    <a:pt x="369" y="406"/>
                    <a:pt x="366" y="403"/>
                  </a:cubicBezTo>
                  <a:cubicBezTo>
                    <a:pt x="360" y="398"/>
                    <a:pt x="355" y="392"/>
                    <a:pt x="351" y="386"/>
                  </a:cubicBezTo>
                  <a:cubicBezTo>
                    <a:pt x="349" y="382"/>
                    <a:pt x="347" y="379"/>
                    <a:pt x="345" y="376"/>
                  </a:cubicBezTo>
                  <a:cubicBezTo>
                    <a:pt x="345" y="375"/>
                    <a:pt x="344" y="374"/>
                    <a:pt x="344" y="373"/>
                  </a:cubicBezTo>
                  <a:cubicBezTo>
                    <a:pt x="343" y="372"/>
                    <a:pt x="343" y="372"/>
                    <a:pt x="343" y="372"/>
                  </a:cubicBezTo>
                  <a:cubicBezTo>
                    <a:pt x="342" y="370"/>
                    <a:pt x="342" y="370"/>
                    <a:pt x="342" y="370"/>
                  </a:cubicBezTo>
                  <a:cubicBezTo>
                    <a:pt x="341" y="367"/>
                    <a:pt x="340" y="364"/>
                    <a:pt x="339" y="361"/>
                  </a:cubicBezTo>
                  <a:cubicBezTo>
                    <a:pt x="336" y="362"/>
                    <a:pt x="334" y="363"/>
                    <a:pt x="331" y="364"/>
                  </a:cubicBezTo>
                  <a:cubicBezTo>
                    <a:pt x="330" y="364"/>
                    <a:pt x="330" y="365"/>
                    <a:pt x="329" y="365"/>
                  </a:cubicBezTo>
                  <a:cubicBezTo>
                    <a:pt x="328" y="365"/>
                    <a:pt x="328" y="365"/>
                    <a:pt x="328" y="365"/>
                  </a:cubicBezTo>
                  <a:cubicBezTo>
                    <a:pt x="325" y="366"/>
                    <a:pt x="325" y="366"/>
                    <a:pt x="325" y="366"/>
                  </a:cubicBezTo>
                  <a:cubicBezTo>
                    <a:pt x="322" y="367"/>
                    <a:pt x="319" y="368"/>
                    <a:pt x="316" y="368"/>
                  </a:cubicBezTo>
                  <a:cubicBezTo>
                    <a:pt x="309" y="369"/>
                    <a:pt x="303" y="369"/>
                    <a:pt x="297" y="369"/>
                  </a:cubicBezTo>
                  <a:cubicBezTo>
                    <a:pt x="290" y="369"/>
                    <a:pt x="284" y="368"/>
                    <a:pt x="278" y="366"/>
                  </a:cubicBezTo>
                  <a:cubicBezTo>
                    <a:pt x="275" y="366"/>
                    <a:pt x="272" y="365"/>
                    <a:pt x="269" y="364"/>
                  </a:cubicBezTo>
                  <a:cubicBezTo>
                    <a:pt x="268" y="363"/>
                    <a:pt x="267" y="363"/>
                    <a:pt x="267" y="363"/>
                  </a:cubicBezTo>
                  <a:cubicBezTo>
                    <a:pt x="266" y="362"/>
                    <a:pt x="266" y="362"/>
                    <a:pt x="264" y="362"/>
                  </a:cubicBezTo>
                  <a:cubicBezTo>
                    <a:pt x="262" y="361"/>
                    <a:pt x="262" y="361"/>
                    <a:pt x="262" y="361"/>
                  </a:cubicBezTo>
                  <a:cubicBezTo>
                    <a:pt x="261" y="360"/>
                    <a:pt x="261" y="360"/>
                    <a:pt x="261" y="360"/>
                  </a:cubicBezTo>
                  <a:cubicBezTo>
                    <a:pt x="257" y="358"/>
                    <a:pt x="257" y="358"/>
                    <a:pt x="257" y="358"/>
                  </a:cubicBezTo>
                  <a:cubicBezTo>
                    <a:pt x="252" y="364"/>
                    <a:pt x="252" y="364"/>
                    <a:pt x="252" y="364"/>
                  </a:cubicBezTo>
                  <a:cubicBezTo>
                    <a:pt x="250" y="366"/>
                    <a:pt x="250" y="366"/>
                    <a:pt x="250" y="366"/>
                  </a:cubicBezTo>
                  <a:cubicBezTo>
                    <a:pt x="248" y="368"/>
                    <a:pt x="248" y="368"/>
                    <a:pt x="248" y="368"/>
                  </a:cubicBezTo>
                  <a:cubicBezTo>
                    <a:pt x="246" y="370"/>
                    <a:pt x="244" y="372"/>
                    <a:pt x="241" y="375"/>
                  </a:cubicBezTo>
                  <a:cubicBezTo>
                    <a:pt x="237" y="379"/>
                    <a:pt x="232" y="383"/>
                    <a:pt x="227" y="387"/>
                  </a:cubicBezTo>
                  <a:cubicBezTo>
                    <a:pt x="225" y="389"/>
                    <a:pt x="222" y="391"/>
                    <a:pt x="220" y="392"/>
                  </a:cubicBezTo>
                  <a:cubicBezTo>
                    <a:pt x="217" y="395"/>
                    <a:pt x="215" y="397"/>
                    <a:pt x="212" y="398"/>
                  </a:cubicBezTo>
                  <a:cubicBezTo>
                    <a:pt x="208" y="402"/>
                    <a:pt x="204" y="405"/>
                    <a:pt x="204" y="406"/>
                  </a:cubicBezTo>
                  <a:cubicBezTo>
                    <a:pt x="205" y="406"/>
                    <a:pt x="206" y="406"/>
                    <a:pt x="208" y="405"/>
                  </a:cubicBezTo>
                  <a:cubicBezTo>
                    <a:pt x="208" y="405"/>
                    <a:pt x="208" y="406"/>
                    <a:pt x="208" y="406"/>
                  </a:cubicBezTo>
                  <a:cubicBezTo>
                    <a:pt x="209" y="411"/>
                    <a:pt x="214" y="426"/>
                    <a:pt x="223" y="449"/>
                  </a:cubicBezTo>
                  <a:cubicBezTo>
                    <a:pt x="222" y="449"/>
                    <a:pt x="222" y="449"/>
                    <a:pt x="222" y="449"/>
                  </a:cubicBezTo>
                  <a:cubicBezTo>
                    <a:pt x="217" y="438"/>
                    <a:pt x="214" y="431"/>
                    <a:pt x="212" y="427"/>
                  </a:cubicBezTo>
                  <a:cubicBezTo>
                    <a:pt x="210" y="423"/>
                    <a:pt x="209" y="422"/>
                    <a:pt x="209" y="422"/>
                  </a:cubicBezTo>
                  <a:cubicBezTo>
                    <a:pt x="207" y="421"/>
                    <a:pt x="208" y="426"/>
                    <a:pt x="206" y="423"/>
                  </a:cubicBezTo>
                  <a:cubicBezTo>
                    <a:pt x="216" y="445"/>
                    <a:pt x="225" y="467"/>
                    <a:pt x="232" y="490"/>
                  </a:cubicBezTo>
                  <a:cubicBezTo>
                    <a:pt x="234" y="496"/>
                    <a:pt x="238" y="507"/>
                    <a:pt x="240" y="513"/>
                  </a:cubicBezTo>
                  <a:cubicBezTo>
                    <a:pt x="251" y="541"/>
                    <a:pt x="260" y="569"/>
                    <a:pt x="268" y="598"/>
                  </a:cubicBezTo>
                  <a:cubicBezTo>
                    <a:pt x="271" y="608"/>
                    <a:pt x="271" y="608"/>
                    <a:pt x="271" y="608"/>
                  </a:cubicBezTo>
                  <a:cubicBezTo>
                    <a:pt x="273" y="614"/>
                    <a:pt x="273" y="614"/>
                    <a:pt x="273" y="614"/>
                  </a:cubicBezTo>
                  <a:cubicBezTo>
                    <a:pt x="274" y="619"/>
                    <a:pt x="274" y="619"/>
                    <a:pt x="274" y="619"/>
                  </a:cubicBezTo>
                  <a:cubicBezTo>
                    <a:pt x="275" y="622"/>
                    <a:pt x="275" y="622"/>
                    <a:pt x="275" y="622"/>
                  </a:cubicBezTo>
                  <a:cubicBezTo>
                    <a:pt x="268" y="622"/>
                    <a:pt x="268" y="622"/>
                    <a:pt x="268" y="622"/>
                  </a:cubicBezTo>
                  <a:cubicBezTo>
                    <a:pt x="268" y="621"/>
                    <a:pt x="268" y="621"/>
                    <a:pt x="268" y="621"/>
                  </a:cubicBezTo>
                  <a:cubicBezTo>
                    <a:pt x="263" y="604"/>
                    <a:pt x="263" y="604"/>
                    <a:pt x="263" y="604"/>
                  </a:cubicBezTo>
                  <a:cubicBezTo>
                    <a:pt x="261" y="595"/>
                    <a:pt x="261" y="595"/>
                    <a:pt x="261" y="595"/>
                  </a:cubicBezTo>
                  <a:cubicBezTo>
                    <a:pt x="257" y="582"/>
                    <a:pt x="253" y="570"/>
                    <a:pt x="249" y="557"/>
                  </a:cubicBezTo>
                  <a:cubicBezTo>
                    <a:pt x="241" y="532"/>
                    <a:pt x="232" y="507"/>
                    <a:pt x="223" y="483"/>
                  </a:cubicBezTo>
                  <a:cubicBezTo>
                    <a:pt x="218" y="471"/>
                    <a:pt x="213" y="459"/>
                    <a:pt x="208" y="447"/>
                  </a:cubicBezTo>
                  <a:cubicBezTo>
                    <a:pt x="206" y="441"/>
                    <a:pt x="203" y="435"/>
                    <a:pt x="201" y="429"/>
                  </a:cubicBezTo>
                  <a:cubicBezTo>
                    <a:pt x="196" y="420"/>
                    <a:pt x="196" y="420"/>
                    <a:pt x="196" y="420"/>
                  </a:cubicBezTo>
                  <a:cubicBezTo>
                    <a:pt x="190" y="406"/>
                    <a:pt x="190" y="406"/>
                    <a:pt x="190" y="406"/>
                  </a:cubicBezTo>
                  <a:cubicBezTo>
                    <a:pt x="185" y="407"/>
                    <a:pt x="185" y="407"/>
                    <a:pt x="185" y="407"/>
                  </a:cubicBezTo>
                  <a:cubicBezTo>
                    <a:pt x="182" y="407"/>
                    <a:pt x="182" y="407"/>
                    <a:pt x="182" y="407"/>
                  </a:cubicBezTo>
                  <a:cubicBezTo>
                    <a:pt x="182" y="407"/>
                    <a:pt x="181" y="408"/>
                    <a:pt x="181" y="408"/>
                  </a:cubicBezTo>
                  <a:cubicBezTo>
                    <a:pt x="180" y="408"/>
                    <a:pt x="180" y="408"/>
                    <a:pt x="180" y="408"/>
                  </a:cubicBezTo>
                  <a:cubicBezTo>
                    <a:pt x="178" y="408"/>
                    <a:pt x="177" y="408"/>
                    <a:pt x="175" y="408"/>
                  </a:cubicBezTo>
                  <a:cubicBezTo>
                    <a:pt x="172" y="408"/>
                    <a:pt x="169" y="407"/>
                    <a:pt x="166" y="407"/>
                  </a:cubicBezTo>
                  <a:cubicBezTo>
                    <a:pt x="159" y="405"/>
                    <a:pt x="154" y="402"/>
                    <a:pt x="149" y="397"/>
                  </a:cubicBezTo>
                  <a:cubicBezTo>
                    <a:pt x="144" y="393"/>
                    <a:pt x="140" y="388"/>
                    <a:pt x="138" y="382"/>
                  </a:cubicBezTo>
                  <a:cubicBezTo>
                    <a:pt x="136" y="376"/>
                    <a:pt x="136" y="370"/>
                    <a:pt x="138" y="366"/>
                  </a:cubicBezTo>
                  <a:cubicBezTo>
                    <a:pt x="139" y="364"/>
                    <a:pt x="141" y="362"/>
                    <a:pt x="143" y="360"/>
                  </a:cubicBezTo>
                  <a:cubicBezTo>
                    <a:pt x="145" y="358"/>
                    <a:pt x="148" y="357"/>
                    <a:pt x="151" y="356"/>
                  </a:cubicBezTo>
                  <a:cubicBezTo>
                    <a:pt x="156" y="355"/>
                    <a:pt x="162" y="356"/>
                    <a:pt x="167" y="359"/>
                  </a:cubicBezTo>
                  <a:cubicBezTo>
                    <a:pt x="172" y="362"/>
                    <a:pt x="177" y="367"/>
                    <a:pt x="180" y="373"/>
                  </a:cubicBezTo>
                  <a:cubicBezTo>
                    <a:pt x="181" y="374"/>
                    <a:pt x="182" y="375"/>
                    <a:pt x="183" y="377"/>
                  </a:cubicBezTo>
                  <a:cubicBezTo>
                    <a:pt x="185" y="382"/>
                    <a:pt x="185" y="382"/>
                    <a:pt x="185" y="382"/>
                  </a:cubicBezTo>
                  <a:cubicBezTo>
                    <a:pt x="193" y="398"/>
                    <a:pt x="193" y="398"/>
                    <a:pt x="193" y="398"/>
                  </a:cubicBezTo>
                  <a:cubicBezTo>
                    <a:pt x="195" y="397"/>
                    <a:pt x="197" y="396"/>
                    <a:pt x="200" y="395"/>
                  </a:cubicBezTo>
                  <a:cubicBezTo>
                    <a:pt x="201" y="394"/>
                    <a:pt x="202" y="394"/>
                    <a:pt x="203" y="393"/>
                  </a:cubicBezTo>
                  <a:cubicBezTo>
                    <a:pt x="204" y="393"/>
                    <a:pt x="205" y="392"/>
                    <a:pt x="206" y="392"/>
                  </a:cubicBezTo>
                  <a:cubicBezTo>
                    <a:pt x="207" y="391"/>
                    <a:pt x="207" y="391"/>
                    <a:pt x="207" y="391"/>
                  </a:cubicBezTo>
                  <a:cubicBezTo>
                    <a:pt x="208" y="390"/>
                    <a:pt x="208" y="390"/>
                    <a:pt x="208" y="390"/>
                  </a:cubicBezTo>
                  <a:cubicBezTo>
                    <a:pt x="210" y="389"/>
                    <a:pt x="210" y="389"/>
                    <a:pt x="210" y="389"/>
                  </a:cubicBezTo>
                  <a:cubicBezTo>
                    <a:pt x="211" y="388"/>
                    <a:pt x="212" y="388"/>
                    <a:pt x="213" y="387"/>
                  </a:cubicBezTo>
                  <a:cubicBezTo>
                    <a:pt x="218" y="384"/>
                    <a:pt x="222" y="381"/>
                    <a:pt x="226" y="378"/>
                  </a:cubicBezTo>
                  <a:cubicBezTo>
                    <a:pt x="230" y="374"/>
                    <a:pt x="234" y="371"/>
                    <a:pt x="238" y="367"/>
                  </a:cubicBezTo>
                  <a:cubicBezTo>
                    <a:pt x="240" y="365"/>
                    <a:pt x="242" y="363"/>
                    <a:pt x="243" y="361"/>
                  </a:cubicBezTo>
                  <a:cubicBezTo>
                    <a:pt x="244" y="360"/>
                    <a:pt x="244" y="360"/>
                    <a:pt x="244" y="360"/>
                  </a:cubicBezTo>
                  <a:cubicBezTo>
                    <a:pt x="245" y="359"/>
                    <a:pt x="245" y="359"/>
                    <a:pt x="245" y="359"/>
                  </a:cubicBezTo>
                  <a:cubicBezTo>
                    <a:pt x="246" y="358"/>
                    <a:pt x="246" y="358"/>
                    <a:pt x="247" y="357"/>
                  </a:cubicBezTo>
                  <a:cubicBezTo>
                    <a:pt x="249" y="355"/>
                    <a:pt x="250" y="353"/>
                    <a:pt x="252" y="351"/>
                  </a:cubicBezTo>
                  <a:cubicBezTo>
                    <a:pt x="250" y="349"/>
                    <a:pt x="249" y="347"/>
                    <a:pt x="248" y="345"/>
                  </a:cubicBezTo>
                  <a:cubicBezTo>
                    <a:pt x="247" y="344"/>
                    <a:pt x="247" y="344"/>
                    <a:pt x="247" y="344"/>
                  </a:cubicBezTo>
                  <a:cubicBezTo>
                    <a:pt x="247" y="344"/>
                    <a:pt x="246" y="343"/>
                    <a:pt x="246" y="343"/>
                  </a:cubicBezTo>
                  <a:cubicBezTo>
                    <a:pt x="246" y="343"/>
                    <a:pt x="246" y="343"/>
                    <a:pt x="246" y="343"/>
                  </a:cubicBezTo>
                  <a:cubicBezTo>
                    <a:pt x="246" y="342"/>
                    <a:pt x="246" y="342"/>
                    <a:pt x="245" y="341"/>
                  </a:cubicBezTo>
                  <a:cubicBezTo>
                    <a:pt x="245" y="340"/>
                    <a:pt x="244" y="338"/>
                    <a:pt x="243" y="336"/>
                  </a:cubicBezTo>
                  <a:cubicBezTo>
                    <a:pt x="243" y="335"/>
                    <a:pt x="243" y="334"/>
                    <a:pt x="243" y="333"/>
                  </a:cubicBezTo>
                  <a:cubicBezTo>
                    <a:pt x="243" y="332"/>
                    <a:pt x="243" y="332"/>
                    <a:pt x="242" y="331"/>
                  </a:cubicBezTo>
                  <a:cubicBezTo>
                    <a:pt x="242" y="331"/>
                    <a:pt x="242" y="330"/>
                    <a:pt x="242" y="330"/>
                  </a:cubicBezTo>
                  <a:cubicBezTo>
                    <a:pt x="242" y="328"/>
                    <a:pt x="242" y="326"/>
                    <a:pt x="243" y="324"/>
                  </a:cubicBezTo>
                  <a:cubicBezTo>
                    <a:pt x="244" y="315"/>
                    <a:pt x="247" y="306"/>
                    <a:pt x="252" y="299"/>
                  </a:cubicBezTo>
                  <a:cubicBezTo>
                    <a:pt x="254" y="296"/>
                    <a:pt x="257" y="293"/>
                    <a:pt x="260" y="291"/>
                  </a:cubicBezTo>
                  <a:cubicBezTo>
                    <a:pt x="263" y="289"/>
                    <a:pt x="267" y="288"/>
                    <a:pt x="270" y="288"/>
                  </a:cubicBezTo>
                  <a:cubicBezTo>
                    <a:pt x="274" y="288"/>
                    <a:pt x="277" y="290"/>
                    <a:pt x="280" y="292"/>
                  </a:cubicBezTo>
                  <a:cubicBezTo>
                    <a:pt x="283" y="294"/>
                    <a:pt x="286" y="297"/>
                    <a:pt x="287" y="300"/>
                  </a:cubicBezTo>
                  <a:cubicBezTo>
                    <a:pt x="288" y="304"/>
                    <a:pt x="288" y="307"/>
                    <a:pt x="287" y="311"/>
                  </a:cubicBezTo>
                  <a:cubicBezTo>
                    <a:pt x="287" y="315"/>
                    <a:pt x="285" y="319"/>
                    <a:pt x="283" y="323"/>
                  </a:cubicBezTo>
                  <a:cubicBezTo>
                    <a:pt x="280" y="327"/>
                    <a:pt x="278" y="330"/>
                    <a:pt x="275" y="334"/>
                  </a:cubicBezTo>
                  <a:cubicBezTo>
                    <a:pt x="274" y="336"/>
                    <a:pt x="274" y="336"/>
                    <a:pt x="274" y="336"/>
                  </a:cubicBezTo>
                  <a:cubicBezTo>
                    <a:pt x="272" y="338"/>
                    <a:pt x="272" y="338"/>
                    <a:pt x="272" y="338"/>
                  </a:cubicBezTo>
                  <a:cubicBezTo>
                    <a:pt x="267" y="344"/>
                    <a:pt x="267" y="344"/>
                    <a:pt x="267" y="344"/>
                  </a:cubicBezTo>
                  <a:cubicBezTo>
                    <a:pt x="266" y="346"/>
                    <a:pt x="265" y="347"/>
                    <a:pt x="265" y="349"/>
                  </a:cubicBezTo>
                  <a:cubicBezTo>
                    <a:pt x="265" y="349"/>
                    <a:pt x="265" y="350"/>
                    <a:pt x="265" y="350"/>
                  </a:cubicBezTo>
                  <a:cubicBezTo>
                    <a:pt x="265" y="351"/>
                    <a:pt x="266" y="351"/>
                    <a:pt x="266" y="351"/>
                  </a:cubicBezTo>
                  <a:cubicBezTo>
                    <a:pt x="266" y="351"/>
                    <a:pt x="266" y="351"/>
                    <a:pt x="266" y="351"/>
                  </a:cubicBezTo>
                  <a:cubicBezTo>
                    <a:pt x="266" y="352"/>
                    <a:pt x="266" y="352"/>
                    <a:pt x="266" y="352"/>
                  </a:cubicBezTo>
                  <a:cubicBezTo>
                    <a:pt x="267" y="354"/>
                    <a:pt x="268" y="354"/>
                    <a:pt x="270" y="355"/>
                  </a:cubicBezTo>
                  <a:cubicBezTo>
                    <a:pt x="272" y="356"/>
                    <a:pt x="274" y="357"/>
                    <a:pt x="276" y="357"/>
                  </a:cubicBezTo>
                  <a:cubicBezTo>
                    <a:pt x="277" y="358"/>
                    <a:pt x="278" y="358"/>
                    <a:pt x="280" y="358"/>
                  </a:cubicBezTo>
                  <a:cubicBezTo>
                    <a:pt x="281" y="358"/>
                    <a:pt x="282" y="359"/>
                    <a:pt x="283" y="359"/>
                  </a:cubicBezTo>
                  <a:cubicBezTo>
                    <a:pt x="285" y="359"/>
                    <a:pt x="285" y="359"/>
                    <a:pt x="285" y="359"/>
                  </a:cubicBezTo>
                  <a:cubicBezTo>
                    <a:pt x="287" y="360"/>
                    <a:pt x="287" y="360"/>
                    <a:pt x="287" y="360"/>
                  </a:cubicBezTo>
                  <a:cubicBezTo>
                    <a:pt x="292" y="360"/>
                    <a:pt x="297" y="361"/>
                    <a:pt x="302" y="361"/>
                  </a:cubicBezTo>
                  <a:cubicBezTo>
                    <a:pt x="308" y="361"/>
                    <a:pt x="313" y="360"/>
                    <a:pt x="318" y="359"/>
                  </a:cubicBezTo>
                  <a:cubicBezTo>
                    <a:pt x="321" y="359"/>
                    <a:pt x="324" y="358"/>
                    <a:pt x="327" y="357"/>
                  </a:cubicBezTo>
                  <a:cubicBezTo>
                    <a:pt x="327" y="357"/>
                    <a:pt x="328" y="356"/>
                    <a:pt x="329" y="356"/>
                  </a:cubicBezTo>
                  <a:cubicBezTo>
                    <a:pt x="330" y="355"/>
                    <a:pt x="331" y="355"/>
                    <a:pt x="332" y="355"/>
                  </a:cubicBezTo>
                  <a:cubicBezTo>
                    <a:pt x="338" y="352"/>
                    <a:pt x="338" y="352"/>
                    <a:pt x="338" y="352"/>
                  </a:cubicBezTo>
                  <a:cubicBezTo>
                    <a:pt x="338" y="347"/>
                    <a:pt x="338" y="347"/>
                    <a:pt x="338" y="347"/>
                  </a:cubicBezTo>
                  <a:cubicBezTo>
                    <a:pt x="337" y="344"/>
                    <a:pt x="337" y="344"/>
                    <a:pt x="337" y="344"/>
                  </a:cubicBezTo>
                  <a:cubicBezTo>
                    <a:pt x="337" y="343"/>
                    <a:pt x="337" y="343"/>
                    <a:pt x="337" y="343"/>
                  </a:cubicBezTo>
                  <a:cubicBezTo>
                    <a:pt x="337" y="342"/>
                    <a:pt x="337" y="342"/>
                    <a:pt x="337" y="342"/>
                  </a:cubicBezTo>
                  <a:cubicBezTo>
                    <a:pt x="336" y="340"/>
                    <a:pt x="336" y="340"/>
                    <a:pt x="336" y="340"/>
                  </a:cubicBezTo>
                  <a:cubicBezTo>
                    <a:pt x="336" y="339"/>
                    <a:pt x="336" y="339"/>
                    <a:pt x="336" y="339"/>
                  </a:cubicBezTo>
                  <a:cubicBezTo>
                    <a:pt x="336" y="336"/>
                    <a:pt x="336" y="336"/>
                    <a:pt x="336" y="336"/>
                  </a:cubicBezTo>
                  <a:cubicBezTo>
                    <a:pt x="336" y="333"/>
                    <a:pt x="335" y="330"/>
                    <a:pt x="335" y="327"/>
                  </a:cubicBezTo>
                  <a:cubicBezTo>
                    <a:pt x="336" y="321"/>
                    <a:pt x="337" y="315"/>
                    <a:pt x="340" y="310"/>
                  </a:cubicBezTo>
                  <a:cubicBezTo>
                    <a:pt x="342" y="307"/>
                    <a:pt x="343" y="305"/>
                    <a:pt x="345" y="303"/>
                  </a:cubicBezTo>
                  <a:cubicBezTo>
                    <a:pt x="347" y="302"/>
                    <a:pt x="348" y="301"/>
                    <a:pt x="349" y="300"/>
                  </a:cubicBezTo>
                  <a:cubicBezTo>
                    <a:pt x="350" y="299"/>
                    <a:pt x="351" y="299"/>
                    <a:pt x="352" y="298"/>
                  </a:cubicBezTo>
                  <a:cubicBezTo>
                    <a:pt x="357" y="296"/>
                    <a:pt x="363" y="295"/>
                    <a:pt x="367" y="297"/>
                  </a:cubicBezTo>
                  <a:cubicBezTo>
                    <a:pt x="368" y="297"/>
                    <a:pt x="369" y="298"/>
                    <a:pt x="370" y="299"/>
                  </a:cubicBezTo>
                  <a:cubicBezTo>
                    <a:pt x="370" y="299"/>
                    <a:pt x="371" y="299"/>
                    <a:pt x="371" y="300"/>
                  </a:cubicBezTo>
                  <a:cubicBezTo>
                    <a:pt x="372" y="300"/>
                    <a:pt x="372" y="301"/>
                    <a:pt x="373" y="301"/>
                  </a:cubicBezTo>
                  <a:cubicBezTo>
                    <a:pt x="374" y="304"/>
                    <a:pt x="376" y="306"/>
                    <a:pt x="377" y="308"/>
                  </a:cubicBezTo>
                  <a:cubicBezTo>
                    <a:pt x="378" y="311"/>
                    <a:pt x="378" y="313"/>
                    <a:pt x="378" y="316"/>
                  </a:cubicBezTo>
                  <a:cubicBezTo>
                    <a:pt x="378" y="319"/>
                    <a:pt x="377" y="322"/>
                    <a:pt x="376" y="324"/>
                  </a:cubicBezTo>
                  <a:cubicBezTo>
                    <a:pt x="374" y="330"/>
                    <a:pt x="371" y="335"/>
                    <a:pt x="366" y="339"/>
                  </a:cubicBezTo>
                  <a:cubicBezTo>
                    <a:pt x="364" y="342"/>
                    <a:pt x="362" y="344"/>
                    <a:pt x="359" y="346"/>
                  </a:cubicBezTo>
                  <a:cubicBezTo>
                    <a:pt x="359" y="346"/>
                    <a:pt x="358" y="347"/>
                    <a:pt x="357" y="347"/>
                  </a:cubicBezTo>
                  <a:cubicBezTo>
                    <a:pt x="356" y="348"/>
                    <a:pt x="356" y="348"/>
                    <a:pt x="356" y="348"/>
                  </a:cubicBezTo>
                  <a:cubicBezTo>
                    <a:pt x="355" y="349"/>
                    <a:pt x="355" y="349"/>
                    <a:pt x="355" y="349"/>
                  </a:cubicBezTo>
                  <a:cubicBezTo>
                    <a:pt x="352" y="351"/>
                    <a:pt x="349" y="353"/>
                    <a:pt x="346" y="355"/>
                  </a:cubicBezTo>
                  <a:cubicBezTo>
                    <a:pt x="347" y="357"/>
                    <a:pt x="348" y="359"/>
                    <a:pt x="349" y="361"/>
                  </a:cubicBezTo>
                  <a:cubicBezTo>
                    <a:pt x="349" y="362"/>
                    <a:pt x="350" y="363"/>
                    <a:pt x="350" y="364"/>
                  </a:cubicBezTo>
                  <a:cubicBezTo>
                    <a:pt x="351" y="366"/>
                    <a:pt x="351" y="366"/>
                    <a:pt x="351" y="366"/>
                  </a:cubicBezTo>
                  <a:cubicBezTo>
                    <a:pt x="351" y="367"/>
                    <a:pt x="351" y="367"/>
                    <a:pt x="351" y="367"/>
                  </a:cubicBezTo>
                  <a:cubicBezTo>
                    <a:pt x="352" y="369"/>
                    <a:pt x="353" y="372"/>
                    <a:pt x="354" y="374"/>
                  </a:cubicBezTo>
                  <a:cubicBezTo>
                    <a:pt x="357" y="378"/>
                    <a:pt x="360" y="383"/>
                    <a:pt x="363" y="387"/>
                  </a:cubicBezTo>
                  <a:cubicBezTo>
                    <a:pt x="366" y="392"/>
                    <a:pt x="370" y="396"/>
                    <a:pt x="374" y="399"/>
                  </a:cubicBezTo>
                  <a:cubicBezTo>
                    <a:pt x="375" y="400"/>
                    <a:pt x="377" y="401"/>
                    <a:pt x="378" y="401"/>
                  </a:cubicBezTo>
                  <a:cubicBezTo>
                    <a:pt x="378" y="402"/>
                    <a:pt x="379" y="402"/>
                    <a:pt x="379" y="403"/>
                  </a:cubicBezTo>
                  <a:cubicBezTo>
                    <a:pt x="380" y="403"/>
                    <a:pt x="380" y="403"/>
                    <a:pt x="380" y="403"/>
                  </a:cubicBezTo>
                  <a:cubicBezTo>
                    <a:pt x="381" y="403"/>
                    <a:pt x="381" y="403"/>
                    <a:pt x="381" y="403"/>
                  </a:cubicBezTo>
                  <a:cubicBezTo>
                    <a:pt x="382" y="404"/>
                    <a:pt x="382" y="404"/>
                    <a:pt x="382" y="404"/>
                  </a:cubicBezTo>
                  <a:cubicBezTo>
                    <a:pt x="384" y="405"/>
                    <a:pt x="386" y="406"/>
                    <a:pt x="388" y="407"/>
                  </a:cubicBezTo>
                  <a:cubicBezTo>
                    <a:pt x="390" y="408"/>
                    <a:pt x="392" y="409"/>
                    <a:pt x="394" y="410"/>
                  </a:cubicBezTo>
                  <a:cubicBezTo>
                    <a:pt x="402" y="394"/>
                    <a:pt x="402" y="394"/>
                    <a:pt x="402" y="394"/>
                  </a:cubicBezTo>
                  <a:cubicBezTo>
                    <a:pt x="407" y="384"/>
                    <a:pt x="407" y="384"/>
                    <a:pt x="407" y="384"/>
                  </a:cubicBezTo>
                  <a:cubicBezTo>
                    <a:pt x="409" y="379"/>
                    <a:pt x="409" y="379"/>
                    <a:pt x="409" y="379"/>
                  </a:cubicBezTo>
                  <a:cubicBezTo>
                    <a:pt x="410" y="378"/>
                    <a:pt x="410" y="378"/>
                    <a:pt x="410" y="378"/>
                  </a:cubicBezTo>
                  <a:cubicBezTo>
                    <a:pt x="410" y="377"/>
                    <a:pt x="410" y="377"/>
                    <a:pt x="410" y="377"/>
                  </a:cubicBezTo>
                  <a:cubicBezTo>
                    <a:pt x="411" y="377"/>
                    <a:pt x="411" y="376"/>
                    <a:pt x="412" y="375"/>
                  </a:cubicBezTo>
                  <a:cubicBezTo>
                    <a:pt x="414" y="373"/>
                    <a:pt x="416" y="370"/>
                    <a:pt x="418" y="368"/>
                  </a:cubicBezTo>
                  <a:cubicBezTo>
                    <a:pt x="420" y="366"/>
                    <a:pt x="423" y="364"/>
                    <a:pt x="425" y="363"/>
                  </a:cubicBezTo>
                  <a:cubicBezTo>
                    <a:pt x="426" y="362"/>
                    <a:pt x="428" y="362"/>
                    <a:pt x="429" y="362"/>
                  </a:cubicBezTo>
                  <a:cubicBezTo>
                    <a:pt x="429" y="362"/>
                    <a:pt x="430" y="362"/>
                    <a:pt x="430" y="362"/>
                  </a:cubicBezTo>
                  <a:cubicBezTo>
                    <a:pt x="431" y="362"/>
                    <a:pt x="431" y="362"/>
                    <a:pt x="432" y="362"/>
                  </a:cubicBezTo>
                  <a:cubicBezTo>
                    <a:pt x="436" y="363"/>
                    <a:pt x="441" y="367"/>
                    <a:pt x="443" y="372"/>
                  </a:cubicBezTo>
                  <a:cubicBezTo>
                    <a:pt x="445" y="377"/>
                    <a:pt x="446" y="384"/>
                    <a:pt x="445" y="390"/>
                  </a:cubicBezTo>
                  <a:cubicBezTo>
                    <a:pt x="445" y="393"/>
                    <a:pt x="444" y="396"/>
                    <a:pt x="442" y="399"/>
                  </a:cubicBezTo>
                  <a:cubicBezTo>
                    <a:pt x="441" y="402"/>
                    <a:pt x="440" y="404"/>
                    <a:pt x="438" y="406"/>
                  </a:cubicBezTo>
                  <a:cubicBezTo>
                    <a:pt x="434" y="411"/>
                    <a:pt x="428" y="414"/>
                    <a:pt x="422" y="416"/>
                  </a:cubicBezTo>
                  <a:cubicBezTo>
                    <a:pt x="419" y="417"/>
                    <a:pt x="416" y="417"/>
                    <a:pt x="413" y="417"/>
                  </a:cubicBezTo>
                  <a:cubicBezTo>
                    <a:pt x="411" y="418"/>
                    <a:pt x="410" y="418"/>
                    <a:pt x="408" y="418"/>
                  </a:cubicBezTo>
                  <a:cubicBezTo>
                    <a:pt x="407" y="418"/>
                    <a:pt x="407" y="418"/>
                    <a:pt x="407" y="418"/>
                  </a:cubicBezTo>
                  <a:cubicBezTo>
                    <a:pt x="407" y="418"/>
                    <a:pt x="406" y="418"/>
                    <a:pt x="406" y="418"/>
                  </a:cubicBezTo>
                  <a:cubicBezTo>
                    <a:pt x="405" y="417"/>
                    <a:pt x="404" y="417"/>
                    <a:pt x="403" y="417"/>
                  </a:cubicBezTo>
                  <a:cubicBezTo>
                    <a:pt x="398" y="417"/>
                    <a:pt x="398" y="417"/>
                    <a:pt x="398" y="417"/>
                  </a:cubicBezTo>
                  <a:cubicBezTo>
                    <a:pt x="394" y="426"/>
                    <a:pt x="394" y="426"/>
                    <a:pt x="394" y="426"/>
                  </a:cubicBezTo>
                  <a:cubicBezTo>
                    <a:pt x="392" y="432"/>
                    <a:pt x="392" y="432"/>
                    <a:pt x="392" y="432"/>
                  </a:cubicBezTo>
                  <a:cubicBezTo>
                    <a:pt x="387" y="442"/>
                    <a:pt x="387" y="442"/>
                    <a:pt x="387" y="442"/>
                  </a:cubicBezTo>
                  <a:cubicBezTo>
                    <a:pt x="384" y="449"/>
                    <a:pt x="381" y="456"/>
                    <a:pt x="378" y="463"/>
                  </a:cubicBezTo>
                  <a:cubicBezTo>
                    <a:pt x="372" y="477"/>
                    <a:pt x="367" y="492"/>
                    <a:pt x="362" y="506"/>
                  </a:cubicBezTo>
                  <a:cubicBezTo>
                    <a:pt x="351" y="535"/>
                    <a:pt x="342" y="564"/>
                    <a:pt x="333" y="593"/>
                  </a:cubicBezTo>
                  <a:cubicBezTo>
                    <a:pt x="330" y="604"/>
                    <a:pt x="330" y="604"/>
                    <a:pt x="330" y="604"/>
                  </a:cubicBezTo>
                  <a:cubicBezTo>
                    <a:pt x="327" y="613"/>
                    <a:pt x="327" y="613"/>
                    <a:pt x="327" y="613"/>
                  </a:cubicBezTo>
                  <a:cubicBezTo>
                    <a:pt x="326" y="619"/>
                    <a:pt x="326" y="619"/>
                    <a:pt x="326" y="619"/>
                  </a:cubicBezTo>
                  <a:cubicBezTo>
                    <a:pt x="325" y="621"/>
                    <a:pt x="325" y="621"/>
                    <a:pt x="325" y="621"/>
                  </a:cubicBezTo>
                  <a:cubicBezTo>
                    <a:pt x="325" y="622"/>
                    <a:pt x="325" y="622"/>
                    <a:pt x="325" y="622"/>
                  </a:cubicBezTo>
                  <a:lnTo>
                    <a:pt x="318" y="622"/>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grpSp>
      <p:pic>
        <p:nvPicPr>
          <p:cNvPr id="7" name="Picture 6" descr="22858PICdbgea5Gz679dY_PIC2018.png">
            <a:extLst>
              <a:ext uri="{FF2B5EF4-FFF2-40B4-BE49-F238E27FC236}">
                <a16:creationId xmlns:a16="http://schemas.microsoft.com/office/drawing/2014/main" id="{49F22A6F-27E2-D613-078B-A218B690126C}"/>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9893244" y="2784328"/>
            <a:ext cx="2164572" cy="3977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93901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nodeType="afterEffect">
                                  <p:stCondLst>
                                    <p:cond delay="0"/>
                                  </p:stCondLst>
                                  <p:childTnLst>
                                    <p:set>
                                      <p:cBhvr>
                                        <p:cTn id="12" dur="1" fill="hold">
                                          <p:stCondLst>
                                            <p:cond delay="0"/>
                                          </p:stCondLst>
                                        </p:cTn>
                                        <p:tgtEl>
                                          <p:spTgt spid="112"/>
                                        </p:tgtEl>
                                        <p:attrNameLst>
                                          <p:attrName>style.visibility</p:attrName>
                                        </p:attrNameLst>
                                      </p:cBhvr>
                                      <p:to>
                                        <p:strVal val="visible"/>
                                      </p:to>
                                    </p:set>
                                    <p:animEffect transition="in" filter="randombar(horizontal)">
                                      <p:cBhvr>
                                        <p:cTn id="13" dur="750"/>
                                        <p:tgtEl>
                                          <p:spTgt spid="112"/>
                                        </p:tgtEl>
                                      </p:cBhvr>
                                    </p:animEffect>
                                  </p:childTnLst>
                                </p:cTn>
                              </p:par>
                            </p:childTnLst>
                          </p:cTn>
                        </p:par>
                        <p:par>
                          <p:cTn id="14" fill="hold">
                            <p:stCondLst>
                              <p:cond delay="1750"/>
                            </p:stCondLst>
                            <p:childTnLst>
                              <p:par>
                                <p:cTn id="15" presetID="10" presetClass="entr" presetSubtype="0"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4">
            <a:extLst>
              <a:ext uri="{FF2B5EF4-FFF2-40B4-BE49-F238E27FC236}">
                <a16:creationId xmlns:a16="http://schemas.microsoft.com/office/drawing/2014/main" id="{A8235686-CD54-FD45-BDC1-B80C14610F5B}"/>
              </a:ext>
            </a:extLst>
          </p:cNvPr>
          <p:cNvSpPr txBox="1"/>
          <p:nvPr/>
        </p:nvSpPr>
        <p:spPr>
          <a:xfrm>
            <a:off x="1371601" y="192066"/>
            <a:ext cx="10252363" cy="1015663"/>
          </a:xfrm>
          <a:prstGeom prst="rect">
            <a:avLst/>
          </a:prstGeom>
          <a:solidFill>
            <a:schemeClr val="accent2"/>
          </a:solidFill>
          <a:ln w="38100">
            <a:solidFill>
              <a:schemeClr val="tx1"/>
            </a:solidFill>
          </a:ln>
        </p:spPr>
        <p:txBody>
          <a:bodyPr wrap="square" rtlCol="0">
            <a:spAutoFit/>
          </a:bodyPr>
          <a:lstStyle/>
          <a:p>
            <a:r>
              <a:rPr kumimoji="1" lang="en-US" altLang="zh-CN" sz="6000" b="1" dirty="0" err="1">
                <a:solidFill>
                  <a:srgbClr val="644825"/>
                </a:solidFill>
                <a:latin typeface="Times New Roman" panose="02020603050405020304" pitchFamily="18" charset="0"/>
                <a:ea typeface="inpin heiti" charset="-122"/>
                <a:cs typeface="Times New Roman" panose="02020603050405020304" pitchFamily="18" charset="0"/>
              </a:rPr>
              <a:t>Trò</a:t>
            </a:r>
            <a:r>
              <a:rPr kumimoji="1" lang="en-US" altLang="zh-CN" sz="6000" b="1" dirty="0">
                <a:solidFill>
                  <a:srgbClr val="644825"/>
                </a:solidFill>
                <a:latin typeface="Times New Roman" panose="02020603050405020304" pitchFamily="18" charset="0"/>
                <a:ea typeface="inpin heiti" charset="-122"/>
                <a:cs typeface="Times New Roman" panose="02020603050405020304" pitchFamily="18" charset="0"/>
              </a:rPr>
              <a:t> </a:t>
            </a:r>
            <a:r>
              <a:rPr kumimoji="1" lang="en-US" altLang="zh-CN" sz="6000" b="1" dirty="0" err="1">
                <a:solidFill>
                  <a:srgbClr val="644825"/>
                </a:solidFill>
                <a:latin typeface="Times New Roman" panose="02020603050405020304" pitchFamily="18" charset="0"/>
                <a:ea typeface="inpin heiti" charset="-122"/>
                <a:cs typeface="Times New Roman" panose="02020603050405020304" pitchFamily="18" charset="0"/>
              </a:rPr>
              <a:t>chơi</a:t>
            </a:r>
            <a:r>
              <a:rPr kumimoji="1" lang="en-US" altLang="zh-CN" sz="6000" b="1" dirty="0">
                <a:solidFill>
                  <a:srgbClr val="644825"/>
                </a:solidFill>
                <a:latin typeface="Times New Roman" panose="02020603050405020304" pitchFamily="18" charset="0"/>
                <a:ea typeface="inpin heiti" charset="-122"/>
                <a:cs typeface="Times New Roman" panose="02020603050405020304" pitchFamily="18" charset="0"/>
              </a:rPr>
              <a:t>: </a:t>
            </a:r>
            <a:r>
              <a:rPr kumimoji="1" lang="vi-VN" altLang="zh-CN" sz="6000" b="1" dirty="0">
                <a:solidFill>
                  <a:srgbClr val="644825"/>
                </a:solidFill>
                <a:latin typeface="Times New Roman" panose="02020603050405020304" pitchFamily="18" charset="0"/>
                <a:ea typeface="inpin heiti" charset="-122"/>
                <a:cs typeface="Times New Roman" panose="02020603050405020304" pitchFamily="18" charset="0"/>
              </a:rPr>
              <a:t>Thẩm thấu âm nhạc</a:t>
            </a:r>
            <a:endParaRPr kumimoji="1" lang="zh-CN" altLang="en-US" sz="6000" b="1" dirty="0">
              <a:solidFill>
                <a:srgbClr val="644825"/>
              </a:solidFill>
              <a:latin typeface="Times New Roman" panose="02020603050405020304" pitchFamily="18" charset="0"/>
              <a:ea typeface="inpin heiti" charset="-122"/>
              <a:cs typeface="Times New Roman" panose="02020603050405020304" pitchFamily="18" charset="0"/>
            </a:endParaRPr>
          </a:p>
        </p:txBody>
      </p:sp>
      <p:pic>
        <p:nvPicPr>
          <p:cNvPr id="8" name="图片 11">
            <a:extLst>
              <a:ext uri="{FF2B5EF4-FFF2-40B4-BE49-F238E27FC236}">
                <a16:creationId xmlns:a16="http://schemas.microsoft.com/office/drawing/2014/main" id="{9DE2295C-D876-0B7C-D55C-83BF3DB02C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799638">
            <a:off x="131183" y="34422"/>
            <a:ext cx="1308474" cy="1290182"/>
          </a:xfrm>
          <a:prstGeom prst="rect">
            <a:avLst/>
          </a:prstGeom>
        </p:spPr>
      </p:pic>
      <p:sp>
        <p:nvSpPr>
          <p:cNvPr id="2" name="Hộp Văn bản 32">
            <a:extLst>
              <a:ext uri="{FF2B5EF4-FFF2-40B4-BE49-F238E27FC236}">
                <a16:creationId xmlns:a16="http://schemas.microsoft.com/office/drawing/2014/main" id="{99D8FB3D-9BD6-6340-F89A-428FB46F3A37}"/>
              </a:ext>
            </a:extLst>
          </p:cNvPr>
          <p:cNvSpPr txBox="1"/>
          <p:nvPr/>
        </p:nvSpPr>
        <p:spPr>
          <a:xfrm>
            <a:off x="383209" y="1434196"/>
            <a:ext cx="11808791" cy="461665"/>
          </a:xfrm>
          <a:prstGeom prst="rect">
            <a:avLst/>
          </a:prstGeom>
          <a:noFill/>
        </p:spPr>
        <p:txBody>
          <a:bodyPr wrap="square" rtlCol="0">
            <a:spAutoFit/>
          </a:bodyPr>
          <a:lstStyle/>
          <a:p>
            <a:pPr defTabSz="457200"/>
            <a:r>
              <a:rPr lang="vi-VN" sz="2400" b="1" dirty="0">
                <a:solidFill>
                  <a:prstClr val="black"/>
                </a:solidFill>
                <a:latin typeface="Times New Roman" panose="02020603050405020304" pitchFamily="18" charset="0"/>
              </a:rPr>
              <a:t>Em </a:t>
            </a:r>
            <a:r>
              <a:rPr lang="vi-VN" sz="2400" b="1" dirty="0" err="1">
                <a:solidFill>
                  <a:prstClr val="black"/>
                </a:solidFill>
                <a:latin typeface="Times New Roman" panose="02020603050405020304" pitchFamily="18" charset="0"/>
              </a:rPr>
              <a:t>hãy</a:t>
            </a:r>
            <a:r>
              <a:rPr lang="vi-VN" sz="2400" b="1" dirty="0">
                <a:solidFill>
                  <a:prstClr val="black"/>
                </a:solidFill>
                <a:latin typeface="Times New Roman" panose="02020603050405020304" pitchFamily="18" charset="0"/>
              </a:rPr>
              <a:t> </a:t>
            </a:r>
            <a:r>
              <a:rPr lang="vi-VN" sz="2400" b="1" dirty="0" err="1">
                <a:solidFill>
                  <a:prstClr val="black"/>
                </a:solidFill>
                <a:latin typeface="Times New Roman" panose="02020603050405020304" pitchFamily="18" charset="0"/>
              </a:rPr>
              <a:t>cùng</a:t>
            </a:r>
            <a:r>
              <a:rPr lang="vi-VN" sz="2400" b="1" dirty="0">
                <a:solidFill>
                  <a:prstClr val="black"/>
                </a:solidFill>
                <a:latin typeface="Times New Roman" panose="02020603050405020304" pitchFamily="18" charset="0"/>
              </a:rPr>
              <a:t> </a:t>
            </a:r>
            <a:r>
              <a:rPr lang="vi-VN" sz="2400" b="1" dirty="0" err="1">
                <a:solidFill>
                  <a:prstClr val="black"/>
                </a:solidFill>
                <a:latin typeface="Times New Roman" panose="02020603050405020304" pitchFamily="18" charset="0"/>
              </a:rPr>
              <a:t>hát</a:t>
            </a:r>
            <a:r>
              <a:rPr lang="vi-VN" sz="2400" b="1" dirty="0">
                <a:solidFill>
                  <a:prstClr val="black"/>
                </a:solidFill>
                <a:latin typeface="Times New Roman" panose="02020603050405020304" pitchFamily="18" charset="0"/>
              </a:rPr>
              <a:t> </a:t>
            </a:r>
            <a:r>
              <a:rPr lang="vi-VN" sz="2400" b="1" dirty="0" err="1">
                <a:solidFill>
                  <a:prstClr val="black"/>
                </a:solidFill>
                <a:latin typeface="Times New Roman" panose="02020603050405020304" pitchFamily="18" charset="0"/>
              </a:rPr>
              <a:t>và</a:t>
            </a:r>
            <a:r>
              <a:rPr lang="vi-VN" sz="2400" b="1" dirty="0">
                <a:solidFill>
                  <a:prstClr val="black"/>
                </a:solidFill>
                <a:latin typeface="Times New Roman" panose="02020603050405020304" pitchFamily="18" charset="0"/>
              </a:rPr>
              <a:t> </a:t>
            </a:r>
            <a:r>
              <a:rPr lang="vi-VN" sz="2400" b="1" dirty="0" err="1">
                <a:solidFill>
                  <a:prstClr val="black"/>
                </a:solidFill>
                <a:latin typeface="Times New Roman" panose="02020603050405020304" pitchFamily="18" charset="0"/>
              </a:rPr>
              <a:t>vỗ</a:t>
            </a:r>
            <a:r>
              <a:rPr lang="vi-VN" sz="2400" b="1" dirty="0">
                <a:solidFill>
                  <a:prstClr val="black"/>
                </a:solidFill>
                <a:latin typeface="Times New Roman" panose="02020603050405020304" pitchFamily="18" charset="0"/>
              </a:rPr>
              <a:t> tay theo </a:t>
            </a:r>
            <a:r>
              <a:rPr lang="vi-VN" sz="2400" b="1" dirty="0" err="1">
                <a:solidFill>
                  <a:prstClr val="black"/>
                </a:solidFill>
                <a:latin typeface="Times New Roman" panose="02020603050405020304" pitchFamily="18" charset="0"/>
              </a:rPr>
              <a:t>bài</a:t>
            </a:r>
            <a:r>
              <a:rPr lang="vi-VN" sz="2400" b="1" dirty="0">
                <a:solidFill>
                  <a:prstClr val="black"/>
                </a:solidFill>
                <a:latin typeface="Times New Roman" panose="02020603050405020304" pitchFamily="18" charset="0"/>
              </a:rPr>
              <a:t> </a:t>
            </a:r>
            <a:r>
              <a:rPr lang="vi-VN" sz="2400" b="1" dirty="0" err="1">
                <a:solidFill>
                  <a:prstClr val="black"/>
                </a:solidFill>
                <a:latin typeface="Times New Roman" panose="02020603050405020304" pitchFamily="18" charset="0"/>
              </a:rPr>
              <a:t>hát</a:t>
            </a:r>
            <a:r>
              <a:rPr lang="vi-VN" sz="2400" b="1" dirty="0">
                <a:solidFill>
                  <a:prstClr val="black"/>
                </a:solidFill>
                <a:latin typeface="Times New Roman" panose="02020603050405020304" pitchFamily="18" charset="0"/>
              </a:rPr>
              <a:t> ‘‘</a:t>
            </a:r>
            <a:r>
              <a:rPr lang="vi-VN" sz="2400" b="1" dirty="0" err="1">
                <a:solidFill>
                  <a:prstClr val="black"/>
                </a:solidFill>
                <a:latin typeface="Times New Roman" panose="02020603050405020304" pitchFamily="18" charset="0"/>
              </a:rPr>
              <a:t>Hổng</a:t>
            </a:r>
            <a:r>
              <a:rPr lang="vi-VN" sz="2400" b="1" dirty="0">
                <a:solidFill>
                  <a:prstClr val="black"/>
                </a:solidFill>
                <a:latin typeface="Times New Roman" panose="02020603050405020304" pitchFamily="18" charset="0"/>
              </a:rPr>
              <a:t> </a:t>
            </a:r>
            <a:r>
              <a:rPr lang="vi-VN" sz="2400" b="1" dirty="0" err="1">
                <a:solidFill>
                  <a:prstClr val="black"/>
                </a:solidFill>
                <a:latin typeface="Times New Roman" panose="02020603050405020304" pitchFamily="18" charset="0"/>
              </a:rPr>
              <a:t>dám</a:t>
            </a:r>
            <a:r>
              <a:rPr lang="vi-VN" sz="2400" b="1" dirty="0">
                <a:solidFill>
                  <a:prstClr val="black"/>
                </a:solidFill>
                <a:latin typeface="Times New Roman" panose="02020603050405020304" pitchFamily="18" charset="0"/>
              </a:rPr>
              <a:t> đâu’’ </a:t>
            </a:r>
            <a:r>
              <a:rPr lang="vi-VN" sz="2400" b="1" dirty="0" err="1">
                <a:solidFill>
                  <a:prstClr val="black"/>
                </a:solidFill>
                <a:latin typeface="Times New Roman" panose="02020603050405020304" pitchFamily="18" charset="0"/>
              </a:rPr>
              <a:t>của</a:t>
            </a:r>
            <a:r>
              <a:rPr lang="vi-VN" sz="2400" b="1" dirty="0">
                <a:solidFill>
                  <a:prstClr val="black"/>
                </a:solidFill>
                <a:latin typeface="Times New Roman" panose="02020603050405020304" pitchFamily="18" charset="0"/>
              </a:rPr>
              <a:t> </a:t>
            </a:r>
            <a:r>
              <a:rPr lang="vi-VN" sz="2400" b="1" dirty="0" err="1">
                <a:solidFill>
                  <a:prstClr val="black"/>
                </a:solidFill>
                <a:latin typeface="Times New Roman" panose="02020603050405020304" pitchFamily="18" charset="0"/>
              </a:rPr>
              <a:t>nhạc</a:t>
            </a:r>
            <a:r>
              <a:rPr lang="vi-VN" sz="2400" b="1" dirty="0">
                <a:solidFill>
                  <a:prstClr val="black"/>
                </a:solidFill>
                <a:latin typeface="Times New Roman" panose="02020603050405020304" pitchFamily="18" charset="0"/>
              </a:rPr>
              <a:t> </a:t>
            </a:r>
            <a:r>
              <a:rPr lang="vi-VN" sz="2400" b="1" dirty="0" err="1">
                <a:solidFill>
                  <a:prstClr val="black"/>
                </a:solidFill>
                <a:latin typeface="Times New Roman" panose="02020603050405020304" pitchFamily="18" charset="0"/>
              </a:rPr>
              <a:t>sĩ</a:t>
            </a:r>
            <a:r>
              <a:rPr lang="vi-VN" sz="2400" b="1" dirty="0">
                <a:solidFill>
                  <a:prstClr val="black"/>
                </a:solidFill>
                <a:latin typeface="Times New Roman" panose="02020603050405020304" pitchFamily="18" charset="0"/>
              </a:rPr>
              <a:t> </a:t>
            </a:r>
            <a:r>
              <a:rPr lang="vi-VN" sz="2400" b="1" dirty="0" err="1">
                <a:solidFill>
                  <a:prstClr val="black"/>
                </a:solidFill>
                <a:latin typeface="Times New Roman" panose="02020603050405020304" pitchFamily="18" charset="0"/>
              </a:rPr>
              <a:t>Nguyễn</a:t>
            </a:r>
            <a:r>
              <a:rPr lang="vi-VN" sz="2400" b="1" dirty="0">
                <a:solidFill>
                  <a:prstClr val="black"/>
                </a:solidFill>
                <a:latin typeface="Times New Roman" panose="02020603050405020304" pitchFamily="18" charset="0"/>
              </a:rPr>
              <a:t> Văn Hiên</a:t>
            </a:r>
          </a:p>
        </p:txBody>
      </p:sp>
      <p:pic>
        <p:nvPicPr>
          <p:cNvPr id="3" name="Hổng Dám Đâu Karaoke Xuân Mai Nhạc Thiếu Nhi Vui Nhộn">
            <a:hlinkClick r:id="" action="ppaction://media"/>
            <a:extLst>
              <a:ext uri="{FF2B5EF4-FFF2-40B4-BE49-F238E27FC236}">
                <a16:creationId xmlns:a16="http://schemas.microsoft.com/office/drawing/2014/main" id="{AA03D6DA-BC81-A61E-81A3-A65B19168C1B}"/>
              </a:ext>
            </a:extLst>
          </p:cNvPr>
          <p:cNvPicPr>
            <a:picLocks noChangeAspect="1"/>
          </p:cNvPicPr>
          <p:nvPr>
            <a:videoFile r:link="rId1"/>
            <p:extLst>
              <p:ext uri="{DAA4B4D4-6D71-4841-9C94-3DE7FCFB9230}">
                <p14:media xmlns:p14="http://schemas.microsoft.com/office/powerpoint/2010/main" r:embed="rId2">
                  <p14:trim st="4992"/>
                </p14:media>
              </p:ext>
            </p:extLst>
          </p:nvPr>
        </p:nvPicPr>
        <p:blipFill>
          <a:blip r:embed="rId5"/>
          <a:stretch>
            <a:fillRect/>
          </a:stretch>
        </p:blipFill>
        <p:spPr>
          <a:xfrm>
            <a:off x="479231" y="2410691"/>
            <a:ext cx="10830765" cy="434413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753682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750" fill="hold"/>
                                        <p:tgtEl>
                                          <p:spTgt spid="2"/>
                                        </p:tgtEl>
                                        <p:attrNameLst>
                                          <p:attrName>ppt_w</p:attrName>
                                        </p:attrNameLst>
                                      </p:cBhvr>
                                      <p:tavLst>
                                        <p:tav tm="0">
                                          <p:val>
                                            <p:fltVal val="0"/>
                                          </p:val>
                                        </p:tav>
                                        <p:tav tm="100000">
                                          <p:val>
                                            <p:strVal val="#ppt_w"/>
                                          </p:val>
                                        </p:tav>
                                      </p:tavLst>
                                    </p:anim>
                                    <p:anim calcmode="lin" valueType="num">
                                      <p:cBhvr>
                                        <p:cTn id="8" dur="750" fill="hold"/>
                                        <p:tgtEl>
                                          <p:spTgt spid="2"/>
                                        </p:tgtEl>
                                        <p:attrNameLst>
                                          <p:attrName>ppt_h</p:attrName>
                                        </p:attrNameLst>
                                      </p:cBhvr>
                                      <p:tavLst>
                                        <p:tav tm="0">
                                          <p:val>
                                            <p:fltVal val="0"/>
                                          </p:val>
                                        </p:tav>
                                        <p:tav tm="100000">
                                          <p:val>
                                            <p:strVal val="#ppt_h"/>
                                          </p:val>
                                        </p:tav>
                                      </p:tavLst>
                                    </p:anim>
                                    <p:anim calcmode="lin" valueType="num">
                                      <p:cBhvr>
                                        <p:cTn id="9" dur="750" fill="hold"/>
                                        <p:tgtEl>
                                          <p:spTgt spid="2"/>
                                        </p:tgtEl>
                                        <p:attrNameLst>
                                          <p:attrName>style.rotation</p:attrName>
                                        </p:attrNameLst>
                                      </p:cBhvr>
                                      <p:tavLst>
                                        <p:tav tm="0">
                                          <p:val>
                                            <p:fltVal val="90"/>
                                          </p:val>
                                        </p:tav>
                                        <p:tav tm="100000">
                                          <p:val>
                                            <p:fltVal val="0"/>
                                          </p:val>
                                        </p:tav>
                                      </p:tavLst>
                                    </p:anim>
                                    <p:animEffect transition="in" filter="fade">
                                      <p:cBhvr>
                                        <p:cTn id="10" dur="75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16964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3"/>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3"/>
                                        </p:tgtEl>
                                      </p:cBhvr>
                                    </p:cmd>
                                  </p:childTnLst>
                                </p:cTn>
                              </p:par>
                            </p:childTnLst>
                          </p:cTn>
                        </p:par>
                      </p:childTnLst>
                    </p:cTn>
                  </p:par>
                </p:childTnLst>
              </p:cTn>
              <p:nextCondLst>
                <p:cond evt="onClick" delay="0">
                  <p:tgtEl>
                    <p:spTgt spid="3"/>
                  </p:tgtEl>
                </p:cond>
              </p:nextCondLst>
            </p:seq>
            <p:video fullScrn="1">
              <p:cMediaNode vol="80000">
                <p:cTn id="25" fill="hold" display="0">
                  <p:stCondLst>
                    <p:cond delay="indefinite"/>
                  </p:stCondLst>
                </p:cTn>
                <p:tgtEl>
                  <p:spTgt spid="3"/>
                </p:tgtEl>
              </p:cMediaNode>
            </p:video>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ChangeArrowheads="1"/>
          </p:cNvSpPr>
          <p:nvPr/>
        </p:nvSpPr>
        <p:spPr bwMode="auto">
          <a:xfrm>
            <a:off x="0" y="177907"/>
            <a:ext cx="12191999"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5400" b="1" i="0" u="none" strike="noStrike" kern="1200" cap="none" spc="0" normalizeH="0" baseline="0" noProof="0" dirty="0" err="1">
                <a:ln>
                  <a:noFill/>
                </a:ln>
                <a:solidFill>
                  <a:srgbClr val="0000FF"/>
                </a:solidFill>
                <a:effectLst/>
                <a:uLnTx/>
                <a:uFillTx/>
                <a:latin typeface="Times New Roman" panose="02020603050405020304" pitchFamily="18" charset="0"/>
                <a:ea typeface="Helvetica Neue"/>
                <a:cs typeface="Times New Roman" panose="02020603050405020304" pitchFamily="18" charset="0"/>
              </a:rPr>
              <a:t>Bài</a:t>
            </a:r>
            <a:r>
              <a:rPr kumimoji="0" lang="en-US" altLang="en-US" sz="5400" b="1" i="0" u="none" strike="noStrike" kern="1200" cap="none" spc="0" normalizeH="0" baseline="0" noProof="0" dirty="0">
                <a:ln>
                  <a:noFill/>
                </a:ln>
                <a:solidFill>
                  <a:srgbClr val="0000FF"/>
                </a:solidFill>
                <a:effectLst/>
                <a:uLnTx/>
                <a:uFillTx/>
                <a:latin typeface="Times New Roman" panose="02020603050405020304" pitchFamily="18" charset="0"/>
                <a:ea typeface="Helvetica Neue"/>
                <a:cs typeface="Times New Roman" panose="02020603050405020304" pitchFamily="18" charset="0"/>
              </a:rPr>
              <a:t> </a:t>
            </a:r>
            <a:r>
              <a:rPr kumimoji="0" lang="vi-VN" altLang="en-US" sz="5400" b="1" i="0" u="none" strike="noStrike" kern="1200" cap="none" spc="0" normalizeH="0" baseline="0" noProof="0" dirty="0" smtClean="0">
                <a:ln>
                  <a:noFill/>
                </a:ln>
                <a:solidFill>
                  <a:srgbClr val="0000FF"/>
                </a:solidFill>
                <a:effectLst/>
                <a:uLnTx/>
                <a:uFillTx/>
                <a:latin typeface="Times New Roman" panose="02020603050405020304" pitchFamily="18" charset="0"/>
                <a:ea typeface="Helvetica Neue"/>
                <a:cs typeface="Times New Roman" panose="02020603050405020304" pitchFamily="18" charset="0"/>
              </a:rPr>
              <a:t>3</a:t>
            </a:r>
            <a:r>
              <a:rPr kumimoji="0" lang="en-US" altLang="en-US" sz="5400" b="1" i="0" u="none" strike="noStrike" kern="1200" cap="none" spc="0" normalizeH="0" baseline="0" noProof="0" dirty="0" smtClean="0">
                <a:ln>
                  <a:noFill/>
                </a:ln>
                <a:solidFill>
                  <a:srgbClr val="0000FF"/>
                </a:solidFill>
                <a:effectLst/>
                <a:uLnTx/>
                <a:uFillTx/>
                <a:latin typeface="Times New Roman" panose="02020603050405020304" pitchFamily="18" charset="0"/>
                <a:ea typeface="Helvetica Neue"/>
                <a:cs typeface="Times New Roman" panose="02020603050405020304" pitchFamily="18" charset="0"/>
              </a:rPr>
              <a:t> – </a:t>
            </a:r>
            <a:r>
              <a:rPr kumimoji="0" lang="en-US" altLang="en-US" sz="5400" b="1" i="0" u="none" strike="noStrike" kern="1200" cap="none" spc="0" normalizeH="0" baseline="0" noProof="0" dirty="0" err="1" smtClean="0">
                <a:ln>
                  <a:noFill/>
                </a:ln>
                <a:solidFill>
                  <a:srgbClr val="0000FF"/>
                </a:solidFill>
                <a:effectLst/>
                <a:uLnTx/>
                <a:uFillTx/>
                <a:latin typeface="Times New Roman" panose="02020603050405020304" pitchFamily="18" charset="0"/>
                <a:ea typeface="Helvetica Neue"/>
                <a:cs typeface="Times New Roman" panose="02020603050405020304" pitchFamily="18" charset="0"/>
              </a:rPr>
              <a:t>Tiết</a:t>
            </a:r>
            <a:r>
              <a:rPr kumimoji="0" lang="en-US" altLang="en-US" sz="5400" b="1" i="0" u="none" strike="noStrike" kern="1200" cap="none" spc="0" normalizeH="0" baseline="0" noProof="0" dirty="0" smtClean="0">
                <a:ln>
                  <a:noFill/>
                </a:ln>
                <a:solidFill>
                  <a:srgbClr val="0000FF"/>
                </a:solidFill>
                <a:effectLst/>
                <a:uLnTx/>
                <a:uFillTx/>
                <a:latin typeface="Times New Roman" panose="02020603050405020304" pitchFamily="18" charset="0"/>
                <a:ea typeface="Helvetica Neue"/>
                <a:cs typeface="Times New Roman" panose="02020603050405020304" pitchFamily="18" charset="0"/>
              </a:rPr>
              <a:t> 6: </a:t>
            </a:r>
            <a:r>
              <a:rPr kumimoji="0" lang="vi-VN" altLang="en-US" sz="5400" b="1" i="0" u="none" strike="noStrike" kern="1200" cap="none" spc="0" normalizeH="0" baseline="0" noProof="0" dirty="0">
                <a:ln>
                  <a:noFill/>
                </a:ln>
                <a:solidFill>
                  <a:srgbClr val="0000FF"/>
                </a:solidFill>
                <a:effectLst/>
                <a:uLnTx/>
                <a:uFillTx/>
                <a:latin typeface="Times New Roman" panose="02020603050405020304" pitchFamily="18" charset="0"/>
                <a:ea typeface="Helvetica Neue"/>
                <a:cs typeface="Times New Roman" panose="02020603050405020304" pitchFamily="18" charset="0"/>
              </a:rPr>
              <a:t>Học tập tự giác, tích cực</a:t>
            </a:r>
            <a:endParaRPr kumimoji="0" lang="en-US" altLang="en-US" sz="5400" b="1" i="0" u="none" strike="noStrike" kern="1200" cap="none" spc="0" normalizeH="0" baseline="0" noProof="0" dirty="0">
              <a:ln>
                <a:noFill/>
              </a:ln>
              <a:solidFill>
                <a:srgbClr val="FF0000"/>
              </a:solidFill>
              <a:effectLst/>
              <a:uLnTx/>
              <a:uFillTx/>
              <a:latin typeface="Times New Roman" panose="02020603050405020304" pitchFamily="18" charset="0"/>
              <a:ea typeface="Helvetica Neue"/>
              <a:cs typeface="Times New Roman" panose="02020603050405020304" pitchFamily="18" charset="0"/>
            </a:endParaRPr>
          </a:p>
        </p:txBody>
      </p:sp>
      <p:pic>
        <p:nvPicPr>
          <p:cNvPr id="8" name="Picture 42">
            <a:extLst>
              <a:ext uri="{FF2B5EF4-FFF2-40B4-BE49-F238E27FC236}">
                <a16:creationId xmlns:a16="http://schemas.microsoft.com/office/drawing/2014/main" id="{BE3DC63D-A3C4-0E52-AA90-E78EBB5D30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51353" y="2978727"/>
            <a:ext cx="3873447" cy="362174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B0ABAF4A-BFFB-B0D5-7F79-DE41FD91458B}"/>
              </a:ext>
            </a:extLst>
          </p:cNvPr>
          <p:cNvPicPr>
            <a:picLocks noChangeAspect="1"/>
          </p:cNvPicPr>
          <p:nvPr/>
        </p:nvPicPr>
        <p:blipFill>
          <a:blip r:embed="rId3"/>
          <a:stretch>
            <a:fillRect/>
          </a:stretch>
        </p:blipFill>
        <p:spPr>
          <a:xfrm>
            <a:off x="7924800" y="2978727"/>
            <a:ext cx="4267200" cy="3779563"/>
          </a:xfrm>
          <a:prstGeom prst="rect">
            <a:avLst/>
          </a:prstGeom>
        </p:spPr>
      </p:pic>
      <p:pic>
        <p:nvPicPr>
          <p:cNvPr id="11" name="Picture 10">
            <a:extLst>
              <a:ext uri="{FF2B5EF4-FFF2-40B4-BE49-F238E27FC236}">
                <a16:creationId xmlns:a16="http://schemas.microsoft.com/office/drawing/2014/main" id="{55667831-EB0F-78F1-BDFF-7ECBCA6B5294}"/>
              </a:ext>
            </a:extLst>
          </p:cNvPr>
          <p:cNvPicPr>
            <a:picLocks noChangeAspect="1"/>
          </p:cNvPicPr>
          <p:nvPr/>
        </p:nvPicPr>
        <p:blipFill>
          <a:blip r:embed="rId4"/>
          <a:stretch>
            <a:fillRect/>
          </a:stretch>
        </p:blipFill>
        <p:spPr>
          <a:xfrm>
            <a:off x="214826" y="2978727"/>
            <a:ext cx="3836527" cy="3523508"/>
          </a:xfrm>
          <a:prstGeom prst="rect">
            <a:avLst/>
          </a:prstGeom>
        </p:spPr>
      </p:pic>
    </p:spTree>
    <p:extLst>
      <p:ext uri="{BB962C8B-B14F-4D97-AF65-F5344CB8AC3E}">
        <p14:creationId xmlns:p14="http://schemas.microsoft.com/office/powerpoint/2010/main" val="624636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4"/>
          <p:cNvGraphicFramePr>
            <a:graphicFrameLocks/>
          </p:cNvGraphicFramePr>
          <p:nvPr>
            <p:custDataLst>
              <p:tags r:id="rId1"/>
            </p:custDataLst>
            <p:extLst>
              <p:ext uri="{D42A27DB-BD31-4B8C-83A1-F6EECF244321}">
                <p14:modId xmlns:p14="http://schemas.microsoft.com/office/powerpoint/2010/main" val="546961035"/>
              </p:ext>
            </p:extLst>
          </p:nvPr>
        </p:nvGraphicFramePr>
        <p:xfrm>
          <a:off x="1295400" y="1219201"/>
          <a:ext cx="9372600" cy="490696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Title 1"/>
          <p:cNvSpPr txBox="1">
            <a:spLocks/>
          </p:cNvSpPr>
          <p:nvPr>
            <p:custDataLst>
              <p:tags r:id="rId2"/>
            </p:custDataLst>
          </p:nvPr>
        </p:nvSpPr>
        <p:spPr>
          <a:xfrm>
            <a:off x="0" y="-17716"/>
            <a:ext cx="12192000" cy="944562"/>
          </a:xfrm>
          <a:prstGeom prst="rect">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1" i="0" u="none" strike="noStrike" kern="0" cap="none" spc="0" normalizeH="0" baseline="0" noProof="0" dirty="0">
                <a:ln>
                  <a:noFill/>
                </a:ln>
                <a:solidFill>
                  <a:prstClr val="white"/>
                </a:solidFill>
                <a:effectLst/>
                <a:uLnTx/>
                <a:uFillTx/>
                <a:latin typeface="Calibri"/>
                <a:ea typeface="+mn-ea"/>
                <a:cs typeface="+mn-cs"/>
              </a:rPr>
              <a:t>PHIẾU BÀI </a:t>
            </a:r>
            <a:r>
              <a:rPr kumimoji="0" lang="en-US" sz="5400" b="1" i="0" u="none" strike="noStrike" kern="0" cap="none" spc="0" normalizeH="0" baseline="0" noProof="0" dirty="0" smtClean="0">
                <a:ln>
                  <a:noFill/>
                </a:ln>
                <a:solidFill>
                  <a:prstClr val="white"/>
                </a:solidFill>
                <a:effectLst/>
                <a:uLnTx/>
                <a:uFillTx/>
                <a:latin typeface="Calibri"/>
                <a:ea typeface="+mn-ea"/>
                <a:cs typeface="+mn-cs"/>
              </a:rPr>
              <a:t>TẬP</a:t>
            </a:r>
            <a:endParaRPr kumimoji="0" lang="en-US" sz="5400" b="1" i="0" u="none" strike="noStrike" kern="0" cap="none" spc="0" normalizeH="0" baseline="0" noProof="0" dirty="0">
              <a:ln>
                <a:noFill/>
              </a:ln>
              <a:solidFill>
                <a:prstClr val="white"/>
              </a:solidFill>
              <a:effectLst/>
              <a:uLnTx/>
              <a:uFillTx/>
              <a:latin typeface="Calibri"/>
              <a:ea typeface="+mn-ea"/>
              <a:cs typeface="+mn-cs"/>
            </a:endParaRPr>
          </a:p>
        </p:txBody>
      </p:sp>
      <p:pic>
        <p:nvPicPr>
          <p:cNvPr id="8" name="Picture 2" descr="http://photos.myjoyonline.com/photos/news/201311/6579331693860_2001437840207.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591824" y="-191962"/>
            <a:ext cx="2462173" cy="15388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 name="Picture 4" descr="https://gatorball.files.wordpress.com/2011/03/hybrid-101.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8337" y="-208757"/>
            <a:ext cx="1945822" cy="136207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8907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graphicEl>
                                              <a:dgm id="{2AAACA77-E4A0-4E99-9F03-72ED26BB7B73}"/>
                                            </p:graphicEl>
                                          </p:spTgt>
                                        </p:tgtEl>
                                        <p:attrNameLst>
                                          <p:attrName>style.visibility</p:attrName>
                                        </p:attrNameLst>
                                      </p:cBhvr>
                                      <p:to>
                                        <p:strVal val="visible"/>
                                      </p:to>
                                    </p:set>
                                    <p:animEffect transition="in" filter="fade">
                                      <p:cBhvr>
                                        <p:cTn id="14" dur="1000"/>
                                        <p:tgtEl>
                                          <p:spTgt spid="6">
                                            <p:graphicEl>
                                              <a:dgm id="{2AAACA77-E4A0-4E99-9F03-72ED26BB7B73}"/>
                                            </p:graphicEl>
                                          </p:spTgt>
                                        </p:tgtEl>
                                      </p:cBhvr>
                                    </p:animEffect>
                                    <p:anim calcmode="lin" valueType="num">
                                      <p:cBhvr>
                                        <p:cTn id="15" dur="1000" fill="hold"/>
                                        <p:tgtEl>
                                          <p:spTgt spid="6">
                                            <p:graphicEl>
                                              <a:dgm id="{2AAACA77-E4A0-4E99-9F03-72ED26BB7B73}"/>
                                            </p:graphicEl>
                                          </p:spTgt>
                                        </p:tgtEl>
                                        <p:attrNameLst>
                                          <p:attrName>ppt_x</p:attrName>
                                        </p:attrNameLst>
                                      </p:cBhvr>
                                      <p:tavLst>
                                        <p:tav tm="0">
                                          <p:val>
                                            <p:strVal val="#ppt_x"/>
                                          </p:val>
                                        </p:tav>
                                        <p:tav tm="100000">
                                          <p:val>
                                            <p:strVal val="#ppt_x"/>
                                          </p:val>
                                        </p:tav>
                                      </p:tavLst>
                                    </p:anim>
                                    <p:anim calcmode="lin" valueType="num">
                                      <p:cBhvr>
                                        <p:cTn id="16" dur="1000" fill="hold"/>
                                        <p:tgtEl>
                                          <p:spTgt spid="6">
                                            <p:graphicEl>
                                              <a:dgm id="{2AAACA77-E4A0-4E99-9F03-72ED26BB7B73}"/>
                                            </p:graphic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6">
                                            <p:graphicEl>
                                              <a:dgm id="{DE66B4FA-8443-484B-9A9E-FA188D6B4E43}"/>
                                            </p:graphicEl>
                                          </p:spTgt>
                                        </p:tgtEl>
                                        <p:attrNameLst>
                                          <p:attrName>style.visibility</p:attrName>
                                        </p:attrNameLst>
                                      </p:cBhvr>
                                      <p:to>
                                        <p:strVal val="visible"/>
                                      </p:to>
                                    </p:set>
                                    <p:animEffect transition="in" filter="fade">
                                      <p:cBhvr>
                                        <p:cTn id="19" dur="1000"/>
                                        <p:tgtEl>
                                          <p:spTgt spid="6">
                                            <p:graphicEl>
                                              <a:dgm id="{DE66B4FA-8443-484B-9A9E-FA188D6B4E43}"/>
                                            </p:graphicEl>
                                          </p:spTgt>
                                        </p:tgtEl>
                                      </p:cBhvr>
                                    </p:animEffect>
                                    <p:anim calcmode="lin" valueType="num">
                                      <p:cBhvr>
                                        <p:cTn id="20" dur="1000" fill="hold"/>
                                        <p:tgtEl>
                                          <p:spTgt spid="6">
                                            <p:graphicEl>
                                              <a:dgm id="{DE66B4FA-8443-484B-9A9E-FA188D6B4E43}"/>
                                            </p:graphicEl>
                                          </p:spTgt>
                                        </p:tgtEl>
                                        <p:attrNameLst>
                                          <p:attrName>ppt_x</p:attrName>
                                        </p:attrNameLst>
                                      </p:cBhvr>
                                      <p:tavLst>
                                        <p:tav tm="0">
                                          <p:val>
                                            <p:strVal val="#ppt_x"/>
                                          </p:val>
                                        </p:tav>
                                        <p:tav tm="100000">
                                          <p:val>
                                            <p:strVal val="#ppt_x"/>
                                          </p:val>
                                        </p:tav>
                                      </p:tavLst>
                                    </p:anim>
                                    <p:anim calcmode="lin" valueType="num">
                                      <p:cBhvr>
                                        <p:cTn id="21" dur="1000" fill="hold"/>
                                        <p:tgtEl>
                                          <p:spTgt spid="6">
                                            <p:graphicEl>
                                              <a:dgm id="{DE66B4FA-8443-484B-9A9E-FA188D6B4E43}"/>
                                            </p:graphic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6">
                                            <p:graphicEl>
                                              <a:dgm id="{2352C030-0248-483B-94A9-26972C30B2AA}"/>
                                            </p:graphicEl>
                                          </p:spTgt>
                                        </p:tgtEl>
                                        <p:attrNameLst>
                                          <p:attrName>style.visibility</p:attrName>
                                        </p:attrNameLst>
                                      </p:cBhvr>
                                      <p:to>
                                        <p:strVal val="visible"/>
                                      </p:to>
                                    </p:set>
                                    <p:animEffect transition="in" filter="fade">
                                      <p:cBhvr>
                                        <p:cTn id="26" dur="1000"/>
                                        <p:tgtEl>
                                          <p:spTgt spid="6">
                                            <p:graphicEl>
                                              <a:dgm id="{2352C030-0248-483B-94A9-26972C30B2AA}"/>
                                            </p:graphicEl>
                                          </p:spTgt>
                                        </p:tgtEl>
                                      </p:cBhvr>
                                    </p:animEffect>
                                    <p:anim calcmode="lin" valueType="num">
                                      <p:cBhvr>
                                        <p:cTn id="27" dur="1000" fill="hold"/>
                                        <p:tgtEl>
                                          <p:spTgt spid="6">
                                            <p:graphicEl>
                                              <a:dgm id="{2352C030-0248-483B-94A9-26972C30B2AA}"/>
                                            </p:graphicEl>
                                          </p:spTgt>
                                        </p:tgtEl>
                                        <p:attrNameLst>
                                          <p:attrName>ppt_x</p:attrName>
                                        </p:attrNameLst>
                                      </p:cBhvr>
                                      <p:tavLst>
                                        <p:tav tm="0">
                                          <p:val>
                                            <p:strVal val="#ppt_x"/>
                                          </p:val>
                                        </p:tav>
                                        <p:tav tm="100000">
                                          <p:val>
                                            <p:strVal val="#ppt_x"/>
                                          </p:val>
                                        </p:tav>
                                      </p:tavLst>
                                    </p:anim>
                                    <p:anim calcmode="lin" valueType="num">
                                      <p:cBhvr>
                                        <p:cTn id="28" dur="1000" fill="hold"/>
                                        <p:tgtEl>
                                          <p:spTgt spid="6">
                                            <p:graphicEl>
                                              <a:dgm id="{2352C030-0248-483B-94A9-26972C30B2AA}"/>
                                            </p:graphicEl>
                                          </p:spTgt>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6">
                                            <p:graphicEl>
                                              <a:dgm id="{11925212-181A-4D0E-84EB-C4219DE1ABB7}"/>
                                            </p:graphicEl>
                                          </p:spTgt>
                                        </p:tgtEl>
                                        <p:attrNameLst>
                                          <p:attrName>style.visibility</p:attrName>
                                        </p:attrNameLst>
                                      </p:cBhvr>
                                      <p:to>
                                        <p:strVal val="visible"/>
                                      </p:to>
                                    </p:set>
                                    <p:animEffect transition="in" filter="fade">
                                      <p:cBhvr>
                                        <p:cTn id="31" dur="1000"/>
                                        <p:tgtEl>
                                          <p:spTgt spid="6">
                                            <p:graphicEl>
                                              <a:dgm id="{11925212-181A-4D0E-84EB-C4219DE1ABB7}"/>
                                            </p:graphicEl>
                                          </p:spTgt>
                                        </p:tgtEl>
                                      </p:cBhvr>
                                    </p:animEffect>
                                    <p:anim calcmode="lin" valueType="num">
                                      <p:cBhvr>
                                        <p:cTn id="32" dur="1000" fill="hold"/>
                                        <p:tgtEl>
                                          <p:spTgt spid="6">
                                            <p:graphicEl>
                                              <a:dgm id="{11925212-181A-4D0E-84EB-C4219DE1ABB7}"/>
                                            </p:graphicEl>
                                          </p:spTgt>
                                        </p:tgtEl>
                                        <p:attrNameLst>
                                          <p:attrName>ppt_x</p:attrName>
                                        </p:attrNameLst>
                                      </p:cBhvr>
                                      <p:tavLst>
                                        <p:tav tm="0">
                                          <p:val>
                                            <p:strVal val="#ppt_x"/>
                                          </p:val>
                                        </p:tav>
                                        <p:tav tm="100000">
                                          <p:val>
                                            <p:strVal val="#ppt_x"/>
                                          </p:val>
                                        </p:tav>
                                      </p:tavLst>
                                    </p:anim>
                                    <p:anim calcmode="lin" valueType="num">
                                      <p:cBhvr>
                                        <p:cTn id="33" dur="1000" fill="hold"/>
                                        <p:tgtEl>
                                          <p:spTgt spid="6">
                                            <p:graphicEl>
                                              <a:dgm id="{11925212-181A-4D0E-84EB-C4219DE1ABB7}"/>
                                            </p:graphic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6">
                                            <p:graphicEl>
                                              <a:dgm id="{72B5F39E-2D8B-4AE5-99A7-0B4F92796C74}"/>
                                            </p:graphicEl>
                                          </p:spTgt>
                                        </p:tgtEl>
                                        <p:attrNameLst>
                                          <p:attrName>style.visibility</p:attrName>
                                        </p:attrNameLst>
                                      </p:cBhvr>
                                      <p:to>
                                        <p:strVal val="visible"/>
                                      </p:to>
                                    </p:set>
                                    <p:animEffect transition="in" filter="fade">
                                      <p:cBhvr>
                                        <p:cTn id="38" dur="1000"/>
                                        <p:tgtEl>
                                          <p:spTgt spid="6">
                                            <p:graphicEl>
                                              <a:dgm id="{72B5F39E-2D8B-4AE5-99A7-0B4F92796C74}"/>
                                            </p:graphicEl>
                                          </p:spTgt>
                                        </p:tgtEl>
                                      </p:cBhvr>
                                    </p:animEffect>
                                    <p:anim calcmode="lin" valueType="num">
                                      <p:cBhvr>
                                        <p:cTn id="39" dur="1000" fill="hold"/>
                                        <p:tgtEl>
                                          <p:spTgt spid="6">
                                            <p:graphicEl>
                                              <a:dgm id="{72B5F39E-2D8B-4AE5-99A7-0B4F92796C74}"/>
                                            </p:graphicEl>
                                          </p:spTgt>
                                        </p:tgtEl>
                                        <p:attrNameLst>
                                          <p:attrName>ppt_x</p:attrName>
                                        </p:attrNameLst>
                                      </p:cBhvr>
                                      <p:tavLst>
                                        <p:tav tm="0">
                                          <p:val>
                                            <p:strVal val="#ppt_x"/>
                                          </p:val>
                                        </p:tav>
                                        <p:tav tm="100000">
                                          <p:val>
                                            <p:strVal val="#ppt_x"/>
                                          </p:val>
                                        </p:tav>
                                      </p:tavLst>
                                    </p:anim>
                                    <p:anim calcmode="lin" valueType="num">
                                      <p:cBhvr>
                                        <p:cTn id="40" dur="1000" fill="hold"/>
                                        <p:tgtEl>
                                          <p:spTgt spid="6">
                                            <p:graphicEl>
                                              <a:dgm id="{72B5F39E-2D8B-4AE5-99A7-0B4F92796C74}"/>
                                            </p:graphic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6">
                                            <p:graphicEl>
                                              <a:dgm id="{D857732E-E667-406B-8596-FB28DE60F3B0}"/>
                                            </p:graphicEl>
                                          </p:spTgt>
                                        </p:tgtEl>
                                        <p:attrNameLst>
                                          <p:attrName>style.visibility</p:attrName>
                                        </p:attrNameLst>
                                      </p:cBhvr>
                                      <p:to>
                                        <p:strVal val="visible"/>
                                      </p:to>
                                    </p:set>
                                    <p:animEffect transition="in" filter="fade">
                                      <p:cBhvr>
                                        <p:cTn id="43" dur="1000"/>
                                        <p:tgtEl>
                                          <p:spTgt spid="6">
                                            <p:graphicEl>
                                              <a:dgm id="{D857732E-E667-406B-8596-FB28DE60F3B0}"/>
                                            </p:graphicEl>
                                          </p:spTgt>
                                        </p:tgtEl>
                                      </p:cBhvr>
                                    </p:animEffect>
                                    <p:anim calcmode="lin" valueType="num">
                                      <p:cBhvr>
                                        <p:cTn id="44" dur="1000" fill="hold"/>
                                        <p:tgtEl>
                                          <p:spTgt spid="6">
                                            <p:graphicEl>
                                              <a:dgm id="{D857732E-E667-406B-8596-FB28DE60F3B0}"/>
                                            </p:graphicEl>
                                          </p:spTgt>
                                        </p:tgtEl>
                                        <p:attrNameLst>
                                          <p:attrName>ppt_x</p:attrName>
                                        </p:attrNameLst>
                                      </p:cBhvr>
                                      <p:tavLst>
                                        <p:tav tm="0">
                                          <p:val>
                                            <p:strVal val="#ppt_x"/>
                                          </p:val>
                                        </p:tav>
                                        <p:tav tm="100000">
                                          <p:val>
                                            <p:strVal val="#ppt_x"/>
                                          </p:val>
                                        </p:tav>
                                      </p:tavLst>
                                    </p:anim>
                                    <p:anim calcmode="lin" valueType="num">
                                      <p:cBhvr>
                                        <p:cTn id="45" dur="1000" fill="hold"/>
                                        <p:tgtEl>
                                          <p:spTgt spid="6">
                                            <p:graphicEl>
                                              <a:dgm id="{D857732E-E667-406B-8596-FB28DE60F3B0}"/>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one"/>
        </p:bldSub>
      </p:bldGraphic>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custDataLst>
              <p:tags r:id="rId1"/>
            </p:custDataLst>
          </p:nvPr>
        </p:nvSpPr>
        <p:spPr>
          <a:xfrm>
            <a:off x="0" y="-17716"/>
            <a:ext cx="12192000" cy="944562"/>
          </a:xfrm>
          <a:prstGeom prst="rect">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1" i="0" u="none" strike="noStrike" kern="0" cap="none" spc="0" normalizeH="0" baseline="0" noProof="0" dirty="0">
                <a:ln>
                  <a:noFill/>
                </a:ln>
                <a:solidFill>
                  <a:prstClr val="white"/>
                </a:solidFill>
                <a:effectLst/>
                <a:uLnTx/>
                <a:uFillTx/>
                <a:latin typeface="Calibri"/>
                <a:ea typeface="+mn-ea"/>
                <a:cs typeface="+mn-cs"/>
              </a:rPr>
              <a:t>PHIẾU BÀI TẬP</a:t>
            </a:r>
          </a:p>
        </p:txBody>
      </p:sp>
      <p:pic>
        <p:nvPicPr>
          <p:cNvPr id="8" name="Picture 2" descr="http://photos.myjoyonline.com/photos/news/201311/6579331693860_200143784020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21805" y="-104839"/>
            <a:ext cx="2462173" cy="111880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 name="Picture 4" descr="https://gatorball.files.wordpress.com/2011/03/hybrid-1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337" y="-208757"/>
            <a:ext cx="1945822" cy="136207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72DB8BC-C161-0EC8-067B-1329E2DBF905}"/>
              </a:ext>
            </a:extLst>
          </p:cNvPr>
          <p:cNvSpPr txBox="1"/>
          <p:nvPr/>
        </p:nvSpPr>
        <p:spPr>
          <a:xfrm>
            <a:off x="336884" y="1117887"/>
            <a:ext cx="6930190" cy="529375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b="1" i="0" u="none" strike="noStrike" kern="1200" cap="none" spc="0" normalizeH="0" baseline="0" noProof="0" dirty="0">
                <a:ln>
                  <a:noFill/>
                </a:ln>
                <a:solidFill>
                  <a:srgbClr val="FF0000"/>
                </a:solidFill>
                <a:effectLst/>
                <a:uLnTx/>
                <a:uFillTx/>
                <a:latin typeface="+mj-lt"/>
                <a:ea typeface="+mn-ea"/>
                <a:cs typeface="+mn-cs"/>
              </a:rPr>
              <a:t>Câu 1: Bác Hồ đã tự học ngoại ngữ bằng cách rèn luyện không ngừng nghỉ với tinh thần cầu tiến, sự quyết tâm cao và phương pháp đúng: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i="0" u="none" strike="noStrike" kern="1200" cap="none" spc="0" normalizeH="0" baseline="0" noProof="0" dirty="0">
                <a:ln>
                  <a:noFill/>
                </a:ln>
                <a:solidFill>
                  <a:srgbClr val="000000"/>
                </a:solidFill>
                <a:effectLst/>
                <a:uLnTx/>
                <a:uFillTx/>
                <a:latin typeface="+mj-lt"/>
                <a:ea typeface="+mn-ea"/>
                <a:cs typeface="+mn-cs"/>
              </a:rPr>
              <a:t>- Bác đã dành thêm 2 giờ mỗi ngày để học ngoại ngữ.</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i="0" u="none" strike="noStrike" kern="1200" cap="none" spc="0" normalizeH="0" baseline="0" noProof="0" dirty="0">
                <a:ln>
                  <a:noFill/>
                </a:ln>
                <a:solidFill>
                  <a:srgbClr val="000000"/>
                </a:solidFill>
                <a:effectLst/>
                <a:uLnTx/>
                <a:uFillTx/>
                <a:latin typeface="+mj-lt"/>
                <a:ea typeface="+mn-ea"/>
                <a:cs typeface="+mn-cs"/>
              </a:rPr>
              <a:t>- Nhờ người Pháp giảng lại khi gặp từ không hiểu.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i="0" u="none" strike="noStrike" kern="1200" cap="none" spc="0" normalizeH="0" baseline="0" noProof="0" dirty="0">
                <a:ln>
                  <a:noFill/>
                </a:ln>
                <a:solidFill>
                  <a:srgbClr val="000000"/>
                </a:solidFill>
                <a:effectLst/>
                <a:uLnTx/>
                <a:uFillTx/>
                <a:latin typeface="+mj-lt"/>
                <a:ea typeface="+mn-ea"/>
                <a:cs typeface="+mn-cs"/>
              </a:rPr>
              <a:t>- Viết 10 từ mới vào tay để vừa làm việc vừa học.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i="0" u="none" strike="noStrike" kern="1200" cap="none" spc="0" normalizeH="0" baseline="0" noProof="0" dirty="0">
                <a:ln>
                  <a:noFill/>
                </a:ln>
                <a:solidFill>
                  <a:srgbClr val="000000"/>
                </a:solidFill>
                <a:effectLst/>
                <a:uLnTx/>
                <a:uFillTx/>
                <a:latin typeface="+mj-lt"/>
                <a:ea typeface="+mn-ea"/>
                <a:cs typeface="+mn-cs"/>
              </a:rPr>
              <a:t>- Bác còn học tiếng Anh với giáo sư người Ý vào mỗi dịp cuối tuần được nghỉ.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i="0" u="none" strike="noStrike" kern="1200" cap="none" spc="0" normalizeH="0" baseline="0" noProof="0" dirty="0">
                <a:ln>
                  <a:noFill/>
                </a:ln>
                <a:solidFill>
                  <a:srgbClr val="000000"/>
                </a:solidFill>
                <a:effectLst/>
                <a:uLnTx/>
                <a:uFillTx/>
                <a:latin typeface="+mj-lt"/>
                <a:ea typeface="+mn-ea"/>
                <a:cs typeface="+mn-cs"/>
              </a:rPr>
              <a:t>- Tới bất cứ nước nào Bác cũng tự học tiếng nước ấy, khi đọc sách báo, gặp một từ mới không hiểu Bác đều tra từ điển hoặc nhờ người thạo tiếng nước ấy giải thích và ghi lại vào sổ.</a:t>
            </a:r>
          </a:p>
        </p:txBody>
      </p:sp>
      <p:pic>
        <p:nvPicPr>
          <p:cNvPr id="2" name="Picture 1">
            <a:extLst>
              <a:ext uri="{FF2B5EF4-FFF2-40B4-BE49-F238E27FC236}">
                <a16:creationId xmlns:a16="http://schemas.microsoft.com/office/drawing/2014/main" id="{9E35FB98-9C0D-B055-8F9D-40DF6111CF7B}"/>
              </a:ext>
            </a:extLst>
          </p:cNvPr>
          <p:cNvPicPr>
            <a:picLocks noChangeAspect="1"/>
          </p:cNvPicPr>
          <p:nvPr/>
        </p:nvPicPr>
        <p:blipFill>
          <a:blip r:embed="rId5"/>
          <a:stretch>
            <a:fillRect/>
          </a:stretch>
        </p:blipFill>
        <p:spPr>
          <a:xfrm>
            <a:off x="7732295" y="1267780"/>
            <a:ext cx="4459705" cy="5590220"/>
          </a:xfrm>
          <a:prstGeom prst="rect">
            <a:avLst/>
          </a:prstGeom>
        </p:spPr>
      </p:pic>
    </p:spTree>
    <p:extLst>
      <p:ext uri="{BB962C8B-B14F-4D97-AF65-F5344CB8AC3E}">
        <p14:creationId xmlns:p14="http://schemas.microsoft.com/office/powerpoint/2010/main" val="2108529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custDataLst>
              <p:tags r:id="rId1"/>
            </p:custDataLst>
          </p:nvPr>
        </p:nvSpPr>
        <p:spPr>
          <a:xfrm>
            <a:off x="0" y="-17716"/>
            <a:ext cx="12192000" cy="944562"/>
          </a:xfrm>
          <a:prstGeom prst="rect">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1" i="0" u="none" strike="noStrike" kern="0" cap="none" spc="0" normalizeH="0" baseline="0" noProof="0" dirty="0">
                <a:ln>
                  <a:noFill/>
                </a:ln>
                <a:solidFill>
                  <a:prstClr val="white"/>
                </a:solidFill>
                <a:effectLst/>
                <a:uLnTx/>
                <a:uFillTx/>
                <a:latin typeface="Calibri"/>
                <a:ea typeface="+mn-ea"/>
                <a:cs typeface="+mn-cs"/>
              </a:rPr>
              <a:t>PHIẾU BÀI TẬP</a:t>
            </a:r>
          </a:p>
        </p:txBody>
      </p:sp>
      <p:pic>
        <p:nvPicPr>
          <p:cNvPr id="8" name="Picture 2" descr="http://photos.myjoyonline.com/photos/news/201311/6579331693860_200143784020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21805" y="-104839"/>
            <a:ext cx="2462173" cy="111880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 name="Picture 4" descr="https://gatorball.files.wordpress.com/2011/03/hybrid-1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337" y="-208757"/>
            <a:ext cx="1945822" cy="136207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 name="Picture 6">
            <a:extLst>
              <a:ext uri="{FF2B5EF4-FFF2-40B4-BE49-F238E27FC236}">
                <a16:creationId xmlns:a16="http://schemas.microsoft.com/office/drawing/2014/main" id="{F1BF80DB-FBDB-C0E0-E95E-860AD238383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136650"/>
            <a:ext cx="6635750" cy="551497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4">
            <a:extLst>
              <a:ext uri="{FF2B5EF4-FFF2-40B4-BE49-F238E27FC236}">
                <a16:creationId xmlns:a16="http://schemas.microsoft.com/office/drawing/2014/main" id="{BE00EDA4-2CD1-2F71-227B-C8BACE884F4D}"/>
              </a:ext>
            </a:extLst>
          </p:cNvPr>
          <p:cNvSpPr>
            <a:spLocks noChangeArrowheads="1"/>
          </p:cNvSpPr>
          <p:nvPr/>
        </p:nvSpPr>
        <p:spPr bwMode="auto">
          <a:xfrm>
            <a:off x="6640513" y="1170612"/>
            <a:ext cx="5392737" cy="1446550"/>
          </a:xfrm>
          <a:prstGeom prst="rect">
            <a:avLst/>
          </a:prstGeom>
          <a:solidFill>
            <a:schemeClr val="accent6">
              <a:lumMod val="20000"/>
              <a:lumOff val="80000"/>
            </a:schemeClr>
          </a:solidFill>
          <a:ln w="25400">
            <a:solidFill>
              <a:srgbClr val="FF0000"/>
            </a:solidFill>
            <a:prstDash val="dash"/>
            <a:miter lim="800000"/>
            <a:headEnd/>
            <a:tailEnd/>
          </a:ln>
          <a:effectLst/>
        </p:spPr>
        <p:txBody>
          <a:bodyPr anchor="ctr">
            <a:spAutoFit/>
          </a:bodyPr>
          <a:lstStyle/>
          <a:p>
            <a:pPr defTabSz="457200" fontAlgn="base">
              <a:spcBef>
                <a:spcPct val="0"/>
              </a:spcBef>
              <a:spcAft>
                <a:spcPct val="0"/>
              </a:spcAft>
            </a:pPr>
            <a:r>
              <a:rPr lang="en-US" altLang="en-US" sz="2200" b="1" dirty="0" err="1">
                <a:solidFill>
                  <a:prstClr val="black"/>
                </a:solidFill>
                <a:latin typeface="Times New Roman" panose="02020603050405020304" pitchFamily="18" charset="0"/>
                <a:cs typeface="Times New Roman" panose="02020603050405020304" pitchFamily="18" charset="0"/>
              </a:rPr>
              <a:t>Bức</a:t>
            </a:r>
            <a:r>
              <a:rPr lang="en-US" altLang="en-US" sz="2200" b="1" dirty="0">
                <a:solidFill>
                  <a:prstClr val="black"/>
                </a:solidFill>
                <a:latin typeface="Times New Roman" panose="02020603050405020304" pitchFamily="18" charset="0"/>
                <a:cs typeface="Times New Roman" panose="02020603050405020304" pitchFamily="18" charset="0"/>
              </a:rPr>
              <a:t> </a:t>
            </a:r>
            <a:r>
              <a:rPr lang="en-US" altLang="en-US" sz="2200" b="1" dirty="0" err="1">
                <a:solidFill>
                  <a:prstClr val="black"/>
                </a:solidFill>
                <a:latin typeface="Times New Roman" panose="02020603050405020304" pitchFamily="18" charset="0"/>
                <a:cs typeface="Times New Roman" panose="02020603050405020304" pitchFamily="18" charset="0"/>
              </a:rPr>
              <a:t>tranh</a:t>
            </a:r>
            <a:r>
              <a:rPr lang="en-US" altLang="en-US" sz="2200" b="1" dirty="0">
                <a:solidFill>
                  <a:prstClr val="black"/>
                </a:solidFill>
                <a:latin typeface="Times New Roman" panose="02020603050405020304" pitchFamily="18" charset="0"/>
                <a:cs typeface="Times New Roman" panose="02020603050405020304" pitchFamily="18" charset="0"/>
              </a:rPr>
              <a:t> 1: </a:t>
            </a:r>
            <a:r>
              <a:rPr lang="en-US" altLang="en-US" sz="2200" b="1" dirty="0" err="1">
                <a:solidFill>
                  <a:prstClr val="black"/>
                </a:solidFill>
                <a:latin typeface="Times New Roman" panose="02020603050405020304" pitchFamily="18" charset="0"/>
                <a:cs typeface="Times New Roman" panose="02020603050405020304" pitchFamily="18" charset="0"/>
              </a:rPr>
              <a:t>Các</a:t>
            </a:r>
            <a:r>
              <a:rPr lang="en-US" altLang="en-US" sz="2200" b="1" dirty="0">
                <a:solidFill>
                  <a:prstClr val="black"/>
                </a:solidFill>
                <a:latin typeface="Times New Roman" panose="02020603050405020304" pitchFamily="18" charset="0"/>
                <a:cs typeface="Times New Roman" panose="02020603050405020304" pitchFamily="18" charset="0"/>
              </a:rPr>
              <a:t> </a:t>
            </a:r>
            <a:r>
              <a:rPr lang="en-US" altLang="en-US" sz="2200" b="1" dirty="0" err="1">
                <a:solidFill>
                  <a:prstClr val="black"/>
                </a:solidFill>
                <a:latin typeface="Times New Roman" panose="02020603050405020304" pitchFamily="18" charset="0"/>
                <a:cs typeface="Times New Roman" panose="02020603050405020304" pitchFamily="18" charset="0"/>
              </a:rPr>
              <a:t>bạn</a:t>
            </a:r>
            <a:r>
              <a:rPr lang="en-US" altLang="en-US" sz="2200" b="1" dirty="0">
                <a:solidFill>
                  <a:prstClr val="black"/>
                </a:solidFill>
                <a:latin typeface="Times New Roman" panose="02020603050405020304" pitchFamily="18" charset="0"/>
                <a:cs typeface="Times New Roman" panose="02020603050405020304" pitchFamily="18" charset="0"/>
              </a:rPr>
              <a:t> </a:t>
            </a:r>
            <a:r>
              <a:rPr lang="en-US" altLang="en-US" sz="2200" b="1" dirty="0" err="1">
                <a:solidFill>
                  <a:prstClr val="black"/>
                </a:solidFill>
                <a:latin typeface="Times New Roman" panose="02020603050405020304" pitchFamily="18" charset="0"/>
                <a:cs typeface="Times New Roman" panose="02020603050405020304" pitchFamily="18" charset="0"/>
              </a:rPr>
              <a:t>học</a:t>
            </a:r>
            <a:r>
              <a:rPr lang="en-US" altLang="en-US" sz="2200" b="1" dirty="0">
                <a:solidFill>
                  <a:prstClr val="black"/>
                </a:solidFill>
                <a:latin typeface="Times New Roman" panose="02020603050405020304" pitchFamily="18" charset="0"/>
                <a:cs typeface="Times New Roman" panose="02020603050405020304" pitchFamily="18" charset="0"/>
              </a:rPr>
              <a:t> </a:t>
            </a:r>
            <a:r>
              <a:rPr lang="en-US" altLang="en-US" sz="2200" b="1" dirty="0" err="1">
                <a:solidFill>
                  <a:prstClr val="black"/>
                </a:solidFill>
                <a:latin typeface="Times New Roman" panose="02020603050405020304" pitchFamily="18" charset="0"/>
                <a:cs typeface="Times New Roman" panose="02020603050405020304" pitchFamily="18" charset="0"/>
              </a:rPr>
              <a:t>sinh</a:t>
            </a:r>
            <a:r>
              <a:rPr lang="en-US" altLang="en-US" sz="2200" b="1" dirty="0">
                <a:solidFill>
                  <a:prstClr val="black"/>
                </a:solidFill>
                <a:latin typeface="Times New Roman" panose="02020603050405020304" pitchFamily="18" charset="0"/>
                <a:cs typeface="Times New Roman" panose="02020603050405020304" pitchFamily="18" charset="0"/>
              </a:rPr>
              <a:t> </a:t>
            </a:r>
            <a:r>
              <a:rPr lang="en-US" altLang="en-US" sz="2200" b="1" dirty="0" err="1">
                <a:solidFill>
                  <a:prstClr val="black"/>
                </a:solidFill>
                <a:latin typeface="Times New Roman" panose="02020603050405020304" pitchFamily="18" charset="0"/>
                <a:cs typeface="Times New Roman" panose="02020603050405020304" pitchFamily="18" charset="0"/>
              </a:rPr>
              <a:t>chủ</a:t>
            </a:r>
            <a:r>
              <a:rPr lang="en-US" altLang="en-US" sz="2200" b="1" dirty="0">
                <a:solidFill>
                  <a:prstClr val="black"/>
                </a:solidFill>
                <a:latin typeface="Times New Roman" panose="02020603050405020304" pitchFamily="18" charset="0"/>
                <a:cs typeface="Times New Roman" panose="02020603050405020304" pitchFamily="18" charset="0"/>
              </a:rPr>
              <a:t> </a:t>
            </a:r>
            <a:r>
              <a:rPr lang="en-US" altLang="en-US" sz="2200" b="1" dirty="0" err="1">
                <a:solidFill>
                  <a:prstClr val="black"/>
                </a:solidFill>
                <a:latin typeface="Times New Roman" panose="02020603050405020304" pitchFamily="18" charset="0"/>
                <a:cs typeface="Times New Roman" panose="02020603050405020304" pitchFamily="18" charset="0"/>
              </a:rPr>
              <a:t>động</a:t>
            </a:r>
            <a:r>
              <a:rPr lang="en-US" altLang="en-US" sz="2200" b="1" dirty="0">
                <a:solidFill>
                  <a:prstClr val="black"/>
                </a:solidFill>
                <a:latin typeface="Times New Roman" panose="02020603050405020304" pitchFamily="18" charset="0"/>
                <a:cs typeface="Times New Roman" panose="02020603050405020304" pitchFamily="18" charset="0"/>
              </a:rPr>
              <a:t>, </a:t>
            </a:r>
            <a:r>
              <a:rPr lang="en-US" altLang="en-US" sz="2200" b="1" dirty="0" err="1">
                <a:solidFill>
                  <a:prstClr val="black"/>
                </a:solidFill>
                <a:latin typeface="Times New Roman" panose="02020603050405020304" pitchFamily="18" charset="0"/>
                <a:cs typeface="Times New Roman" panose="02020603050405020304" pitchFamily="18" charset="0"/>
              </a:rPr>
              <a:t>tự</a:t>
            </a:r>
            <a:r>
              <a:rPr lang="en-US" altLang="en-US" sz="2200" b="1" dirty="0">
                <a:solidFill>
                  <a:prstClr val="black"/>
                </a:solidFill>
                <a:latin typeface="Times New Roman" panose="02020603050405020304" pitchFamily="18" charset="0"/>
                <a:cs typeface="Times New Roman" panose="02020603050405020304" pitchFamily="18" charset="0"/>
              </a:rPr>
              <a:t> </a:t>
            </a:r>
            <a:r>
              <a:rPr lang="en-US" altLang="en-US" sz="2200" b="1" dirty="0" err="1">
                <a:solidFill>
                  <a:prstClr val="black"/>
                </a:solidFill>
                <a:latin typeface="Times New Roman" panose="02020603050405020304" pitchFamily="18" charset="0"/>
                <a:cs typeface="Times New Roman" panose="02020603050405020304" pitchFamily="18" charset="0"/>
              </a:rPr>
              <a:t>giác</a:t>
            </a:r>
            <a:r>
              <a:rPr lang="en-US" altLang="en-US" sz="2200" b="1" dirty="0">
                <a:solidFill>
                  <a:prstClr val="black"/>
                </a:solidFill>
                <a:latin typeface="Times New Roman" panose="02020603050405020304" pitchFamily="18" charset="0"/>
                <a:cs typeface="Times New Roman" panose="02020603050405020304" pitchFamily="18" charset="0"/>
              </a:rPr>
              <a:t> </a:t>
            </a:r>
            <a:r>
              <a:rPr lang="en-US" altLang="en-US" sz="2200" b="1" dirty="0" err="1">
                <a:solidFill>
                  <a:prstClr val="black"/>
                </a:solidFill>
                <a:latin typeface="Times New Roman" panose="02020603050405020304" pitchFamily="18" charset="0"/>
                <a:cs typeface="Times New Roman" panose="02020603050405020304" pitchFamily="18" charset="0"/>
              </a:rPr>
              <a:t>làm</a:t>
            </a:r>
            <a:r>
              <a:rPr lang="en-US" altLang="en-US" sz="2200" b="1" dirty="0">
                <a:solidFill>
                  <a:prstClr val="black"/>
                </a:solidFill>
                <a:latin typeface="Times New Roman" panose="02020603050405020304" pitchFamily="18" charset="0"/>
                <a:cs typeface="Times New Roman" panose="02020603050405020304" pitchFamily="18" charset="0"/>
              </a:rPr>
              <a:t> </a:t>
            </a:r>
            <a:r>
              <a:rPr lang="en-US" altLang="en-US" sz="2200" b="1" dirty="0" err="1">
                <a:solidFill>
                  <a:prstClr val="black"/>
                </a:solidFill>
                <a:latin typeface="Times New Roman" panose="02020603050405020304" pitchFamily="18" charset="0"/>
                <a:cs typeface="Times New Roman" panose="02020603050405020304" pitchFamily="18" charset="0"/>
              </a:rPr>
              <a:t>bài</a:t>
            </a:r>
            <a:r>
              <a:rPr lang="en-US" altLang="en-US" sz="2200" b="1" dirty="0">
                <a:solidFill>
                  <a:prstClr val="black"/>
                </a:solidFill>
                <a:latin typeface="Times New Roman" panose="02020603050405020304" pitchFamily="18" charset="0"/>
                <a:cs typeface="Times New Roman" panose="02020603050405020304" pitchFamily="18" charset="0"/>
              </a:rPr>
              <a:t> </a:t>
            </a:r>
            <a:r>
              <a:rPr lang="en-US" altLang="en-US" sz="2200" b="1" dirty="0" err="1">
                <a:solidFill>
                  <a:prstClr val="black"/>
                </a:solidFill>
                <a:latin typeface="Times New Roman" panose="02020603050405020304" pitchFamily="18" charset="0"/>
                <a:cs typeface="Times New Roman" panose="02020603050405020304" pitchFamily="18" charset="0"/>
              </a:rPr>
              <a:t>cùng</a:t>
            </a:r>
            <a:r>
              <a:rPr lang="en-US" altLang="en-US" sz="2200" b="1" dirty="0">
                <a:solidFill>
                  <a:prstClr val="black"/>
                </a:solidFill>
                <a:latin typeface="Times New Roman" panose="02020603050405020304" pitchFamily="18" charset="0"/>
                <a:cs typeface="Times New Roman" panose="02020603050405020304" pitchFamily="18" charset="0"/>
              </a:rPr>
              <a:t> </a:t>
            </a:r>
            <a:r>
              <a:rPr lang="en-US" altLang="en-US" sz="2200" b="1" dirty="0" err="1">
                <a:solidFill>
                  <a:prstClr val="black"/>
                </a:solidFill>
                <a:latin typeface="Times New Roman" panose="02020603050405020304" pitchFamily="18" charset="0"/>
                <a:cs typeface="Times New Roman" panose="02020603050405020304" pitchFamily="18" charset="0"/>
              </a:rPr>
              <a:t>với</a:t>
            </a:r>
            <a:r>
              <a:rPr lang="en-US" altLang="en-US" sz="2200" b="1" dirty="0">
                <a:solidFill>
                  <a:prstClr val="black"/>
                </a:solidFill>
                <a:latin typeface="Times New Roman" panose="02020603050405020304" pitchFamily="18" charset="0"/>
                <a:cs typeface="Times New Roman" panose="02020603050405020304" pitchFamily="18" charset="0"/>
              </a:rPr>
              <a:t> </a:t>
            </a:r>
            <a:r>
              <a:rPr lang="en-US" altLang="en-US" sz="2200" b="1" dirty="0" err="1">
                <a:solidFill>
                  <a:prstClr val="black"/>
                </a:solidFill>
                <a:latin typeface="Times New Roman" panose="02020603050405020304" pitchFamily="18" charset="0"/>
                <a:cs typeface="Times New Roman" panose="02020603050405020304" pitchFamily="18" charset="0"/>
              </a:rPr>
              <a:t>nhau</a:t>
            </a:r>
            <a:r>
              <a:rPr lang="en-US" altLang="en-US" sz="2200" b="1" dirty="0">
                <a:solidFill>
                  <a:prstClr val="black"/>
                </a:solidFill>
                <a:latin typeface="Times New Roman" panose="02020603050405020304" pitchFamily="18" charset="0"/>
                <a:cs typeface="Times New Roman" panose="02020603050405020304" pitchFamily="18" charset="0"/>
              </a:rPr>
              <a:t>, </a:t>
            </a:r>
            <a:r>
              <a:rPr lang="en-US" altLang="en-US" sz="2200" b="1" dirty="0" err="1">
                <a:solidFill>
                  <a:prstClr val="black"/>
                </a:solidFill>
                <a:latin typeface="Times New Roman" panose="02020603050405020304" pitchFamily="18" charset="0"/>
                <a:cs typeface="Times New Roman" panose="02020603050405020304" pitchFamily="18" charset="0"/>
              </a:rPr>
              <a:t>cùng</a:t>
            </a:r>
            <a:r>
              <a:rPr lang="en-US" altLang="en-US" sz="2200" b="1" dirty="0">
                <a:solidFill>
                  <a:prstClr val="black"/>
                </a:solidFill>
                <a:latin typeface="Times New Roman" panose="02020603050405020304" pitchFamily="18" charset="0"/>
                <a:cs typeface="Times New Roman" panose="02020603050405020304" pitchFamily="18" charset="0"/>
              </a:rPr>
              <a:t> </a:t>
            </a:r>
            <a:r>
              <a:rPr lang="en-US" altLang="en-US" sz="2200" b="1" dirty="0" err="1">
                <a:solidFill>
                  <a:prstClr val="black"/>
                </a:solidFill>
                <a:latin typeface="Times New Roman" panose="02020603050405020304" pitchFamily="18" charset="0"/>
                <a:cs typeface="Times New Roman" panose="02020603050405020304" pitchFamily="18" charset="0"/>
              </a:rPr>
              <a:t>nhau</a:t>
            </a:r>
            <a:r>
              <a:rPr lang="en-US" altLang="en-US" sz="2200" b="1" dirty="0">
                <a:solidFill>
                  <a:prstClr val="black"/>
                </a:solidFill>
                <a:latin typeface="Times New Roman" panose="02020603050405020304" pitchFamily="18" charset="0"/>
                <a:cs typeface="Times New Roman" panose="02020603050405020304" pitchFamily="18" charset="0"/>
              </a:rPr>
              <a:t> </a:t>
            </a:r>
            <a:r>
              <a:rPr lang="en-US" altLang="en-US" sz="2200" b="1" dirty="0" err="1">
                <a:solidFill>
                  <a:prstClr val="black"/>
                </a:solidFill>
                <a:latin typeface="Times New Roman" panose="02020603050405020304" pitchFamily="18" charset="0"/>
                <a:cs typeface="Times New Roman" panose="02020603050405020304" pitchFamily="18" charset="0"/>
              </a:rPr>
              <a:t>bàn</a:t>
            </a:r>
            <a:r>
              <a:rPr lang="en-US" altLang="en-US" sz="2200" b="1" dirty="0">
                <a:solidFill>
                  <a:prstClr val="black"/>
                </a:solidFill>
                <a:latin typeface="Times New Roman" panose="02020603050405020304" pitchFamily="18" charset="0"/>
                <a:cs typeface="Times New Roman" panose="02020603050405020304" pitchFamily="18" charset="0"/>
              </a:rPr>
              <a:t> </a:t>
            </a:r>
            <a:r>
              <a:rPr lang="en-US" altLang="en-US" sz="2200" b="1" dirty="0" err="1">
                <a:solidFill>
                  <a:prstClr val="black"/>
                </a:solidFill>
                <a:latin typeface="Times New Roman" panose="02020603050405020304" pitchFamily="18" charset="0"/>
                <a:cs typeface="Times New Roman" panose="02020603050405020304" pitchFamily="18" charset="0"/>
              </a:rPr>
              <a:t>luận</a:t>
            </a:r>
            <a:r>
              <a:rPr lang="en-US" altLang="en-US" sz="2200" b="1" dirty="0">
                <a:solidFill>
                  <a:prstClr val="black"/>
                </a:solidFill>
                <a:latin typeface="Times New Roman" panose="02020603050405020304" pitchFamily="18" charset="0"/>
                <a:cs typeface="Times New Roman" panose="02020603050405020304" pitchFamily="18" charset="0"/>
              </a:rPr>
              <a:t> </a:t>
            </a:r>
            <a:r>
              <a:rPr lang="en-US" altLang="en-US" sz="2200" b="1" dirty="0" err="1">
                <a:solidFill>
                  <a:prstClr val="black"/>
                </a:solidFill>
                <a:latin typeface="Times New Roman" panose="02020603050405020304" pitchFamily="18" charset="0"/>
                <a:cs typeface="Times New Roman" panose="02020603050405020304" pitchFamily="18" charset="0"/>
              </a:rPr>
              <a:t>cách</a:t>
            </a:r>
            <a:r>
              <a:rPr lang="en-US" altLang="en-US" sz="2200" b="1" dirty="0">
                <a:solidFill>
                  <a:prstClr val="black"/>
                </a:solidFill>
                <a:latin typeface="Times New Roman" panose="02020603050405020304" pitchFamily="18" charset="0"/>
                <a:cs typeface="Times New Roman" panose="02020603050405020304" pitchFamily="18" charset="0"/>
              </a:rPr>
              <a:t> </a:t>
            </a:r>
            <a:r>
              <a:rPr lang="en-US" altLang="en-US" sz="2200" b="1" dirty="0" err="1">
                <a:solidFill>
                  <a:prstClr val="black"/>
                </a:solidFill>
                <a:latin typeface="Times New Roman" panose="02020603050405020304" pitchFamily="18" charset="0"/>
                <a:cs typeface="Times New Roman" panose="02020603050405020304" pitchFamily="18" charset="0"/>
              </a:rPr>
              <a:t>giải</a:t>
            </a:r>
            <a:r>
              <a:rPr lang="en-US" altLang="en-US" sz="2200" b="1" dirty="0">
                <a:solidFill>
                  <a:prstClr val="black"/>
                </a:solidFill>
                <a:latin typeface="Times New Roman" panose="02020603050405020304" pitchFamily="18" charset="0"/>
                <a:cs typeface="Times New Roman" panose="02020603050405020304" pitchFamily="18" charset="0"/>
              </a:rPr>
              <a:t> </a:t>
            </a:r>
            <a:r>
              <a:rPr lang="en-US" altLang="en-US" sz="2200" b="1" dirty="0" err="1">
                <a:solidFill>
                  <a:prstClr val="black"/>
                </a:solidFill>
                <a:latin typeface="Times New Roman" panose="02020603050405020304" pitchFamily="18" charset="0"/>
                <a:cs typeface="Times New Roman" panose="02020603050405020304" pitchFamily="18" charset="0"/>
              </a:rPr>
              <a:t>quyết</a:t>
            </a:r>
            <a:r>
              <a:rPr lang="en-US" altLang="en-US" sz="2200" b="1" dirty="0">
                <a:solidFill>
                  <a:prstClr val="black"/>
                </a:solidFill>
                <a:latin typeface="Times New Roman" panose="02020603050405020304" pitchFamily="18" charset="0"/>
                <a:cs typeface="Times New Roman" panose="02020603050405020304" pitchFamily="18" charset="0"/>
              </a:rPr>
              <a:t> </a:t>
            </a:r>
            <a:r>
              <a:rPr lang="en-US" altLang="en-US" sz="2200" b="1" dirty="0" err="1">
                <a:solidFill>
                  <a:prstClr val="black"/>
                </a:solidFill>
                <a:latin typeface="Times New Roman" panose="02020603050405020304" pitchFamily="18" charset="0"/>
                <a:cs typeface="Times New Roman" panose="02020603050405020304" pitchFamily="18" charset="0"/>
              </a:rPr>
              <a:t>để</a:t>
            </a:r>
            <a:r>
              <a:rPr lang="en-US" altLang="en-US" sz="2200" b="1" dirty="0">
                <a:solidFill>
                  <a:prstClr val="black"/>
                </a:solidFill>
                <a:latin typeface="Times New Roman" panose="02020603050405020304" pitchFamily="18" charset="0"/>
                <a:cs typeface="Times New Roman" panose="02020603050405020304" pitchFamily="18" charset="0"/>
              </a:rPr>
              <a:t> </a:t>
            </a:r>
            <a:r>
              <a:rPr lang="en-US" altLang="en-US" sz="2200" b="1" dirty="0" err="1">
                <a:solidFill>
                  <a:prstClr val="black"/>
                </a:solidFill>
                <a:latin typeface="Times New Roman" panose="02020603050405020304" pitchFamily="18" charset="0"/>
                <a:cs typeface="Times New Roman" panose="02020603050405020304" pitchFamily="18" charset="0"/>
              </a:rPr>
              <a:t>tìm</a:t>
            </a:r>
            <a:r>
              <a:rPr lang="en-US" altLang="en-US" sz="2200" b="1" dirty="0">
                <a:solidFill>
                  <a:prstClr val="black"/>
                </a:solidFill>
                <a:latin typeface="Times New Roman" panose="02020603050405020304" pitchFamily="18" charset="0"/>
                <a:cs typeface="Times New Roman" panose="02020603050405020304" pitchFamily="18" charset="0"/>
              </a:rPr>
              <a:t> </a:t>
            </a:r>
            <a:r>
              <a:rPr lang="en-US" altLang="en-US" sz="2200" b="1" dirty="0" err="1">
                <a:solidFill>
                  <a:prstClr val="black"/>
                </a:solidFill>
                <a:latin typeface="Times New Roman" panose="02020603050405020304" pitchFamily="18" charset="0"/>
                <a:cs typeface="Times New Roman" panose="02020603050405020304" pitchFamily="18" charset="0"/>
              </a:rPr>
              <a:t>ra</a:t>
            </a:r>
            <a:r>
              <a:rPr lang="en-US" altLang="en-US" sz="2200" b="1" dirty="0">
                <a:solidFill>
                  <a:prstClr val="black"/>
                </a:solidFill>
                <a:latin typeface="Times New Roman" panose="02020603050405020304" pitchFamily="18" charset="0"/>
                <a:cs typeface="Times New Roman" panose="02020603050405020304" pitchFamily="18" charset="0"/>
              </a:rPr>
              <a:t> </a:t>
            </a:r>
            <a:r>
              <a:rPr lang="en-US" altLang="en-US" sz="2200" b="1" dirty="0" err="1">
                <a:solidFill>
                  <a:prstClr val="black"/>
                </a:solidFill>
                <a:latin typeface="Times New Roman" panose="02020603050405020304" pitchFamily="18" charset="0"/>
                <a:cs typeface="Times New Roman" panose="02020603050405020304" pitchFamily="18" charset="0"/>
              </a:rPr>
              <a:t>lời</a:t>
            </a:r>
            <a:r>
              <a:rPr lang="en-US" altLang="en-US" sz="2200" b="1" dirty="0">
                <a:solidFill>
                  <a:prstClr val="black"/>
                </a:solidFill>
                <a:latin typeface="Times New Roman" panose="02020603050405020304" pitchFamily="18" charset="0"/>
                <a:cs typeface="Times New Roman" panose="02020603050405020304" pitchFamily="18" charset="0"/>
              </a:rPr>
              <a:t> </a:t>
            </a:r>
            <a:r>
              <a:rPr lang="en-US" altLang="en-US" sz="2200" b="1" dirty="0" err="1">
                <a:solidFill>
                  <a:prstClr val="black"/>
                </a:solidFill>
                <a:latin typeface="Times New Roman" panose="02020603050405020304" pitchFamily="18" charset="0"/>
                <a:cs typeface="Times New Roman" panose="02020603050405020304" pitchFamily="18" charset="0"/>
              </a:rPr>
              <a:t>giải</a:t>
            </a:r>
            <a:r>
              <a:rPr lang="en-US" altLang="en-US" sz="2200" b="1" dirty="0">
                <a:solidFill>
                  <a:prstClr val="black"/>
                </a:solidFill>
                <a:latin typeface="Times New Roman" panose="02020603050405020304" pitchFamily="18" charset="0"/>
                <a:cs typeface="Times New Roman" panose="02020603050405020304" pitchFamily="18" charset="0"/>
              </a:rPr>
              <a:t> </a:t>
            </a:r>
            <a:r>
              <a:rPr lang="en-US" altLang="en-US" sz="2200" b="1" dirty="0" err="1">
                <a:solidFill>
                  <a:prstClr val="black"/>
                </a:solidFill>
                <a:latin typeface="Times New Roman" panose="02020603050405020304" pitchFamily="18" charset="0"/>
                <a:cs typeface="Times New Roman" panose="02020603050405020304" pitchFamily="18" charset="0"/>
              </a:rPr>
              <a:t>cho</a:t>
            </a:r>
            <a:r>
              <a:rPr lang="en-US" altLang="en-US" sz="2200" b="1" dirty="0">
                <a:solidFill>
                  <a:prstClr val="black"/>
                </a:solidFill>
                <a:latin typeface="Times New Roman" panose="02020603050405020304" pitchFamily="18" charset="0"/>
                <a:cs typeface="Times New Roman" panose="02020603050405020304" pitchFamily="18" charset="0"/>
              </a:rPr>
              <a:t> </a:t>
            </a:r>
            <a:r>
              <a:rPr lang="en-US" altLang="en-US" sz="2200" b="1" dirty="0" err="1">
                <a:solidFill>
                  <a:prstClr val="black"/>
                </a:solidFill>
                <a:latin typeface="Times New Roman" panose="02020603050405020304" pitchFamily="18" charset="0"/>
                <a:cs typeface="Times New Roman" panose="02020603050405020304" pitchFamily="18" charset="0"/>
              </a:rPr>
              <a:t>bài</a:t>
            </a:r>
            <a:r>
              <a:rPr lang="en-US" altLang="en-US" sz="2200" b="1" dirty="0">
                <a:solidFill>
                  <a:prstClr val="black"/>
                </a:solidFill>
                <a:latin typeface="Times New Roman" panose="02020603050405020304" pitchFamily="18" charset="0"/>
                <a:cs typeface="Times New Roman" panose="02020603050405020304" pitchFamily="18" charset="0"/>
              </a:rPr>
              <a:t> </a:t>
            </a:r>
            <a:r>
              <a:rPr lang="en-US" altLang="en-US" sz="2200" b="1" dirty="0" err="1">
                <a:solidFill>
                  <a:prstClr val="black"/>
                </a:solidFill>
                <a:latin typeface="Times New Roman" panose="02020603050405020304" pitchFamily="18" charset="0"/>
                <a:cs typeface="Times New Roman" panose="02020603050405020304" pitchFamily="18" charset="0"/>
              </a:rPr>
              <a:t>tập</a:t>
            </a:r>
            <a:r>
              <a:rPr lang="en-US" altLang="en-US" sz="2200" b="1" dirty="0">
                <a:solidFill>
                  <a:prstClr val="black"/>
                </a:solidFill>
                <a:latin typeface="Times New Roman" panose="02020603050405020304" pitchFamily="18" charset="0"/>
                <a:cs typeface="Times New Roman" panose="02020603050405020304" pitchFamily="18" charset="0"/>
              </a:rPr>
              <a:t>.</a:t>
            </a:r>
          </a:p>
        </p:txBody>
      </p:sp>
      <p:sp>
        <p:nvSpPr>
          <p:cNvPr id="5" name="Rectangle 15">
            <a:extLst>
              <a:ext uri="{FF2B5EF4-FFF2-40B4-BE49-F238E27FC236}">
                <a16:creationId xmlns:a16="http://schemas.microsoft.com/office/drawing/2014/main" id="{3197D497-5275-D2E7-70E2-CFA85A002747}"/>
              </a:ext>
            </a:extLst>
          </p:cNvPr>
          <p:cNvSpPr>
            <a:spLocks noChangeArrowheads="1"/>
          </p:cNvSpPr>
          <p:nvPr/>
        </p:nvSpPr>
        <p:spPr bwMode="auto">
          <a:xfrm>
            <a:off x="6681788" y="2908300"/>
            <a:ext cx="5268912" cy="1122363"/>
          </a:xfrm>
          <a:prstGeom prst="rect">
            <a:avLst/>
          </a:prstGeom>
          <a:solidFill>
            <a:srgbClr val="CCFFFF"/>
          </a:solidFill>
          <a:ln w="25400">
            <a:solidFill>
              <a:srgbClr val="0000CC"/>
            </a:solidFill>
            <a:prstDash val="dash"/>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defTabSz="457200" fontAlgn="base">
              <a:spcBef>
                <a:spcPct val="0"/>
              </a:spcBef>
              <a:spcAft>
                <a:spcPct val="0"/>
              </a:spcAft>
            </a:pPr>
            <a:r>
              <a:rPr lang="en-US" altLang="en-US" sz="2200" b="1" dirty="0" err="1">
                <a:solidFill>
                  <a:prstClr val="black"/>
                </a:solidFill>
                <a:latin typeface="Times New Roman" panose="02020603050405020304" pitchFamily="18" charset="0"/>
                <a:cs typeface="Times New Roman" panose="02020603050405020304" pitchFamily="18" charset="0"/>
              </a:rPr>
              <a:t>Bức</a:t>
            </a:r>
            <a:r>
              <a:rPr lang="en-US" altLang="en-US" sz="2200" b="1" dirty="0">
                <a:solidFill>
                  <a:prstClr val="black"/>
                </a:solidFill>
                <a:latin typeface="Times New Roman" panose="02020603050405020304" pitchFamily="18" charset="0"/>
                <a:cs typeface="Times New Roman" panose="02020603050405020304" pitchFamily="18" charset="0"/>
              </a:rPr>
              <a:t> </a:t>
            </a:r>
            <a:r>
              <a:rPr lang="en-US" altLang="en-US" sz="2200" b="1" dirty="0" err="1">
                <a:solidFill>
                  <a:prstClr val="black"/>
                </a:solidFill>
                <a:latin typeface="Times New Roman" panose="02020603050405020304" pitchFamily="18" charset="0"/>
                <a:cs typeface="Times New Roman" panose="02020603050405020304" pitchFamily="18" charset="0"/>
              </a:rPr>
              <a:t>tranh</a:t>
            </a:r>
            <a:r>
              <a:rPr lang="en-US" altLang="en-US" sz="2200" b="1" dirty="0">
                <a:solidFill>
                  <a:prstClr val="black"/>
                </a:solidFill>
                <a:latin typeface="Times New Roman" panose="02020603050405020304" pitchFamily="18" charset="0"/>
                <a:cs typeface="Times New Roman" panose="02020603050405020304" pitchFamily="18" charset="0"/>
              </a:rPr>
              <a:t> 2: </a:t>
            </a:r>
            <a:r>
              <a:rPr lang="en-US" altLang="en-US" sz="2200" b="1" dirty="0" err="1">
                <a:solidFill>
                  <a:prstClr val="black"/>
                </a:solidFill>
                <a:latin typeface="Times New Roman" panose="02020603050405020304" pitchFamily="18" charset="0"/>
                <a:cs typeface="Times New Roman" panose="02020603050405020304" pitchFamily="18" charset="0"/>
              </a:rPr>
              <a:t>Bạn</a:t>
            </a:r>
            <a:r>
              <a:rPr lang="en-US" altLang="en-US" sz="2200" b="1" dirty="0">
                <a:solidFill>
                  <a:prstClr val="black"/>
                </a:solidFill>
                <a:latin typeface="Times New Roman" panose="02020603050405020304" pitchFamily="18" charset="0"/>
                <a:cs typeface="Times New Roman" panose="02020603050405020304" pitchFamily="18" charset="0"/>
              </a:rPr>
              <a:t> </a:t>
            </a:r>
            <a:r>
              <a:rPr lang="en-US" altLang="en-US" sz="2200" b="1" dirty="0" err="1">
                <a:solidFill>
                  <a:prstClr val="black"/>
                </a:solidFill>
                <a:latin typeface="Times New Roman" panose="02020603050405020304" pitchFamily="18" charset="0"/>
                <a:cs typeface="Times New Roman" panose="02020603050405020304" pitchFamily="18" charset="0"/>
              </a:rPr>
              <a:t>học</a:t>
            </a:r>
            <a:r>
              <a:rPr lang="en-US" altLang="en-US" sz="2200" b="1" dirty="0">
                <a:solidFill>
                  <a:prstClr val="black"/>
                </a:solidFill>
                <a:latin typeface="Times New Roman" panose="02020603050405020304" pitchFamily="18" charset="0"/>
                <a:cs typeface="Times New Roman" panose="02020603050405020304" pitchFamily="18" charset="0"/>
              </a:rPr>
              <a:t> </a:t>
            </a:r>
            <a:r>
              <a:rPr lang="en-US" altLang="en-US" sz="2200" b="1" dirty="0" err="1">
                <a:solidFill>
                  <a:prstClr val="black"/>
                </a:solidFill>
                <a:latin typeface="Times New Roman" panose="02020603050405020304" pitchFamily="18" charset="0"/>
                <a:cs typeface="Times New Roman" panose="02020603050405020304" pitchFamily="18" charset="0"/>
              </a:rPr>
              <a:t>sinh</a:t>
            </a:r>
            <a:r>
              <a:rPr lang="en-US" altLang="en-US" sz="2200" b="1" dirty="0">
                <a:solidFill>
                  <a:prstClr val="black"/>
                </a:solidFill>
                <a:latin typeface="Times New Roman" panose="02020603050405020304" pitchFamily="18" charset="0"/>
                <a:cs typeface="Times New Roman" panose="02020603050405020304" pitchFamily="18" charset="0"/>
              </a:rPr>
              <a:t> </a:t>
            </a:r>
            <a:r>
              <a:rPr lang="en-US" altLang="en-US" sz="2200" b="1" dirty="0" err="1">
                <a:solidFill>
                  <a:prstClr val="black"/>
                </a:solidFill>
                <a:latin typeface="Times New Roman" panose="02020603050405020304" pitchFamily="18" charset="0"/>
                <a:cs typeface="Times New Roman" panose="02020603050405020304" pitchFamily="18" charset="0"/>
              </a:rPr>
              <a:t>chủ</a:t>
            </a:r>
            <a:r>
              <a:rPr lang="en-US" altLang="en-US" sz="2200" b="1" dirty="0">
                <a:solidFill>
                  <a:prstClr val="black"/>
                </a:solidFill>
                <a:latin typeface="Times New Roman" panose="02020603050405020304" pitchFamily="18" charset="0"/>
                <a:cs typeface="Times New Roman" panose="02020603050405020304" pitchFamily="18" charset="0"/>
              </a:rPr>
              <a:t> </a:t>
            </a:r>
            <a:r>
              <a:rPr lang="en-US" altLang="en-US" sz="2200" b="1" dirty="0" err="1">
                <a:solidFill>
                  <a:prstClr val="black"/>
                </a:solidFill>
                <a:latin typeface="Times New Roman" panose="02020603050405020304" pitchFamily="18" charset="0"/>
                <a:cs typeface="Times New Roman" panose="02020603050405020304" pitchFamily="18" charset="0"/>
              </a:rPr>
              <a:t>động</a:t>
            </a:r>
            <a:r>
              <a:rPr lang="en-US" altLang="en-US" sz="2200" b="1" dirty="0">
                <a:solidFill>
                  <a:prstClr val="black"/>
                </a:solidFill>
                <a:latin typeface="Times New Roman" panose="02020603050405020304" pitchFamily="18" charset="0"/>
                <a:cs typeface="Times New Roman" panose="02020603050405020304" pitchFamily="18" charset="0"/>
              </a:rPr>
              <a:t> </a:t>
            </a:r>
            <a:r>
              <a:rPr lang="en-US" altLang="en-US" sz="2200" b="1" dirty="0" err="1">
                <a:solidFill>
                  <a:prstClr val="black"/>
                </a:solidFill>
                <a:latin typeface="Times New Roman" panose="02020603050405020304" pitchFamily="18" charset="0"/>
                <a:cs typeface="Times New Roman" panose="02020603050405020304" pitchFamily="18" charset="0"/>
              </a:rPr>
              <a:t>đặt</a:t>
            </a:r>
            <a:r>
              <a:rPr lang="en-US" altLang="en-US" sz="2200" b="1" dirty="0">
                <a:solidFill>
                  <a:prstClr val="black"/>
                </a:solidFill>
                <a:latin typeface="Times New Roman" panose="02020603050405020304" pitchFamily="18" charset="0"/>
                <a:cs typeface="Times New Roman" panose="02020603050405020304" pitchFamily="18" charset="0"/>
              </a:rPr>
              <a:t> </a:t>
            </a:r>
            <a:r>
              <a:rPr lang="en-US" altLang="en-US" sz="2200" b="1" dirty="0" err="1">
                <a:solidFill>
                  <a:prstClr val="black"/>
                </a:solidFill>
                <a:latin typeface="Times New Roman" panose="02020603050405020304" pitchFamily="18" charset="0"/>
                <a:cs typeface="Times New Roman" panose="02020603050405020304" pitchFamily="18" charset="0"/>
              </a:rPr>
              <a:t>ra</a:t>
            </a:r>
            <a:r>
              <a:rPr lang="en-US" altLang="en-US" sz="2200" b="1" dirty="0">
                <a:solidFill>
                  <a:prstClr val="black"/>
                </a:solidFill>
                <a:latin typeface="Times New Roman" panose="02020603050405020304" pitchFamily="18" charset="0"/>
                <a:cs typeface="Times New Roman" panose="02020603050405020304" pitchFamily="18" charset="0"/>
              </a:rPr>
              <a:t> </a:t>
            </a:r>
            <a:r>
              <a:rPr lang="en-US" altLang="en-US" sz="2200" b="1" dirty="0" err="1">
                <a:solidFill>
                  <a:prstClr val="black"/>
                </a:solidFill>
                <a:latin typeface="Times New Roman" panose="02020603050405020304" pitchFamily="18" charset="0"/>
                <a:cs typeface="Times New Roman" panose="02020603050405020304" pitchFamily="18" charset="0"/>
              </a:rPr>
              <a:t>thời</a:t>
            </a:r>
            <a:r>
              <a:rPr lang="en-US" altLang="en-US" sz="2200" b="1" dirty="0">
                <a:solidFill>
                  <a:prstClr val="black"/>
                </a:solidFill>
                <a:latin typeface="Times New Roman" panose="02020603050405020304" pitchFamily="18" charset="0"/>
                <a:cs typeface="Times New Roman" panose="02020603050405020304" pitchFamily="18" charset="0"/>
              </a:rPr>
              <a:t> </a:t>
            </a:r>
            <a:r>
              <a:rPr lang="en-US" altLang="en-US" sz="2200" b="1" dirty="0" err="1">
                <a:solidFill>
                  <a:prstClr val="black"/>
                </a:solidFill>
                <a:latin typeface="Times New Roman" panose="02020603050405020304" pitchFamily="18" charset="0"/>
                <a:cs typeface="Times New Roman" panose="02020603050405020304" pitchFamily="18" charset="0"/>
              </a:rPr>
              <a:t>gian</a:t>
            </a:r>
            <a:r>
              <a:rPr lang="en-US" altLang="en-US" sz="2200" b="1" dirty="0">
                <a:solidFill>
                  <a:prstClr val="black"/>
                </a:solidFill>
                <a:latin typeface="Times New Roman" panose="02020603050405020304" pitchFamily="18" charset="0"/>
                <a:cs typeface="Times New Roman" panose="02020603050405020304" pitchFamily="18" charset="0"/>
              </a:rPr>
              <a:t> </a:t>
            </a:r>
            <a:r>
              <a:rPr lang="en-US" altLang="en-US" sz="2200" b="1" dirty="0" err="1">
                <a:solidFill>
                  <a:prstClr val="black"/>
                </a:solidFill>
                <a:latin typeface="Times New Roman" panose="02020603050405020304" pitchFamily="18" charset="0"/>
                <a:cs typeface="Times New Roman" panose="02020603050405020304" pitchFamily="18" charset="0"/>
              </a:rPr>
              <a:t>tự</a:t>
            </a:r>
            <a:r>
              <a:rPr lang="en-US" altLang="en-US" sz="2200" b="1" dirty="0">
                <a:solidFill>
                  <a:prstClr val="black"/>
                </a:solidFill>
                <a:latin typeface="Times New Roman" panose="02020603050405020304" pitchFamily="18" charset="0"/>
                <a:cs typeface="Times New Roman" panose="02020603050405020304" pitchFamily="18" charset="0"/>
              </a:rPr>
              <a:t> </a:t>
            </a:r>
            <a:r>
              <a:rPr lang="en-US" altLang="en-US" sz="2200" b="1" dirty="0" err="1">
                <a:solidFill>
                  <a:prstClr val="black"/>
                </a:solidFill>
                <a:latin typeface="Times New Roman" panose="02020603050405020304" pitchFamily="18" charset="0"/>
                <a:cs typeface="Times New Roman" panose="02020603050405020304" pitchFamily="18" charset="0"/>
              </a:rPr>
              <a:t>học</a:t>
            </a:r>
            <a:r>
              <a:rPr lang="en-US" altLang="en-US" sz="2200" b="1" dirty="0">
                <a:solidFill>
                  <a:prstClr val="black"/>
                </a:solidFill>
                <a:latin typeface="Times New Roman" panose="02020603050405020304" pitchFamily="18" charset="0"/>
                <a:cs typeface="Times New Roman" panose="02020603050405020304" pitchFamily="18" charset="0"/>
              </a:rPr>
              <a:t> ở </a:t>
            </a:r>
            <a:r>
              <a:rPr lang="en-US" altLang="en-US" sz="2200" b="1" dirty="0" err="1">
                <a:solidFill>
                  <a:prstClr val="black"/>
                </a:solidFill>
                <a:latin typeface="Times New Roman" panose="02020603050405020304" pitchFamily="18" charset="0"/>
                <a:cs typeface="Times New Roman" panose="02020603050405020304" pitchFamily="18" charset="0"/>
              </a:rPr>
              <a:t>nhà</a:t>
            </a:r>
            <a:r>
              <a:rPr lang="en-US" altLang="en-US" sz="2200" b="1" dirty="0">
                <a:solidFill>
                  <a:prstClr val="black"/>
                </a:solidFill>
                <a:latin typeface="Times New Roman" panose="02020603050405020304" pitchFamily="18" charset="0"/>
                <a:cs typeface="Times New Roman" panose="02020603050405020304" pitchFamily="18" charset="0"/>
              </a:rPr>
              <a:t> </a:t>
            </a:r>
            <a:r>
              <a:rPr lang="en-US" altLang="en-US" sz="2200" b="1" dirty="0" err="1">
                <a:solidFill>
                  <a:prstClr val="black"/>
                </a:solidFill>
                <a:latin typeface="Times New Roman" panose="02020603050405020304" pitchFamily="18" charset="0"/>
                <a:cs typeface="Times New Roman" panose="02020603050405020304" pitchFamily="18" charset="0"/>
              </a:rPr>
              <a:t>và</a:t>
            </a:r>
            <a:r>
              <a:rPr lang="en-US" altLang="en-US" sz="2200" b="1" dirty="0">
                <a:solidFill>
                  <a:prstClr val="black"/>
                </a:solidFill>
                <a:latin typeface="Times New Roman" panose="02020603050405020304" pitchFamily="18" charset="0"/>
                <a:cs typeface="Times New Roman" panose="02020603050405020304" pitchFamily="18" charset="0"/>
              </a:rPr>
              <a:t> </a:t>
            </a:r>
            <a:r>
              <a:rPr lang="en-US" altLang="en-US" sz="2200" b="1" dirty="0" err="1">
                <a:solidFill>
                  <a:prstClr val="black"/>
                </a:solidFill>
                <a:latin typeface="Times New Roman" panose="02020603050405020304" pitchFamily="18" charset="0"/>
                <a:cs typeface="Times New Roman" panose="02020603050405020304" pitchFamily="18" charset="0"/>
              </a:rPr>
              <a:t>tự</a:t>
            </a:r>
            <a:r>
              <a:rPr lang="en-US" altLang="en-US" sz="2200" b="1" dirty="0">
                <a:solidFill>
                  <a:prstClr val="black"/>
                </a:solidFill>
                <a:latin typeface="Times New Roman" panose="02020603050405020304" pitchFamily="18" charset="0"/>
                <a:cs typeface="Times New Roman" panose="02020603050405020304" pitchFamily="18" charset="0"/>
              </a:rPr>
              <a:t> </a:t>
            </a:r>
            <a:r>
              <a:rPr lang="en-US" altLang="en-US" sz="2200" b="1" dirty="0" err="1">
                <a:solidFill>
                  <a:prstClr val="black"/>
                </a:solidFill>
                <a:latin typeface="Times New Roman" panose="02020603050405020304" pitchFamily="18" charset="0"/>
                <a:cs typeface="Times New Roman" panose="02020603050405020304" pitchFamily="18" charset="0"/>
              </a:rPr>
              <a:t>giác</a:t>
            </a:r>
            <a:r>
              <a:rPr lang="en-US" altLang="en-US" sz="2200" b="1" dirty="0">
                <a:solidFill>
                  <a:prstClr val="black"/>
                </a:solidFill>
                <a:latin typeface="Times New Roman" panose="02020603050405020304" pitchFamily="18" charset="0"/>
                <a:cs typeface="Times New Roman" panose="02020603050405020304" pitchFamily="18" charset="0"/>
              </a:rPr>
              <a:t> </a:t>
            </a:r>
            <a:r>
              <a:rPr lang="en-US" altLang="en-US" sz="2200" b="1" dirty="0" err="1">
                <a:solidFill>
                  <a:prstClr val="black"/>
                </a:solidFill>
                <a:latin typeface="Times New Roman" panose="02020603050405020304" pitchFamily="18" charset="0"/>
                <a:cs typeface="Times New Roman" panose="02020603050405020304" pitchFamily="18" charset="0"/>
              </a:rPr>
              <a:t>làm</a:t>
            </a:r>
            <a:r>
              <a:rPr lang="en-US" altLang="en-US" sz="2200" b="1" dirty="0">
                <a:solidFill>
                  <a:prstClr val="black"/>
                </a:solidFill>
                <a:latin typeface="Times New Roman" panose="02020603050405020304" pitchFamily="18" charset="0"/>
                <a:cs typeface="Times New Roman" panose="02020603050405020304" pitchFamily="18" charset="0"/>
              </a:rPr>
              <a:t> </a:t>
            </a:r>
            <a:r>
              <a:rPr lang="en-US" altLang="en-US" sz="2200" b="1" dirty="0" err="1">
                <a:solidFill>
                  <a:prstClr val="black"/>
                </a:solidFill>
                <a:latin typeface="Times New Roman" panose="02020603050405020304" pitchFamily="18" charset="0"/>
                <a:cs typeface="Times New Roman" panose="02020603050405020304" pitchFamily="18" charset="0"/>
              </a:rPr>
              <a:t>bài</a:t>
            </a:r>
            <a:r>
              <a:rPr lang="en-US" altLang="en-US" sz="2200" b="1" dirty="0">
                <a:solidFill>
                  <a:prstClr val="black"/>
                </a:solidFill>
                <a:latin typeface="Times New Roman" panose="02020603050405020304" pitchFamily="18" charset="0"/>
                <a:cs typeface="Times New Roman" panose="02020603050405020304" pitchFamily="18" charset="0"/>
              </a:rPr>
              <a:t> </a:t>
            </a:r>
            <a:r>
              <a:rPr lang="en-US" altLang="en-US" sz="2200" b="1" dirty="0" err="1">
                <a:solidFill>
                  <a:prstClr val="black"/>
                </a:solidFill>
                <a:latin typeface="Times New Roman" panose="02020603050405020304" pitchFamily="18" charset="0"/>
                <a:cs typeface="Times New Roman" panose="02020603050405020304" pitchFamily="18" charset="0"/>
              </a:rPr>
              <a:t>tập</a:t>
            </a:r>
            <a:r>
              <a:rPr lang="en-US" altLang="en-US" sz="2200" b="1" dirty="0">
                <a:solidFill>
                  <a:prstClr val="black"/>
                </a:solidFill>
                <a:latin typeface="Times New Roman" panose="02020603050405020304" pitchFamily="18" charset="0"/>
                <a:cs typeface="Times New Roman" panose="02020603050405020304" pitchFamily="18" charset="0"/>
              </a:rPr>
              <a:t> </a:t>
            </a:r>
            <a:r>
              <a:rPr lang="en-US" altLang="en-US" sz="2200" b="1" dirty="0" err="1">
                <a:solidFill>
                  <a:prstClr val="black"/>
                </a:solidFill>
                <a:latin typeface="Times New Roman" panose="02020603050405020304" pitchFamily="18" charset="0"/>
                <a:cs typeface="Times New Roman" panose="02020603050405020304" pitchFamily="18" charset="0"/>
              </a:rPr>
              <a:t>khi</a:t>
            </a:r>
            <a:r>
              <a:rPr lang="en-US" altLang="en-US" sz="2200" b="1" dirty="0">
                <a:solidFill>
                  <a:prstClr val="black"/>
                </a:solidFill>
                <a:latin typeface="Times New Roman" panose="02020603050405020304" pitchFamily="18" charset="0"/>
                <a:cs typeface="Times New Roman" panose="02020603050405020304" pitchFamily="18" charset="0"/>
              </a:rPr>
              <a:t> </a:t>
            </a:r>
            <a:r>
              <a:rPr lang="en-US" altLang="en-US" sz="2200" b="1" dirty="0" err="1">
                <a:solidFill>
                  <a:prstClr val="black"/>
                </a:solidFill>
                <a:latin typeface="Times New Roman" panose="02020603050405020304" pitchFamily="18" charset="0"/>
                <a:cs typeface="Times New Roman" panose="02020603050405020304" pitchFamily="18" charset="0"/>
              </a:rPr>
              <a:t>đến</a:t>
            </a:r>
            <a:r>
              <a:rPr lang="en-US" altLang="en-US" sz="2200" b="1" dirty="0">
                <a:solidFill>
                  <a:prstClr val="black"/>
                </a:solidFill>
                <a:latin typeface="Times New Roman" panose="02020603050405020304" pitchFamily="18" charset="0"/>
                <a:cs typeface="Times New Roman" panose="02020603050405020304" pitchFamily="18" charset="0"/>
              </a:rPr>
              <a:t> </a:t>
            </a:r>
            <a:r>
              <a:rPr lang="en-US" altLang="en-US" sz="2200" b="1" dirty="0" err="1">
                <a:solidFill>
                  <a:prstClr val="black"/>
                </a:solidFill>
                <a:latin typeface="Times New Roman" panose="02020603050405020304" pitchFamily="18" charset="0"/>
                <a:cs typeface="Times New Roman" panose="02020603050405020304" pitchFamily="18" charset="0"/>
              </a:rPr>
              <a:t>giờ</a:t>
            </a:r>
            <a:r>
              <a:rPr lang="en-US" altLang="en-US" sz="2200" b="1" dirty="0">
                <a:solidFill>
                  <a:prstClr val="black"/>
                </a:solidFill>
                <a:latin typeface="Times New Roman" panose="02020603050405020304" pitchFamily="18" charset="0"/>
                <a:cs typeface="Times New Roman" panose="02020603050405020304" pitchFamily="18" charset="0"/>
              </a:rPr>
              <a:t> </a:t>
            </a:r>
            <a:r>
              <a:rPr lang="en-US" altLang="en-US" sz="2200" b="1" dirty="0" err="1">
                <a:solidFill>
                  <a:prstClr val="black"/>
                </a:solidFill>
                <a:latin typeface="Times New Roman" panose="02020603050405020304" pitchFamily="18" charset="0"/>
                <a:cs typeface="Times New Roman" panose="02020603050405020304" pitchFamily="18" charset="0"/>
              </a:rPr>
              <a:t>học</a:t>
            </a:r>
            <a:r>
              <a:rPr lang="en-US" altLang="en-US" sz="2200" b="1" dirty="0">
                <a:solidFill>
                  <a:prstClr val="black"/>
                </a:solidFill>
                <a:latin typeface="Times New Roman" panose="02020603050405020304" pitchFamily="18" charset="0"/>
                <a:cs typeface="Times New Roman" panose="02020603050405020304" pitchFamily="18" charset="0"/>
              </a:rPr>
              <a:t>.</a:t>
            </a:r>
          </a:p>
        </p:txBody>
      </p:sp>
      <p:sp>
        <p:nvSpPr>
          <p:cNvPr id="6" name="Rectangle 16">
            <a:extLst>
              <a:ext uri="{FF2B5EF4-FFF2-40B4-BE49-F238E27FC236}">
                <a16:creationId xmlns:a16="http://schemas.microsoft.com/office/drawing/2014/main" id="{F0CC572F-3158-AD47-1D0B-BFF7BD11A02E}"/>
              </a:ext>
            </a:extLst>
          </p:cNvPr>
          <p:cNvSpPr>
            <a:spLocks noChangeArrowheads="1"/>
          </p:cNvSpPr>
          <p:nvPr/>
        </p:nvSpPr>
        <p:spPr bwMode="auto">
          <a:xfrm>
            <a:off x="6711950" y="4260850"/>
            <a:ext cx="5245100" cy="1122363"/>
          </a:xfrm>
          <a:prstGeom prst="rect">
            <a:avLst/>
          </a:prstGeom>
          <a:solidFill>
            <a:schemeClr val="accent2">
              <a:lumMod val="20000"/>
              <a:lumOff val="80000"/>
            </a:schemeClr>
          </a:solidFill>
          <a:ln w="25400">
            <a:solidFill>
              <a:srgbClr val="FF0000"/>
            </a:solidFill>
            <a:prstDash val="dash"/>
            <a:miter lim="800000"/>
            <a:headEnd/>
            <a:tailEnd/>
          </a:ln>
          <a:effectLst/>
        </p:spPr>
        <p:txBody>
          <a:bodyPr anchor="ctr">
            <a:spAutoFit/>
          </a:bodyPr>
          <a:lstStyle/>
          <a:p>
            <a:pPr defTabSz="457200" fontAlgn="base">
              <a:spcBef>
                <a:spcPct val="0"/>
              </a:spcBef>
              <a:spcAft>
                <a:spcPct val="0"/>
              </a:spcAft>
            </a:pPr>
            <a:r>
              <a:rPr lang="en-US" altLang="en-US" sz="2200" b="1" dirty="0" err="1">
                <a:latin typeface="Times New Roman" panose="02020603050405020304" pitchFamily="18" charset="0"/>
                <a:cs typeface="Times New Roman" panose="02020603050405020304" pitchFamily="18" charset="0"/>
              </a:rPr>
              <a:t>Bức</a:t>
            </a:r>
            <a:r>
              <a:rPr lang="en-US" altLang="en-US" sz="2200" b="1" dirty="0">
                <a:latin typeface="Times New Roman" panose="02020603050405020304" pitchFamily="18" charset="0"/>
                <a:cs typeface="Times New Roman" panose="02020603050405020304" pitchFamily="18" charset="0"/>
              </a:rPr>
              <a:t> </a:t>
            </a:r>
            <a:r>
              <a:rPr lang="en-US" altLang="en-US" sz="2200" b="1" dirty="0" err="1">
                <a:latin typeface="Times New Roman" panose="02020603050405020304" pitchFamily="18" charset="0"/>
                <a:cs typeface="Times New Roman" panose="02020603050405020304" pitchFamily="18" charset="0"/>
              </a:rPr>
              <a:t>tranh</a:t>
            </a:r>
            <a:r>
              <a:rPr lang="en-US" altLang="en-US" sz="2200" b="1" dirty="0">
                <a:latin typeface="Times New Roman" panose="02020603050405020304" pitchFamily="18" charset="0"/>
                <a:cs typeface="Times New Roman" panose="02020603050405020304" pitchFamily="18" charset="0"/>
              </a:rPr>
              <a:t> 3: </a:t>
            </a:r>
            <a:r>
              <a:rPr lang="en-US" altLang="en-US" sz="2200" b="1" dirty="0" err="1">
                <a:latin typeface="Times New Roman" panose="02020603050405020304" pitchFamily="18" charset="0"/>
                <a:cs typeface="Times New Roman" panose="02020603050405020304" pitchFamily="18" charset="0"/>
              </a:rPr>
              <a:t>Bạn</a:t>
            </a:r>
            <a:r>
              <a:rPr lang="en-US" altLang="en-US" sz="2200" b="1" dirty="0">
                <a:latin typeface="Times New Roman" panose="02020603050405020304" pitchFamily="18" charset="0"/>
                <a:cs typeface="Times New Roman" panose="02020603050405020304" pitchFamily="18" charset="0"/>
              </a:rPr>
              <a:t> </a:t>
            </a:r>
            <a:r>
              <a:rPr lang="en-US" altLang="en-US" sz="2200" b="1" dirty="0" err="1">
                <a:latin typeface="Times New Roman" panose="02020603050405020304" pitchFamily="18" charset="0"/>
                <a:cs typeface="Times New Roman" panose="02020603050405020304" pitchFamily="18" charset="0"/>
              </a:rPr>
              <a:t>học</a:t>
            </a:r>
            <a:r>
              <a:rPr lang="en-US" altLang="en-US" sz="2200" b="1" dirty="0">
                <a:latin typeface="Times New Roman" panose="02020603050405020304" pitchFamily="18" charset="0"/>
                <a:cs typeface="Times New Roman" panose="02020603050405020304" pitchFamily="18" charset="0"/>
              </a:rPr>
              <a:t> </a:t>
            </a:r>
            <a:r>
              <a:rPr lang="en-US" altLang="en-US" sz="2200" b="1" dirty="0" err="1">
                <a:latin typeface="Times New Roman" panose="02020603050405020304" pitchFamily="18" charset="0"/>
                <a:cs typeface="Times New Roman" panose="02020603050405020304" pitchFamily="18" charset="0"/>
              </a:rPr>
              <a:t>sinh</a:t>
            </a:r>
            <a:r>
              <a:rPr lang="en-US" altLang="en-US" sz="2200" b="1" dirty="0">
                <a:latin typeface="Times New Roman" panose="02020603050405020304" pitchFamily="18" charset="0"/>
                <a:cs typeface="Times New Roman" panose="02020603050405020304" pitchFamily="18" charset="0"/>
              </a:rPr>
              <a:t> </a:t>
            </a:r>
            <a:r>
              <a:rPr lang="en-US" altLang="en-US" sz="2200" b="1" dirty="0" err="1">
                <a:latin typeface="Times New Roman" panose="02020603050405020304" pitchFamily="18" charset="0"/>
                <a:cs typeface="Times New Roman" panose="02020603050405020304" pitchFamily="18" charset="0"/>
              </a:rPr>
              <a:t>chủ</a:t>
            </a:r>
            <a:r>
              <a:rPr lang="en-US" altLang="en-US" sz="2200" b="1" dirty="0">
                <a:latin typeface="Times New Roman" panose="02020603050405020304" pitchFamily="18" charset="0"/>
                <a:cs typeface="Times New Roman" panose="02020603050405020304" pitchFamily="18" charset="0"/>
              </a:rPr>
              <a:t> </a:t>
            </a:r>
            <a:r>
              <a:rPr lang="en-US" altLang="en-US" sz="2200" b="1" dirty="0" err="1">
                <a:latin typeface="Times New Roman" panose="02020603050405020304" pitchFamily="18" charset="0"/>
                <a:cs typeface="Times New Roman" panose="02020603050405020304" pitchFamily="18" charset="0"/>
              </a:rPr>
              <a:t>động</a:t>
            </a:r>
            <a:r>
              <a:rPr lang="en-US" altLang="en-US" sz="2200" b="1" dirty="0">
                <a:latin typeface="Times New Roman" panose="02020603050405020304" pitchFamily="18" charset="0"/>
                <a:cs typeface="Times New Roman" panose="02020603050405020304" pitchFamily="18" charset="0"/>
              </a:rPr>
              <a:t> </a:t>
            </a:r>
            <a:r>
              <a:rPr lang="en-US" altLang="en-US" sz="2200" b="1" dirty="0" err="1">
                <a:latin typeface="Times New Roman" panose="02020603050405020304" pitchFamily="18" charset="0"/>
                <a:cs typeface="Times New Roman" panose="02020603050405020304" pitchFamily="18" charset="0"/>
              </a:rPr>
              <a:t>xem</a:t>
            </a:r>
            <a:r>
              <a:rPr lang="en-US" altLang="en-US" sz="2200" b="1" dirty="0">
                <a:latin typeface="Times New Roman" panose="02020603050405020304" pitchFamily="18" charset="0"/>
                <a:cs typeface="Times New Roman" panose="02020603050405020304" pitchFamily="18" charset="0"/>
              </a:rPr>
              <a:t> </a:t>
            </a:r>
            <a:r>
              <a:rPr lang="en-US" altLang="en-US" sz="2200" b="1" dirty="0" err="1">
                <a:latin typeface="Times New Roman" panose="02020603050405020304" pitchFamily="18" charset="0"/>
                <a:cs typeface="Times New Roman" panose="02020603050405020304" pitchFamily="18" charset="0"/>
              </a:rPr>
              <a:t>trước</a:t>
            </a:r>
            <a:r>
              <a:rPr lang="en-US" altLang="en-US" sz="2200" b="1" dirty="0">
                <a:latin typeface="Times New Roman" panose="02020603050405020304" pitchFamily="18" charset="0"/>
                <a:cs typeface="Times New Roman" panose="02020603050405020304" pitchFamily="18" charset="0"/>
              </a:rPr>
              <a:t> </a:t>
            </a:r>
            <a:r>
              <a:rPr lang="en-US" altLang="en-US" sz="2200" b="1" dirty="0" err="1">
                <a:latin typeface="Times New Roman" panose="02020603050405020304" pitchFamily="18" charset="0"/>
                <a:cs typeface="Times New Roman" panose="02020603050405020304" pitchFamily="18" charset="0"/>
              </a:rPr>
              <a:t>nội</a:t>
            </a:r>
            <a:r>
              <a:rPr lang="en-US" altLang="en-US" sz="2200" b="1" dirty="0">
                <a:latin typeface="Times New Roman" panose="02020603050405020304" pitchFamily="18" charset="0"/>
                <a:cs typeface="Times New Roman" panose="02020603050405020304" pitchFamily="18" charset="0"/>
              </a:rPr>
              <a:t> dung </a:t>
            </a:r>
            <a:r>
              <a:rPr lang="en-US" altLang="en-US" sz="2200" b="1" dirty="0" err="1">
                <a:latin typeface="Times New Roman" panose="02020603050405020304" pitchFamily="18" charset="0"/>
                <a:cs typeface="Times New Roman" panose="02020603050405020304" pitchFamily="18" charset="0"/>
              </a:rPr>
              <a:t>bài</a:t>
            </a:r>
            <a:r>
              <a:rPr lang="en-US" altLang="en-US" sz="2200" b="1" dirty="0">
                <a:latin typeface="Times New Roman" panose="02020603050405020304" pitchFamily="18" charset="0"/>
                <a:cs typeface="Times New Roman" panose="02020603050405020304" pitchFamily="18" charset="0"/>
              </a:rPr>
              <a:t> </a:t>
            </a:r>
            <a:r>
              <a:rPr lang="en-US" altLang="en-US" sz="2200" b="1" dirty="0" err="1">
                <a:latin typeface="Times New Roman" panose="02020603050405020304" pitchFamily="18" charset="0"/>
                <a:cs typeface="Times New Roman" panose="02020603050405020304" pitchFamily="18" charset="0"/>
              </a:rPr>
              <a:t>học</a:t>
            </a:r>
            <a:r>
              <a:rPr lang="en-US" altLang="en-US" sz="2200" b="1" dirty="0">
                <a:latin typeface="Times New Roman" panose="02020603050405020304" pitchFamily="18" charset="0"/>
                <a:cs typeface="Times New Roman" panose="02020603050405020304" pitchFamily="18" charset="0"/>
              </a:rPr>
              <a:t> </a:t>
            </a:r>
            <a:r>
              <a:rPr lang="en-US" altLang="en-US" sz="2200" b="1" dirty="0" err="1">
                <a:latin typeface="Times New Roman" panose="02020603050405020304" pitchFamily="18" charset="0"/>
                <a:cs typeface="Times New Roman" panose="02020603050405020304" pitchFamily="18" charset="0"/>
              </a:rPr>
              <a:t>mới</a:t>
            </a:r>
            <a:r>
              <a:rPr lang="en-US" altLang="en-US" sz="2200" b="1" dirty="0">
                <a:latin typeface="Times New Roman" panose="02020603050405020304" pitchFamily="18" charset="0"/>
                <a:cs typeface="Times New Roman" panose="02020603050405020304" pitchFamily="18" charset="0"/>
              </a:rPr>
              <a:t> </a:t>
            </a:r>
            <a:r>
              <a:rPr lang="en-US" altLang="en-US" sz="2200" b="1" dirty="0" err="1">
                <a:latin typeface="Times New Roman" panose="02020603050405020304" pitchFamily="18" charset="0"/>
                <a:cs typeface="Times New Roman" panose="02020603050405020304" pitchFamily="18" charset="0"/>
              </a:rPr>
              <a:t>để</a:t>
            </a:r>
            <a:r>
              <a:rPr lang="en-US" altLang="en-US" sz="2200" b="1" dirty="0">
                <a:latin typeface="Times New Roman" panose="02020603050405020304" pitchFamily="18" charset="0"/>
                <a:cs typeface="Times New Roman" panose="02020603050405020304" pitchFamily="18" charset="0"/>
              </a:rPr>
              <a:t> </a:t>
            </a:r>
            <a:r>
              <a:rPr lang="en-US" altLang="en-US" sz="2200" b="1" dirty="0" err="1">
                <a:latin typeface="Times New Roman" panose="02020603050405020304" pitchFamily="18" charset="0"/>
                <a:cs typeface="Times New Roman" panose="02020603050405020304" pitchFamily="18" charset="0"/>
              </a:rPr>
              <a:t>hiểu</a:t>
            </a:r>
            <a:r>
              <a:rPr lang="en-US" altLang="en-US" sz="2200" b="1" dirty="0">
                <a:latin typeface="Times New Roman" panose="02020603050405020304" pitchFamily="18" charset="0"/>
                <a:cs typeface="Times New Roman" panose="02020603050405020304" pitchFamily="18" charset="0"/>
              </a:rPr>
              <a:t> </a:t>
            </a:r>
            <a:r>
              <a:rPr lang="en-US" altLang="en-US" sz="2200" b="1" dirty="0" err="1">
                <a:latin typeface="Times New Roman" panose="02020603050405020304" pitchFamily="18" charset="0"/>
                <a:cs typeface="Times New Roman" panose="02020603050405020304" pitchFamily="18" charset="0"/>
              </a:rPr>
              <a:t>trước</a:t>
            </a:r>
            <a:r>
              <a:rPr lang="en-US" altLang="en-US" sz="2200" b="1" dirty="0">
                <a:latin typeface="Times New Roman" panose="02020603050405020304" pitchFamily="18" charset="0"/>
                <a:cs typeface="Times New Roman" panose="02020603050405020304" pitchFamily="18" charset="0"/>
              </a:rPr>
              <a:t> </a:t>
            </a:r>
            <a:r>
              <a:rPr lang="en-US" altLang="en-US" sz="2200" b="1" dirty="0" err="1">
                <a:latin typeface="Times New Roman" panose="02020603050405020304" pitchFamily="18" charset="0"/>
                <a:cs typeface="Times New Roman" panose="02020603050405020304" pitchFamily="18" charset="0"/>
              </a:rPr>
              <a:t>bài</a:t>
            </a:r>
            <a:r>
              <a:rPr lang="en-US" altLang="en-US" sz="2200" b="1" dirty="0">
                <a:latin typeface="Times New Roman" panose="02020603050405020304" pitchFamily="18" charset="0"/>
                <a:cs typeface="Times New Roman" panose="02020603050405020304" pitchFamily="18" charset="0"/>
              </a:rPr>
              <a:t> </a:t>
            </a:r>
            <a:r>
              <a:rPr lang="en-US" altLang="en-US" sz="2200" b="1" dirty="0" err="1">
                <a:latin typeface="Times New Roman" panose="02020603050405020304" pitchFamily="18" charset="0"/>
                <a:cs typeface="Times New Roman" panose="02020603050405020304" pitchFamily="18" charset="0"/>
              </a:rPr>
              <a:t>học</a:t>
            </a:r>
            <a:r>
              <a:rPr lang="en-US" altLang="en-US" sz="2200" b="1" dirty="0">
                <a:latin typeface="Times New Roman" panose="02020603050405020304" pitchFamily="18" charset="0"/>
                <a:cs typeface="Times New Roman" panose="02020603050405020304" pitchFamily="18" charset="0"/>
              </a:rPr>
              <a:t> </a:t>
            </a:r>
            <a:r>
              <a:rPr lang="en-US" altLang="en-US" sz="2200" b="1" dirty="0" err="1">
                <a:latin typeface="Times New Roman" panose="02020603050405020304" pitchFamily="18" charset="0"/>
                <a:cs typeface="Times New Roman" panose="02020603050405020304" pitchFamily="18" charset="0"/>
              </a:rPr>
              <a:t>hôm</a:t>
            </a:r>
            <a:r>
              <a:rPr lang="en-US" altLang="en-US" sz="2200" b="1" dirty="0">
                <a:latin typeface="Times New Roman" panose="02020603050405020304" pitchFamily="18" charset="0"/>
                <a:cs typeface="Times New Roman" panose="02020603050405020304" pitchFamily="18" charset="0"/>
              </a:rPr>
              <a:t> </a:t>
            </a:r>
            <a:r>
              <a:rPr lang="en-US" altLang="en-US" sz="2200" b="1" dirty="0" err="1">
                <a:latin typeface="Times New Roman" panose="02020603050405020304" pitchFamily="18" charset="0"/>
                <a:cs typeface="Times New Roman" panose="02020603050405020304" pitchFamily="18" charset="0"/>
              </a:rPr>
              <a:t>sau</a:t>
            </a:r>
            <a:r>
              <a:rPr lang="en-US" altLang="en-US" sz="2200" b="1" dirty="0">
                <a:latin typeface="Times New Roman" panose="02020603050405020304" pitchFamily="18" charset="0"/>
                <a:cs typeface="Times New Roman" panose="02020603050405020304" pitchFamily="18" charset="0"/>
              </a:rPr>
              <a:t>.</a:t>
            </a:r>
          </a:p>
        </p:txBody>
      </p:sp>
      <p:sp>
        <p:nvSpPr>
          <p:cNvPr id="10" name="Rectangle 17">
            <a:extLst>
              <a:ext uri="{FF2B5EF4-FFF2-40B4-BE49-F238E27FC236}">
                <a16:creationId xmlns:a16="http://schemas.microsoft.com/office/drawing/2014/main" id="{8847EC68-E264-0A75-472F-141094AB4197}"/>
              </a:ext>
            </a:extLst>
          </p:cNvPr>
          <p:cNvSpPr>
            <a:spLocks noChangeArrowheads="1"/>
          </p:cNvSpPr>
          <p:nvPr/>
        </p:nvSpPr>
        <p:spPr bwMode="auto">
          <a:xfrm>
            <a:off x="6753225" y="5661025"/>
            <a:ext cx="5218113" cy="787400"/>
          </a:xfrm>
          <a:prstGeom prst="rect">
            <a:avLst/>
          </a:prstGeom>
          <a:solidFill>
            <a:schemeClr val="accent4">
              <a:lumMod val="20000"/>
              <a:lumOff val="80000"/>
            </a:schemeClr>
          </a:solidFill>
          <a:ln w="25400">
            <a:solidFill>
              <a:srgbClr val="0000CC"/>
            </a:solidFill>
            <a:prstDash val="dash"/>
            <a:miter lim="800000"/>
            <a:headEnd/>
            <a:tailEnd/>
          </a:ln>
          <a:effectLst/>
        </p:spPr>
        <p:txBody>
          <a:bodyPr anchor="ctr">
            <a:spAutoFit/>
          </a:bodyPr>
          <a:lstStyle/>
          <a:p>
            <a:pPr defTabSz="457200" fontAlgn="base">
              <a:spcBef>
                <a:spcPct val="0"/>
              </a:spcBef>
              <a:spcAft>
                <a:spcPct val="0"/>
              </a:spcAft>
            </a:pPr>
            <a:r>
              <a:rPr lang="en-US" altLang="en-US" sz="2200" b="1" dirty="0" err="1">
                <a:solidFill>
                  <a:prstClr val="black"/>
                </a:solidFill>
                <a:latin typeface="Times New Roman" panose="02020603050405020304" pitchFamily="18" charset="0"/>
                <a:cs typeface="Times New Roman" panose="02020603050405020304" pitchFamily="18" charset="0"/>
              </a:rPr>
              <a:t>Bức</a:t>
            </a:r>
            <a:r>
              <a:rPr lang="en-US" altLang="en-US" sz="2200" b="1" dirty="0">
                <a:solidFill>
                  <a:prstClr val="black"/>
                </a:solidFill>
                <a:latin typeface="Times New Roman" panose="02020603050405020304" pitchFamily="18" charset="0"/>
                <a:cs typeface="Times New Roman" panose="02020603050405020304" pitchFamily="18" charset="0"/>
              </a:rPr>
              <a:t> </a:t>
            </a:r>
            <a:r>
              <a:rPr lang="en-US" altLang="en-US" sz="2200" b="1" dirty="0" err="1">
                <a:solidFill>
                  <a:prstClr val="black"/>
                </a:solidFill>
                <a:latin typeface="Times New Roman" panose="02020603050405020304" pitchFamily="18" charset="0"/>
                <a:cs typeface="Times New Roman" panose="02020603050405020304" pitchFamily="18" charset="0"/>
              </a:rPr>
              <a:t>tranh</a:t>
            </a:r>
            <a:r>
              <a:rPr lang="en-US" altLang="en-US" sz="2200" b="1" dirty="0">
                <a:solidFill>
                  <a:prstClr val="black"/>
                </a:solidFill>
                <a:latin typeface="Times New Roman" panose="02020603050405020304" pitchFamily="18" charset="0"/>
                <a:cs typeface="Times New Roman" panose="02020603050405020304" pitchFamily="18" charset="0"/>
              </a:rPr>
              <a:t> 4: </a:t>
            </a:r>
            <a:r>
              <a:rPr lang="en-US" altLang="en-US" sz="2200" b="1" dirty="0" err="1">
                <a:solidFill>
                  <a:prstClr val="black"/>
                </a:solidFill>
                <a:latin typeface="Times New Roman" panose="02020603050405020304" pitchFamily="18" charset="0"/>
                <a:cs typeface="Times New Roman" panose="02020603050405020304" pitchFamily="18" charset="0"/>
              </a:rPr>
              <a:t>Các</a:t>
            </a:r>
            <a:r>
              <a:rPr lang="en-US" altLang="en-US" sz="2200" b="1" dirty="0">
                <a:solidFill>
                  <a:prstClr val="black"/>
                </a:solidFill>
                <a:latin typeface="Times New Roman" panose="02020603050405020304" pitchFamily="18" charset="0"/>
                <a:cs typeface="Times New Roman" panose="02020603050405020304" pitchFamily="18" charset="0"/>
              </a:rPr>
              <a:t> </a:t>
            </a:r>
            <a:r>
              <a:rPr lang="en-US" altLang="en-US" sz="2200" b="1" dirty="0" err="1">
                <a:solidFill>
                  <a:prstClr val="black"/>
                </a:solidFill>
                <a:latin typeface="Times New Roman" panose="02020603050405020304" pitchFamily="18" charset="0"/>
                <a:cs typeface="Times New Roman" panose="02020603050405020304" pitchFamily="18" charset="0"/>
              </a:rPr>
              <a:t>bạn</a:t>
            </a:r>
            <a:r>
              <a:rPr lang="en-US" altLang="en-US" sz="2200" b="1" dirty="0">
                <a:solidFill>
                  <a:prstClr val="black"/>
                </a:solidFill>
                <a:latin typeface="Times New Roman" panose="02020603050405020304" pitchFamily="18" charset="0"/>
                <a:cs typeface="Times New Roman" panose="02020603050405020304" pitchFamily="18" charset="0"/>
              </a:rPr>
              <a:t> </a:t>
            </a:r>
            <a:r>
              <a:rPr lang="en-US" altLang="en-US" sz="2200" b="1" dirty="0" err="1">
                <a:solidFill>
                  <a:prstClr val="black"/>
                </a:solidFill>
                <a:latin typeface="Times New Roman" panose="02020603050405020304" pitchFamily="18" charset="0"/>
                <a:cs typeface="Times New Roman" panose="02020603050405020304" pitchFamily="18" charset="0"/>
              </a:rPr>
              <a:t>học</a:t>
            </a:r>
            <a:r>
              <a:rPr lang="en-US" altLang="en-US" sz="2200" b="1" dirty="0">
                <a:solidFill>
                  <a:prstClr val="black"/>
                </a:solidFill>
                <a:latin typeface="Times New Roman" panose="02020603050405020304" pitchFamily="18" charset="0"/>
                <a:cs typeface="Times New Roman" panose="02020603050405020304" pitchFamily="18" charset="0"/>
              </a:rPr>
              <a:t> </a:t>
            </a:r>
            <a:r>
              <a:rPr lang="en-US" altLang="en-US" sz="2200" b="1" dirty="0" err="1">
                <a:solidFill>
                  <a:prstClr val="black"/>
                </a:solidFill>
                <a:latin typeface="Times New Roman" panose="02020603050405020304" pitchFamily="18" charset="0"/>
                <a:cs typeface="Times New Roman" panose="02020603050405020304" pitchFamily="18" charset="0"/>
              </a:rPr>
              <a:t>sinh</a:t>
            </a:r>
            <a:r>
              <a:rPr lang="en-US" altLang="en-US" sz="2200" b="1" dirty="0">
                <a:solidFill>
                  <a:prstClr val="black"/>
                </a:solidFill>
                <a:latin typeface="Times New Roman" panose="02020603050405020304" pitchFamily="18" charset="0"/>
                <a:cs typeface="Times New Roman" panose="02020603050405020304" pitchFamily="18" charset="0"/>
              </a:rPr>
              <a:t> </a:t>
            </a:r>
            <a:r>
              <a:rPr lang="en-US" altLang="en-US" sz="2200" b="1" dirty="0" err="1">
                <a:solidFill>
                  <a:prstClr val="black"/>
                </a:solidFill>
                <a:latin typeface="Times New Roman" panose="02020603050405020304" pitchFamily="18" charset="0"/>
                <a:cs typeface="Times New Roman" panose="02020603050405020304" pitchFamily="18" charset="0"/>
              </a:rPr>
              <a:t>rất</a:t>
            </a:r>
            <a:r>
              <a:rPr lang="en-US" altLang="en-US" sz="2200" b="1" dirty="0">
                <a:solidFill>
                  <a:prstClr val="black"/>
                </a:solidFill>
                <a:latin typeface="Times New Roman" panose="02020603050405020304" pitchFamily="18" charset="0"/>
                <a:cs typeface="Times New Roman" panose="02020603050405020304" pitchFamily="18" charset="0"/>
              </a:rPr>
              <a:t> </a:t>
            </a:r>
            <a:r>
              <a:rPr lang="en-US" altLang="en-US" sz="2200" b="1" dirty="0" err="1">
                <a:solidFill>
                  <a:prstClr val="black"/>
                </a:solidFill>
                <a:latin typeface="Times New Roman" panose="02020603050405020304" pitchFamily="18" charset="0"/>
                <a:cs typeface="Times New Roman" panose="02020603050405020304" pitchFamily="18" charset="0"/>
              </a:rPr>
              <a:t>tích</a:t>
            </a:r>
            <a:r>
              <a:rPr lang="en-US" altLang="en-US" sz="2200" b="1" dirty="0">
                <a:solidFill>
                  <a:prstClr val="black"/>
                </a:solidFill>
                <a:latin typeface="Times New Roman" panose="02020603050405020304" pitchFamily="18" charset="0"/>
                <a:cs typeface="Times New Roman" panose="02020603050405020304" pitchFamily="18" charset="0"/>
              </a:rPr>
              <a:t> </a:t>
            </a:r>
            <a:r>
              <a:rPr lang="en-US" altLang="en-US" sz="2200" b="1" dirty="0" err="1">
                <a:solidFill>
                  <a:prstClr val="black"/>
                </a:solidFill>
                <a:latin typeface="Times New Roman" panose="02020603050405020304" pitchFamily="18" charset="0"/>
                <a:cs typeface="Times New Roman" panose="02020603050405020304" pitchFamily="18" charset="0"/>
              </a:rPr>
              <a:t>cực</a:t>
            </a:r>
            <a:r>
              <a:rPr lang="en-US" altLang="en-US" sz="2200" b="1" dirty="0">
                <a:solidFill>
                  <a:prstClr val="black"/>
                </a:solidFill>
                <a:latin typeface="Times New Roman" panose="02020603050405020304" pitchFamily="18" charset="0"/>
                <a:cs typeface="Times New Roman" panose="02020603050405020304" pitchFamily="18" charset="0"/>
              </a:rPr>
              <a:t> </a:t>
            </a:r>
            <a:r>
              <a:rPr lang="en-US" altLang="en-US" sz="2200" b="1" dirty="0" err="1">
                <a:solidFill>
                  <a:prstClr val="black"/>
                </a:solidFill>
                <a:latin typeface="Times New Roman" panose="02020603050405020304" pitchFamily="18" charset="0"/>
                <a:cs typeface="Times New Roman" panose="02020603050405020304" pitchFamily="18" charset="0"/>
              </a:rPr>
              <a:t>phát</a:t>
            </a:r>
            <a:r>
              <a:rPr lang="en-US" altLang="en-US" sz="2200" b="1" dirty="0">
                <a:solidFill>
                  <a:prstClr val="black"/>
                </a:solidFill>
                <a:latin typeface="Times New Roman" panose="02020603050405020304" pitchFamily="18" charset="0"/>
                <a:cs typeface="Times New Roman" panose="02020603050405020304" pitchFamily="18" charset="0"/>
              </a:rPr>
              <a:t> </a:t>
            </a:r>
            <a:r>
              <a:rPr lang="en-US" altLang="en-US" sz="2200" b="1" dirty="0" err="1">
                <a:solidFill>
                  <a:prstClr val="black"/>
                </a:solidFill>
                <a:latin typeface="Times New Roman" panose="02020603050405020304" pitchFamily="18" charset="0"/>
                <a:cs typeface="Times New Roman" panose="02020603050405020304" pitchFamily="18" charset="0"/>
              </a:rPr>
              <a:t>biểu</a:t>
            </a:r>
            <a:r>
              <a:rPr lang="en-US" altLang="en-US" sz="2200" b="1" dirty="0">
                <a:solidFill>
                  <a:prstClr val="black"/>
                </a:solidFill>
                <a:latin typeface="Times New Roman" panose="02020603050405020304" pitchFamily="18" charset="0"/>
                <a:cs typeface="Times New Roman" panose="02020603050405020304" pitchFamily="18" charset="0"/>
              </a:rPr>
              <a:t> </a:t>
            </a:r>
            <a:r>
              <a:rPr lang="en-US" altLang="en-US" sz="2200" b="1" dirty="0" err="1">
                <a:solidFill>
                  <a:prstClr val="black"/>
                </a:solidFill>
                <a:latin typeface="Times New Roman" panose="02020603050405020304" pitchFamily="18" charset="0"/>
                <a:cs typeface="Times New Roman" panose="02020603050405020304" pitchFamily="18" charset="0"/>
              </a:rPr>
              <a:t>xây</a:t>
            </a:r>
            <a:r>
              <a:rPr lang="en-US" altLang="en-US" sz="2200" b="1" dirty="0">
                <a:solidFill>
                  <a:prstClr val="black"/>
                </a:solidFill>
                <a:latin typeface="Times New Roman" panose="02020603050405020304" pitchFamily="18" charset="0"/>
                <a:cs typeface="Times New Roman" panose="02020603050405020304" pitchFamily="18" charset="0"/>
              </a:rPr>
              <a:t> </a:t>
            </a:r>
            <a:r>
              <a:rPr lang="en-US" altLang="en-US" sz="2200" b="1" dirty="0" err="1">
                <a:solidFill>
                  <a:prstClr val="black"/>
                </a:solidFill>
                <a:latin typeface="Times New Roman" panose="02020603050405020304" pitchFamily="18" charset="0"/>
                <a:cs typeface="Times New Roman" panose="02020603050405020304" pitchFamily="18" charset="0"/>
              </a:rPr>
              <a:t>dựng</a:t>
            </a:r>
            <a:r>
              <a:rPr lang="en-US" altLang="en-US" sz="2200" b="1" dirty="0">
                <a:solidFill>
                  <a:prstClr val="black"/>
                </a:solidFill>
                <a:latin typeface="Times New Roman" panose="02020603050405020304" pitchFamily="18" charset="0"/>
                <a:cs typeface="Times New Roman" panose="02020603050405020304" pitchFamily="18" charset="0"/>
              </a:rPr>
              <a:t> </a:t>
            </a:r>
            <a:r>
              <a:rPr lang="en-US" altLang="en-US" sz="2200" b="1" dirty="0" err="1">
                <a:solidFill>
                  <a:prstClr val="black"/>
                </a:solidFill>
                <a:latin typeface="Times New Roman" panose="02020603050405020304" pitchFamily="18" charset="0"/>
                <a:cs typeface="Times New Roman" panose="02020603050405020304" pitchFamily="18" charset="0"/>
              </a:rPr>
              <a:t>bài</a:t>
            </a:r>
            <a:r>
              <a:rPr lang="en-US" altLang="en-US" sz="2200" b="1" dirty="0">
                <a:solidFill>
                  <a:prstClr val="black"/>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462408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3" presetClass="entr" presetSubtype="1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linds(horizont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linds(horizont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linds(horizontal)">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linds(horizontal)">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animBg="1"/>
      <p:bldP spid="5" grpId="0" animBg="1"/>
      <p:bldP spid="6" grpId="0"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custDataLst>
              <p:tags r:id="rId1"/>
            </p:custDataLst>
          </p:nvPr>
        </p:nvSpPr>
        <p:spPr>
          <a:xfrm>
            <a:off x="0" y="-17716"/>
            <a:ext cx="12192000" cy="944562"/>
          </a:xfrm>
          <a:prstGeom prst="rect">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1" i="0" u="none" strike="noStrike" kern="0" cap="none" spc="0" normalizeH="0" baseline="0" noProof="0" dirty="0">
                <a:ln>
                  <a:noFill/>
                </a:ln>
                <a:solidFill>
                  <a:prstClr val="white"/>
                </a:solidFill>
                <a:effectLst/>
                <a:uLnTx/>
                <a:uFillTx/>
                <a:latin typeface="Calibri"/>
                <a:ea typeface="+mn-ea"/>
                <a:cs typeface="+mn-cs"/>
              </a:rPr>
              <a:t>PHIẾU BÀI TẬP</a:t>
            </a:r>
          </a:p>
        </p:txBody>
      </p:sp>
      <p:pic>
        <p:nvPicPr>
          <p:cNvPr id="8" name="Picture 2" descr="http://photos.myjoyonline.com/photos/news/201311/6579331693860_200143784020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21805" y="-104839"/>
            <a:ext cx="2462173" cy="111880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 name="Picture 4" descr="https://gatorball.files.wordpress.com/2011/03/hybrid-1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337" y="-208757"/>
            <a:ext cx="1945822" cy="136207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72DB8BC-C161-0EC8-067B-1329E2DBF905}"/>
              </a:ext>
            </a:extLst>
          </p:cNvPr>
          <p:cNvSpPr txBox="1"/>
          <p:nvPr/>
        </p:nvSpPr>
        <p:spPr>
          <a:xfrm>
            <a:off x="176462" y="1511274"/>
            <a:ext cx="11726780" cy="526297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mj-lt"/>
                <a:ea typeface="+mn-ea"/>
                <a:cs typeface="+mn-cs"/>
              </a:rPr>
              <a:t>Câu 3: - </a:t>
            </a:r>
            <a:r>
              <a:rPr kumimoji="0" lang="vi-VN" sz="2800" b="0" i="0" u="none" strike="noStrike" kern="1200" cap="none" spc="0" normalizeH="0" baseline="0" noProof="0" dirty="0">
                <a:ln>
                  <a:noFill/>
                </a:ln>
                <a:solidFill>
                  <a:srgbClr val="FF0000"/>
                </a:solidFill>
                <a:effectLst/>
                <a:uLnTx/>
                <a:uFillTx/>
                <a:latin typeface="+mj-lt"/>
                <a:ea typeface="+mn-ea"/>
                <a:cs typeface="+mn-cs"/>
              </a:rPr>
              <a:t>Những biểu hiện của học tập tự giác, tích cực khác mà em biết: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mj-lt"/>
                <a:ea typeface="+mn-ea"/>
                <a:cs typeface="+mn-cs"/>
              </a:rPr>
              <a:t>+ Hoàn thành bài tập về nhà trước khi lên lớp;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mj-lt"/>
                <a:ea typeface="+mn-ea"/>
                <a:cs typeface="+mn-cs"/>
              </a:rPr>
              <a:t>+ Tìm cách giải những bài toán khó;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mj-lt"/>
                <a:ea typeface="+mn-ea"/>
                <a:cs typeface="+mn-cs"/>
              </a:rPr>
              <a:t>+ Đọc bài, tìm hiểu bài ở nhà (trước khi đến lớp).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mj-lt"/>
                <a:ea typeface="+mn-ea"/>
                <a:cs typeface="+mn-cs"/>
              </a:rPr>
              <a:t>+ Chăm chú nghe giảng trong giờ học;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mj-lt"/>
                <a:ea typeface="+mn-ea"/>
                <a:cs typeface="+mn-cs"/>
              </a:rPr>
              <a:t>+ Ghi chép bài đầy đủ;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mj-lt"/>
                <a:ea typeface="+mn-ea"/>
                <a:cs typeface="+mn-cs"/>
              </a:rPr>
              <a:t>+ Tham gia các hoạt động tập thể rèn luyện kỹ năng, tham gia câu lạc bộ, đọc nhiều sách.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FF0000"/>
                </a:solidFill>
                <a:effectLst/>
                <a:uLnTx/>
                <a:uFillTx/>
                <a:latin typeface="+mj-lt"/>
                <a:ea typeface="+mn-ea"/>
                <a:cs typeface="+mn-cs"/>
              </a:rPr>
              <a:t>- Những biểu hiện của học tập chưa tự giác, tích cực: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mj-lt"/>
                <a:ea typeface="+mn-ea"/>
                <a:cs typeface="+mn-cs"/>
              </a:rPr>
              <a:t>+ Nói chuyện, làm việc riêng trong giờ học;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mj-lt"/>
                <a:ea typeface="+mn-ea"/>
                <a:cs typeface="+mn-cs"/>
              </a:rPr>
              <a:t>+ Không làm bài tập về nhà, luôn để bố mẹ nhắc mới ngồi vào bàn học, không ghi chép bài trong khi học.</a:t>
            </a:r>
          </a:p>
        </p:txBody>
      </p:sp>
    </p:spTree>
    <p:extLst>
      <p:ext uri="{BB962C8B-B14F-4D97-AF65-F5344CB8AC3E}">
        <p14:creationId xmlns:p14="http://schemas.microsoft.com/office/powerpoint/2010/main" val="1211737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custDataLst>
              <p:tags r:id="rId1"/>
            </p:custDataLst>
          </p:nvPr>
        </p:nvSpPr>
        <p:spPr>
          <a:xfrm>
            <a:off x="0" y="-17716"/>
            <a:ext cx="12192000" cy="944562"/>
          </a:xfrm>
          <a:prstGeom prst="rect">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1" i="0" u="none" strike="noStrike" kern="0" cap="none" spc="0" normalizeH="0" baseline="0" noProof="0" dirty="0">
                <a:ln>
                  <a:noFill/>
                </a:ln>
                <a:solidFill>
                  <a:prstClr val="white"/>
                </a:solidFill>
                <a:effectLst/>
                <a:uLnTx/>
                <a:uFillTx/>
                <a:latin typeface="Calibri"/>
                <a:ea typeface="+mn-ea"/>
                <a:cs typeface="+mn-cs"/>
              </a:rPr>
              <a:t>PHIẾU BÀI TẬP</a:t>
            </a:r>
          </a:p>
        </p:txBody>
      </p:sp>
      <p:pic>
        <p:nvPicPr>
          <p:cNvPr id="8" name="Picture 2" descr="http://photos.myjoyonline.com/photos/news/201311/6579331693860_200143784020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21805" y="-104839"/>
            <a:ext cx="2462173" cy="111880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 name="Picture 4" descr="https://gatorball.files.wordpress.com/2011/03/hybrid-1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337" y="-165933"/>
            <a:ext cx="1945822" cy="136207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AutoShape 27">
            <a:extLst>
              <a:ext uri="{FF2B5EF4-FFF2-40B4-BE49-F238E27FC236}">
                <a16:creationId xmlns:a16="http://schemas.microsoft.com/office/drawing/2014/main" id="{06CD989B-7DAF-E1EE-CBFC-E857AE11E288}"/>
              </a:ext>
            </a:extLst>
          </p:cNvPr>
          <p:cNvSpPr>
            <a:spLocks noChangeArrowheads="1"/>
          </p:cNvSpPr>
          <p:nvPr/>
        </p:nvSpPr>
        <p:spPr bwMode="auto">
          <a:xfrm>
            <a:off x="344246" y="1167015"/>
            <a:ext cx="5952597" cy="622300"/>
          </a:xfrm>
          <a:prstGeom prst="roundRect">
            <a:avLst>
              <a:gd name="adj" fmla="val 16667"/>
            </a:avLst>
          </a:prstGeom>
          <a:solidFill>
            <a:schemeClr val="accent4">
              <a:lumMod val="20000"/>
              <a:lumOff val="80000"/>
            </a:schemeClr>
          </a:solidFill>
          <a:ln w="25400">
            <a:solidFill>
              <a:srgbClr val="6600FF"/>
            </a:solidFill>
            <a:prstDash val="sysDot"/>
            <a:round/>
            <a:headEnd/>
            <a:tailEnd/>
          </a:ln>
          <a:effectLst/>
        </p:spPr>
        <p:txBody>
          <a:bodyPr wrap="none" anchor="ctr"/>
          <a:lstStyle>
            <a:lvl1pPr>
              <a:defRPr>
                <a:solidFill>
                  <a:schemeClr val="tx1"/>
                </a:solidFill>
                <a:latin typeface="Calibri" panose="020F0502020204030204" pitchFamily="34" charset="0"/>
                <a:cs typeface="Arial" panose="020B0604020202020204" pitchFamily="34" charset="0"/>
              </a:defRPr>
            </a:lvl1pPr>
            <a:lvl2pPr>
              <a:defRPr>
                <a:solidFill>
                  <a:schemeClr val="tx1"/>
                </a:solidFill>
                <a:latin typeface="Calibri" panose="020F0502020204030204" pitchFamily="34" charset="0"/>
                <a:cs typeface="Arial" panose="020B0604020202020204" pitchFamily="34" charset="0"/>
              </a:defRPr>
            </a:lvl2pPr>
            <a:lvl3pPr>
              <a:defRPr>
                <a:solidFill>
                  <a:schemeClr val="tx1"/>
                </a:solidFill>
                <a:latin typeface="Calibri" panose="020F0502020204030204" pitchFamily="34" charset="0"/>
                <a:cs typeface="Arial" panose="020B0604020202020204" pitchFamily="34" charset="0"/>
              </a:defRPr>
            </a:lvl3pPr>
            <a:lvl4pPr>
              <a:defRPr>
                <a:solidFill>
                  <a:schemeClr val="tx1"/>
                </a:solidFill>
                <a:latin typeface="Calibri" panose="020F0502020204030204" pitchFamily="34" charset="0"/>
                <a:cs typeface="Arial" panose="020B0604020202020204" pitchFamily="34" charset="0"/>
              </a:defRPr>
            </a:lvl4pPr>
            <a:lvl5pPr>
              <a:defRPr>
                <a:solidFill>
                  <a:schemeClr val="tx1"/>
                </a:solidFill>
                <a:latin typeface="Calibri" panose="020F0502020204030204" pitchFamily="34" charset="0"/>
                <a:cs typeface="Arial" panose="020B0604020202020204" pitchFamily="34" charset="0"/>
              </a:defRPr>
            </a:lvl5pPr>
            <a:lvl6pPr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fontAlgn="base">
              <a:spcBef>
                <a:spcPct val="0"/>
              </a:spcBef>
              <a:spcAft>
                <a:spcPct val="0"/>
              </a:spcAft>
            </a:pPr>
            <a:r>
              <a:rPr lang="vi-VN" altLang="en-US" sz="2400" b="1" dirty="0">
                <a:solidFill>
                  <a:prstClr val="black"/>
                </a:solidFill>
                <a:latin typeface="#9Slide05 Brannboll Ny" panose="02000000000000000000" pitchFamily="2" charset="0"/>
              </a:rPr>
              <a:t>Biểu hiện của tự giác, tích cực</a:t>
            </a:r>
          </a:p>
        </p:txBody>
      </p:sp>
      <p:sp>
        <p:nvSpPr>
          <p:cNvPr id="4" name="AutoShape 29">
            <a:extLst>
              <a:ext uri="{FF2B5EF4-FFF2-40B4-BE49-F238E27FC236}">
                <a16:creationId xmlns:a16="http://schemas.microsoft.com/office/drawing/2014/main" id="{151B8B33-55DC-9465-C987-5BAAF0EA1910}"/>
              </a:ext>
            </a:extLst>
          </p:cNvPr>
          <p:cNvSpPr>
            <a:spLocks noChangeArrowheads="1"/>
          </p:cNvSpPr>
          <p:nvPr/>
        </p:nvSpPr>
        <p:spPr bwMode="auto">
          <a:xfrm>
            <a:off x="6878897" y="1126777"/>
            <a:ext cx="5221809" cy="622300"/>
          </a:xfrm>
          <a:prstGeom prst="roundRect">
            <a:avLst>
              <a:gd name="adj" fmla="val 16667"/>
            </a:avLst>
          </a:prstGeom>
          <a:solidFill>
            <a:schemeClr val="accent4">
              <a:lumMod val="20000"/>
              <a:lumOff val="80000"/>
            </a:schemeClr>
          </a:solidFill>
          <a:ln w="25400">
            <a:solidFill>
              <a:srgbClr val="6600FF"/>
            </a:solidFill>
            <a:prstDash val="sysDot"/>
            <a:round/>
            <a:headEnd/>
            <a:tailEnd/>
          </a:ln>
          <a:effectLst/>
        </p:spPr>
        <p:txBody>
          <a:bodyPr wrap="none" anchor="ctr"/>
          <a:lstStyle>
            <a:lvl1pPr>
              <a:defRPr>
                <a:solidFill>
                  <a:schemeClr val="tx1"/>
                </a:solidFill>
                <a:latin typeface="Calibri" panose="020F0502020204030204" pitchFamily="34" charset="0"/>
                <a:cs typeface="Arial" panose="020B0604020202020204" pitchFamily="34" charset="0"/>
              </a:defRPr>
            </a:lvl1pPr>
            <a:lvl2pPr>
              <a:defRPr>
                <a:solidFill>
                  <a:schemeClr val="tx1"/>
                </a:solidFill>
                <a:latin typeface="Calibri" panose="020F0502020204030204" pitchFamily="34" charset="0"/>
                <a:cs typeface="Arial" panose="020B0604020202020204" pitchFamily="34" charset="0"/>
              </a:defRPr>
            </a:lvl2pPr>
            <a:lvl3pPr>
              <a:defRPr>
                <a:solidFill>
                  <a:schemeClr val="tx1"/>
                </a:solidFill>
                <a:latin typeface="Calibri" panose="020F0502020204030204" pitchFamily="34" charset="0"/>
                <a:cs typeface="Arial" panose="020B0604020202020204" pitchFamily="34" charset="0"/>
              </a:defRPr>
            </a:lvl3pPr>
            <a:lvl4pPr>
              <a:defRPr>
                <a:solidFill>
                  <a:schemeClr val="tx1"/>
                </a:solidFill>
                <a:latin typeface="Calibri" panose="020F0502020204030204" pitchFamily="34" charset="0"/>
                <a:cs typeface="Arial" panose="020B0604020202020204" pitchFamily="34" charset="0"/>
              </a:defRPr>
            </a:lvl4pPr>
            <a:lvl5pPr>
              <a:defRPr>
                <a:solidFill>
                  <a:schemeClr val="tx1"/>
                </a:solidFill>
                <a:latin typeface="Calibri" panose="020F0502020204030204" pitchFamily="34" charset="0"/>
                <a:cs typeface="Arial" panose="020B0604020202020204" pitchFamily="34" charset="0"/>
              </a:defRPr>
            </a:lvl5pPr>
            <a:lvl6pPr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fontAlgn="base">
              <a:spcBef>
                <a:spcPct val="0"/>
              </a:spcBef>
              <a:spcAft>
                <a:spcPct val="0"/>
              </a:spcAft>
            </a:pPr>
            <a:r>
              <a:rPr lang="vi-VN" altLang="en-US" sz="2400" b="1" dirty="0">
                <a:solidFill>
                  <a:prstClr val="black"/>
                </a:solidFill>
                <a:latin typeface="#9Slide05 Brannboll Ny" panose="02000000000000000000" pitchFamily="2" charset="0"/>
              </a:rPr>
              <a:t>Biểu hiện của chưa tự giác, tích cực</a:t>
            </a:r>
          </a:p>
        </p:txBody>
      </p:sp>
      <p:sp>
        <p:nvSpPr>
          <p:cNvPr id="5" name="AutoShape 31">
            <a:extLst>
              <a:ext uri="{FF2B5EF4-FFF2-40B4-BE49-F238E27FC236}">
                <a16:creationId xmlns:a16="http://schemas.microsoft.com/office/drawing/2014/main" id="{5BBA0B9D-F9DB-9693-F915-13A4A79FB5BD}"/>
              </a:ext>
            </a:extLst>
          </p:cNvPr>
          <p:cNvSpPr>
            <a:spLocks noChangeArrowheads="1"/>
          </p:cNvSpPr>
          <p:nvPr/>
        </p:nvSpPr>
        <p:spPr bwMode="auto">
          <a:xfrm>
            <a:off x="1346938" y="2819613"/>
            <a:ext cx="3746947" cy="3009900"/>
          </a:xfrm>
          <a:custGeom>
            <a:avLst/>
            <a:gdLst>
              <a:gd name="G0" fmla="+- 5400 0 0"/>
              <a:gd name="G1" fmla="+- 8100 0 0"/>
              <a:gd name="G2" fmla="+- 2700 0 0"/>
              <a:gd name="G3" fmla="+- 9450 0 0"/>
              <a:gd name="G4" fmla="+- 21600 0 8100"/>
              <a:gd name="G5" fmla="+- 21600 0 9450"/>
              <a:gd name="G6" fmla="+- 5400 21600 0"/>
              <a:gd name="G7" fmla="*/ G6 1 2"/>
              <a:gd name="G8" fmla="+- 21600 0 5400"/>
              <a:gd name="G9" fmla="+- 21600 0 2700"/>
              <a:gd name="T0" fmla="*/ G0 w 21600"/>
              <a:gd name="T1" fmla="*/ G0 h 21600"/>
              <a:gd name="T2" fmla="*/ G8 w 21600"/>
              <a:gd name="T3" fmla="*/ G8 h 21600"/>
            </a:gdLst>
            <a:ahLst/>
            <a:cxnLst>
              <a:cxn ang="0">
                <a:pos x="r" y="vc"/>
              </a:cxn>
              <a:cxn ang="5400000">
                <a:pos x="hc" y="b"/>
              </a:cxn>
              <a:cxn ang="10800000">
                <a:pos x="l" y="vc"/>
              </a:cxn>
              <a:cxn ang="16200000">
                <a:pos x="hc" y="t"/>
              </a:cxn>
            </a:cxnLst>
            <a:rect l="T0" t="T1" r="T2" b="T3"/>
            <a:pathLst>
              <a:path w="21600" h="21600">
                <a:moveTo>
                  <a:pt x="5400" y="5400"/>
                </a:moveTo>
                <a:lnTo>
                  <a:pt x="9450" y="5400"/>
                </a:lnTo>
                <a:lnTo>
                  <a:pt x="9450" y="2700"/>
                </a:lnTo>
                <a:lnTo>
                  <a:pt x="8100" y="2700"/>
                </a:lnTo>
                <a:lnTo>
                  <a:pt x="10800" y="0"/>
                </a:lnTo>
                <a:lnTo>
                  <a:pt x="13500" y="2700"/>
                </a:lnTo>
                <a:lnTo>
                  <a:pt x="12150" y="2700"/>
                </a:lnTo>
                <a:lnTo>
                  <a:pt x="12150" y="5400"/>
                </a:lnTo>
                <a:lnTo>
                  <a:pt x="16200" y="5400"/>
                </a:lnTo>
                <a:lnTo>
                  <a:pt x="16200" y="9450"/>
                </a:lnTo>
                <a:lnTo>
                  <a:pt x="18900" y="9450"/>
                </a:lnTo>
                <a:lnTo>
                  <a:pt x="18900" y="8100"/>
                </a:lnTo>
                <a:lnTo>
                  <a:pt x="21600" y="10800"/>
                </a:lnTo>
                <a:lnTo>
                  <a:pt x="18900" y="13500"/>
                </a:lnTo>
                <a:lnTo>
                  <a:pt x="18900" y="12150"/>
                </a:lnTo>
                <a:lnTo>
                  <a:pt x="16200" y="12150"/>
                </a:lnTo>
                <a:lnTo>
                  <a:pt x="16200" y="16200"/>
                </a:lnTo>
                <a:lnTo>
                  <a:pt x="12150" y="16200"/>
                </a:lnTo>
                <a:lnTo>
                  <a:pt x="12150" y="18900"/>
                </a:lnTo>
                <a:lnTo>
                  <a:pt x="13500" y="18900"/>
                </a:lnTo>
                <a:lnTo>
                  <a:pt x="10800" y="21600"/>
                </a:lnTo>
                <a:lnTo>
                  <a:pt x="8100" y="18900"/>
                </a:lnTo>
                <a:lnTo>
                  <a:pt x="9450" y="18900"/>
                </a:lnTo>
                <a:lnTo>
                  <a:pt x="9450" y="16200"/>
                </a:lnTo>
                <a:lnTo>
                  <a:pt x="5400" y="16200"/>
                </a:lnTo>
                <a:lnTo>
                  <a:pt x="5400" y="12150"/>
                </a:lnTo>
                <a:lnTo>
                  <a:pt x="2700" y="12150"/>
                </a:lnTo>
                <a:lnTo>
                  <a:pt x="2700" y="13500"/>
                </a:lnTo>
                <a:lnTo>
                  <a:pt x="0" y="10800"/>
                </a:lnTo>
                <a:lnTo>
                  <a:pt x="2700" y="8100"/>
                </a:lnTo>
                <a:lnTo>
                  <a:pt x="2700" y="9450"/>
                </a:lnTo>
                <a:lnTo>
                  <a:pt x="5400" y="9450"/>
                </a:lnTo>
                <a:close/>
              </a:path>
            </a:pathLst>
          </a:custGeom>
          <a:solidFill>
            <a:srgbClr val="FCDDDD"/>
          </a:solidFill>
          <a:ln w="12700">
            <a:solidFill>
              <a:sysClr val="windowText" lastClr="000000"/>
            </a:solidFill>
            <a:prstDash val="sysDot"/>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6" name="Rectangle 32">
            <a:extLst>
              <a:ext uri="{FF2B5EF4-FFF2-40B4-BE49-F238E27FC236}">
                <a16:creationId xmlns:a16="http://schemas.microsoft.com/office/drawing/2014/main" id="{C0F82F65-ED8B-9474-5F6A-8266FB2D922A}"/>
              </a:ext>
            </a:extLst>
          </p:cNvPr>
          <p:cNvSpPr>
            <a:spLocks noChangeArrowheads="1"/>
          </p:cNvSpPr>
          <p:nvPr/>
        </p:nvSpPr>
        <p:spPr bwMode="auto">
          <a:xfrm>
            <a:off x="2533288" y="4013598"/>
            <a:ext cx="1574515"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a:defRPr>
                <a:solidFill>
                  <a:schemeClr val="tx1"/>
                </a:solidFill>
                <a:latin typeface="Calibri" panose="020F0502020204030204" pitchFamily="34" charset="0"/>
                <a:cs typeface="Arial" panose="020B0604020202020204" pitchFamily="34" charset="0"/>
              </a:defRPr>
            </a:lvl2pPr>
            <a:lvl3pPr>
              <a:defRPr>
                <a:solidFill>
                  <a:schemeClr val="tx1"/>
                </a:solidFill>
                <a:latin typeface="Calibri" panose="020F0502020204030204" pitchFamily="34" charset="0"/>
                <a:cs typeface="Arial" panose="020B0604020202020204" pitchFamily="34" charset="0"/>
              </a:defRPr>
            </a:lvl3pPr>
            <a:lvl4pPr>
              <a:defRPr>
                <a:solidFill>
                  <a:schemeClr val="tx1"/>
                </a:solidFill>
                <a:latin typeface="Calibri" panose="020F0502020204030204" pitchFamily="34" charset="0"/>
                <a:cs typeface="Arial" panose="020B0604020202020204" pitchFamily="34" charset="0"/>
              </a:defRPr>
            </a:lvl4pPr>
            <a:lvl5pPr>
              <a:defRPr>
                <a:solidFill>
                  <a:schemeClr val="tx1"/>
                </a:solidFill>
                <a:latin typeface="Calibri" panose="020F0502020204030204" pitchFamily="34" charset="0"/>
                <a:cs typeface="Arial" panose="020B0604020202020204" pitchFamily="34" charset="0"/>
              </a:defRPr>
            </a:lvl5pPr>
            <a:lvl6pPr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fontAlgn="base">
              <a:spcBef>
                <a:spcPct val="0"/>
              </a:spcBef>
              <a:spcAft>
                <a:spcPct val="0"/>
              </a:spcAft>
            </a:pPr>
            <a:r>
              <a:rPr lang="vi-VN" altLang="en-US" sz="2400" b="1" dirty="0">
                <a:solidFill>
                  <a:srgbClr val="FF0000"/>
                </a:solidFill>
                <a:latin typeface="#9Slide05 Brannboll Ny" panose="02000000000000000000" pitchFamily="2" charset="0"/>
              </a:rPr>
              <a:t>Tự giác, tích cực</a:t>
            </a:r>
          </a:p>
        </p:txBody>
      </p:sp>
      <p:sp>
        <p:nvSpPr>
          <p:cNvPr id="10" name="Rectangle 33">
            <a:extLst>
              <a:ext uri="{FF2B5EF4-FFF2-40B4-BE49-F238E27FC236}">
                <a16:creationId xmlns:a16="http://schemas.microsoft.com/office/drawing/2014/main" id="{883A6679-4FD1-F3E1-43FD-FD6588F0D825}"/>
              </a:ext>
            </a:extLst>
          </p:cNvPr>
          <p:cNvSpPr>
            <a:spLocks noChangeArrowheads="1"/>
          </p:cNvSpPr>
          <p:nvPr/>
        </p:nvSpPr>
        <p:spPr bwMode="auto">
          <a:xfrm>
            <a:off x="1251562" y="1958358"/>
            <a:ext cx="4940656" cy="830997"/>
          </a:xfrm>
          <a:prstGeom prst="rect">
            <a:avLst/>
          </a:prstGeom>
          <a:solidFill>
            <a:schemeClr val="accent6">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a:defRPr>
                <a:solidFill>
                  <a:schemeClr val="tx1"/>
                </a:solidFill>
                <a:latin typeface="Calibri" panose="020F0502020204030204" pitchFamily="34" charset="0"/>
                <a:cs typeface="Arial" panose="020B0604020202020204" pitchFamily="34" charset="0"/>
              </a:defRPr>
            </a:lvl2pPr>
            <a:lvl3pPr>
              <a:defRPr>
                <a:solidFill>
                  <a:schemeClr val="tx1"/>
                </a:solidFill>
                <a:latin typeface="Calibri" panose="020F0502020204030204" pitchFamily="34" charset="0"/>
                <a:cs typeface="Arial" panose="020B0604020202020204" pitchFamily="34" charset="0"/>
              </a:defRPr>
            </a:lvl3pPr>
            <a:lvl4pPr>
              <a:defRPr>
                <a:solidFill>
                  <a:schemeClr val="tx1"/>
                </a:solidFill>
                <a:latin typeface="Calibri" panose="020F0502020204030204" pitchFamily="34" charset="0"/>
                <a:cs typeface="Arial" panose="020B0604020202020204" pitchFamily="34" charset="0"/>
              </a:defRPr>
            </a:lvl4pPr>
            <a:lvl5pPr>
              <a:defRPr>
                <a:solidFill>
                  <a:schemeClr val="tx1"/>
                </a:solidFill>
                <a:latin typeface="Calibri" panose="020F0502020204030204" pitchFamily="34" charset="0"/>
                <a:cs typeface="Arial" panose="020B0604020202020204" pitchFamily="34" charset="0"/>
              </a:defRPr>
            </a:lvl5pPr>
            <a:lvl6pPr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fontAlgn="base">
              <a:spcBef>
                <a:spcPct val="0"/>
              </a:spcBef>
              <a:spcAft>
                <a:spcPct val="0"/>
              </a:spcAft>
            </a:pPr>
            <a:r>
              <a:rPr lang="en-US" altLang="en-US" sz="2400" dirty="0" err="1">
                <a:solidFill>
                  <a:srgbClr val="0000CC"/>
                </a:solidFill>
                <a:latin typeface="#9Slide05 Brannboll Ny" panose="02000000000000000000" pitchFamily="2" charset="0"/>
              </a:rPr>
              <a:t>Tự</a:t>
            </a:r>
            <a:r>
              <a:rPr lang="en-US" altLang="en-US" sz="2400" dirty="0">
                <a:solidFill>
                  <a:srgbClr val="0000CC"/>
                </a:solidFill>
                <a:latin typeface="#9Slide05 Brannboll Ny" panose="02000000000000000000" pitchFamily="2" charset="0"/>
              </a:rPr>
              <a:t> </a:t>
            </a:r>
            <a:r>
              <a:rPr lang="en-US" altLang="en-US" sz="2400" dirty="0" err="1">
                <a:solidFill>
                  <a:srgbClr val="0000CC"/>
                </a:solidFill>
                <a:latin typeface="#9Slide05 Brannboll Ny" panose="02000000000000000000" pitchFamily="2" charset="0"/>
              </a:rPr>
              <a:t>giác</a:t>
            </a:r>
            <a:r>
              <a:rPr lang="en-US" altLang="en-US" sz="2400" dirty="0">
                <a:solidFill>
                  <a:srgbClr val="0000CC"/>
                </a:solidFill>
                <a:latin typeface="#9Slide05 Brannboll Ny" panose="02000000000000000000" pitchFamily="2" charset="0"/>
              </a:rPr>
              <a:t> </a:t>
            </a:r>
            <a:r>
              <a:rPr lang="en-US" altLang="en-US" sz="2400" dirty="0" err="1">
                <a:solidFill>
                  <a:srgbClr val="0000CC"/>
                </a:solidFill>
                <a:latin typeface="#9Slide05 Brannboll Ny" panose="02000000000000000000" pitchFamily="2" charset="0"/>
              </a:rPr>
              <a:t>học</a:t>
            </a:r>
            <a:r>
              <a:rPr lang="en-US" altLang="en-US" sz="2400" dirty="0">
                <a:solidFill>
                  <a:srgbClr val="0000CC"/>
                </a:solidFill>
                <a:latin typeface="#9Slide05 Brannboll Ny" panose="02000000000000000000" pitchFamily="2" charset="0"/>
              </a:rPr>
              <a:t> </a:t>
            </a:r>
            <a:r>
              <a:rPr lang="en-US" altLang="en-US" sz="2400" dirty="0" err="1">
                <a:solidFill>
                  <a:srgbClr val="0000CC"/>
                </a:solidFill>
                <a:latin typeface="#9Slide05 Brannboll Ny" panose="02000000000000000000" pitchFamily="2" charset="0"/>
              </a:rPr>
              <a:t>bài</a:t>
            </a:r>
            <a:r>
              <a:rPr lang="en-US" altLang="en-US" sz="2400" dirty="0">
                <a:solidFill>
                  <a:srgbClr val="0000CC"/>
                </a:solidFill>
                <a:latin typeface="#9Slide05 Brannboll Ny" panose="02000000000000000000" pitchFamily="2" charset="0"/>
              </a:rPr>
              <a:t>, </a:t>
            </a:r>
            <a:r>
              <a:rPr lang="en-US" altLang="en-US" sz="2400" dirty="0" err="1">
                <a:solidFill>
                  <a:srgbClr val="0000CC"/>
                </a:solidFill>
                <a:latin typeface="#9Slide05 Brannboll Ny" panose="02000000000000000000" pitchFamily="2" charset="0"/>
              </a:rPr>
              <a:t>làm</a:t>
            </a:r>
            <a:r>
              <a:rPr lang="en-US" altLang="en-US" sz="2400" dirty="0">
                <a:solidFill>
                  <a:srgbClr val="0000CC"/>
                </a:solidFill>
                <a:latin typeface="#9Slide05 Brannboll Ny" panose="02000000000000000000" pitchFamily="2" charset="0"/>
              </a:rPr>
              <a:t> </a:t>
            </a:r>
            <a:r>
              <a:rPr lang="en-US" altLang="en-US" sz="2400" dirty="0" err="1">
                <a:solidFill>
                  <a:srgbClr val="0000CC"/>
                </a:solidFill>
                <a:latin typeface="#9Slide05 Brannboll Ny" panose="02000000000000000000" pitchFamily="2" charset="0"/>
              </a:rPr>
              <a:t>bài</a:t>
            </a:r>
            <a:r>
              <a:rPr lang="en-US" altLang="en-US" sz="2400" dirty="0">
                <a:solidFill>
                  <a:srgbClr val="0000CC"/>
                </a:solidFill>
                <a:latin typeface="#9Slide05 Brannboll Ny" panose="02000000000000000000" pitchFamily="2" charset="0"/>
              </a:rPr>
              <a:t> </a:t>
            </a:r>
            <a:r>
              <a:rPr lang="en-US" altLang="en-US" sz="2400" dirty="0" err="1">
                <a:solidFill>
                  <a:srgbClr val="0000CC"/>
                </a:solidFill>
                <a:latin typeface="#9Slide05 Brannboll Ny" panose="02000000000000000000" pitchFamily="2" charset="0"/>
              </a:rPr>
              <a:t>tập</a:t>
            </a:r>
            <a:r>
              <a:rPr lang="en-US" altLang="en-US" sz="2400" dirty="0">
                <a:solidFill>
                  <a:srgbClr val="0000CC"/>
                </a:solidFill>
                <a:latin typeface="#9Slide05 Brannboll Ny" panose="02000000000000000000" pitchFamily="2" charset="0"/>
              </a:rPr>
              <a:t> </a:t>
            </a:r>
            <a:r>
              <a:rPr lang="en-US" altLang="en-US" sz="2400" dirty="0" err="1">
                <a:solidFill>
                  <a:srgbClr val="0000CC"/>
                </a:solidFill>
                <a:latin typeface="#9Slide05 Brannboll Ny" panose="02000000000000000000" pitchFamily="2" charset="0"/>
              </a:rPr>
              <a:t>mà</a:t>
            </a:r>
            <a:r>
              <a:rPr lang="en-US" altLang="en-US" sz="2400" dirty="0">
                <a:solidFill>
                  <a:srgbClr val="0000CC"/>
                </a:solidFill>
                <a:latin typeface="#9Slide05 Brannboll Ny" panose="02000000000000000000" pitchFamily="2" charset="0"/>
              </a:rPr>
              <a:t> </a:t>
            </a:r>
            <a:r>
              <a:rPr lang="en-US" altLang="en-US" sz="2400" dirty="0" err="1">
                <a:solidFill>
                  <a:srgbClr val="0000CC"/>
                </a:solidFill>
                <a:latin typeface="#9Slide05 Brannboll Ny" panose="02000000000000000000" pitchFamily="2" charset="0"/>
              </a:rPr>
              <a:t>không</a:t>
            </a:r>
            <a:r>
              <a:rPr lang="en-US" altLang="en-US" sz="2400" dirty="0">
                <a:solidFill>
                  <a:srgbClr val="0000CC"/>
                </a:solidFill>
                <a:latin typeface="#9Slide05 Brannboll Ny" panose="02000000000000000000" pitchFamily="2" charset="0"/>
              </a:rPr>
              <a:t> </a:t>
            </a:r>
            <a:r>
              <a:rPr lang="en-US" altLang="en-US" sz="2400" dirty="0" err="1">
                <a:solidFill>
                  <a:srgbClr val="0000CC"/>
                </a:solidFill>
                <a:latin typeface="#9Slide05 Brannboll Ny" panose="02000000000000000000" pitchFamily="2" charset="0"/>
              </a:rPr>
              <a:t>cần</a:t>
            </a:r>
            <a:r>
              <a:rPr lang="en-US" altLang="en-US" sz="2400" dirty="0">
                <a:solidFill>
                  <a:srgbClr val="0000CC"/>
                </a:solidFill>
                <a:latin typeface="#9Slide05 Brannboll Ny" panose="02000000000000000000" pitchFamily="2" charset="0"/>
              </a:rPr>
              <a:t> </a:t>
            </a:r>
            <a:r>
              <a:rPr lang="en-US" altLang="en-US" sz="2400" dirty="0" err="1">
                <a:solidFill>
                  <a:srgbClr val="0000CC"/>
                </a:solidFill>
                <a:latin typeface="#9Slide05 Brannboll Ny" panose="02000000000000000000" pitchFamily="2" charset="0"/>
              </a:rPr>
              <a:t>bố</a:t>
            </a:r>
            <a:r>
              <a:rPr lang="en-US" altLang="en-US" sz="2400" dirty="0">
                <a:solidFill>
                  <a:srgbClr val="0000CC"/>
                </a:solidFill>
                <a:latin typeface="#9Slide05 Brannboll Ny" panose="02000000000000000000" pitchFamily="2" charset="0"/>
              </a:rPr>
              <a:t> </a:t>
            </a:r>
            <a:r>
              <a:rPr lang="en-US" altLang="en-US" sz="2400" dirty="0" err="1">
                <a:solidFill>
                  <a:srgbClr val="0000CC"/>
                </a:solidFill>
                <a:latin typeface="#9Slide05 Brannboll Ny" panose="02000000000000000000" pitchFamily="2" charset="0"/>
              </a:rPr>
              <a:t>mẹ</a:t>
            </a:r>
            <a:r>
              <a:rPr lang="en-US" altLang="en-US" sz="2400" dirty="0">
                <a:solidFill>
                  <a:srgbClr val="0000CC"/>
                </a:solidFill>
                <a:latin typeface="#9Slide05 Brannboll Ny" panose="02000000000000000000" pitchFamily="2" charset="0"/>
              </a:rPr>
              <a:t>, </a:t>
            </a:r>
            <a:r>
              <a:rPr lang="en-US" altLang="en-US" sz="2400" dirty="0" err="1">
                <a:solidFill>
                  <a:srgbClr val="0000CC"/>
                </a:solidFill>
                <a:latin typeface="#9Slide05 Brannboll Ny" panose="02000000000000000000" pitchFamily="2" charset="0"/>
              </a:rPr>
              <a:t>thầy</a:t>
            </a:r>
            <a:r>
              <a:rPr lang="en-US" altLang="en-US" sz="2400" dirty="0">
                <a:solidFill>
                  <a:srgbClr val="0000CC"/>
                </a:solidFill>
                <a:latin typeface="#9Slide05 Brannboll Ny" panose="02000000000000000000" pitchFamily="2" charset="0"/>
              </a:rPr>
              <a:t> </a:t>
            </a:r>
            <a:r>
              <a:rPr lang="en-US" altLang="en-US" sz="2400" dirty="0" err="1">
                <a:solidFill>
                  <a:srgbClr val="0000CC"/>
                </a:solidFill>
                <a:latin typeface="#9Slide05 Brannboll Ny" panose="02000000000000000000" pitchFamily="2" charset="0"/>
              </a:rPr>
              <a:t>cô</a:t>
            </a:r>
            <a:r>
              <a:rPr lang="en-US" altLang="en-US" sz="2400" dirty="0">
                <a:solidFill>
                  <a:srgbClr val="0000CC"/>
                </a:solidFill>
                <a:latin typeface="#9Slide05 Brannboll Ny" panose="02000000000000000000" pitchFamily="2" charset="0"/>
              </a:rPr>
              <a:t> </a:t>
            </a:r>
            <a:r>
              <a:rPr lang="en-US" altLang="en-US" sz="2400" dirty="0" err="1">
                <a:solidFill>
                  <a:srgbClr val="0000CC"/>
                </a:solidFill>
                <a:latin typeface="#9Slide05 Brannboll Ny" panose="02000000000000000000" pitchFamily="2" charset="0"/>
              </a:rPr>
              <a:t>nhắc</a:t>
            </a:r>
            <a:r>
              <a:rPr lang="en-US" altLang="en-US" sz="2400" dirty="0">
                <a:solidFill>
                  <a:srgbClr val="0000CC"/>
                </a:solidFill>
                <a:latin typeface="#9Slide05 Brannboll Ny" panose="02000000000000000000" pitchFamily="2" charset="0"/>
              </a:rPr>
              <a:t> </a:t>
            </a:r>
            <a:r>
              <a:rPr lang="en-US" altLang="en-US" sz="2400" dirty="0" err="1">
                <a:solidFill>
                  <a:srgbClr val="0000CC"/>
                </a:solidFill>
                <a:latin typeface="#9Slide05 Brannboll Ny" panose="02000000000000000000" pitchFamily="2" charset="0"/>
              </a:rPr>
              <a:t>nhở</a:t>
            </a:r>
            <a:endParaRPr lang="vi-VN" altLang="en-US" sz="2400" dirty="0">
              <a:solidFill>
                <a:srgbClr val="0000CC"/>
              </a:solidFill>
              <a:latin typeface="#9Slide05 Brannboll Ny" panose="02000000000000000000" pitchFamily="2" charset="0"/>
            </a:endParaRPr>
          </a:p>
        </p:txBody>
      </p:sp>
      <p:sp>
        <p:nvSpPr>
          <p:cNvPr id="11" name="Rectangle 34">
            <a:extLst>
              <a:ext uri="{FF2B5EF4-FFF2-40B4-BE49-F238E27FC236}">
                <a16:creationId xmlns:a16="http://schemas.microsoft.com/office/drawing/2014/main" id="{164FD081-9294-7781-8437-51E2347E2474}"/>
              </a:ext>
            </a:extLst>
          </p:cNvPr>
          <p:cNvSpPr>
            <a:spLocks noChangeArrowheads="1"/>
          </p:cNvSpPr>
          <p:nvPr/>
        </p:nvSpPr>
        <p:spPr bwMode="auto">
          <a:xfrm>
            <a:off x="0" y="3131521"/>
            <a:ext cx="1341992" cy="2308324"/>
          </a:xfrm>
          <a:prstGeom prst="rect">
            <a:avLst/>
          </a:prstGeom>
          <a:solidFill>
            <a:schemeClr val="accent6">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a:defRPr>
                <a:solidFill>
                  <a:schemeClr val="tx1"/>
                </a:solidFill>
                <a:latin typeface="Calibri" panose="020F0502020204030204" pitchFamily="34" charset="0"/>
                <a:cs typeface="Arial" panose="020B0604020202020204" pitchFamily="34" charset="0"/>
              </a:defRPr>
            </a:lvl2pPr>
            <a:lvl3pPr>
              <a:defRPr>
                <a:solidFill>
                  <a:schemeClr val="tx1"/>
                </a:solidFill>
                <a:latin typeface="Calibri" panose="020F0502020204030204" pitchFamily="34" charset="0"/>
                <a:cs typeface="Arial" panose="020B0604020202020204" pitchFamily="34" charset="0"/>
              </a:defRPr>
            </a:lvl3pPr>
            <a:lvl4pPr>
              <a:defRPr>
                <a:solidFill>
                  <a:schemeClr val="tx1"/>
                </a:solidFill>
                <a:latin typeface="Calibri" panose="020F0502020204030204" pitchFamily="34" charset="0"/>
                <a:cs typeface="Arial" panose="020B0604020202020204" pitchFamily="34" charset="0"/>
              </a:defRPr>
            </a:lvl4pPr>
            <a:lvl5pPr>
              <a:defRPr>
                <a:solidFill>
                  <a:schemeClr val="tx1"/>
                </a:solidFill>
                <a:latin typeface="Calibri" panose="020F0502020204030204" pitchFamily="34" charset="0"/>
                <a:cs typeface="Arial" panose="020B0604020202020204" pitchFamily="34" charset="0"/>
              </a:defRPr>
            </a:lvl5pPr>
            <a:lvl6pPr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fontAlgn="base">
              <a:spcBef>
                <a:spcPct val="0"/>
              </a:spcBef>
              <a:spcAft>
                <a:spcPct val="0"/>
              </a:spcAft>
            </a:pPr>
            <a:r>
              <a:rPr lang="en-US" altLang="en-US" sz="2400" b="1">
                <a:solidFill>
                  <a:srgbClr val="FF0000"/>
                </a:solidFill>
                <a:latin typeface="#9Slide05 Brannboll Ny" panose="02000000000000000000" pitchFamily="2" charset="0"/>
              </a:rPr>
              <a:t>Chủ động tìm hiểu kiến thức mới bằng cách đọc sách</a:t>
            </a:r>
            <a:r>
              <a:rPr lang="vi-VN" altLang="en-US" sz="2400">
                <a:solidFill>
                  <a:srgbClr val="FF0000"/>
                </a:solidFill>
                <a:latin typeface="#9Slide05 Brannboll Ny" panose="02000000000000000000" pitchFamily="2" charset="0"/>
              </a:rPr>
              <a:t> </a:t>
            </a:r>
          </a:p>
        </p:txBody>
      </p:sp>
      <p:sp>
        <p:nvSpPr>
          <p:cNvPr id="12" name="Rectangle 35">
            <a:extLst>
              <a:ext uri="{FF2B5EF4-FFF2-40B4-BE49-F238E27FC236}">
                <a16:creationId xmlns:a16="http://schemas.microsoft.com/office/drawing/2014/main" id="{AACC9DEB-784B-B06D-1449-A94A41299414}"/>
              </a:ext>
            </a:extLst>
          </p:cNvPr>
          <p:cNvSpPr>
            <a:spLocks noChangeArrowheads="1"/>
          </p:cNvSpPr>
          <p:nvPr/>
        </p:nvSpPr>
        <p:spPr bwMode="auto">
          <a:xfrm>
            <a:off x="4876800" y="3207721"/>
            <a:ext cx="1315418" cy="1938992"/>
          </a:xfrm>
          <a:prstGeom prst="rect">
            <a:avLst/>
          </a:prstGeom>
          <a:solidFill>
            <a:schemeClr val="accent6">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a:defRPr>
                <a:solidFill>
                  <a:schemeClr val="tx1"/>
                </a:solidFill>
                <a:latin typeface="Calibri" panose="020F0502020204030204" pitchFamily="34" charset="0"/>
                <a:cs typeface="Arial" panose="020B0604020202020204" pitchFamily="34" charset="0"/>
              </a:defRPr>
            </a:lvl2pPr>
            <a:lvl3pPr>
              <a:defRPr>
                <a:solidFill>
                  <a:schemeClr val="tx1"/>
                </a:solidFill>
                <a:latin typeface="Calibri" panose="020F0502020204030204" pitchFamily="34" charset="0"/>
                <a:cs typeface="Arial" panose="020B0604020202020204" pitchFamily="34" charset="0"/>
              </a:defRPr>
            </a:lvl3pPr>
            <a:lvl4pPr>
              <a:defRPr>
                <a:solidFill>
                  <a:schemeClr val="tx1"/>
                </a:solidFill>
                <a:latin typeface="Calibri" panose="020F0502020204030204" pitchFamily="34" charset="0"/>
                <a:cs typeface="Arial" panose="020B0604020202020204" pitchFamily="34" charset="0"/>
              </a:defRPr>
            </a:lvl4pPr>
            <a:lvl5pPr>
              <a:defRPr>
                <a:solidFill>
                  <a:schemeClr val="tx1"/>
                </a:solidFill>
                <a:latin typeface="Calibri" panose="020F0502020204030204" pitchFamily="34" charset="0"/>
                <a:cs typeface="Arial" panose="020B0604020202020204" pitchFamily="34" charset="0"/>
              </a:defRPr>
            </a:lvl5pPr>
            <a:lvl6pPr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fontAlgn="base">
              <a:spcBef>
                <a:spcPct val="0"/>
              </a:spcBef>
              <a:spcAft>
                <a:spcPct val="0"/>
              </a:spcAft>
            </a:pPr>
            <a:r>
              <a:rPr lang="en-US" altLang="en-US" sz="2400" b="1">
                <a:solidFill>
                  <a:srgbClr val="FF0000"/>
                </a:solidFill>
                <a:latin typeface="#9Slide05 Brannboll Ny" panose="02000000000000000000" pitchFamily="2" charset="0"/>
              </a:rPr>
              <a:t>Lên mạng tra cứu, hỏi bố mẹ hoặc anh chị</a:t>
            </a:r>
            <a:endParaRPr lang="vi-VN" altLang="en-US" sz="2400" b="1">
              <a:solidFill>
                <a:srgbClr val="FF0000"/>
              </a:solidFill>
              <a:latin typeface="#9Slide05 Brannboll Ny" panose="02000000000000000000" pitchFamily="2" charset="0"/>
            </a:endParaRPr>
          </a:p>
        </p:txBody>
      </p:sp>
      <p:sp>
        <p:nvSpPr>
          <p:cNvPr id="13" name="Rectangle 37">
            <a:extLst>
              <a:ext uri="{FF2B5EF4-FFF2-40B4-BE49-F238E27FC236}">
                <a16:creationId xmlns:a16="http://schemas.microsoft.com/office/drawing/2014/main" id="{AAF95479-4DC7-A90E-08A3-21774491EF50}"/>
              </a:ext>
            </a:extLst>
          </p:cNvPr>
          <p:cNvSpPr>
            <a:spLocks noChangeArrowheads="1"/>
          </p:cNvSpPr>
          <p:nvPr/>
        </p:nvSpPr>
        <p:spPr bwMode="auto">
          <a:xfrm>
            <a:off x="523873" y="6034512"/>
            <a:ext cx="5872875" cy="830997"/>
          </a:xfrm>
          <a:prstGeom prst="rect">
            <a:avLst/>
          </a:prstGeom>
          <a:solidFill>
            <a:schemeClr val="accent6">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a:defRPr>
                <a:solidFill>
                  <a:schemeClr val="tx1"/>
                </a:solidFill>
                <a:latin typeface="Calibri" panose="020F0502020204030204" pitchFamily="34" charset="0"/>
                <a:cs typeface="Arial" panose="020B0604020202020204" pitchFamily="34" charset="0"/>
              </a:defRPr>
            </a:lvl2pPr>
            <a:lvl3pPr>
              <a:defRPr>
                <a:solidFill>
                  <a:schemeClr val="tx1"/>
                </a:solidFill>
                <a:latin typeface="Calibri" panose="020F0502020204030204" pitchFamily="34" charset="0"/>
                <a:cs typeface="Arial" panose="020B0604020202020204" pitchFamily="34" charset="0"/>
              </a:defRPr>
            </a:lvl3pPr>
            <a:lvl4pPr>
              <a:defRPr>
                <a:solidFill>
                  <a:schemeClr val="tx1"/>
                </a:solidFill>
                <a:latin typeface="Calibri" panose="020F0502020204030204" pitchFamily="34" charset="0"/>
                <a:cs typeface="Arial" panose="020B0604020202020204" pitchFamily="34" charset="0"/>
              </a:defRPr>
            </a:lvl4pPr>
            <a:lvl5pPr>
              <a:defRPr>
                <a:solidFill>
                  <a:schemeClr val="tx1"/>
                </a:solidFill>
                <a:latin typeface="Calibri" panose="020F0502020204030204" pitchFamily="34" charset="0"/>
                <a:cs typeface="Arial" panose="020B0604020202020204" pitchFamily="34" charset="0"/>
              </a:defRPr>
            </a:lvl5pPr>
            <a:lvl6pPr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fontAlgn="base">
              <a:spcBef>
                <a:spcPct val="0"/>
              </a:spcBef>
              <a:spcAft>
                <a:spcPct val="0"/>
              </a:spcAft>
            </a:pPr>
            <a:r>
              <a:rPr lang="en-US" altLang="en-US" sz="2400" dirty="0" err="1">
                <a:solidFill>
                  <a:srgbClr val="0000CC"/>
                </a:solidFill>
                <a:latin typeface="#9Slide05 Brannboll Ny" panose="02000000000000000000" pitchFamily="2" charset="0"/>
              </a:rPr>
              <a:t>Gặp</a:t>
            </a:r>
            <a:r>
              <a:rPr lang="en-US" altLang="en-US" sz="2400" dirty="0">
                <a:solidFill>
                  <a:srgbClr val="0000CC"/>
                </a:solidFill>
                <a:latin typeface="#9Slide05 Brannboll Ny" panose="02000000000000000000" pitchFamily="2" charset="0"/>
              </a:rPr>
              <a:t> </a:t>
            </a:r>
            <a:r>
              <a:rPr lang="en-US" altLang="en-US" sz="2400" dirty="0" err="1">
                <a:solidFill>
                  <a:srgbClr val="0000CC"/>
                </a:solidFill>
                <a:latin typeface="#9Slide05 Brannboll Ny" panose="02000000000000000000" pitchFamily="2" charset="0"/>
              </a:rPr>
              <a:t>bài</a:t>
            </a:r>
            <a:r>
              <a:rPr lang="en-US" altLang="en-US" sz="2400" dirty="0">
                <a:solidFill>
                  <a:srgbClr val="0000CC"/>
                </a:solidFill>
                <a:latin typeface="#9Slide05 Brannboll Ny" panose="02000000000000000000" pitchFamily="2" charset="0"/>
              </a:rPr>
              <a:t> </a:t>
            </a:r>
            <a:r>
              <a:rPr lang="en-US" altLang="en-US" sz="2400" dirty="0" err="1">
                <a:solidFill>
                  <a:srgbClr val="0000CC"/>
                </a:solidFill>
                <a:latin typeface="#9Slide05 Brannboll Ny" panose="02000000000000000000" pitchFamily="2" charset="0"/>
              </a:rPr>
              <a:t>khó</a:t>
            </a:r>
            <a:r>
              <a:rPr lang="en-US" altLang="en-US" sz="2400" dirty="0">
                <a:solidFill>
                  <a:srgbClr val="0000CC"/>
                </a:solidFill>
                <a:latin typeface="#9Slide05 Brannboll Ny" panose="02000000000000000000" pitchFamily="2" charset="0"/>
              </a:rPr>
              <a:t> </a:t>
            </a:r>
            <a:r>
              <a:rPr lang="en-US" altLang="en-US" sz="2400" dirty="0" err="1">
                <a:solidFill>
                  <a:srgbClr val="0000CC"/>
                </a:solidFill>
                <a:latin typeface="#9Slide05 Brannboll Ny" panose="02000000000000000000" pitchFamily="2" charset="0"/>
              </a:rPr>
              <a:t>thì</a:t>
            </a:r>
            <a:r>
              <a:rPr lang="en-US" altLang="en-US" sz="2400" dirty="0">
                <a:solidFill>
                  <a:srgbClr val="0000CC"/>
                </a:solidFill>
                <a:latin typeface="#9Slide05 Brannboll Ny" panose="02000000000000000000" pitchFamily="2" charset="0"/>
              </a:rPr>
              <a:t> </a:t>
            </a:r>
            <a:r>
              <a:rPr lang="en-US" altLang="en-US" sz="2400" dirty="0" err="1">
                <a:solidFill>
                  <a:srgbClr val="0000CC"/>
                </a:solidFill>
                <a:latin typeface="#9Slide05 Brannboll Ny" panose="02000000000000000000" pitchFamily="2" charset="0"/>
              </a:rPr>
              <a:t>chủ</a:t>
            </a:r>
            <a:r>
              <a:rPr lang="en-US" altLang="en-US" sz="2400" dirty="0">
                <a:solidFill>
                  <a:srgbClr val="0000CC"/>
                </a:solidFill>
                <a:latin typeface="#9Slide05 Brannboll Ny" panose="02000000000000000000" pitchFamily="2" charset="0"/>
              </a:rPr>
              <a:t> </a:t>
            </a:r>
            <a:r>
              <a:rPr lang="en-US" altLang="en-US" sz="2400" dirty="0" err="1">
                <a:solidFill>
                  <a:srgbClr val="0000CC"/>
                </a:solidFill>
                <a:latin typeface="#9Slide05 Brannboll Ny" panose="02000000000000000000" pitchFamily="2" charset="0"/>
              </a:rPr>
              <a:t>động</a:t>
            </a:r>
            <a:r>
              <a:rPr lang="en-US" altLang="en-US" sz="2400" dirty="0">
                <a:solidFill>
                  <a:srgbClr val="0000CC"/>
                </a:solidFill>
                <a:latin typeface="#9Slide05 Brannboll Ny" panose="02000000000000000000" pitchFamily="2" charset="0"/>
              </a:rPr>
              <a:t> </a:t>
            </a:r>
            <a:r>
              <a:rPr lang="en-US" altLang="en-US" sz="2400" dirty="0" err="1">
                <a:solidFill>
                  <a:srgbClr val="0000CC"/>
                </a:solidFill>
                <a:latin typeface="#9Slide05 Brannboll Ny" panose="02000000000000000000" pitchFamily="2" charset="0"/>
              </a:rPr>
              <a:t>nghiên</a:t>
            </a:r>
            <a:r>
              <a:rPr lang="en-US" altLang="en-US" sz="2400" dirty="0">
                <a:solidFill>
                  <a:srgbClr val="0000CC"/>
                </a:solidFill>
                <a:latin typeface="#9Slide05 Brannboll Ny" panose="02000000000000000000" pitchFamily="2" charset="0"/>
              </a:rPr>
              <a:t> </a:t>
            </a:r>
            <a:r>
              <a:rPr lang="en-US" altLang="en-US" sz="2400" dirty="0" err="1">
                <a:solidFill>
                  <a:srgbClr val="0000CC"/>
                </a:solidFill>
                <a:latin typeface="#9Slide05 Brannboll Ny" panose="02000000000000000000" pitchFamily="2" charset="0"/>
              </a:rPr>
              <a:t>cứu</a:t>
            </a:r>
            <a:r>
              <a:rPr lang="en-US" altLang="en-US" sz="2400" dirty="0">
                <a:solidFill>
                  <a:srgbClr val="0000CC"/>
                </a:solidFill>
                <a:latin typeface="#9Slide05 Brannboll Ny" panose="02000000000000000000" pitchFamily="2" charset="0"/>
              </a:rPr>
              <a:t> </a:t>
            </a:r>
            <a:r>
              <a:rPr lang="en-US" altLang="en-US" sz="2400" dirty="0" err="1">
                <a:solidFill>
                  <a:srgbClr val="0000CC"/>
                </a:solidFill>
                <a:latin typeface="#9Slide05 Brannboll Ny" panose="02000000000000000000" pitchFamily="2" charset="0"/>
              </a:rPr>
              <a:t>cách</a:t>
            </a:r>
            <a:r>
              <a:rPr lang="en-US" altLang="en-US" sz="2400" dirty="0">
                <a:solidFill>
                  <a:srgbClr val="0000CC"/>
                </a:solidFill>
                <a:latin typeface="#9Slide05 Brannboll Ny" panose="02000000000000000000" pitchFamily="2" charset="0"/>
              </a:rPr>
              <a:t> </a:t>
            </a:r>
            <a:r>
              <a:rPr lang="en-US" altLang="en-US" sz="2400" dirty="0" err="1">
                <a:solidFill>
                  <a:srgbClr val="0000CC"/>
                </a:solidFill>
                <a:latin typeface="#9Slide05 Brannboll Ny" panose="02000000000000000000" pitchFamily="2" charset="0"/>
              </a:rPr>
              <a:t>làm</a:t>
            </a:r>
            <a:r>
              <a:rPr lang="en-US" altLang="en-US" sz="2400" dirty="0">
                <a:solidFill>
                  <a:srgbClr val="0000CC"/>
                </a:solidFill>
                <a:latin typeface="#9Slide05 Brannboll Ny" panose="02000000000000000000" pitchFamily="2" charset="0"/>
              </a:rPr>
              <a:t>, </a:t>
            </a:r>
            <a:r>
              <a:rPr lang="en-US" altLang="en-US" sz="2400" dirty="0" err="1">
                <a:solidFill>
                  <a:srgbClr val="0000CC"/>
                </a:solidFill>
                <a:latin typeface="#9Slide05 Brannboll Ny" panose="02000000000000000000" pitchFamily="2" charset="0"/>
              </a:rPr>
              <a:t>không</a:t>
            </a:r>
            <a:r>
              <a:rPr lang="en-US" altLang="en-US" sz="2400" dirty="0">
                <a:solidFill>
                  <a:srgbClr val="0000CC"/>
                </a:solidFill>
                <a:latin typeface="#9Slide05 Brannboll Ny" panose="02000000000000000000" pitchFamily="2" charset="0"/>
              </a:rPr>
              <a:t> </a:t>
            </a:r>
            <a:r>
              <a:rPr lang="en-US" altLang="en-US" sz="2400" dirty="0" err="1">
                <a:solidFill>
                  <a:srgbClr val="0000CC"/>
                </a:solidFill>
                <a:latin typeface="#9Slide05 Brannboll Ny" panose="02000000000000000000" pitchFamily="2" charset="0"/>
              </a:rPr>
              <a:t>ngồi</a:t>
            </a:r>
            <a:r>
              <a:rPr lang="en-US" altLang="en-US" sz="2400" dirty="0">
                <a:solidFill>
                  <a:srgbClr val="0000CC"/>
                </a:solidFill>
                <a:latin typeface="#9Slide05 Brannboll Ny" panose="02000000000000000000" pitchFamily="2" charset="0"/>
              </a:rPr>
              <a:t> </a:t>
            </a:r>
            <a:r>
              <a:rPr lang="en-US" altLang="en-US" sz="2400" dirty="0" err="1">
                <a:solidFill>
                  <a:srgbClr val="0000CC"/>
                </a:solidFill>
                <a:latin typeface="#9Slide05 Brannboll Ny" panose="02000000000000000000" pitchFamily="2" charset="0"/>
              </a:rPr>
              <a:t>đợi</a:t>
            </a:r>
            <a:r>
              <a:rPr lang="en-US" altLang="en-US" sz="2400" dirty="0">
                <a:solidFill>
                  <a:srgbClr val="0000CC"/>
                </a:solidFill>
                <a:latin typeface="#9Slide05 Brannboll Ny" panose="02000000000000000000" pitchFamily="2" charset="0"/>
              </a:rPr>
              <a:t> </a:t>
            </a:r>
            <a:r>
              <a:rPr lang="en-US" altLang="en-US" sz="2400" dirty="0" err="1">
                <a:solidFill>
                  <a:srgbClr val="0000CC"/>
                </a:solidFill>
                <a:latin typeface="#9Slide05 Brannboll Ny" panose="02000000000000000000" pitchFamily="2" charset="0"/>
              </a:rPr>
              <a:t>người</a:t>
            </a:r>
            <a:r>
              <a:rPr lang="en-US" altLang="en-US" sz="2400" dirty="0">
                <a:solidFill>
                  <a:srgbClr val="0000CC"/>
                </a:solidFill>
                <a:latin typeface="#9Slide05 Brannboll Ny" panose="02000000000000000000" pitchFamily="2" charset="0"/>
              </a:rPr>
              <a:t> </a:t>
            </a:r>
            <a:r>
              <a:rPr lang="en-US" altLang="en-US" sz="2400" dirty="0" err="1">
                <a:solidFill>
                  <a:srgbClr val="0000CC"/>
                </a:solidFill>
                <a:latin typeface="#9Slide05 Brannboll Ny" panose="02000000000000000000" pitchFamily="2" charset="0"/>
              </a:rPr>
              <a:t>khác</a:t>
            </a:r>
            <a:r>
              <a:rPr lang="en-US" altLang="en-US" sz="2400" dirty="0">
                <a:solidFill>
                  <a:srgbClr val="0000CC"/>
                </a:solidFill>
                <a:latin typeface="#9Slide05 Brannboll Ny" panose="02000000000000000000" pitchFamily="2" charset="0"/>
              </a:rPr>
              <a:t> </a:t>
            </a:r>
            <a:r>
              <a:rPr lang="en-US" altLang="en-US" sz="2400" dirty="0" err="1">
                <a:solidFill>
                  <a:srgbClr val="0000CC"/>
                </a:solidFill>
                <a:latin typeface="#9Slide05 Brannboll Ny" panose="02000000000000000000" pitchFamily="2" charset="0"/>
              </a:rPr>
              <a:t>làm</a:t>
            </a:r>
            <a:r>
              <a:rPr lang="en-US" altLang="en-US" sz="2400" dirty="0">
                <a:solidFill>
                  <a:srgbClr val="0000CC"/>
                </a:solidFill>
                <a:latin typeface="#9Slide05 Brannboll Ny" panose="02000000000000000000" pitchFamily="2" charset="0"/>
              </a:rPr>
              <a:t> </a:t>
            </a:r>
            <a:r>
              <a:rPr lang="en-US" altLang="en-US" sz="2400" dirty="0" err="1">
                <a:solidFill>
                  <a:srgbClr val="0000CC"/>
                </a:solidFill>
                <a:latin typeface="#9Slide05 Brannboll Ny" panose="02000000000000000000" pitchFamily="2" charset="0"/>
              </a:rPr>
              <a:t>hộ</a:t>
            </a:r>
            <a:endParaRPr lang="vi-VN" altLang="en-US" sz="2400" dirty="0">
              <a:solidFill>
                <a:srgbClr val="0000CC"/>
              </a:solidFill>
              <a:latin typeface="#9Slide05 Brannboll Ny" panose="02000000000000000000" pitchFamily="2" charset="0"/>
            </a:endParaRPr>
          </a:p>
        </p:txBody>
      </p:sp>
      <p:sp>
        <p:nvSpPr>
          <p:cNvPr id="14" name="Freeform 8">
            <a:extLst>
              <a:ext uri="{FF2B5EF4-FFF2-40B4-BE49-F238E27FC236}">
                <a16:creationId xmlns:a16="http://schemas.microsoft.com/office/drawing/2014/main" id="{BF29700B-271B-F972-9D6C-FA67D2A76827}"/>
              </a:ext>
            </a:extLst>
          </p:cNvPr>
          <p:cNvSpPr/>
          <p:nvPr/>
        </p:nvSpPr>
        <p:spPr>
          <a:xfrm>
            <a:off x="8647383" y="1679709"/>
            <a:ext cx="1664203" cy="2380196"/>
          </a:xfrm>
          <a:custGeom>
            <a:avLst/>
            <a:gdLst>
              <a:gd name="connsiteX0" fmla="*/ 590550 w 1276350"/>
              <a:gd name="connsiteY0" fmla="*/ 2349500 h 2349500"/>
              <a:gd name="connsiteX1" fmla="*/ 406400 w 1276350"/>
              <a:gd name="connsiteY1" fmla="*/ 1358900 h 2349500"/>
              <a:gd name="connsiteX2" fmla="*/ 0 w 1276350"/>
              <a:gd name="connsiteY2" fmla="*/ 958850 h 2349500"/>
              <a:gd name="connsiteX3" fmla="*/ 12700 w 1276350"/>
              <a:gd name="connsiteY3" fmla="*/ 50800 h 2349500"/>
              <a:gd name="connsiteX4" fmla="*/ 1130300 w 1276350"/>
              <a:gd name="connsiteY4" fmla="*/ 0 h 2349500"/>
              <a:gd name="connsiteX5" fmla="*/ 1276350 w 1276350"/>
              <a:gd name="connsiteY5" fmla="*/ 1073150 h 2349500"/>
              <a:gd name="connsiteX6" fmla="*/ 590550 w 1276350"/>
              <a:gd name="connsiteY6" fmla="*/ 2349500 h 2349500"/>
              <a:gd name="connsiteX0" fmla="*/ 590550 w 1276350"/>
              <a:gd name="connsiteY0" fmla="*/ 2349500 h 2349500"/>
              <a:gd name="connsiteX1" fmla="*/ 394494 w 1276350"/>
              <a:gd name="connsiteY1" fmla="*/ 1397000 h 2349500"/>
              <a:gd name="connsiteX2" fmla="*/ 0 w 1276350"/>
              <a:gd name="connsiteY2" fmla="*/ 958850 h 2349500"/>
              <a:gd name="connsiteX3" fmla="*/ 12700 w 1276350"/>
              <a:gd name="connsiteY3" fmla="*/ 50800 h 2349500"/>
              <a:gd name="connsiteX4" fmla="*/ 1130300 w 1276350"/>
              <a:gd name="connsiteY4" fmla="*/ 0 h 2349500"/>
              <a:gd name="connsiteX5" fmla="*/ 1276350 w 1276350"/>
              <a:gd name="connsiteY5" fmla="*/ 1073150 h 2349500"/>
              <a:gd name="connsiteX6" fmla="*/ 590550 w 1276350"/>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404066"/>
              <a:gd name="connsiteY0" fmla="*/ 2356644 h 2356644"/>
              <a:gd name="connsiteX1" fmla="*/ 477837 w 1404066"/>
              <a:gd name="connsiteY1" fmla="*/ 1397000 h 2356644"/>
              <a:gd name="connsiteX2" fmla="*/ 0 w 1404066"/>
              <a:gd name="connsiteY2" fmla="*/ 908844 h 2356644"/>
              <a:gd name="connsiteX3" fmla="*/ 96043 w 1404066"/>
              <a:gd name="connsiteY3" fmla="*/ 50800 h 2356644"/>
              <a:gd name="connsiteX4" fmla="*/ 1213643 w 1404066"/>
              <a:gd name="connsiteY4" fmla="*/ 0 h 2356644"/>
              <a:gd name="connsiteX5" fmla="*/ 1359693 w 1404066"/>
              <a:gd name="connsiteY5" fmla="*/ 1073150 h 2356644"/>
              <a:gd name="connsiteX6" fmla="*/ 685800 w 1404066"/>
              <a:gd name="connsiteY6" fmla="*/ 2356644 h 2356644"/>
              <a:gd name="connsiteX0" fmla="*/ 685800 w 1444658"/>
              <a:gd name="connsiteY0" fmla="*/ 2356644 h 2356644"/>
              <a:gd name="connsiteX1" fmla="*/ 477837 w 1444658"/>
              <a:gd name="connsiteY1" fmla="*/ 1397000 h 2356644"/>
              <a:gd name="connsiteX2" fmla="*/ 0 w 1444658"/>
              <a:gd name="connsiteY2" fmla="*/ 908844 h 2356644"/>
              <a:gd name="connsiteX3" fmla="*/ 96043 w 1444658"/>
              <a:gd name="connsiteY3" fmla="*/ 50800 h 2356644"/>
              <a:gd name="connsiteX4" fmla="*/ 1213643 w 1444658"/>
              <a:gd name="connsiteY4" fmla="*/ 0 h 2356644"/>
              <a:gd name="connsiteX5" fmla="*/ 1359693 w 1444658"/>
              <a:gd name="connsiteY5" fmla="*/ 1073150 h 2356644"/>
              <a:gd name="connsiteX6" fmla="*/ 685800 w 1444658"/>
              <a:gd name="connsiteY6" fmla="*/ 2356644 h 2356644"/>
              <a:gd name="connsiteX0" fmla="*/ 685800 w 1458167"/>
              <a:gd name="connsiteY0" fmla="*/ 2356644 h 2356644"/>
              <a:gd name="connsiteX1" fmla="*/ 477837 w 1458167"/>
              <a:gd name="connsiteY1" fmla="*/ 1397000 h 2356644"/>
              <a:gd name="connsiteX2" fmla="*/ 0 w 1458167"/>
              <a:gd name="connsiteY2" fmla="*/ 908844 h 2356644"/>
              <a:gd name="connsiteX3" fmla="*/ 96043 w 1458167"/>
              <a:gd name="connsiteY3" fmla="*/ 50800 h 2356644"/>
              <a:gd name="connsiteX4" fmla="*/ 1213643 w 1458167"/>
              <a:gd name="connsiteY4" fmla="*/ 0 h 2356644"/>
              <a:gd name="connsiteX5" fmla="*/ 1359693 w 1458167"/>
              <a:gd name="connsiteY5" fmla="*/ 1073150 h 2356644"/>
              <a:gd name="connsiteX6" fmla="*/ 685800 w 1458167"/>
              <a:gd name="connsiteY6" fmla="*/ 2356644 h 2356644"/>
              <a:gd name="connsiteX0" fmla="*/ 685800 w 1458167"/>
              <a:gd name="connsiteY0" fmla="*/ 2484291 h 2484291"/>
              <a:gd name="connsiteX1" fmla="*/ 477837 w 1458167"/>
              <a:gd name="connsiteY1" fmla="*/ 1524647 h 2484291"/>
              <a:gd name="connsiteX2" fmla="*/ 0 w 1458167"/>
              <a:gd name="connsiteY2" fmla="*/ 1036491 h 2484291"/>
              <a:gd name="connsiteX3" fmla="*/ 96043 w 1458167"/>
              <a:gd name="connsiteY3" fmla="*/ 178447 h 2484291"/>
              <a:gd name="connsiteX4" fmla="*/ 1213643 w 1458167"/>
              <a:gd name="connsiteY4" fmla="*/ 127647 h 2484291"/>
              <a:gd name="connsiteX5" fmla="*/ 1359693 w 1458167"/>
              <a:gd name="connsiteY5" fmla="*/ 1200797 h 2484291"/>
              <a:gd name="connsiteX6" fmla="*/ 685800 w 1458167"/>
              <a:gd name="connsiteY6" fmla="*/ 2484291 h 2484291"/>
              <a:gd name="connsiteX0" fmla="*/ 685800 w 1458167"/>
              <a:gd name="connsiteY0" fmla="*/ 2484832 h 2484832"/>
              <a:gd name="connsiteX1" fmla="*/ 477837 w 1458167"/>
              <a:gd name="connsiteY1" fmla="*/ 1525188 h 2484832"/>
              <a:gd name="connsiteX2" fmla="*/ 0 w 1458167"/>
              <a:gd name="connsiteY2" fmla="*/ 1037032 h 2484832"/>
              <a:gd name="connsiteX3" fmla="*/ 76993 w 1458167"/>
              <a:gd name="connsiteY3" fmla="*/ 176607 h 2484832"/>
              <a:gd name="connsiteX4" fmla="*/ 1213643 w 1458167"/>
              <a:gd name="connsiteY4" fmla="*/ 128188 h 2484832"/>
              <a:gd name="connsiteX5" fmla="*/ 1359693 w 1458167"/>
              <a:gd name="connsiteY5" fmla="*/ 1201338 h 2484832"/>
              <a:gd name="connsiteX6" fmla="*/ 685800 w 1458167"/>
              <a:gd name="connsiteY6" fmla="*/ 2484832 h 2484832"/>
              <a:gd name="connsiteX0" fmla="*/ 685800 w 1458167"/>
              <a:gd name="connsiteY0" fmla="*/ 2598539 h 2598539"/>
              <a:gd name="connsiteX1" fmla="*/ 477837 w 1458167"/>
              <a:gd name="connsiteY1" fmla="*/ 1638895 h 2598539"/>
              <a:gd name="connsiteX2" fmla="*/ 0 w 1458167"/>
              <a:gd name="connsiteY2" fmla="*/ 1150739 h 2598539"/>
              <a:gd name="connsiteX3" fmla="*/ 76993 w 1458167"/>
              <a:gd name="connsiteY3" fmla="*/ 290314 h 2598539"/>
              <a:gd name="connsiteX4" fmla="*/ 1213643 w 1458167"/>
              <a:gd name="connsiteY4" fmla="*/ 241895 h 2598539"/>
              <a:gd name="connsiteX5" fmla="*/ 1359693 w 1458167"/>
              <a:gd name="connsiteY5" fmla="*/ 1315045 h 2598539"/>
              <a:gd name="connsiteX6" fmla="*/ 685800 w 1458167"/>
              <a:gd name="connsiteY6" fmla="*/ 2598539 h 2598539"/>
              <a:gd name="connsiteX0" fmla="*/ 761202 w 1533569"/>
              <a:gd name="connsiteY0" fmla="*/ 2598539 h 2598539"/>
              <a:gd name="connsiteX1" fmla="*/ 553239 w 1533569"/>
              <a:gd name="connsiteY1" fmla="*/ 1638895 h 2598539"/>
              <a:gd name="connsiteX2" fmla="*/ 75402 w 1533569"/>
              <a:gd name="connsiteY2" fmla="*/ 1150739 h 2598539"/>
              <a:gd name="connsiteX3" fmla="*/ 152395 w 1533569"/>
              <a:gd name="connsiteY3" fmla="*/ 290314 h 2598539"/>
              <a:gd name="connsiteX4" fmla="*/ 1289045 w 1533569"/>
              <a:gd name="connsiteY4" fmla="*/ 241895 h 2598539"/>
              <a:gd name="connsiteX5" fmla="*/ 1435095 w 1533569"/>
              <a:gd name="connsiteY5" fmla="*/ 1315045 h 2598539"/>
              <a:gd name="connsiteX6" fmla="*/ 761202 w 1533569"/>
              <a:gd name="connsiteY6" fmla="*/ 2598539 h 2598539"/>
              <a:gd name="connsiteX0" fmla="*/ 825046 w 1597413"/>
              <a:gd name="connsiteY0" fmla="*/ 2598539 h 2598539"/>
              <a:gd name="connsiteX1" fmla="*/ 617083 w 1597413"/>
              <a:gd name="connsiteY1" fmla="*/ 1638895 h 2598539"/>
              <a:gd name="connsiteX2" fmla="*/ 139246 w 1597413"/>
              <a:gd name="connsiteY2" fmla="*/ 1150739 h 2598539"/>
              <a:gd name="connsiteX3" fmla="*/ 216239 w 1597413"/>
              <a:gd name="connsiteY3" fmla="*/ 290314 h 2598539"/>
              <a:gd name="connsiteX4" fmla="*/ 1352889 w 1597413"/>
              <a:gd name="connsiteY4" fmla="*/ 241895 h 2598539"/>
              <a:gd name="connsiteX5" fmla="*/ 1498939 w 1597413"/>
              <a:gd name="connsiteY5" fmla="*/ 1315045 h 2598539"/>
              <a:gd name="connsiteX6" fmla="*/ 825046 w 1597413"/>
              <a:gd name="connsiteY6" fmla="*/ 2598539 h 2598539"/>
              <a:gd name="connsiteX0" fmla="*/ 818095 w 1590462"/>
              <a:gd name="connsiteY0" fmla="*/ 2598539 h 2598539"/>
              <a:gd name="connsiteX1" fmla="*/ 610132 w 1590462"/>
              <a:gd name="connsiteY1" fmla="*/ 1638895 h 2598539"/>
              <a:gd name="connsiteX2" fmla="*/ 132295 w 1590462"/>
              <a:gd name="connsiteY2" fmla="*/ 1150739 h 2598539"/>
              <a:gd name="connsiteX3" fmla="*/ 209288 w 1590462"/>
              <a:gd name="connsiteY3" fmla="*/ 290314 h 2598539"/>
              <a:gd name="connsiteX4" fmla="*/ 1345938 w 1590462"/>
              <a:gd name="connsiteY4" fmla="*/ 241895 h 2598539"/>
              <a:gd name="connsiteX5" fmla="*/ 1491988 w 1590462"/>
              <a:gd name="connsiteY5" fmla="*/ 1315045 h 2598539"/>
              <a:gd name="connsiteX6" fmla="*/ 818095 w 1590462"/>
              <a:gd name="connsiteY6" fmla="*/ 2598539 h 2598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0462" h="2598539">
                <a:moveTo>
                  <a:pt x="818095" y="2598539"/>
                </a:moveTo>
                <a:cubicBezTo>
                  <a:pt x="771793" y="2281039"/>
                  <a:pt x="789784" y="1984970"/>
                  <a:pt x="610132" y="1638895"/>
                </a:cubicBezTo>
                <a:cubicBezTo>
                  <a:pt x="484191" y="1469032"/>
                  <a:pt x="324911" y="1322983"/>
                  <a:pt x="132295" y="1150739"/>
                </a:cubicBezTo>
                <a:cubicBezTo>
                  <a:pt x="-34922" y="997281"/>
                  <a:pt x="-78313" y="672372"/>
                  <a:pt x="209288" y="290314"/>
                </a:cubicBezTo>
                <a:cubicBezTo>
                  <a:pt x="560390" y="-112382"/>
                  <a:pt x="1037699" y="-65022"/>
                  <a:pt x="1345938" y="241895"/>
                </a:cubicBezTo>
                <a:cubicBezTo>
                  <a:pt x="1606553" y="511506"/>
                  <a:pt x="1664761" y="864458"/>
                  <a:pt x="1491988" y="1315045"/>
                </a:cubicBezTo>
                <a:cubicBezTo>
                  <a:pt x="1293551" y="1783357"/>
                  <a:pt x="1073682" y="2189758"/>
                  <a:pt x="818095" y="2598539"/>
                </a:cubicBezTo>
                <a:close/>
              </a:path>
            </a:pathLst>
          </a:custGeom>
          <a:solidFill>
            <a:srgbClr val="9BBB59"/>
          </a:solidFill>
          <a:ln w="76200" cap="flat" cmpd="sng" algn="ctr">
            <a:solidFill>
              <a:sysClr val="window" lastClr="FFFFFF"/>
            </a:solidFill>
            <a:prstDash val="solid"/>
            <a:miter lim="800000"/>
          </a:ln>
          <a:effectLst>
            <a:outerShdw blurRad="63500" sx="102000" sy="102000" algn="ctr"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5" name="Freeform 28">
            <a:extLst>
              <a:ext uri="{FF2B5EF4-FFF2-40B4-BE49-F238E27FC236}">
                <a16:creationId xmlns:a16="http://schemas.microsoft.com/office/drawing/2014/main" id="{C6C8F327-5741-91FA-305C-C34476CEEA36}"/>
              </a:ext>
            </a:extLst>
          </p:cNvPr>
          <p:cNvSpPr/>
          <p:nvPr/>
        </p:nvSpPr>
        <p:spPr>
          <a:xfrm rot="151980" flipH="1" flipV="1">
            <a:off x="8686800" y="3973513"/>
            <a:ext cx="1590675" cy="2598737"/>
          </a:xfrm>
          <a:custGeom>
            <a:avLst/>
            <a:gdLst>
              <a:gd name="connsiteX0" fmla="*/ 590550 w 1276350"/>
              <a:gd name="connsiteY0" fmla="*/ 2349500 h 2349500"/>
              <a:gd name="connsiteX1" fmla="*/ 406400 w 1276350"/>
              <a:gd name="connsiteY1" fmla="*/ 1358900 h 2349500"/>
              <a:gd name="connsiteX2" fmla="*/ 0 w 1276350"/>
              <a:gd name="connsiteY2" fmla="*/ 958850 h 2349500"/>
              <a:gd name="connsiteX3" fmla="*/ 12700 w 1276350"/>
              <a:gd name="connsiteY3" fmla="*/ 50800 h 2349500"/>
              <a:gd name="connsiteX4" fmla="*/ 1130300 w 1276350"/>
              <a:gd name="connsiteY4" fmla="*/ 0 h 2349500"/>
              <a:gd name="connsiteX5" fmla="*/ 1276350 w 1276350"/>
              <a:gd name="connsiteY5" fmla="*/ 1073150 h 2349500"/>
              <a:gd name="connsiteX6" fmla="*/ 590550 w 1276350"/>
              <a:gd name="connsiteY6" fmla="*/ 2349500 h 2349500"/>
              <a:gd name="connsiteX0" fmla="*/ 590550 w 1276350"/>
              <a:gd name="connsiteY0" fmla="*/ 2349500 h 2349500"/>
              <a:gd name="connsiteX1" fmla="*/ 394494 w 1276350"/>
              <a:gd name="connsiteY1" fmla="*/ 1397000 h 2349500"/>
              <a:gd name="connsiteX2" fmla="*/ 0 w 1276350"/>
              <a:gd name="connsiteY2" fmla="*/ 958850 h 2349500"/>
              <a:gd name="connsiteX3" fmla="*/ 12700 w 1276350"/>
              <a:gd name="connsiteY3" fmla="*/ 50800 h 2349500"/>
              <a:gd name="connsiteX4" fmla="*/ 1130300 w 1276350"/>
              <a:gd name="connsiteY4" fmla="*/ 0 h 2349500"/>
              <a:gd name="connsiteX5" fmla="*/ 1276350 w 1276350"/>
              <a:gd name="connsiteY5" fmla="*/ 1073150 h 2349500"/>
              <a:gd name="connsiteX6" fmla="*/ 590550 w 1276350"/>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404066"/>
              <a:gd name="connsiteY0" fmla="*/ 2356644 h 2356644"/>
              <a:gd name="connsiteX1" fmla="*/ 477837 w 1404066"/>
              <a:gd name="connsiteY1" fmla="*/ 1397000 h 2356644"/>
              <a:gd name="connsiteX2" fmla="*/ 0 w 1404066"/>
              <a:gd name="connsiteY2" fmla="*/ 908844 h 2356644"/>
              <a:gd name="connsiteX3" fmla="*/ 96043 w 1404066"/>
              <a:gd name="connsiteY3" fmla="*/ 50800 h 2356644"/>
              <a:gd name="connsiteX4" fmla="*/ 1213643 w 1404066"/>
              <a:gd name="connsiteY4" fmla="*/ 0 h 2356644"/>
              <a:gd name="connsiteX5" fmla="*/ 1359693 w 1404066"/>
              <a:gd name="connsiteY5" fmla="*/ 1073150 h 2356644"/>
              <a:gd name="connsiteX6" fmla="*/ 685800 w 1404066"/>
              <a:gd name="connsiteY6" fmla="*/ 2356644 h 2356644"/>
              <a:gd name="connsiteX0" fmla="*/ 685800 w 1444658"/>
              <a:gd name="connsiteY0" fmla="*/ 2356644 h 2356644"/>
              <a:gd name="connsiteX1" fmla="*/ 477837 w 1444658"/>
              <a:gd name="connsiteY1" fmla="*/ 1397000 h 2356644"/>
              <a:gd name="connsiteX2" fmla="*/ 0 w 1444658"/>
              <a:gd name="connsiteY2" fmla="*/ 908844 h 2356644"/>
              <a:gd name="connsiteX3" fmla="*/ 96043 w 1444658"/>
              <a:gd name="connsiteY3" fmla="*/ 50800 h 2356644"/>
              <a:gd name="connsiteX4" fmla="*/ 1213643 w 1444658"/>
              <a:gd name="connsiteY4" fmla="*/ 0 h 2356644"/>
              <a:gd name="connsiteX5" fmla="*/ 1359693 w 1444658"/>
              <a:gd name="connsiteY5" fmla="*/ 1073150 h 2356644"/>
              <a:gd name="connsiteX6" fmla="*/ 685800 w 1444658"/>
              <a:gd name="connsiteY6" fmla="*/ 2356644 h 2356644"/>
              <a:gd name="connsiteX0" fmla="*/ 685800 w 1458167"/>
              <a:gd name="connsiteY0" fmla="*/ 2356644 h 2356644"/>
              <a:gd name="connsiteX1" fmla="*/ 477837 w 1458167"/>
              <a:gd name="connsiteY1" fmla="*/ 1397000 h 2356644"/>
              <a:gd name="connsiteX2" fmla="*/ 0 w 1458167"/>
              <a:gd name="connsiteY2" fmla="*/ 908844 h 2356644"/>
              <a:gd name="connsiteX3" fmla="*/ 96043 w 1458167"/>
              <a:gd name="connsiteY3" fmla="*/ 50800 h 2356644"/>
              <a:gd name="connsiteX4" fmla="*/ 1213643 w 1458167"/>
              <a:gd name="connsiteY4" fmla="*/ 0 h 2356644"/>
              <a:gd name="connsiteX5" fmla="*/ 1359693 w 1458167"/>
              <a:gd name="connsiteY5" fmla="*/ 1073150 h 2356644"/>
              <a:gd name="connsiteX6" fmla="*/ 685800 w 1458167"/>
              <a:gd name="connsiteY6" fmla="*/ 2356644 h 2356644"/>
              <a:gd name="connsiteX0" fmla="*/ 685800 w 1458167"/>
              <a:gd name="connsiteY0" fmla="*/ 2484291 h 2484291"/>
              <a:gd name="connsiteX1" fmla="*/ 477837 w 1458167"/>
              <a:gd name="connsiteY1" fmla="*/ 1524647 h 2484291"/>
              <a:gd name="connsiteX2" fmla="*/ 0 w 1458167"/>
              <a:gd name="connsiteY2" fmla="*/ 1036491 h 2484291"/>
              <a:gd name="connsiteX3" fmla="*/ 96043 w 1458167"/>
              <a:gd name="connsiteY3" fmla="*/ 178447 h 2484291"/>
              <a:gd name="connsiteX4" fmla="*/ 1213643 w 1458167"/>
              <a:gd name="connsiteY4" fmla="*/ 127647 h 2484291"/>
              <a:gd name="connsiteX5" fmla="*/ 1359693 w 1458167"/>
              <a:gd name="connsiteY5" fmla="*/ 1200797 h 2484291"/>
              <a:gd name="connsiteX6" fmla="*/ 685800 w 1458167"/>
              <a:gd name="connsiteY6" fmla="*/ 2484291 h 2484291"/>
              <a:gd name="connsiteX0" fmla="*/ 685800 w 1458167"/>
              <a:gd name="connsiteY0" fmla="*/ 2484832 h 2484832"/>
              <a:gd name="connsiteX1" fmla="*/ 477837 w 1458167"/>
              <a:gd name="connsiteY1" fmla="*/ 1525188 h 2484832"/>
              <a:gd name="connsiteX2" fmla="*/ 0 w 1458167"/>
              <a:gd name="connsiteY2" fmla="*/ 1037032 h 2484832"/>
              <a:gd name="connsiteX3" fmla="*/ 76993 w 1458167"/>
              <a:gd name="connsiteY3" fmla="*/ 176607 h 2484832"/>
              <a:gd name="connsiteX4" fmla="*/ 1213643 w 1458167"/>
              <a:gd name="connsiteY4" fmla="*/ 128188 h 2484832"/>
              <a:gd name="connsiteX5" fmla="*/ 1359693 w 1458167"/>
              <a:gd name="connsiteY5" fmla="*/ 1201338 h 2484832"/>
              <a:gd name="connsiteX6" fmla="*/ 685800 w 1458167"/>
              <a:gd name="connsiteY6" fmla="*/ 2484832 h 2484832"/>
              <a:gd name="connsiteX0" fmla="*/ 685800 w 1458167"/>
              <a:gd name="connsiteY0" fmla="*/ 2598539 h 2598539"/>
              <a:gd name="connsiteX1" fmla="*/ 477837 w 1458167"/>
              <a:gd name="connsiteY1" fmla="*/ 1638895 h 2598539"/>
              <a:gd name="connsiteX2" fmla="*/ 0 w 1458167"/>
              <a:gd name="connsiteY2" fmla="*/ 1150739 h 2598539"/>
              <a:gd name="connsiteX3" fmla="*/ 76993 w 1458167"/>
              <a:gd name="connsiteY3" fmla="*/ 290314 h 2598539"/>
              <a:gd name="connsiteX4" fmla="*/ 1213643 w 1458167"/>
              <a:gd name="connsiteY4" fmla="*/ 241895 h 2598539"/>
              <a:gd name="connsiteX5" fmla="*/ 1359693 w 1458167"/>
              <a:gd name="connsiteY5" fmla="*/ 1315045 h 2598539"/>
              <a:gd name="connsiteX6" fmla="*/ 685800 w 1458167"/>
              <a:gd name="connsiteY6" fmla="*/ 2598539 h 2598539"/>
              <a:gd name="connsiteX0" fmla="*/ 761202 w 1533569"/>
              <a:gd name="connsiteY0" fmla="*/ 2598539 h 2598539"/>
              <a:gd name="connsiteX1" fmla="*/ 553239 w 1533569"/>
              <a:gd name="connsiteY1" fmla="*/ 1638895 h 2598539"/>
              <a:gd name="connsiteX2" fmla="*/ 75402 w 1533569"/>
              <a:gd name="connsiteY2" fmla="*/ 1150739 h 2598539"/>
              <a:gd name="connsiteX3" fmla="*/ 152395 w 1533569"/>
              <a:gd name="connsiteY3" fmla="*/ 290314 h 2598539"/>
              <a:gd name="connsiteX4" fmla="*/ 1289045 w 1533569"/>
              <a:gd name="connsiteY4" fmla="*/ 241895 h 2598539"/>
              <a:gd name="connsiteX5" fmla="*/ 1435095 w 1533569"/>
              <a:gd name="connsiteY5" fmla="*/ 1315045 h 2598539"/>
              <a:gd name="connsiteX6" fmla="*/ 761202 w 1533569"/>
              <a:gd name="connsiteY6" fmla="*/ 2598539 h 2598539"/>
              <a:gd name="connsiteX0" fmla="*/ 825046 w 1597413"/>
              <a:gd name="connsiteY0" fmla="*/ 2598539 h 2598539"/>
              <a:gd name="connsiteX1" fmla="*/ 617083 w 1597413"/>
              <a:gd name="connsiteY1" fmla="*/ 1638895 h 2598539"/>
              <a:gd name="connsiteX2" fmla="*/ 139246 w 1597413"/>
              <a:gd name="connsiteY2" fmla="*/ 1150739 h 2598539"/>
              <a:gd name="connsiteX3" fmla="*/ 216239 w 1597413"/>
              <a:gd name="connsiteY3" fmla="*/ 290314 h 2598539"/>
              <a:gd name="connsiteX4" fmla="*/ 1352889 w 1597413"/>
              <a:gd name="connsiteY4" fmla="*/ 241895 h 2598539"/>
              <a:gd name="connsiteX5" fmla="*/ 1498939 w 1597413"/>
              <a:gd name="connsiteY5" fmla="*/ 1315045 h 2598539"/>
              <a:gd name="connsiteX6" fmla="*/ 825046 w 1597413"/>
              <a:gd name="connsiteY6" fmla="*/ 2598539 h 2598539"/>
              <a:gd name="connsiteX0" fmla="*/ 818095 w 1590462"/>
              <a:gd name="connsiteY0" fmla="*/ 2598539 h 2598539"/>
              <a:gd name="connsiteX1" fmla="*/ 610132 w 1590462"/>
              <a:gd name="connsiteY1" fmla="*/ 1638895 h 2598539"/>
              <a:gd name="connsiteX2" fmla="*/ 132295 w 1590462"/>
              <a:gd name="connsiteY2" fmla="*/ 1150739 h 2598539"/>
              <a:gd name="connsiteX3" fmla="*/ 209288 w 1590462"/>
              <a:gd name="connsiteY3" fmla="*/ 290314 h 2598539"/>
              <a:gd name="connsiteX4" fmla="*/ 1345938 w 1590462"/>
              <a:gd name="connsiteY4" fmla="*/ 241895 h 2598539"/>
              <a:gd name="connsiteX5" fmla="*/ 1491988 w 1590462"/>
              <a:gd name="connsiteY5" fmla="*/ 1315045 h 2598539"/>
              <a:gd name="connsiteX6" fmla="*/ 818095 w 1590462"/>
              <a:gd name="connsiteY6" fmla="*/ 2598539 h 2598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0462" h="2598539">
                <a:moveTo>
                  <a:pt x="818095" y="2598539"/>
                </a:moveTo>
                <a:cubicBezTo>
                  <a:pt x="771793" y="2281039"/>
                  <a:pt x="789784" y="1984970"/>
                  <a:pt x="610132" y="1638895"/>
                </a:cubicBezTo>
                <a:cubicBezTo>
                  <a:pt x="484191" y="1469032"/>
                  <a:pt x="324911" y="1322983"/>
                  <a:pt x="132295" y="1150739"/>
                </a:cubicBezTo>
                <a:cubicBezTo>
                  <a:pt x="-34922" y="997281"/>
                  <a:pt x="-78313" y="672372"/>
                  <a:pt x="209288" y="290314"/>
                </a:cubicBezTo>
                <a:cubicBezTo>
                  <a:pt x="560390" y="-112382"/>
                  <a:pt x="1037699" y="-65022"/>
                  <a:pt x="1345938" y="241895"/>
                </a:cubicBezTo>
                <a:cubicBezTo>
                  <a:pt x="1606553" y="511506"/>
                  <a:pt x="1664761" y="864458"/>
                  <a:pt x="1491988" y="1315045"/>
                </a:cubicBezTo>
                <a:cubicBezTo>
                  <a:pt x="1293551" y="1783357"/>
                  <a:pt x="1073682" y="2189758"/>
                  <a:pt x="818095" y="2598539"/>
                </a:cubicBezTo>
                <a:close/>
              </a:path>
            </a:pathLst>
          </a:custGeom>
          <a:solidFill>
            <a:srgbClr val="4BACC6"/>
          </a:solidFill>
          <a:ln w="76200" cap="flat" cmpd="sng" algn="ctr">
            <a:solidFill>
              <a:sysClr val="window" lastClr="FFFFFF"/>
            </a:solidFill>
            <a:prstDash val="solid"/>
            <a:miter lim="800000"/>
          </a:ln>
          <a:effectLst>
            <a:outerShdw blurRad="63500" sx="102000" sy="102000" algn="ctr"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6" name="Freeform 29">
            <a:extLst>
              <a:ext uri="{FF2B5EF4-FFF2-40B4-BE49-F238E27FC236}">
                <a16:creationId xmlns:a16="http://schemas.microsoft.com/office/drawing/2014/main" id="{C4E2991D-D123-F3AA-CD86-596BC02B8142}"/>
              </a:ext>
            </a:extLst>
          </p:cNvPr>
          <p:cNvSpPr/>
          <p:nvPr/>
        </p:nvSpPr>
        <p:spPr>
          <a:xfrm rot="14441698" flipH="1" flipV="1">
            <a:off x="9781381" y="1966119"/>
            <a:ext cx="1590675" cy="2598738"/>
          </a:xfrm>
          <a:custGeom>
            <a:avLst/>
            <a:gdLst>
              <a:gd name="connsiteX0" fmla="*/ 590550 w 1276350"/>
              <a:gd name="connsiteY0" fmla="*/ 2349500 h 2349500"/>
              <a:gd name="connsiteX1" fmla="*/ 406400 w 1276350"/>
              <a:gd name="connsiteY1" fmla="*/ 1358900 h 2349500"/>
              <a:gd name="connsiteX2" fmla="*/ 0 w 1276350"/>
              <a:gd name="connsiteY2" fmla="*/ 958850 h 2349500"/>
              <a:gd name="connsiteX3" fmla="*/ 12700 w 1276350"/>
              <a:gd name="connsiteY3" fmla="*/ 50800 h 2349500"/>
              <a:gd name="connsiteX4" fmla="*/ 1130300 w 1276350"/>
              <a:gd name="connsiteY4" fmla="*/ 0 h 2349500"/>
              <a:gd name="connsiteX5" fmla="*/ 1276350 w 1276350"/>
              <a:gd name="connsiteY5" fmla="*/ 1073150 h 2349500"/>
              <a:gd name="connsiteX6" fmla="*/ 590550 w 1276350"/>
              <a:gd name="connsiteY6" fmla="*/ 2349500 h 2349500"/>
              <a:gd name="connsiteX0" fmla="*/ 590550 w 1276350"/>
              <a:gd name="connsiteY0" fmla="*/ 2349500 h 2349500"/>
              <a:gd name="connsiteX1" fmla="*/ 394494 w 1276350"/>
              <a:gd name="connsiteY1" fmla="*/ 1397000 h 2349500"/>
              <a:gd name="connsiteX2" fmla="*/ 0 w 1276350"/>
              <a:gd name="connsiteY2" fmla="*/ 958850 h 2349500"/>
              <a:gd name="connsiteX3" fmla="*/ 12700 w 1276350"/>
              <a:gd name="connsiteY3" fmla="*/ 50800 h 2349500"/>
              <a:gd name="connsiteX4" fmla="*/ 1130300 w 1276350"/>
              <a:gd name="connsiteY4" fmla="*/ 0 h 2349500"/>
              <a:gd name="connsiteX5" fmla="*/ 1276350 w 1276350"/>
              <a:gd name="connsiteY5" fmla="*/ 1073150 h 2349500"/>
              <a:gd name="connsiteX6" fmla="*/ 590550 w 1276350"/>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404066"/>
              <a:gd name="connsiteY0" fmla="*/ 2356644 h 2356644"/>
              <a:gd name="connsiteX1" fmla="*/ 477837 w 1404066"/>
              <a:gd name="connsiteY1" fmla="*/ 1397000 h 2356644"/>
              <a:gd name="connsiteX2" fmla="*/ 0 w 1404066"/>
              <a:gd name="connsiteY2" fmla="*/ 908844 h 2356644"/>
              <a:gd name="connsiteX3" fmla="*/ 96043 w 1404066"/>
              <a:gd name="connsiteY3" fmla="*/ 50800 h 2356644"/>
              <a:gd name="connsiteX4" fmla="*/ 1213643 w 1404066"/>
              <a:gd name="connsiteY4" fmla="*/ 0 h 2356644"/>
              <a:gd name="connsiteX5" fmla="*/ 1359693 w 1404066"/>
              <a:gd name="connsiteY5" fmla="*/ 1073150 h 2356644"/>
              <a:gd name="connsiteX6" fmla="*/ 685800 w 1404066"/>
              <a:gd name="connsiteY6" fmla="*/ 2356644 h 2356644"/>
              <a:gd name="connsiteX0" fmla="*/ 685800 w 1444658"/>
              <a:gd name="connsiteY0" fmla="*/ 2356644 h 2356644"/>
              <a:gd name="connsiteX1" fmla="*/ 477837 w 1444658"/>
              <a:gd name="connsiteY1" fmla="*/ 1397000 h 2356644"/>
              <a:gd name="connsiteX2" fmla="*/ 0 w 1444658"/>
              <a:gd name="connsiteY2" fmla="*/ 908844 h 2356644"/>
              <a:gd name="connsiteX3" fmla="*/ 96043 w 1444658"/>
              <a:gd name="connsiteY3" fmla="*/ 50800 h 2356644"/>
              <a:gd name="connsiteX4" fmla="*/ 1213643 w 1444658"/>
              <a:gd name="connsiteY4" fmla="*/ 0 h 2356644"/>
              <a:gd name="connsiteX5" fmla="*/ 1359693 w 1444658"/>
              <a:gd name="connsiteY5" fmla="*/ 1073150 h 2356644"/>
              <a:gd name="connsiteX6" fmla="*/ 685800 w 1444658"/>
              <a:gd name="connsiteY6" fmla="*/ 2356644 h 2356644"/>
              <a:gd name="connsiteX0" fmla="*/ 685800 w 1458167"/>
              <a:gd name="connsiteY0" fmla="*/ 2356644 h 2356644"/>
              <a:gd name="connsiteX1" fmla="*/ 477837 w 1458167"/>
              <a:gd name="connsiteY1" fmla="*/ 1397000 h 2356644"/>
              <a:gd name="connsiteX2" fmla="*/ 0 w 1458167"/>
              <a:gd name="connsiteY2" fmla="*/ 908844 h 2356644"/>
              <a:gd name="connsiteX3" fmla="*/ 96043 w 1458167"/>
              <a:gd name="connsiteY3" fmla="*/ 50800 h 2356644"/>
              <a:gd name="connsiteX4" fmla="*/ 1213643 w 1458167"/>
              <a:gd name="connsiteY4" fmla="*/ 0 h 2356644"/>
              <a:gd name="connsiteX5" fmla="*/ 1359693 w 1458167"/>
              <a:gd name="connsiteY5" fmla="*/ 1073150 h 2356644"/>
              <a:gd name="connsiteX6" fmla="*/ 685800 w 1458167"/>
              <a:gd name="connsiteY6" fmla="*/ 2356644 h 2356644"/>
              <a:gd name="connsiteX0" fmla="*/ 685800 w 1458167"/>
              <a:gd name="connsiteY0" fmla="*/ 2484291 h 2484291"/>
              <a:gd name="connsiteX1" fmla="*/ 477837 w 1458167"/>
              <a:gd name="connsiteY1" fmla="*/ 1524647 h 2484291"/>
              <a:gd name="connsiteX2" fmla="*/ 0 w 1458167"/>
              <a:gd name="connsiteY2" fmla="*/ 1036491 h 2484291"/>
              <a:gd name="connsiteX3" fmla="*/ 96043 w 1458167"/>
              <a:gd name="connsiteY3" fmla="*/ 178447 h 2484291"/>
              <a:gd name="connsiteX4" fmla="*/ 1213643 w 1458167"/>
              <a:gd name="connsiteY4" fmla="*/ 127647 h 2484291"/>
              <a:gd name="connsiteX5" fmla="*/ 1359693 w 1458167"/>
              <a:gd name="connsiteY5" fmla="*/ 1200797 h 2484291"/>
              <a:gd name="connsiteX6" fmla="*/ 685800 w 1458167"/>
              <a:gd name="connsiteY6" fmla="*/ 2484291 h 2484291"/>
              <a:gd name="connsiteX0" fmla="*/ 685800 w 1458167"/>
              <a:gd name="connsiteY0" fmla="*/ 2484832 h 2484832"/>
              <a:gd name="connsiteX1" fmla="*/ 477837 w 1458167"/>
              <a:gd name="connsiteY1" fmla="*/ 1525188 h 2484832"/>
              <a:gd name="connsiteX2" fmla="*/ 0 w 1458167"/>
              <a:gd name="connsiteY2" fmla="*/ 1037032 h 2484832"/>
              <a:gd name="connsiteX3" fmla="*/ 76993 w 1458167"/>
              <a:gd name="connsiteY3" fmla="*/ 176607 h 2484832"/>
              <a:gd name="connsiteX4" fmla="*/ 1213643 w 1458167"/>
              <a:gd name="connsiteY4" fmla="*/ 128188 h 2484832"/>
              <a:gd name="connsiteX5" fmla="*/ 1359693 w 1458167"/>
              <a:gd name="connsiteY5" fmla="*/ 1201338 h 2484832"/>
              <a:gd name="connsiteX6" fmla="*/ 685800 w 1458167"/>
              <a:gd name="connsiteY6" fmla="*/ 2484832 h 2484832"/>
              <a:gd name="connsiteX0" fmla="*/ 685800 w 1458167"/>
              <a:gd name="connsiteY0" fmla="*/ 2598539 h 2598539"/>
              <a:gd name="connsiteX1" fmla="*/ 477837 w 1458167"/>
              <a:gd name="connsiteY1" fmla="*/ 1638895 h 2598539"/>
              <a:gd name="connsiteX2" fmla="*/ 0 w 1458167"/>
              <a:gd name="connsiteY2" fmla="*/ 1150739 h 2598539"/>
              <a:gd name="connsiteX3" fmla="*/ 76993 w 1458167"/>
              <a:gd name="connsiteY3" fmla="*/ 290314 h 2598539"/>
              <a:gd name="connsiteX4" fmla="*/ 1213643 w 1458167"/>
              <a:gd name="connsiteY4" fmla="*/ 241895 h 2598539"/>
              <a:gd name="connsiteX5" fmla="*/ 1359693 w 1458167"/>
              <a:gd name="connsiteY5" fmla="*/ 1315045 h 2598539"/>
              <a:gd name="connsiteX6" fmla="*/ 685800 w 1458167"/>
              <a:gd name="connsiteY6" fmla="*/ 2598539 h 2598539"/>
              <a:gd name="connsiteX0" fmla="*/ 761202 w 1533569"/>
              <a:gd name="connsiteY0" fmla="*/ 2598539 h 2598539"/>
              <a:gd name="connsiteX1" fmla="*/ 553239 w 1533569"/>
              <a:gd name="connsiteY1" fmla="*/ 1638895 h 2598539"/>
              <a:gd name="connsiteX2" fmla="*/ 75402 w 1533569"/>
              <a:gd name="connsiteY2" fmla="*/ 1150739 h 2598539"/>
              <a:gd name="connsiteX3" fmla="*/ 152395 w 1533569"/>
              <a:gd name="connsiteY3" fmla="*/ 290314 h 2598539"/>
              <a:gd name="connsiteX4" fmla="*/ 1289045 w 1533569"/>
              <a:gd name="connsiteY4" fmla="*/ 241895 h 2598539"/>
              <a:gd name="connsiteX5" fmla="*/ 1435095 w 1533569"/>
              <a:gd name="connsiteY5" fmla="*/ 1315045 h 2598539"/>
              <a:gd name="connsiteX6" fmla="*/ 761202 w 1533569"/>
              <a:gd name="connsiteY6" fmla="*/ 2598539 h 2598539"/>
              <a:gd name="connsiteX0" fmla="*/ 825046 w 1597413"/>
              <a:gd name="connsiteY0" fmla="*/ 2598539 h 2598539"/>
              <a:gd name="connsiteX1" fmla="*/ 617083 w 1597413"/>
              <a:gd name="connsiteY1" fmla="*/ 1638895 h 2598539"/>
              <a:gd name="connsiteX2" fmla="*/ 139246 w 1597413"/>
              <a:gd name="connsiteY2" fmla="*/ 1150739 h 2598539"/>
              <a:gd name="connsiteX3" fmla="*/ 216239 w 1597413"/>
              <a:gd name="connsiteY3" fmla="*/ 290314 h 2598539"/>
              <a:gd name="connsiteX4" fmla="*/ 1352889 w 1597413"/>
              <a:gd name="connsiteY4" fmla="*/ 241895 h 2598539"/>
              <a:gd name="connsiteX5" fmla="*/ 1498939 w 1597413"/>
              <a:gd name="connsiteY5" fmla="*/ 1315045 h 2598539"/>
              <a:gd name="connsiteX6" fmla="*/ 825046 w 1597413"/>
              <a:gd name="connsiteY6" fmla="*/ 2598539 h 2598539"/>
              <a:gd name="connsiteX0" fmla="*/ 818095 w 1590462"/>
              <a:gd name="connsiteY0" fmla="*/ 2598539 h 2598539"/>
              <a:gd name="connsiteX1" fmla="*/ 610132 w 1590462"/>
              <a:gd name="connsiteY1" fmla="*/ 1638895 h 2598539"/>
              <a:gd name="connsiteX2" fmla="*/ 132295 w 1590462"/>
              <a:gd name="connsiteY2" fmla="*/ 1150739 h 2598539"/>
              <a:gd name="connsiteX3" fmla="*/ 209288 w 1590462"/>
              <a:gd name="connsiteY3" fmla="*/ 290314 h 2598539"/>
              <a:gd name="connsiteX4" fmla="*/ 1345938 w 1590462"/>
              <a:gd name="connsiteY4" fmla="*/ 241895 h 2598539"/>
              <a:gd name="connsiteX5" fmla="*/ 1491988 w 1590462"/>
              <a:gd name="connsiteY5" fmla="*/ 1315045 h 2598539"/>
              <a:gd name="connsiteX6" fmla="*/ 818095 w 1590462"/>
              <a:gd name="connsiteY6" fmla="*/ 2598539 h 2598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0462" h="2598539">
                <a:moveTo>
                  <a:pt x="818095" y="2598539"/>
                </a:moveTo>
                <a:cubicBezTo>
                  <a:pt x="771793" y="2281039"/>
                  <a:pt x="789784" y="1984970"/>
                  <a:pt x="610132" y="1638895"/>
                </a:cubicBezTo>
                <a:cubicBezTo>
                  <a:pt x="484191" y="1469032"/>
                  <a:pt x="324911" y="1322983"/>
                  <a:pt x="132295" y="1150739"/>
                </a:cubicBezTo>
                <a:cubicBezTo>
                  <a:pt x="-34922" y="997281"/>
                  <a:pt x="-78313" y="672372"/>
                  <a:pt x="209288" y="290314"/>
                </a:cubicBezTo>
                <a:cubicBezTo>
                  <a:pt x="560390" y="-112382"/>
                  <a:pt x="1037699" y="-65022"/>
                  <a:pt x="1345938" y="241895"/>
                </a:cubicBezTo>
                <a:cubicBezTo>
                  <a:pt x="1606553" y="511506"/>
                  <a:pt x="1664761" y="864458"/>
                  <a:pt x="1491988" y="1315045"/>
                </a:cubicBezTo>
                <a:cubicBezTo>
                  <a:pt x="1293551" y="1783357"/>
                  <a:pt x="1073682" y="2189758"/>
                  <a:pt x="818095" y="2598539"/>
                </a:cubicBezTo>
                <a:close/>
              </a:path>
            </a:pathLst>
          </a:custGeom>
          <a:solidFill>
            <a:srgbClr val="C0504D"/>
          </a:solidFill>
          <a:ln w="76200" cap="flat" cmpd="sng" algn="ctr">
            <a:solidFill>
              <a:sysClr val="window" lastClr="FFFFFF"/>
            </a:solidFill>
            <a:prstDash val="solid"/>
            <a:miter lim="800000"/>
          </a:ln>
          <a:effectLst>
            <a:outerShdw blurRad="63500" sx="102000" sy="102000" algn="ctr"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7" name="Freeform 30">
            <a:extLst>
              <a:ext uri="{FF2B5EF4-FFF2-40B4-BE49-F238E27FC236}">
                <a16:creationId xmlns:a16="http://schemas.microsoft.com/office/drawing/2014/main" id="{1CB845E1-CF27-6816-4245-5D952A7BF451}"/>
              </a:ext>
            </a:extLst>
          </p:cNvPr>
          <p:cNvSpPr/>
          <p:nvPr/>
        </p:nvSpPr>
        <p:spPr>
          <a:xfrm rot="18011665" flipH="1" flipV="1">
            <a:off x="9770269" y="3296444"/>
            <a:ext cx="1590675" cy="2598737"/>
          </a:xfrm>
          <a:custGeom>
            <a:avLst/>
            <a:gdLst>
              <a:gd name="connsiteX0" fmla="*/ 590550 w 1276350"/>
              <a:gd name="connsiteY0" fmla="*/ 2349500 h 2349500"/>
              <a:gd name="connsiteX1" fmla="*/ 406400 w 1276350"/>
              <a:gd name="connsiteY1" fmla="*/ 1358900 h 2349500"/>
              <a:gd name="connsiteX2" fmla="*/ 0 w 1276350"/>
              <a:gd name="connsiteY2" fmla="*/ 958850 h 2349500"/>
              <a:gd name="connsiteX3" fmla="*/ 12700 w 1276350"/>
              <a:gd name="connsiteY3" fmla="*/ 50800 h 2349500"/>
              <a:gd name="connsiteX4" fmla="*/ 1130300 w 1276350"/>
              <a:gd name="connsiteY4" fmla="*/ 0 h 2349500"/>
              <a:gd name="connsiteX5" fmla="*/ 1276350 w 1276350"/>
              <a:gd name="connsiteY5" fmla="*/ 1073150 h 2349500"/>
              <a:gd name="connsiteX6" fmla="*/ 590550 w 1276350"/>
              <a:gd name="connsiteY6" fmla="*/ 2349500 h 2349500"/>
              <a:gd name="connsiteX0" fmla="*/ 590550 w 1276350"/>
              <a:gd name="connsiteY0" fmla="*/ 2349500 h 2349500"/>
              <a:gd name="connsiteX1" fmla="*/ 394494 w 1276350"/>
              <a:gd name="connsiteY1" fmla="*/ 1397000 h 2349500"/>
              <a:gd name="connsiteX2" fmla="*/ 0 w 1276350"/>
              <a:gd name="connsiteY2" fmla="*/ 958850 h 2349500"/>
              <a:gd name="connsiteX3" fmla="*/ 12700 w 1276350"/>
              <a:gd name="connsiteY3" fmla="*/ 50800 h 2349500"/>
              <a:gd name="connsiteX4" fmla="*/ 1130300 w 1276350"/>
              <a:gd name="connsiteY4" fmla="*/ 0 h 2349500"/>
              <a:gd name="connsiteX5" fmla="*/ 1276350 w 1276350"/>
              <a:gd name="connsiteY5" fmla="*/ 1073150 h 2349500"/>
              <a:gd name="connsiteX6" fmla="*/ 590550 w 1276350"/>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404066"/>
              <a:gd name="connsiteY0" fmla="*/ 2356644 h 2356644"/>
              <a:gd name="connsiteX1" fmla="*/ 477837 w 1404066"/>
              <a:gd name="connsiteY1" fmla="*/ 1397000 h 2356644"/>
              <a:gd name="connsiteX2" fmla="*/ 0 w 1404066"/>
              <a:gd name="connsiteY2" fmla="*/ 908844 h 2356644"/>
              <a:gd name="connsiteX3" fmla="*/ 96043 w 1404066"/>
              <a:gd name="connsiteY3" fmla="*/ 50800 h 2356644"/>
              <a:gd name="connsiteX4" fmla="*/ 1213643 w 1404066"/>
              <a:gd name="connsiteY4" fmla="*/ 0 h 2356644"/>
              <a:gd name="connsiteX5" fmla="*/ 1359693 w 1404066"/>
              <a:gd name="connsiteY5" fmla="*/ 1073150 h 2356644"/>
              <a:gd name="connsiteX6" fmla="*/ 685800 w 1404066"/>
              <a:gd name="connsiteY6" fmla="*/ 2356644 h 2356644"/>
              <a:gd name="connsiteX0" fmla="*/ 685800 w 1444658"/>
              <a:gd name="connsiteY0" fmla="*/ 2356644 h 2356644"/>
              <a:gd name="connsiteX1" fmla="*/ 477837 w 1444658"/>
              <a:gd name="connsiteY1" fmla="*/ 1397000 h 2356644"/>
              <a:gd name="connsiteX2" fmla="*/ 0 w 1444658"/>
              <a:gd name="connsiteY2" fmla="*/ 908844 h 2356644"/>
              <a:gd name="connsiteX3" fmla="*/ 96043 w 1444658"/>
              <a:gd name="connsiteY3" fmla="*/ 50800 h 2356644"/>
              <a:gd name="connsiteX4" fmla="*/ 1213643 w 1444658"/>
              <a:gd name="connsiteY4" fmla="*/ 0 h 2356644"/>
              <a:gd name="connsiteX5" fmla="*/ 1359693 w 1444658"/>
              <a:gd name="connsiteY5" fmla="*/ 1073150 h 2356644"/>
              <a:gd name="connsiteX6" fmla="*/ 685800 w 1444658"/>
              <a:gd name="connsiteY6" fmla="*/ 2356644 h 2356644"/>
              <a:gd name="connsiteX0" fmla="*/ 685800 w 1458167"/>
              <a:gd name="connsiteY0" fmla="*/ 2356644 h 2356644"/>
              <a:gd name="connsiteX1" fmla="*/ 477837 w 1458167"/>
              <a:gd name="connsiteY1" fmla="*/ 1397000 h 2356644"/>
              <a:gd name="connsiteX2" fmla="*/ 0 w 1458167"/>
              <a:gd name="connsiteY2" fmla="*/ 908844 h 2356644"/>
              <a:gd name="connsiteX3" fmla="*/ 96043 w 1458167"/>
              <a:gd name="connsiteY3" fmla="*/ 50800 h 2356644"/>
              <a:gd name="connsiteX4" fmla="*/ 1213643 w 1458167"/>
              <a:gd name="connsiteY4" fmla="*/ 0 h 2356644"/>
              <a:gd name="connsiteX5" fmla="*/ 1359693 w 1458167"/>
              <a:gd name="connsiteY5" fmla="*/ 1073150 h 2356644"/>
              <a:gd name="connsiteX6" fmla="*/ 685800 w 1458167"/>
              <a:gd name="connsiteY6" fmla="*/ 2356644 h 2356644"/>
              <a:gd name="connsiteX0" fmla="*/ 685800 w 1458167"/>
              <a:gd name="connsiteY0" fmla="*/ 2484291 h 2484291"/>
              <a:gd name="connsiteX1" fmla="*/ 477837 w 1458167"/>
              <a:gd name="connsiteY1" fmla="*/ 1524647 h 2484291"/>
              <a:gd name="connsiteX2" fmla="*/ 0 w 1458167"/>
              <a:gd name="connsiteY2" fmla="*/ 1036491 h 2484291"/>
              <a:gd name="connsiteX3" fmla="*/ 96043 w 1458167"/>
              <a:gd name="connsiteY3" fmla="*/ 178447 h 2484291"/>
              <a:gd name="connsiteX4" fmla="*/ 1213643 w 1458167"/>
              <a:gd name="connsiteY4" fmla="*/ 127647 h 2484291"/>
              <a:gd name="connsiteX5" fmla="*/ 1359693 w 1458167"/>
              <a:gd name="connsiteY5" fmla="*/ 1200797 h 2484291"/>
              <a:gd name="connsiteX6" fmla="*/ 685800 w 1458167"/>
              <a:gd name="connsiteY6" fmla="*/ 2484291 h 2484291"/>
              <a:gd name="connsiteX0" fmla="*/ 685800 w 1458167"/>
              <a:gd name="connsiteY0" fmla="*/ 2484832 h 2484832"/>
              <a:gd name="connsiteX1" fmla="*/ 477837 w 1458167"/>
              <a:gd name="connsiteY1" fmla="*/ 1525188 h 2484832"/>
              <a:gd name="connsiteX2" fmla="*/ 0 w 1458167"/>
              <a:gd name="connsiteY2" fmla="*/ 1037032 h 2484832"/>
              <a:gd name="connsiteX3" fmla="*/ 76993 w 1458167"/>
              <a:gd name="connsiteY3" fmla="*/ 176607 h 2484832"/>
              <a:gd name="connsiteX4" fmla="*/ 1213643 w 1458167"/>
              <a:gd name="connsiteY4" fmla="*/ 128188 h 2484832"/>
              <a:gd name="connsiteX5" fmla="*/ 1359693 w 1458167"/>
              <a:gd name="connsiteY5" fmla="*/ 1201338 h 2484832"/>
              <a:gd name="connsiteX6" fmla="*/ 685800 w 1458167"/>
              <a:gd name="connsiteY6" fmla="*/ 2484832 h 2484832"/>
              <a:gd name="connsiteX0" fmla="*/ 685800 w 1458167"/>
              <a:gd name="connsiteY0" fmla="*/ 2598539 h 2598539"/>
              <a:gd name="connsiteX1" fmla="*/ 477837 w 1458167"/>
              <a:gd name="connsiteY1" fmla="*/ 1638895 h 2598539"/>
              <a:gd name="connsiteX2" fmla="*/ 0 w 1458167"/>
              <a:gd name="connsiteY2" fmla="*/ 1150739 h 2598539"/>
              <a:gd name="connsiteX3" fmla="*/ 76993 w 1458167"/>
              <a:gd name="connsiteY3" fmla="*/ 290314 h 2598539"/>
              <a:gd name="connsiteX4" fmla="*/ 1213643 w 1458167"/>
              <a:gd name="connsiteY4" fmla="*/ 241895 h 2598539"/>
              <a:gd name="connsiteX5" fmla="*/ 1359693 w 1458167"/>
              <a:gd name="connsiteY5" fmla="*/ 1315045 h 2598539"/>
              <a:gd name="connsiteX6" fmla="*/ 685800 w 1458167"/>
              <a:gd name="connsiteY6" fmla="*/ 2598539 h 2598539"/>
              <a:gd name="connsiteX0" fmla="*/ 761202 w 1533569"/>
              <a:gd name="connsiteY0" fmla="*/ 2598539 h 2598539"/>
              <a:gd name="connsiteX1" fmla="*/ 553239 w 1533569"/>
              <a:gd name="connsiteY1" fmla="*/ 1638895 h 2598539"/>
              <a:gd name="connsiteX2" fmla="*/ 75402 w 1533569"/>
              <a:gd name="connsiteY2" fmla="*/ 1150739 h 2598539"/>
              <a:gd name="connsiteX3" fmla="*/ 152395 w 1533569"/>
              <a:gd name="connsiteY3" fmla="*/ 290314 h 2598539"/>
              <a:gd name="connsiteX4" fmla="*/ 1289045 w 1533569"/>
              <a:gd name="connsiteY4" fmla="*/ 241895 h 2598539"/>
              <a:gd name="connsiteX5" fmla="*/ 1435095 w 1533569"/>
              <a:gd name="connsiteY5" fmla="*/ 1315045 h 2598539"/>
              <a:gd name="connsiteX6" fmla="*/ 761202 w 1533569"/>
              <a:gd name="connsiteY6" fmla="*/ 2598539 h 2598539"/>
              <a:gd name="connsiteX0" fmla="*/ 825046 w 1597413"/>
              <a:gd name="connsiteY0" fmla="*/ 2598539 h 2598539"/>
              <a:gd name="connsiteX1" fmla="*/ 617083 w 1597413"/>
              <a:gd name="connsiteY1" fmla="*/ 1638895 h 2598539"/>
              <a:gd name="connsiteX2" fmla="*/ 139246 w 1597413"/>
              <a:gd name="connsiteY2" fmla="*/ 1150739 h 2598539"/>
              <a:gd name="connsiteX3" fmla="*/ 216239 w 1597413"/>
              <a:gd name="connsiteY3" fmla="*/ 290314 h 2598539"/>
              <a:gd name="connsiteX4" fmla="*/ 1352889 w 1597413"/>
              <a:gd name="connsiteY4" fmla="*/ 241895 h 2598539"/>
              <a:gd name="connsiteX5" fmla="*/ 1498939 w 1597413"/>
              <a:gd name="connsiteY5" fmla="*/ 1315045 h 2598539"/>
              <a:gd name="connsiteX6" fmla="*/ 825046 w 1597413"/>
              <a:gd name="connsiteY6" fmla="*/ 2598539 h 2598539"/>
              <a:gd name="connsiteX0" fmla="*/ 818095 w 1590462"/>
              <a:gd name="connsiteY0" fmla="*/ 2598539 h 2598539"/>
              <a:gd name="connsiteX1" fmla="*/ 610132 w 1590462"/>
              <a:gd name="connsiteY1" fmla="*/ 1638895 h 2598539"/>
              <a:gd name="connsiteX2" fmla="*/ 132295 w 1590462"/>
              <a:gd name="connsiteY2" fmla="*/ 1150739 h 2598539"/>
              <a:gd name="connsiteX3" fmla="*/ 209288 w 1590462"/>
              <a:gd name="connsiteY3" fmla="*/ 290314 h 2598539"/>
              <a:gd name="connsiteX4" fmla="*/ 1345938 w 1590462"/>
              <a:gd name="connsiteY4" fmla="*/ 241895 h 2598539"/>
              <a:gd name="connsiteX5" fmla="*/ 1491988 w 1590462"/>
              <a:gd name="connsiteY5" fmla="*/ 1315045 h 2598539"/>
              <a:gd name="connsiteX6" fmla="*/ 818095 w 1590462"/>
              <a:gd name="connsiteY6" fmla="*/ 2598539 h 2598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0462" h="2598539">
                <a:moveTo>
                  <a:pt x="818095" y="2598539"/>
                </a:moveTo>
                <a:cubicBezTo>
                  <a:pt x="771793" y="2281039"/>
                  <a:pt x="789784" y="1984970"/>
                  <a:pt x="610132" y="1638895"/>
                </a:cubicBezTo>
                <a:cubicBezTo>
                  <a:pt x="484191" y="1469032"/>
                  <a:pt x="324911" y="1322983"/>
                  <a:pt x="132295" y="1150739"/>
                </a:cubicBezTo>
                <a:cubicBezTo>
                  <a:pt x="-34922" y="997281"/>
                  <a:pt x="-78313" y="672372"/>
                  <a:pt x="209288" y="290314"/>
                </a:cubicBezTo>
                <a:cubicBezTo>
                  <a:pt x="560390" y="-112382"/>
                  <a:pt x="1037699" y="-65022"/>
                  <a:pt x="1345938" y="241895"/>
                </a:cubicBezTo>
                <a:cubicBezTo>
                  <a:pt x="1606553" y="511506"/>
                  <a:pt x="1664761" y="864458"/>
                  <a:pt x="1491988" y="1315045"/>
                </a:cubicBezTo>
                <a:cubicBezTo>
                  <a:pt x="1293551" y="1783357"/>
                  <a:pt x="1073682" y="2189758"/>
                  <a:pt x="818095" y="2598539"/>
                </a:cubicBezTo>
                <a:close/>
              </a:path>
            </a:pathLst>
          </a:custGeom>
          <a:solidFill>
            <a:srgbClr val="8064A2"/>
          </a:solidFill>
          <a:ln w="76200" cap="flat" cmpd="sng" algn="ctr">
            <a:solidFill>
              <a:sysClr val="window" lastClr="FFFFFF"/>
            </a:solidFill>
            <a:prstDash val="solid"/>
            <a:miter lim="800000"/>
          </a:ln>
          <a:effectLst>
            <a:outerShdw blurRad="63500" sx="102000" sy="102000" algn="ctr"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8" name="Freeform 31">
            <a:extLst>
              <a:ext uri="{FF2B5EF4-FFF2-40B4-BE49-F238E27FC236}">
                <a16:creationId xmlns:a16="http://schemas.microsoft.com/office/drawing/2014/main" id="{8A6C9F20-B505-31D3-A8C4-6BE77AC797E1}"/>
              </a:ext>
            </a:extLst>
          </p:cNvPr>
          <p:cNvSpPr/>
          <p:nvPr/>
        </p:nvSpPr>
        <p:spPr>
          <a:xfrm rot="17884962">
            <a:off x="7492809" y="2001005"/>
            <a:ext cx="1590675" cy="2718861"/>
          </a:xfrm>
          <a:custGeom>
            <a:avLst/>
            <a:gdLst>
              <a:gd name="connsiteX0" fmla="*/ 590550 w 1276350"/>
              <a:gd name="connsiteY0" fmla="*/ 2349500 h 2349500"/>
              <a:gd name="connsiteX1" fmla="*/ 406400 w 1276350"/>
              <a:gd name="connsiteY1" fmla="*/ 1358900 h 2349500"/>
              <a:gd name="connsiteX2" fmla="*/ 0 w 1276350"/>
              <a:gd name="connsiteY2" fmla="*/ 958850 h 2349500"/>
              <a:gd name="connsiteX3" fmla="*/ 12700 w 1276350"/>
              <a:gd name="connsiteY3" fmla="*/ 50800 h 2349500"/>
              <a:gd name="connsiteX4" fmla="*/ 1130300 w 1276350"/>
              <a:gd name="connsiteY4" fmla="*/ 0 h 2349500"/>
              <a:gd name="connsiteX5" fmla="*/ 1276350 w 1276350"/>
              <a:gd name="connsiteY5" fmla="*/ 1073150 h 2349500"/>
              <a:gd name="connsiteX6" fmla="*/ 590550 w 1276350"/>
              <a:gd name="connsiteY6" fmla="*/ 2349500 h 2349500"/>
              <a:gd name="connsiteX0" fmla="*/ 590550 w 1276350"/>
              <a:gd name="connsiteY0" fmla="*/ 2349500 h 2349500"/>
              <a:gd name="connsiteX1" fmla="*/ 394494 w 1276350"/>
              <a:gd name="connsiteY1" fmla="*/ 1397000 h 2349500"/>
              <a:gd name="connsiteX2" fmla="*/ 0 w 1276350"/>
              <a:gd name="connsiteY2" fmla="*/ 958850 h 2349500"/>
              <a:gd name="connsiteX3" fmla="*/ 12700 w 1276350"/>
              <a:gd name="connsiteY3" fmla="*/ 50800 h 2349500"/>
              <a:gd name="connsiteX4" fmla="*/ 1130300 w 1276350"/>
              <a:gd name="connsiteY4" fmla="*/ 0 h 2349500"/>
              <a:gd name="connsiteX5" fmla="*/ 1276350 w 1276350"/>
              <a:gd name="connsiteY5" fmla="*/ 1073150 h 2349500"/>
              <a:gd name="connsiteX6" fmla="*/ 590550 w 1276350"/>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404066"/>
              <a:gd name="connsiteY0" fmla="*/ 2356644 h 2356644"/>
              <a:gd name="connsiteX1" fmla="*/ 477837 w 1404066"/>
              <a:gd name="connsiteY1" fmla="*/ 1397000 h 2356644"/>
              <a:gd name="connsiteX2" fmla="*/ 0 w 1404066"/>
              <a:gd name="connsiteY2" fmla="*/ 908844 h 2356644"/>
              <a:gd name="connsiteX3" fmla="*/ 96043 w 1404066"/>
              <a:gd name="connsiteY3" fmla="*/ 50800 h 2356644"/>
              <a:gd name="connsiteX4" fmla="*/ 1213643 w 1404066"/>
              <a:gd name="connsiteY4" fmla="*/ 0 h 2356644"/>
              <a:gd name="connsiteX5" fmla="*/ 1359693 w 1404066"/>
              <a:gd name="connsiteY5" fmla="*/ 1073150 h 2356644"/>
              <a:gd name="connsiteX6" fmla="*/ 685800 w 1404066"/>
              <a:gd name="connsiteY6" fmla="*/ 2356644 h 2356644"/>
              <a:gd name="connsiteX0" fmla="*/ 685800 w 1444658"/>
              <a:gd name="connsiteY0" fmla="*/ 2356644 h 2356644"/>
              <a:gd name="connsiteX1" fmla="*/ 477837 w 1444658"/>
              <a:gd name="connsiteY1" fmla="*/ 1397000 h 2356644"/>
              <a:gd name="connsiteX2" fmla="*/ 0 w 1444658"/>
              <a:gd name="connsiteY2" fmla="*/ 908844 h 2356644"/>
              <a:gd name="connsiteX3" fmla="*/ 96043 w 1444658"/>
              <a:gd name="connsiteY3" fmla="*/ 50800 h 2356644"/>
              <a:gd name="connsiteX4" fmla="*/ 1213643 w 1444658"/>
              <a:gd name="connsiteY4" fmla="*/ 0 h 2356644"/>
              <a:gd name="connsiteX5" fmla="*/ 1359693 w 1444658"/>
              <a:gd name="connsiteY5" fmla="*/ 1073150 h 2356644"/>
              <a:gd name="connsiteX6" fmla="*/ 685800 w 1444658"/>
              <a:gd name="connsiteY6" fmla="*/ 2356644 h 2356644"/>
              <a:gd name="connsiteX0" fmla="*/ 685800 w 1458167"/>
              <a:gd name="connsiteY0" fmla="*/ 2356644 h 2356644"/>
              <a:gd name="connsiteX1" fmla="*/ 477837 w 1458167"/>
              <a:gd name="connsiteY1" fmla="*/ 1397000 h 2356644"/>
              <a:gd name="connsiteX2" fmla="*/ 0 w 1458167"/>
              <a:gd name="connsiteY2" fmla="*/ 908844 h 2356644"/>
              <a:gd name="connsiteX3" fmla="*/ 96043 w 1458167"/>
              <a:gd name="connsiteY3" fmla="*/ 50800 h 2356644"/>
              <a:gd name="connsiteX4" fmla="*/ 1213643 w 1458167"/>
              <a:gd name="connsiteY4" fmla="*/ 0 h 2356644"/>
              <a:gd name="connsiteX5" fmla="*/ 1359693 w 1458167"/>
              <a:gd name="connsiteY5" fmla="*/ 1073150 h 2356644"/>
              <a:gd name="connsiteX6" fmla="*/ 685800 w 1458167"/>
              <a:gd name="connsiteY6" fmla="*/ 2356644 h 2356644"/>
              <a:gd name="connsiteX0" fmla="*/ 685800 w 1458167"/>
              <a:gd name="connsiteY0" fmla="*/ 2484291 h 2484291"/>
              <a:gd name="connsiteX1" fmla="*/ 477837 w 1458167"/>
              <a:gd name="connsiteY1" fmla="*/ 1524647 h 2484291"/>
              <a:gd name="connsiteX2" fmla="*/ 0 w 1458167"/>
              <a:gd name="connsiteY2" fmla="*/ 1036491 h 2484291"/>
              <a:gd name="connsiteX3" fmla="*/ 96043 w 1458167"/>
              <a:gd name="connsiteY3" fmla="*/ 178447 h 2484291"/>
              <a:gd name="connsiteX4" fmla="*/ 1213643 w 1458167"/>
              <a:gd name="connsiteY4" fmla="*/ 127647 h 2484291"/>
              <a:gd name="connsiteX5" fmla="*/ 1359693 w 1458167"/>
              <a:gd name="connsiteY5" fmla="*/ 1200797 h 2484291"/>
              <a:gd name="connsiteX6" fmla="*/ 685800 w 1458167"/>
              <a:gd name="connsiteY6" fmla="*/ 2484291 h 2484291"/>
              <a:gd name="connsiteX0" fmla="*/ 685800 w 1458167"/>
              <a:gd name="connsiteY0" fmla="*/ 2484832 h 2484832"/>
              <a:gd name="connsiteX1" fmla="*/ 477837 w 1458167"/>
              <a:gd name="connsiteY1" fmla="*/ 1525188 h 2484832"/>
              <a:gd name="connsiteX2" fmla="*/ 0 w 1458167"/>
              <a:gd name="connsiteY2" fmla="*/ 1037032 h 2484832"/>
              <a:gd name="connsiteX3" fmla="*/ 76993 w 1458167"/>
              <a:gd name="connsiteY3" fmla="*/ 176607 h 2484832"/>
              <a:gd name="connsiteX4" fmla="*/ 1213643 w 1458167"/>
              <a:gd name="connsiteY4" fmla="*/ 128188 h 2484832"/>
              <a:gd name="connsiteX5" fmla="*/ 1359693 w 1458167"/>
              <a:gd name="connsiteY5" fmla="*/ 1201338 h 2484832"/>
              <a:gd name="connsiteX6" fmla="*/ 685800 w 1458167"/>
              <a:gd name="connsiteY6" fmla="*/ 2484832 h 2484832"/>
              <a:gd name="connsiteX0" fmla="*/ 685800 w 1458167"/>
              <a:gd name="connsiteY0" fmla="*/ 2598539 h 2598539"/>
              <a:gd name="connsiteX1" fmla="*/ 477837 w 1458167"/>
              <a:gd name="connsiteY1" fmla="*/ 1638895 h 2598539"/>
              <a:gd name="connsiteX2" fmla="*/ 0 w 1458167"/>
              <a:gd name="connsiteY2" fmla="*/ 1150739 h 2598539"/>
              <a:gd name="connsiteX3" fmla="*/ 76993 w 1458167"/>
              <a:gd name="connsiteY3" fmla="*/ 290314 h 2598539"/>
              <a:gd name="connsiteX4" fmla="*/ 1213643 w 1458167"/>
              <a:gd name="connsiteY4" fmla="*/ 241895 h 2598539"/>
              <a:gd name="connsiteX5" fmla="*/ 1359693 w 1458167"/>
              <a:gd name="connsiteY5" fmla="*/ 1315045 h 2598539"/>
              <a:gd name="connsiteX6" fmla="*/ 685800 w 1458167"/>
              <a:gd name="connsiteY6" fmla="*/ 2598539 h 2598539"/>
              <a:gd name="connsiteX0" fmla="*/ 761202 w 1533569"/>
              <a:gd name="connsiteY0" fmla="*/ 2598539 h 2598539"/>
              <a:gd name="connsiteX1" fmla="*/ 553239 w 1533569"/>
              <a:gd name="connsiteY1" fmla="*/ 1638895 h 2598539"/>
              <a:gd name="connsiteX2" fmla="*/ 75402 w 1533569"/>
              <a:gd name="connsiteY2" fmla="*/ 1150739 h 2598539"/>
              <a:gd name="connsiteX3" fmla="*/ 152395 w 1533569"/>
              <a:gd name="connsiteY3" fmla="*/ 290314 h 2598539"/>
              <a:gd name="connsiteX4" fmla="*/ 1289045 w 1533569"/>
              <a:gd name="connsiteY4" fmla="*/ 241895 h 2598539"/>
              <a:gd name="connsiteX5" fmla="*/ 1435095 w 1533569"/>
              <a:gd name="connsiteY5" fmla="*/ 1315045 h 2598539"/>
              <a:gd name="connsiteX6" fmla="*/ 761202 w 1533569"/>
              <a:gd name="connsiteY6" fmla="*/ 2598539 h 2598539"/>
              <a:gd name="connsiteX0" fmla="*/ 825046 w 1597413"/>
              <a:gd name="connsiteY0" fmla="*/ 2598539 h 2598539"/>
              <a:gd name="connsiteX1" fmla="*/ 617083 w 1597413"/>
              <a:gd name="connsiteY1" fmla="*/ 1638895 h 2598539"/>
              <a:gd name="connsiteX2" fmla="*/ 139246 w 1597413"/>
              <a:gd name="connsiteY2" fmla="*/ 1150739 h 2598539"/>
              <a:gd name="connsiteX3" fmla="*/ 216239 w 1597413"/>
              <a:gd name="connsiteY3" fmla="*/ 290314 h 2598539"/>
              <a:gd name="connsiteX4" fmla="*/ 1352889 w 1597413"/>
              <a:gd name="connsiteY4" fmla="*/ 241895 h 2598539"/>
              <a:gd name="connsiteX5" fmla="*/ 1498939 w 1597413"/>
              <a:gd name="connsiteY5" fmla="*/ 1315045 h 2598539"/>
              <a:gd name="connsiteX6" fmla="*/ 825046 w 1597413"/>
              <a:gd name="connsiteY6" fmla="*/ 2598539 h 2598539"/>
              <a:gd name="connsiteX0" fmla="*/ 818095 w 1590462"/>
              <a:gd name="connsiteY0" fmla="*/ 2598539 h 2598539"/>
              <a:gd name="connsiteX1" fmla="*/ 610132 w 1590462"/>
              <a:gd name="connsiteY1" fmla="*/ 1638895 h 2598539"/>
              <a:gd name="connsiteX2" fmla="*/ 132295 w 1590462"/>
              <a:gd name="connsiteY2" fmla="*/ 1150739 h 2598539"/>
              <a:gd name="connsiteX3" fmla="*/ 209288 w 1590462"/>
              <a:gd name="connsiteY3" fmla="*/ 290314 h 2598539"/>
              <a:gd name="connsiteX4" fmla="*/ 1345938 w 1590462"/>
              <a:gd name="connsiteY4" fmla="*/ 241895 h 2598539"/>
              <a:gd name="connsiteX5" fmla="*/ 1491988 w 1590462"/>
              <a:gd name="connsiteY5" fmla="*/ 1315045 h 2598539"/>
              <a:gd name="connsiteX6" fmla="*/ 818095 w 1590462"/>
              <a:gd name="connsiteY6" fmla="*/ 2598539 h 2598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0462" h="2598539">
                <a:moveTo>
                  <a:pt x="818095" y="2598539"/>
                </a:moveTo>
                <a:cubicBezTo>
                  <a:pt x="771793" y="2281039"/>
                  <a:pt x="789784" y="1984970"/>
                  <a:pt x="610132" y="1638895"/>
                </a:cubicBezTo>
                <a:cubicBezTo>
                  <a:pt x="484191" y="1469032"/>
                  <a:pt x="324911" y="1322983"/>
                  <a:pt x="132295" y="1150739"/>
                </a:cubicBezTo>
                <a:cubicBezTo>
                  <a:pt x="-34922" y="997281"/>
                  <a:pt x="-78313" y="672372"/>
                  <a:pt x="209288" y="290314"/>
                </a:cubicBezTo>
                <a:cubicBezTo>
                  <a:pt x="560390" y="-112382"/>
                  <a:pt x="1037699" y="-65022"/>
                  <a:pt x="1345938" y="241895"/>
                </a:cubicBezTo>
                <a:cubicBezTo>
                  <a:pt x="1606553" y="511506"/>
                  <a:pt x="1664761" y="864458"/>
                  <a:pt x="1491988" y="1315045"/>
                </a:cubicBezTo>
                <a:cubicBezTo>
                  <a:pt x="1293551" y="1783357"/>
                  <a:pt x="1073682" y="2189758"/>
                  <a:pt x="818095" y="2598539"/>
                </a:cubicBezTo>
                <a:close/>
              </a:path>
            </a:pathLst>
          </a:custGeom>
          <a:solidFill>
            <a:srgbClr val="4F81BD"/>
          </a:solidFill>
          <a:ln w="76200" cap="flat" cmpd="sng" algn="ctr">
            <a:solidFill>
              <a:sysClr val="window" lastClr="FFFFFF"/>
            </a:solidFill>
            <a:prstDash val="solid"/>
            <a:miter lim="800000"/>
          </a:ln>
          <a:effectLst>
            <a:outerShdw blurRad="63500" sx="102000" sy="102000" algn="ctr"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9" name="Freeform 32">
            <a:extLst>
              <a:ext uri="{FF2B5EF4-FFF2-40B4-BE49-F238E27FC236}">
                <a16:creationId xmlns:a16="http://schemas.microsoft.com/office/drawing/2014/main" id="{639525BB-3EE3-36DB-0BBE-B55B987519BA}"/>
              </a:ext>
            </a:extLst>
          </p:cNvPr>
          <p:cNvSpPr/>
          <p:nvPr/>
        </p:nvSpPr>
        <p:spPr>
          <a:xfrm rot="14422133">
            <a:off x="7619026" y="3263836"/>
            <a:ext cx="1590675" cy="2718861"/>
          </a:xfrm>
          <a:custGeom>
            <a:avLst/>
            <a:gdLst>
              <a:gd name="connsiteX0" fmla="*/ 590550 w 1276350"/>
              <a:gd name="connsiteY0" fmla="*/ 2349500 h 2349500"/>
              <a:gd name="connsiteX1" fmla="*/ 406400 w 1276350"/>
              <a:gd name="connsiteY1" fmla="*/ 1358900 h 2349500"/>
              <a:gd name="connsiteX2" fmla="*/ 0 w 1276350"/>
              <a:gd name="connsiteY2" fmla="*/ 958850 h 2349500"/>
              <a:gd name="connsiteX3" fmla="*/ 12700 w 1276350"/>
              <a:gd name="connsiteY3" fmla="*/ 50800 h 2349500"/>
              <a:gd name="connsiteX4" fmla="*/ 1130300 w 1276350"/>
              <a:gd name="connsiteY4" fmla="*/ 0 h 2349500"/>
              <a:gd name="connsiteX5" fmla="*/ 1276350 w 1276350"/>
              <a:gd name="connsiteY5" fmla="*/ 1073150 h 2349500"/>
              <a:gd name="connsiteX6" fmla="*/ 590550 w 1276350"/>
              <a:gd name="connsiteY6" fmla="*/ 2349500 h 2349500"/>
              <a:gd name="connsiteX0" fmla="*/ 590550 w 1276350"/>
              <a:gd name="connsiteY0" fmla="*/ 2349500 h 2349500"/>
              <a:gd name="connsiteX1" fmla="*/ 394494 w 1276350"/>
              <a:gd name="connsiteY1" fmla="*/ 1397000 h 2349500"/>
              <a:gd name="connsiteX2" fmla="*/ 0 w 1276350"/>
              <a:gd name="connsiteY2" fmla="*/ 958850 h 2349500"/>
              <a:gd name="connsiteX3" fmla="*/ 12700 w 1276350"/>
              <a:gd name="connsiteY3" fmla="*/ 50800 h 2349500"/>
              <a:gd name="connsiteX4" fmla="*/ 1130300 w 1276350"/>
              <a:gd name="connsiteY4" fmla="*/ 0 h 2349500"/>
              <a:gd name="connsiteX5" fmla="*/ 1276350 w 1276350"/>
              <a:gd name="connsiteY5" fmla="*/ 1073150 h 2349500"/>
              <a:gd name="connsiteX6" fmla="*/ 590550 w 1276350"/>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404066"/>
              <a:gd name="connsiteY0" fmla="*/ 2356644 h 2356644"/>
              <a:gd name="connsiteX1" fmla="*/ 477837 w 1404066"/>
              <a:gd name="connsiteY1" fmla="*/ 1397000 h 2356644"/>
              <a:gd name="connsiteX2" fmla="*/ 0 w 1404066"/>
              <a:gd name="connsiteY2" fmla="*/ 908844 h 2356644"/>
              <a:gd name="connsiteX3" fmla="*/ 96043 w 1404066"/>
              <a:gd name="connsiteY3" fmla="*/ 50800 h 2356644"/>
              <a:gd name="connsiteX4" fmla="*/ 1213643 w 1404066"/>
              <a:gd name="connsiteY4" fmla="*/ 0 h 2356644"/>
              <a:gd name="connsiteX5" fmla="*/ 1359693 w 1404066"/>
              <a:gd name="connsiteY5" fmla="*/ 1073150 h 2356644"/>
              <a:gd name="connsiteX6" fmla="*/ 685800 w 1404066"/>
              <a:gd name="connsiteY6" fmla="*/ 2356644 h 2356644"/>
              <a:gd name="connsiteX0" fmla="*/ 685800 w 1444658"/>
              <a:gd name="connsiteY0" fmla="*/ 2356644 h 2356644"/>
              <a:gd name="connsiteX1" fmla="*/ 477837 w 1444658"/>
              <a:gd name="connsiteY1" fmla="*/ 1397000 h 2356644"/>
              <a:gd name="connsiteX2" fmla="*/ 0 w 1444658"/>
              <a:gd name="connsiteY2" fmla="*/ 908844 h 2356644"/>
              <a:gd name="connsiteX3" fmla="*/ 96043 w 1444658"/>
              <a:gd name="connsiteY3" fmla="*/ 50800 h 2356644"/>
              <a:gd name="connsiteX4" fmla="*/ 1213643 w 1444658"/>
              <a:gd name="connsiteY4" fmla="*/ 0 h 2356644"/>
              <a:gd name="connsiteX5" fmla="*/ 1359693 w 1444658"/>
              <a:gd name="connsiteY5" fmla="*/ 1073150 h 2356644"/>
              <a:gd name="connsiteX6" fmla="*/ 685800 w 1444658"/>
              <a:gd name="connsiteY6" fmla="*/ 2356644 h 2356644"/>
              <a:gd name="connsiteX0" fmla="*/ 685800 w 1458167"/>
              <a:gd name="connsiteY0" fmla="*/ 2356644 h 2356644"/>
              <a:gd name="connsiteX1" fmla="*/ 477837 w 1458167"/>
              <a:gd name="connsiteY1" fmla="*/ 1397000 h 2356644"/>
              <a:gd name="connsiteX2" fmla="*/ 0 w 1458167"/>
              <a:gd name="connsiteY2" fmla="*/ 908844 h 2356644"/>
              <a:gd name="connsiteX3" fmla="*/ 96043 w 1458167"/>
              <a:gd name="connsiteY3" fmla="*/ 50800 h 2356644"/>
              <a:gd name="connsiteX4" fmla="*/ 1213643 w 1458167"/>
              <a:gd name="connsiteY4" fmla="*/ 0 h 2356644"/>
              <a:gd name="connsiteX5" fmla="*/ 1359693 w 1458167"/>
              <a:gd name="connsiteY5" fmla="*/ 1073150 h 2356644"/>
              <a:gd name="connsiteX6" fmla="*/ 685800 w 1458167"/>
              <a:gd name="connsiteY6" fmla="*/ 2356644 h 2356644"/>
              <a:gd name="connsiteX0" fmla="*/ 685800 w 1458167"/>
              <a:gd name="connsiteY0" fmla="*/ 2484291 h 2484291"/>
              <a:gd name="connsiteX1" fmla="*/ 477837 w 1458167"/>
              <a:gd name="connsiteY1" fmla="*/ 1524647 h 2484291"/>
              <a:gd name="connsiteX2" fmla="*/ 0 w 1458167"/>
              <a:gd name="connsiteY2" fmla="*/ 1036491 h 2484291"/>
              <a:gd name="connsiteX3" fmla="*/ 96043 w 1458167"/>
              <a:gd name="connsiteY3" fmla="*/ 178447 h 2484291"/>
              <a:gd name="connsiteX4" fmla="*/ 1213643 w 1458167"/>
              <a:gd name="connsiteY4" fmla="*/ 127647 h 2484291"/>
              <a:gd name="connsiteX5" fmla="*/ 1359693 w 1458167"/>
              <a:gd name="connsiteY5" fmla="*/ 1200797 h 2484291"/>
              <a:gd name="connsiteX6" fmla="*/ 685800 w 1458167"/>
              <a:gd name="connsiteY6" fmla="*/ 2484291 h 2484291"/>
              <a:gd name="connsiteX0" fmla="*/ 685800 w 1458167"/>
              <a:gd name="connsiteY0" fmla="*/ 2484832 h 2484832"/>
              <a:gd name="connsiteX1" fmla="*/ 477837 w 1458167"/>
              <a:gd name="connsiteY1" fmla="*/ 1525188 h 2484832"/>
              <a:gd name="connsiteX2" fmla="*/ 0 w 1458167"/>
              <a:gd name="connsiteY2" fmla="*/ 1037032 h 2484832"/>
              <a:gd name="connsiteX3" fmla="*/ 76993 w 1458167"/>
              <a:gd name="connsiteY3" fmla="*/ 176607 h 2484832"/>
              <a:gd name="connsiteX4" fmla="*/ 1213643 w 1458167"/>
              <a:gd name="connsiteY4" fmla="*/ 128188 h 2484832"/>
              <a:gd name="connsiteX5" fmla="*/ 1359693 w 1458167"/>
              <a:gd name="connsiteY5" fmla="*/ 1201338 h 2484832"/>
              <a:gd name="connsiteX6" fmla="*/ 685800 w 1458167"/>
              <a:gd name="connsiteY6" fmla="*/ 2484832 h 2484832"/>
              <a:gd name="connsiteX0" fmla="*/ 685800 w 1458167"/>
              <a:gd name="connsiteY0" fmla="*/ 2598539 h 2598539"/>
              <a:gd name="connsiteX1" fmla="*/ 477837 w 1458167"/>
              <a:gd name="connsiteY1" fmla="*/ 1638895 h 2598539"/>
              <a:gd name="connsiteX2" fmla="*/ 0 w 1458167"/>
              <a:gd name="connsiteY2" fmla="*/ 1150739 h 2598539"/>
              <a:gd name="connsiteX3" fmla="*/ 76993 w 1458167"/>
              <a:gd name="connsiteY3" fmla="*/ 290314 h 2598539"/>
              <a:gd name="connsiteX4" fmla="*/ 1213643 w 1458167"/>
              <a:gd name="connsiteY4" fmla="*/ 241895 h 2598539"/>
              <a:gd name="connsiteX5" fmla="*/ 1359693 w 1458167"/>
              <a:gd name="connsiteY5" fmla="*/ 1315045 h 2598539"/>
              <a:gd name="connsiteX6" fmla="*/ 685800 w 1458167"/>
              <a:gd name="connsiteY6" fmla="*/ 2598539 h 2598539"/>
              <a:gd name="connsiteX0" fmla="*/ 761202 w 1533569"/>
              <a:gd name="connsiteY0" fmla="*/ 2598539 h 2598539"/>
              <a:gd name="connsiteX1" fmla="*/ 553239 w 1533569"/>
              <a:gd name="connsiteY1" fmla="*/ 1638895 h 2598539"/>
              <a:gd name="connsiteX2" fmla="*/ 75402 w 1533569"/>
              <a:gd name="connsiteY2" fmla="*/ 1150739 h 2598539"/>
              <a:gd name="connsiteX3" fmla="*/ 152395 w 1533569"/>
              <a:gd name="connsiteY3" fmla="*/ 290314 h 2598539"/>
              <a:gd name="connsiteX4" fmla="*/ 1289045 w 1533569"/>
              <a:gd name="connsiteY4" fmla="*/ 241895 h 2598539"/>
              <a:gd name="connsiteX5" fmla="*/ 1435095 w 1533569"/>
              <a:gd name="connsiteY5" fmla="*/ 1315045 h 2598539"/>
              <a:gd name="connsiteX6" fmla="*/ 761202 w 1533569"/>
              <a:gd name="connsiteY6" fmla="*/ 2598539 h 2598539"/>
              <a:gd name="connsiteX0" fmla="*/ 825046 w 1597413"/>
              <a:gd name="connsiteY0" fmla="*/ 2598539 h 2598539"/>
              <a:gd name="connsiteX1" fmla="*/ 617083 w 1597413"/>
              <a:gd name="connsiteY1" fmla="*/ 1638895 h 2598539"/>
              <a:gd name="connsiteX2" fmla="*/ 139246 w 1597413"/>
              <a:gd name="connsiteY2" fmla="*/ 1150739 h 2598539"/>
              <a:gd name="connsiteX3" fmla="*/ 216239 w 1597413"/>
              <a:gd name="connsiteY3" fmla="*/ 290314 h 2598539"/>
              <a:gd name="connsiteX4" fmla="*/ 1352889 w 1597413"/>
              <a:gd name="connsiteY4" fmla="*/ 241895 h 2598539"/>
              <a:gd name="connsiteX5" fmla="*/ 1498939 w 1597413"/>
              <a:gd name="connsiteY5" fmla="*/ 1315045 h 2598539"/>
              <a:gd name="connsiteX6" fmla="*/ 825046 w 1597413"/>
              <a:gd name="connsiteY6" fmla="*/ 2598539 h 2598539"/>
              <a:gd name="connsiteX0" fmla="*/ 818095 w 1590462"/>
              <a:gd name="connsiteY0" fmla="*/ 2598539 h 2598539"/>
              <a:gd name="connsiteX1" fmla="*/ 610132 w 1590462"/>
              <a:gd name="connsiteY1" fmla="*/ 1638895 h 2598539"/>
              <a:gd name="connsiteX2" fmla="*/ 132295 w 1590462"/>
              <a:gd name="connsiteY2" fmla="*/ 1150739 h 2598539"/>
              <a:gd name="connsiteX3" fmla="*/ 209288 w 1590462"/>
              <a:gd name="connsiteY3" fmla="*/ 290314 h 2598539"/>
              <a:gd name="connsiteX4" fmla="*/ 1345938 w 1590462"/>
              <a:gd name="connsiteY4" fmla="*/ 241895 h 2598539"/>
              <a:gd name="connsiteX5" fmla="*/ 1491988 w 1590462"/>
              <a:gd name="connsiteY5" fmla="*/ 1315045 h 2598539"/>
              <a:gd name="connsiteX6" fmla="*/ 818095 w 1590462"/>
              <a:gd name="connsiteY6" fmla="*/ 2598539 h 2598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0462" h="2598539">
                <a:moveTo>
                  <a:pt x="818095" y="2598539"/>
                </a:moveTo>
                <a:cubicBezTo>
                  <a:pt x="771793" y="2281039"/>
                  <a:pt x="789784" y="1984970"/>
                  <a:pt x="610132" y="1638895"/>
                </a:cubicBezTo>
                <a:cubicBezTo>
                  <a:pt x="484191" y="1469032"/>
                  <a:pt x="324911" y="1322983"/>
                  <a:pt x="132295" y="1150739"/>
                </a:cubicBezTo>
                <a:cubicBezTo>
                  <a:pt x="-34922" y="997281"/>
                  <a:pt x="-78313" y="672372"/>
                  <a:pt x="209288" y="290314"/>
                </a:cubicBezTo>
                <a:cubicBezTo>
                  <a:pt x="560390" y="-112382"/>
                  <a:pt x="1037699" y="-65022"/>
                  <a:pt x="1345938" y="241895"/>
                </a:cubicBezTo>
                <a:cubicBezTo>
                  <a:pt x="1606553" y="511506"/>
                  <a:pt x="1664761" y="864458"/>
                  <a:pt x="1491988" y="1315045"/>
                </a:cubicBezTo>
                <a:cubicBezTo>
                  <a:pt x="1293551" y="1783357"/>
                  <a:pt x="1073682" y="2189758"/>
                  <a:pt x="818095" y="2598539"/>
                </a:cubicBezTo>
                <a:close/>
              </a:path>
            </a:pathLst>
          </a:custGeom>
          <a:solidFill>
            <a:srgbClr val="1F497D"/>
          </a:solidFill>
          <a:ln w="76200" cap="flat" cmpd="sng" algn="ctr">
            <a:solidFill>
              <a:sysClr val="window" lastClr="FFFFFF"/>
            </a:solidFill>
            <a:prstDash val="solid"/>
            <a:miter lim="800000"/>
          </a:ln>
          <a:effectLst>
            <a:outerShdw blurRad="63500" sx="102000" sy="102000" algn="ctr"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0" name="Rectangle 36">
            <a:extLst>
              <a:ext uri="{FF2B5EF4-FFF2-40B4-BE49-F238E27FC236}">
                <a16:creationId xmlns:a16="http://schemas.microsoft.com/office/drawing/2014/main" id="{458BC341-D6A2-F604-C663-34DCAB138E2A}"/>
              </a:ext>
            </a:extLst>
          </p:cNvPr>
          <p:cNvSpPr>
            <a:spLocks noChangeArrowheads="1"/>
          </p:cNvSpPr>
          <p:nvPr/>
        </p:nvSpPr>
        <p:spPr bwMode="auto">
          <a:xfrm>
            <a:off x="8831262" y="1739392"/>
            <a:ext cx="1425813"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fontAlgn="base">
              <a:spcBef>
                <a:spcPct val="0"/>
              </a:spcBef>
              <a:spcAft>
                <a:spcPct val="0"/>
              </a:spcAft>
            </a:pPr>
            <a:r>
              <a:rPr lang="vi-VN" altLang="en-US" sz="2400" dirty="0">
                <a:solidFill>
                  <a:prstClr val="white"/>
                </a:solidFill>
                <a:latin typeface="#9Slide05 Brannboll Ny" panose="02000000000000000000" pitchFamily="2" charset="0"/>
              </a:rPr>
              <a:t>Không làm bài</a:t>
            </a:r>
            <a:r>
              <a:rPr lang="en-US" altLang="en-US" sz="2400" dirty="0">
                <a:solidFill>
                  <a:prstClr val="white"/>
                </a:solidFill>
                <a:latin typeface="#9Slide05 Brannboll Ny" panose="02000000000000000000" pitchFamily="2" charset="0"/>
              </a:rPr>
              <a:t>, </a:t>
            </a:r>
            <a:r>
              <a:rPr lang="en-US" altLang="en-US" sz="2400" dirty="0" err="1">
                <a:solidFill>
                  <a:prstClr val="white"/>
                </a:solidFill>
                <a:latin typeface="#9Slide05 Brannboll Ny" panose="02000000000000000000" pitchFamily="2" charset="0"/>
              </a:rPr>
              <a:t>ghi</a:t>
            </a:r>
            <a:r>
              <a:rPr lang="en-US" altLang="en-US" sz="2400" dirty="0">
                <a:solidFill>
                  <a:prstClr val="white"/>
                </a:solidFill>
                <a:latin typeface="#9Slide05 Brannboll Ny" panose="02000000000000000000" pitchFamily="2" charset="0"/>
              </a:rPr>
              <a:t> </a:t>
            </a:r>
            <a:r>
              <a:rPr lang="vi-VN" altLang="en-US" sz="2400" dirty="0">
                <a:solidFill>
                  <a:prstClr val="white"/>
                </a:solidFill>
                <a:latin typeface="#9Slide05 Brannboll Ny" panose="02000000000000000000" pitchFamily="2" charset="0"/>
              </a:rPr>
              <a:t>chép bài học</a:t>
            </a:r>
            <a:r>
              <a:rPr lang="en-US" altLang="en-US" sz="2400" dirty="0">
                <a:solidFill>
                  <a:prstClr val="white"/>
                </a:solidFill>
                <a:latin typeface="#9Slide05 Brannboll Ny" panose="02000000000000000000" pitchFamily="2" charset="0"/>
              </a:rPr>
              <a:t> </a:t>
            </a:r>
          </a:p>
        </p:txBody>
      </p:sp>
      <p:sp>
        <p:nvSpPr>
          <p:cNvPr id="21" name="Rectangle 37">
            <a:extLst>
              <a:ext uri="{FF2B5EF4-FFF2-40B4-BE49-F238E27FC236}">
                <a16:creationId xmlns:a16="http://schemas.microsoft.com/office/drawing/2014/main" id="{99B6F589-A9C9-AC57-0B4B-3A84FFD53BBF}"/>
              </a:ext>
            </a:extLst>
          </p:cNvPr>
          <p:cNvSpPr>
            <a:spLocks noChangeArrowheads="1"/>
          </p:cNvSpPr>
          <p:nvPr/>
        </p:nvSpPr>
        <p:spPr bwMode="auto">
          <a:xfrm>
            <a:off x="8831263" y="5322213"/>
            <a:ext cx="1317078"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fontAlgn="base">
              <a:spcBef>
                <a:spcPct val="0"/>
              </a:spcBef>
              <a:spcAft>
                <a:spcPct val="0"/>
              </a:spcAft>
            </a:pPr>
            <a:r>
              <a:rPr lang="vi-VN" altLang="en-US" sz="2400">
                <a:solidFill>
                  <a:prstClr val="white"/>
                </a:solidFill>
                <a:latin typeface="#9Slide05 Brannboll Ny" panose="02000000000000000000" pitchFamily="2" charset="0"/>
              </a:rPr>
              <a:t>Bị nhắc mới học</a:t>
            </a:r>
            <a:endParaRPr lang="en-US" altLang="en-US" sz="2400">
              <a:solidFill>
                <a:prstClr val="white"/>
              </a:solidFill>
              <a:latin typeface="#9Slide05 Brannboll Ny" panose="02000000000000000000" pitchFamily="2" charset="0"/>
            </a:endParaRPr>
          </a:p>
        </p:txBody>
      </p:sp>
      <p:sp>
        <p:nvSpPr>
          <p:cNvPr id="22" name="Rectangle 38">
            <a:extLst>
              <a:ext uri="{FF2B5EF4-FFF2-40B4-BE49-F238E27FC236}">
                <a16:creationId xmlns:a16="http://schemas.microsoft.com/office/drawing/2014/main" id="{1E31017C-354C-D29D-EC8F-E78C15D6BC0B}"/>
              </a:ext>
            </a:extLst>
          </p:cNvPr>
          <p:cNvSpPr>
            <a:spLocks noChangeArrowheads="1"/>
          </p:cNvSpPr>
          <p:nvPr/>
        </p:nvSpPr>
        <p:spPr bwMode="auto">
          <a:xfrm>
            <a:off x="10085018" y="4276635"/>
            <a:ext cx="148150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fontAlgn="base">
              <a:spcBef>
                <a:spcPct val="0"/>
              </a:spcBef>
              <a:spcAft>
                <a:spcPct val="0"/>
              </a:spcAft>
            </a:pPr>
            <a:r>
              <a:rPr lang="vi-VN" sz="2400" dirty="0">
                <a:solidFill>
                  <a:schemeClr val="bg1"/>
                </a:solidFill>
                <a:latin typeface="#9Slide05 Brannboll Ny" panose="02000000000000000000" pitchFamily="2" charset="0"/>
                <a:cs typeface="+mn-cs"/>
              </a:rPr>
              <a:t>làm việc riêng trong giờ học</a:t>
            </a:r>
            <a:endParaRPr lang="en-US" altLang="en-US" sz="2400" dirty="0">
              <a:solidFill>
                <a:schemeClr val="bg1"/>
              </a:solidFill>
              <a:latin typeface="#9Slide05 Brannboll Ny" panose="02000000000000000000" pitchFamily="2" charset="0"/>
            </a:endParaRPr>
          </a:p>
        </p:txBody>
      </p:sp>
      <p:sp>
        <p:nvSpPr>
          <p:cNvPr id="23" name="Rectangle 39">
            <a:extLst>
              <a:ext uri="{FF2B5EF4-FFF2-40B4-BE49-F238E27FC236}">
                <a16:creationId xmlns:a16="http://schemas.microsoft.com/office/drawing/2014/main" id="{ADFC0875-263F-FE6B-3490-0A515CDF3108}"/>
              </a:ext>
            </a:extLst>
          </p:cNvPr>
          <p:cNvSpPr>
            <a:spLocks noChangeArrowheads="1"/>
          </p:cNvSpPr>
          <p:nvPr/>
        </p:nvSpPr>
        <p:spPr bwMode="auto">
          <a:xfrm>
            <a:off x="10348913" y="2654596"/>
            <a:ext cx="1258887"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fontAlgn="base">
              <a:spcBef>
                <a:spcPct val="0"/>
              </a:spcBef>
              <a:spcAft>
                <a:spcPct val="0"/>
              </a:spcAft>
            </a:pPr>
            <a:r>
              <a:rPr lang="vi-VN" altLang="en-US" sz="2400">
                <a:solidFill>
                  <a:prstClr val="white"/>
                </a:solidFill>
                <a:latin typeface="#9Slide05 Brannboll Ny" panose="02000000000000000000" pitchFamily="2" charset="0"/>
              </a:rPr>
              <a:t>Chép sách giải</a:t>
            </a:r>
            <a:endParaRPr lang="en-US" altLang="en-US" sz="2400">
              <a:solidFill>
                <a:prstClr val="white"/>
              </a:solidFill>
              <a:latin typeface="#9Slide05 Brannboll Ny" panose="02000000000000000000" pitchFamily="2" charset="0"/>
            </a:endParaRPr>
          </a:p>
        </p:txBody>
      </p:sp>
      <p:sp>
        <p:nvSpPr>
          <p:cNvPr id="24" name="Rectangle 40">
            <a:extLst>
              <a:ext uri="{FF2B5EF4-FFF2-40B4-BE49-F238E27FC236}">
                <a16:creationId xmlns:a16="http://schemas.microsoft.com/office/drawing/2014/main" id="{9D0C81F6-3797-922D-EF4E-C9B9FDA342DB}"/>
              </a:ext>
            </a:extLst>
          </p:cNvPr>
          <p:cNvSpPr>
            <a:spLocks noChangeArrowheads="1"/>
          </p:cNvSpPr>
          <p:nvPr/>
        </p:nvSpPr>
        <p:spPr bwMode="auto">
          <a:xfrm>
            <a:off x="7315199" y="4393525"/>
            <a:ext cx="1317079"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fontAlgn="base">
              <a:spcBef>
                <a:spcPct val="0"/>
              </a:spcBef>
              <a:spcAft>
                <a:spcPct val="0"/>
              </a:spcAft>
            </a:pPr>
            <a:r>
              <a:rPr lang="vi-VN" altLang="en-US" sz="2400">
                <a:solidFill>
                  <a:prstClr val="white"/>
                </a:solidFill>
                <a:latin typeface="#9Slide05 Brannboll Ny" panose="02000000000000000000" pitchFamily="2" charset="0"/>
              </a:rPr>
              <a:t>Nhờ bạn làm hộ</a:t>
            </a:r>
            <a:endParaRPr lang="en-US" altLang="en-US" sz="2400">
              <a:solidFill>
                <a:prstClr val="white"/>
              </a:solidFill>
              <a:latin typeface="#9Slide05 Brannboll Ny" panose="02000000000000000000" pitchFamily="2" charset="0"/>
            </a:endParaRPr>
          </a:p>
        </p:txBody>
      </p:sp>
      <p:sp>
        <p:nvSpPr>
          <p:cNvPr id="25" name="Rectangle 41">
            <a:extLst>
              <a:ext uri="{FF2B5EF4-FFF2-40B4-BE49-F238E27FC236}">
                <a16:creationId xmlns:a16="http://schemas.microsoft.com/office/drawing/2014/main" id="{CF7A2C12-21F0-FEC4-18A7-46B1D6B9BC4D}"/>
              </a:ext>
            </a:extLst>
          </p:cNvPr>
          <p:cNvSpPr>
            <a:spLocks noChangeArrowheads="1"/>
          </p:cNvSpPr>
          <p:nvPr/>
        </p:nvSpPr>
        <p:spPr bwMode="auto">
          <a:xfrm>
            <a:off x="7172324" y="2690623"/>
            <a:ext cx="146323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fontAlgn="base">
              <a:spcBef>
                <a:spcPct val="0"/>
              </a:spcBef>
              <a:spcAft>
                <a:spcPct val="0"/>
              </a:spcAft>
            </a:pPr>
            <a:r>
              <a:rPr lang="vi-VN" altLang="en-US" sz="2400">
                <a:solidFill>
                  <a:prstClr val="white"/>
                </a:solidFill>
                <a:latin typeface="#9Slide05 Brannboll Ny" panose="02000000000000000000" pitchFamily="2" charset="0"/>
              </a:rPr>
              <a:t>Lập nhóm chép bài</a:t>
            </a:r>
            <a:endParaRPr lang="en-US" altLang="en-US" sz="2400">
              <a:solidFill>
                <a:prstClr val="white"/>
              </a:solidFill>
              <a:latin typeface="#9Slide05 Brannboll Ny" panose="02000000000000000000" pitchFamily="2" charset="0"/>
            </a:endParaRPr>
          </a:p>
        </p:txBody>
      </p:sp>
    </p:spTree>
    <p:extLst>
      <p:ext uri="{BB962C8B-B14F-4D97-AF65-F5344CB8AC3E}">
        <p14:creationId xmlns:p14="http://schemas.microsoft.com/office/powerpoint/2010/main" val="3448625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 presetClass="entr" presetSubtype="1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linds(horizontal)">
                                      <p:cBhvr>
                                        <p:cTn id="14" dur="500"/>
                                        <p:tgtEl>
                                          <p:spTgt spid="2"/>
                                        </p:tgtEl>
                                      </p:cBhvr>
                                    </p:animEffect>
                                  </p:childTnLst>
                                </p:cTn>
                              </p:par>
                              <p:par>
                                <p:cTn id="15" presetID="3" presetClass="entr" presetSubtype="1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linds(horizont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linds(horizontal)">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linds(horizontal)">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blinds(horizontal)">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blinds(horizontal)">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blinds(horizontal)">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blinds(horizontal)">
                                      <p:cBhvr>
                                        <p:cTn id="52" dur="500"/>
                                        <p:tgtEl>
                                          <p:spTgt spid="14"/>
                                        </p:tgtEl>
                                      </p:cBhvr>
                                    </p:animEffect>
                                  </p:childTnLst>
                                </p:cTn>
                              </p:par>
                              <p:par>
                                <p:cTn id="53" presetID="3" presetClass="entr" presetSubtype="10" fill="hold" grpId="0" nodeType="with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blinds(horizontal)">
                                      <p:cBhvr>
                                        <p:cTn id="55" dur="500"/>
                                        <p:tgtEl>
                                          <p:spTgt spid="20"/>
                                        </p:tgtEl>
                                      </p:cBhvr>
                                    </p:animEffect>
                                  </p:childTnLst>
                                </p:cTn>
                              </p:par>
                            </p:childTnLst>
                          </p:cTn>
                        </p:par>
                      </p:childTnLst>
                    </p:cTn>
                  </p:par>
                  <p:par>
                    <p:cTn id="56" fill="hold">
                      <p:stCondLst>
                        <p:cond delay="indefinite"/>
                      </p:stCondLst>
                      <p:childTnLst>
                        <p:par>
                          <p:cTn id="57" fill="hold">
                            <p:stCondLst>
                              <p:cond delay="0"/>
                            </p:stCondLst>
                            <p:childTnLst>
                              <p:par>
                                <p:cTn id="58" presetID="3" presetClass="entr" presetSubtype="10" fill="hold" nodeType="click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blinds(horizontal)">
                                      <p:cBhvr>
                                        <p:cTn id="60" dur="500"/>
                                        <p:tgtEl>
                                          <p:spTgt spid="16"/>
                                        </p:tgtEl>
                                      </p:cBhvr>
                                    </p:animEffect>
                                  </p:childTnLst>
                                </p:cTn>
                              </p:par>
                              <p:par>
                                <p:cTn id="61" presetID="3" presetClass="entr" presetSubtype="10" fill="hold" grpId="0" nodeType="withEffect">
                                  <p:stCondLst>
                                    <p:cond delay="0"/>
                                  </p:stCondLst>
                                  <p:childTnLst>
                                    <p:set>
                                      <p:cBhvr>
                                        <p:cTn id="62" dur="1" fill="hold">
                                          <p:stCondLst>
                                            <p:cond delay="0"/>
                                          </p:stCondLst>
                                        </p:cTn>
                                        <p:tgtEl>
                                          <p:spTgt spid="23"/>
                                        </p:tgtEl>
                                        <p:attrNameLst>
                                          <p:attrName>style.visibility</p:attrName>
                                        </p:attrNameLst>
                                      </p:cBhvr>
                                      <p:to>
                                        <p:strVal val="visible"/>
                                      </p:to>
                                    </p:set>
                                    <p:animEffect transition="in" filter="blinds(horizontal)">
                                      <p:cBhvr>
                                        <p:cTn id="63" dur="500"/>
                                        <p:tgtEl>
                                          <p:spTgt spid="23"/>
                                        </p:tgtEl>
                                      </p:cBhvr>
                                    </p:animEffect>
                                  </p:childTnLst>
                                </p:cTn>
                              </p:par>
                            </p:childTnLst>
                          </p:cTn>
                        </p:par>
                      </p:childTnLst>
                    </p:cTn>
                  </p:par>
                  <p:par>
                    <p:cTn id="64" fill="hold">
                      <p:stCondLst>
                        <p:cond delay="indefinite"/>
                      </p:stCondLst>
                      <p:childTnLst>
                        <p:par>
                          <p:cTn id="65" fill="hold">
                            <p:stCondLst>
                              <p:cond delay="0"/>
                            </p:stCondLst>
                            <p:childTnLst>
                              <p:par>
                                <p:cTn id="66" presetID="3" presetClass="entr" presetSubtype="10" fill="hold" nodeType="clickEffect">
                                  <p:stCondLst>
                                    <p:cond delay="0"/>
                                  </p:stCondLst>
                                  <p:childTnLst>
                                    <p:set>
                                      <p:cBhvr>
                                        <p:cTn id="67" dur="1" fill="hold">
                                          <p:stCondLst>
                                            <p:cond delay="0"/>
                                          </p:stCondLst>
                                        </p:cTn>
                                        <p:tgtEl>
                                          <p:spTgt spid="17"/>
                                        </p:tgtEl>
                                        <p:attrNameLst>
                                          <p:attrName>style.visibility</p:attrName>
                                        </p:attrNameLst>
                                      </p:cBhvr>
                                      <p:to>
                                        <p:strVal val="visible"/>
                                      </p:to>
                                    </p:set>
                                    <p:animEffect transition="in" filter="blinds(horizontal)">
                                      <p:cBhvr>
                                        <p:cTn id="68" dur="500"/>
                                        <p:tgtEl>
                                          <p:spTgt spid="17"/>
                                        </p:tgtEl>
                                      </p:cBhvr>
                                    </p:animEffect>
                                  </p:childTnLst>
                                </p:cTn>
                              </p:par>
                              <p:par>
                                <p:cTn id="69" presetID="3" presetClass="entr" presetSubtype="10" fill="hold" grpId="0" nodeType="withEffect">
                                  <p:stCondLst>
                                    <p:cond delay="0"/>
                                  </p:stCondLst>
                                  <p:childTnLst>
                                    <p:set>
                                      <p:cBhvr>
                                        <p:cTn id="70" dur="1" fill="hold">
                                          <p:stCondLst>
                                            <p:cond delay="0"/>
                                          </p:stCondLst>
                                        </p:cTn>
                                        <p:tgtEl>
                                          <p:spTgt spid="22"/>
                                        </p:tgtEl>
                                        <p:attrNameLst>
                                          <p:attrName>style.visibility</p:attrName>
                                        </p:attrNameLst>
                                      </p:cBhvr>
                                      <p:to>
                                        <p:strVal val="visible"/>
                                      </p:to>
                                    </p:set>
                                    <p:animEffect transition="in" filter="blinds(horizontal)">
                                      <p:cBhvr>
                                        <p:cTn id="71" dur="500"/>
                                        <p:tgtEl>
                                          <p:spTgt spid="22"/>
                                        </p:tgtEl>
                                      </p:cBhvr>
                                    </p:animEffect>
                                  </p:childTnLst>
                                </p:cTn>
                              </p:par>
                            </p:childTnLst>
                          </p:cTn>
                        </p:par>
                      </p:childTnLst>
                    </p:cTn>
                  </p:par>
                  <p:par>
                    <p:cTn id="72" fill="hold">
                      <p:stCondLst>
                        <p:cond delay="indefinite"/>
                      </p:stCondLst>
                      <p:childTnLst>
                        <p:par>
                          <p:cTn id="73" fill="hold">
                            <p:stCondLst>
                              <p:cond delay="0"/>
                            </p:stCondLst>
                            <p:childTnLst>
                              <p:par>
                                <p:cTn id="74" presetID="3" presetClass="entr" presetSubtype="10" fill="hold" grpId="0" nodeType="clickEffect">
                                  <p:stCondLst>
                                    <p:cond delay="0"/>
                                  </p:stCondLst>
                                  <p:childTnLst>
                                    <p:set>
                                      <p:cBhvr>
                                        <p:cTn id="75" dur="1" fill="hold">
                                          <p:stCondLst>
                                            <p:cond delay="0"/>
                                          </p:stCondLst>
                                        </p:cTn>
                                        <p:tgtEl>
                                          <p:spTgt spid="21"/>
                                        </p:tgtEl>
                                        <p:attrNameLst>
                                          <p:attrName>style.visibility</p:attrName>
                                        </p:attrNameLst>
                                      </p:cBhvr>
                                      <p:to>
                                        <p:strVal val="visible"/>
                                      </p:to>
                                    </p:set>
                                    <p:animEffect transition="in" filter="blinds(horizontal)">
                                      <p:cBhvr>
                                        <p:cTn id="76" dur="500"/>
                                        <p:tgtEl>
                                          <p:spTgt spid="21"/>
                                        </p:tgtEl>
                                      </p:cBhvr>
                                    </p:animEffect>
                                  </p:childTnLst>
                                </p:cTn>
                              </p:par>
                              <p:par>
                                <p:cTn id="77" presetID="3" presetClass="entr" presetSubtype="10" fill="hold" nodeType="withEffect">
                                  <p:stCondLst>
                                    <p:cond delay="0"/>
                                  </p:stCondLst>
                                  <p:childTnLst>
                                    <p:set>
                                      <p:cBhvr>
                                        <p:cTn id="78" dur="1" fill="hold">
                                          <p:stCondLst>
                                            <p:cond delay="0"/>
                                          </p:stCondLst>
                                        </p:cTn>
                                        <p:tgtEl>
                                          <p:spTgt spid="15"/>
                                        </p:tgtEl>
                                        <p:attrNameLst>
                                          <p:attrName>style.visibility</p:attrName>
                                        </p:attrNameLst>
                                      </p:cBhvr>
                                      <p:to>
                                        <p:strVal val="visible"/>
                                      </p:to>
                                    </p:set>
                                    <p:animEffect transition="in" filter="blinds(horizontal)">
                                      <p:cBhvr>
                                        <p:cTn id="79" dur="500"/>
                                        <p:tgtEl>
                                          <p:spTgt spid="15"/>
                                        </p:tgtEl>
                                      </p:cBhvr>
                                    </p:animEffect>
                                  </p:childTnLst>
                                </p:cTn>
                              </p:par>
                            </p:childTnLst>
                          </p:cTn>
                        </p:par>
                      </p:childTnLst>
                    </p:cTn>
                  </p:par>
                  <p:par>
                    <p:cTn id="80" fill="hold">
                      <p:stCondLst>
                        <p:cond delay="indefinite"/>
                      </p:stCondLst>
                      <p:childTnLst>
                        <p:par>
                          <p:cTn id="81" fill="hold">
                            <p:stCondLst>
                              <p:cond delay="0"/>
                            </p:stCondLst>
                            <p:childTnLst>
                              <p:par>
                                <p:cTn id="82" presetID="3" presetClass="entr" presetSubtype="10" fill="hold" grpId="0" nodeType="clickEffect">
                                  <p:stCondLst>
                                    <p:cond delay="0"/>
                                  </p:stCondLst>
                                  <p:childTnLst>
                                    <p:set>
                                      <p:cBhvr>
                                        <p:cTn id="83" dur="1" fill="hold">
                                          <p:stCondLst>
                                            <p:cond delay="0"/>
                                          </p:stCondLst>
                                        </p:cTn>
                                        <p:tgtEl>
                                          <p:spTgt spid="24"/>
                                        </p:tgtEl>
                                        <p:attrNameLst>
                                          <p:attrName>style.visibility</p:attrName>
                                        </p:attrNameLst>
                                      </p:cBhvr>
                                      <p:to>
                                        <p:strVal val="visible"/>
                                      </p:to>
                                    </p:set>
                                    <p:animEffect transition="in" filter="blinds(horizontal)">
                                      <p:cBhvr>
                                        <p:cTn id="84" dur="500"/>
                                        <p:tgtEl>
                                          <p:spTgt spid="24"/>
                                        </p:tgtEl>
                                      </p:cBhvr>
                                    </p:animEffect>
                                  </p:childTnLst>
                                </p:cTn>
                              </p:par>
                              <p:par>
                                <p:cTn id="85" presetID="3" presetClass="entr" presetSubtype="10" fill="hold" nodeType="withEffect">
                                  <p:stCondLst>
                                    <p:cond delay="0"/>
                                  </p:stCondLst>
                                  <p:childTnLst>
                                    <p:set>
                                      <p:cBhvr>
                                        <p:cTn id="86" dur="1" fill="hold">
                                          <p:stCondLst>
                                            <p:cond delay="0"/>
                                          </p:stCondLst>
                                        </p:cTn>
                                        <p:tgtEl>
                                          <p:spTgt spid="19"/>
                                        </p:tgtEl>
                                        <p:attrNameLst>
                                          <p:attrName>style.visibility</p:attrName>
                                        </p:attrNameLst>
                                      </p:cBhvr>
                                      <p:to>
                                        <p:strVal val="visible"/>
                                      </p:to>
                                    </p:set>
                                    <p:animEffect transition="in" filter="blinds(horizontal)">
                                      <p:cBhvr>
                                        <p:cTn id="87" dur="500"/>
                                        <p:tgtEl>
                                          <p:spTgt spid="19"/>
                                        </p:tgtEl>
                                      </p:cBhvr>
                                    </p:animEffect>
                                  </p:childTnLst>
                                </p:cTn>
                              </p:par>
                            </p:childTnLst>
                          </p:cTn>
                        </p:par>
                      </p:childTnLst>
                    </p:cTn>
                  </p:par>
                  <p:par>
                    <p:cTn id="88" fill="hold">
                      <p:stCondLst>
                        <p:cond delay="indefinite"/>
                      </p:stCondLst>
                      <p:childTnLst>
                        <p:par>
                          <p:cTn id="89" fill="hold">
                            <p:stCondLst>
                              <p:cond delay="0"/>
                            </p:stCondLst>
                            <p:childTnLst>
                              <p:par>
                                <p:cTn id="90" presetID="3" presetClass="entr" presetSubtype="10" fill="hold" grpId="0" nodeType="clickEffect">
                                  <p:stCondLst>
                                    <p:cond delay="0"/>
                                  </p:stCondLst>
                                  <p:childTnLst>
                                    <p:set>
                                      <p:cBhvr>
                                        <p:cTn id="91" dur="1" fill="hold">
                                          <p:stCondLst>
                                            <p:cond delay="0"/>
                                          </p:stCondLst>
                                        </p:cTn>
                                        <p:tgtEl>
                                          <p:spTgt spid="25"/>
                                        </p:tgtEl>
                                        <p:attrNameLst>
                                          <p:attrName>style.visibility</p:attrName>
                                        </p:attrNameLst>
                                      </p:cBhvr>
                                      <p:to>
                                        <p:strVal val="visible"/>
                                      </p:to>
                                    </p:set>
                                    <p:animEffect transition="in" filter="blinds(horizontal)">
                                      <p:cBhvr>
                                        <p:cTn id="92" dur="500"/>
                                        <p:tgtEl>
                                          <p:spTgt spid="25"/>
                                        </p:tgtEl>
                                      </p:cBhvr>
                                    </p:animEffect>
                                  </p:childTnLst>
                                </p:cTn>
                              </p:par>
                              <p:par>
                                <p:cTn id="93" presetID="3" presetClass="entr" presetSubtype="10" fill="hold" nodeType="withEffect">
                                  <p:stCondLst>
                                    <p:cond delay="0"/>
                                  </p:stCondLst>
                                  <p:childTnLst>
                                    <p:set>
                                      <p:cBhvr>
                                        <p:cTn id="94" dur="1" fill="hold">
                                          <p:stCondLst>
                                            <p:cond delay="0"/>
                                          </p:stCondLst>
                                        </p:cTn>
                                        <p:tgtEl>
                                          <p:spTgt spid="18"/>
                                        </p:tgtEl>
                                        <p:attrNameLst>
                                          <p:attrName>style.visibility</p:attrName>
                                        </p:attrNameLst>
                                      </p:cBhvr>
                                      <p:to>
                                        <p:strVal val="visible"/>
                                      </p:to>
                                    </p:set>
                                    <p:animEffect transition="in" filter="blinds(horizontal)">
                                      <p:cBhvr>
                                        <p:cTn id="9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animBg="1"/>
      <p:bldP spid="4" grpId="0" animBg="1"/>
      <p:bldP spid="6" grpId="0"/>
      <p:bldP spid="10" grpId="0" animBg="1"/>
      <p:bldP spid="11" grpId="0" animBg="1"/>
      <p:bldP spid="12" grpId="0" animBg="1"/>
      <p:bldP spid="13" grpId="0" animBg="1"/>
      <p:bldP spid="20" grpId="0"/>
      <p:bldP spid="21" grpId="0"/>
      <p:bldP spid="22" grpId="0"/>
      <p:bldP spid="23" grpId="0"/>
      <p:bldP spid="24" grpId="0"/>
      <p:bldP spid="25"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PRESENTER_SHAPEINFO" val="&lt;ThreeDShapeInfo&gt;&lt;uuid val=&quot;{C97805A5-DC9E-4B78-B123-625FB8C8AFA5}&quot;/&gt;&lt;isInvalidForFieldText val=&quot;1&quot;/&gt;&lt;Image&gt;&lt;filename val=&quot;C:\Users\TONGXU~1\AppData\Local\Temp\PR\data\asimages\{C97805A5-DC9E-4B78-B123-625FB8C8AFA5}_3.png&quot;/&gt;&lt;left val=&quot;35&quot;/&gt;&lt;top val=&quot;95&quot;/&gt;&lt;width val=&quot;659&quot;/&gt;&lt;height val=&quot;389&quot;/&gt;&lt;hasText val=&quot;1&quot;/&gt;&lt;/Image&gt;&lt;/ThreeDShapeInfo&gt;"/>
  <p:tag name="CHILD_ITEM_TEXT1" val="10 câu hỏi: nhiều lựa chọn, đúng / sai, điền khuyết, trả lời ngắn, ghép đôi."/>
  <p:tag name="CHILD_ITEM_TEXT3" val="1 điểm/câu đúng; 0 điểm câu sai."/>
  <p:tag name="CHILD_ITEM_TEXT5" val="50% số đội điểm cao được uống café miễn phí của 50% số đội điểm thấp."/>
</p:tagLst>
</file>

<file path=ppt/tags/tag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 name="PRESENTER_SHAPEINFO" val="&lt;ThreeDShapeInfo&gt;&lt;uuid val=&quot;{6B905916-EC21-4ACF-BC58-BB8799F19323}&quot;/&gt;&lt;isInvalidForFieldText val=&quot;1&quot;/&gt;&lt;Image&gt;&lt;filename val=&quot;C:\Users\TONGXU~1\AppData\Local\Temp\PR\data\asimages\{6B905916-EC21-4ACF-BC58-BB8799F19323}_2_S.png&quot;/&gt;&lt;left val=&quot;79&quot;/&gt;&lt;top val=&quot;17&quot;/&gt;&lt;width val=&quot;634&quot;/&gt;&lt;height val=&quot;109&quot;/&gt;&lt;hasText val=&quot;0&quot;/&gt;&lt;/Image&gt;&lt;Image&gt;&lt;filename val=&quot;C:\Users\TONGXU~1\AppData\Local\Temp\PR\data\asimages\{6B905916-EC21-4ACF-BC58-BB8799F19323}_2_T.png&quot;/&gt;&lt;left val=&quot;82&quot;/&gt;&lt;top val=&quot;15&quot;/&gt;&lt;width val=&quot;604&quot;/&gt;&lt;height val=&quot;102&quot;/&gt;&lt;hasText val=&quot;1&quot;/&gt;&lt;/Image&gt;&lt;/ThreeDShapeInfo&gt;"/>
</p:tagLst>
</file>

<file path=ppt/tags/tag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 name="PRESENTER_SHAPEINFO" val="&lt;ThreeDShapeInfo&gt;&lt;uuid val=&quot;{6B905916-EC21-4ACF-BC58-BB8799F19323}&quot;/&gt;&lt;isInvalidForFieldText val=&quot;1&quot;/&gt;&lt;Image&gt;&lt;filename val=&quot;C:\Users\TONGXU~1\AppData\Local\Temp\PR\data\asimages\{6B905916-EC21-4ACF-BC58-BB8799F19323}_2_S.png&quot;/&gt;&lt;left val=&quot;79&quot;/&gt;&lt;top val=&quot;17&quot;/&gt;&lt;width val=&quot;634&quot;/&gt;&lt;height val=&quot;109&quot;/&gt;&lt;hasText val=&quot;0&quot;/&gt;&lt;/Image&gt;&lt;Image&gt;&lt;filename val=&quot;C:\Users\TONGXU~1\AppData\Local\Temp\PR\data\asimages\{6B905916-EC21-4ACF-BC58-BB8799F19323}_2_T.png&quot;/&gt;&lt;left val=&quot;82&quot;/&gt;&lt;top val=&quot;15&quot;/&gt;&lt;width val=&quot;604&quot;/&gt;&lt;height val=&quot;102&quot;/&gt;&lt;hasText val=&quot;1&quot;/&gt;&lt;/Image&gt;&lt;/ThreeDShapeInfo&gt;"/>
</p:tagLst>
</file>

<file path=ppt/tags/tag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 name="PRESENTER_SHAPEINFO" val="&lt;ThreeDShapeInfo&gt;&lt;uuid val=&quot;{6B905916-EC21-4ACF-BC58-BB8799F19323}&quot;/&gt;&lt;isInvalidForFieldText val=&quot;1&quot;/&gt;&lt;Image&gt;&lt;filename val=&quot;C:\Users\TONGXU~1\AppData\Local\Temp\PR\data\asimages\{6B905916-EC21-4ACF-BC58-BB8799F19323}_2_S.png&quot;/&gt;&lt;left val=&quot;79&quot;/&gt;&lt;top val=&quot;17&quot;/&gt;&lt;width val=&quot;634&quot;/&gt;&lt;height val=&quot;109&quot;/&gt;&lt;hasText val=&quot;0&quot;/&gt;&lt;/Image&gt;&lt;Image&gt;&lt;filename val=&quot;C:\Users\TONGXU~1\AppData\Local\Temp\PR\data\asimages\{6B905916-EC21-4ACF-BC58-BB8799F19323}_2_T.png&quot;/&gt;&lt;left val=&quot;82&quot;/&gt;&lt;top val=&quot;15&quot;/&gt;&lt;width val=&quot;604&quot;/&gt;&lt;height val=&quot;102&quot;/&gt;&lt;hasText val=&quot;1&quot;/&gt;&lt;/Image&gt;&lt;/ThreeDShapeInfo&gt;"/>
</p:tagLst>
</file>

<file path=ppt/tags/tag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 name="PRESENTER_SHAPEINFO" val="&lt;ThreeDShapeInfo&gt;&lt;uuid val=&quot;{6B905916-EC21-4ACF-BC58-BB8799F19323}&quot;/&gt;&lt;isInvalidForFieldText val=&quot;1&quot;/&gt;&lt;Image&gt;&lt;filename val=&quot;C:\Users\TONGXU~1\AppData\Local\Temp\PR\data\asimages\{6B905916-EC21-4ACF-BC58-BB8799F19323}_2_S.png&quot;/&gt;&lt;left val=&quot;79&quot;/&gt;&lt;top val=&quot;17&quot;/&gt;&lt;width val=&quot;634&quot;/&gt;&lt;height val=&quot;109&quot;/&gt;&lt;hasText val=&quot;0&quot;/&gt;&lt;/Image&gt;&lt;Image&gt;&lt;filename val=&quot;C:\Users\TONGXU~1\AppData\Local\Temp\PR\data\asimages\{6B905916-EC21-4ACF-BC58-BB8799F19323}_2_T.png&quot;/&gt;&lt;left val=&quot;82&quot;/&gt;&lt;top val=&quot;15&quot;/&gt;&lt;width val=&quot;604&quot;/&gt;&lt;height val=&quot;102&quot;/&gt;&lt;hasText val=&quot;1&quot;/&gt;&lt;/Image&gt;&lt;/ThreeDShapeInfo&gt;"/>
</p:tagLst>
</file>

<file path=ppt/tags/tag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 name="PRESENTER_SHAPEINFO" val="&lt;ThreeDShapeInfo&gt;&lt;uuid val=&quot;{6B905916-EC21-4ACF-BC58-BB8799F19323}&quot;/&gt;&lt;isInvalidForFieldText val=&quot;1&quot;/&gt;&lt;Image&gt;&lt;filename val=&quot;C:\Users\TONGXU~1\AppData\Local\Temp\PR\data\asimages\{6B905916-EC21-4ACF-BC58-BB8799F19323}_2_S.png&quot;/&gt;&lt;left val=&quot;79&quot;/&gt;&lt;top val=&quot;17&quot;/&gt;&lt;width val=&quot;634&quot;/&gt;&lt;height val=&quot;109&quot;/&gt;&lt;hasText val=&quot;0&quot;/&gt;&lt;/Image&gt;&lt;Image&gt;&lt;filename val=&quot;C:\Users\TONGXU~1\AppData\Local\Temp\PR\data\asimages\{6B905916-EC21-4ACF-BC58-BB8799F19323}_2_T.png&quot;/&gt;&lt;left val=&quot;82&quot;/&gt;&lt;top val=&quot;15&quot;/&gt;&lt;width val=&quot;604&quot;/&gt;&lt;height val=&quot;102&quot;/&gt;&lt;hasText val=&quot;1&quot;/&gt;&lt;/Image&gt;&lt;/ThreeDShapeInfo&gt;"/>
</p:tagLst>
</file>

<file path=ppt/tags/tag8.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Thiết kế: Thạch Trương Thảo (0987 039 863)">
  <a:themeElements>
    <a:clrScheme name="Thiết kế: Thạch Trương Thảo (0987 039 86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hiết kế: Thạch Trương Thảo (0987 039 86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 typeface="Wingdings" pitchFamily="2" charset="2"/>
          <a:buNone/>
          <a:tabLst/>
          <a:defRPr kumimoji="0" lang="en-US" sz="32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 typeface="Wingdings" pitchFamily="2" charset="2"/>
          <a:buNone/>
          <a:tabLst/>
          <a:defRPr kumimoji="0" lang="en-US" sz="3200" b="0" i="0" u="none" strike="noStrike" cap="none" normalizeH="0" baseline="0" smtClean="0">
            <a:ln>
              <a:noFill/>
            </a:ln>
            <a:solidFill>
              <a:schemeClr val="tx1"/>
            </a:solidFill>
            <a:effectLst/>
            <a:latin typeface="Arial" charset="0"/>
          </a:defRPr>
        </a:defPPr>
      </a:lstStyle>
    </a:lnDef>
  </a:objectDefaults>
  <a:extraClrSchemeLst>
    <a:extraClrScheme>
      <a:clrScheme name="Thiết kế: Thạch Trương Thảo (0987 039 86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hiết kế: Thạch Trương Thảo (0987 039 86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hiết kế: Thạch Trương Thảo (0987 039 86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hiết kế: Thạch Trương Thảo (0987 039 86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hiết kế: Thạch Trương Thảo (0987 039 86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hiết kế: Thạch Trương Thảo (0987 039 86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hiết kế: Thạch Trương Thảo (0987 039 863)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hiết kế: Thạch Trương Thảo (0987 039 86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hiết kế: Thạch Trương Thảo (0987 039 86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hiết kế: Thạch Trương Thảo (0987 039 86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hiết kế: Thạch Trương Thảo (0987 039 86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hiết kế: Thạch Trương Thảo (0987 039 86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3385</TotalTime>
  <Words>1332</Words>
  <Application>Microsoft Office PowerPoint</Application>
  <PresentationFormat>Widescreen</PresentationFormat>
  <Paragraphs>175</Paragraphs>
  <Slides>21</Slides>
  <Notes>0</Notes>
  <HiddenSlides>0</HiddenSlides>
  <MMClips>1</MMClips>
  <ScaleCrop>false</ScaleCrop>
  <HeadingPairs>
    <vt:vector size="6" baseType="variant">
      <vt:variant>
        <vt:lpstr>Fonts Used</vt:lpstr>
      </vt:variant>
      <vt:variant>
        <vt:i4>19</vt:i4>
      </vt:variant>
      <vt:variant>
        <vt:lpstr>Theme</vt:lpstr>
      </vt:variant>
      <vt:variant>
        <vt:i4>8</vt:i4>
      </vt:variant>
      <vt:variant>
        <vt:lpstr>Slide Titles</vt:lpstr>
      </vt:variant>
      <vt:variant>
        <vt:i4>21</vt:i4>
      </vt:variant>
    </vt:vector>
  </HeadingPairs>
  <TitlesOfParts>
    <vt:vector size="48" baseType="lpstr">
      <vt:lpstr>宋体</vt:lpstr>
      <vt:lpstr>宋体</vt:lpstr>
      <vt:lpstr>#9Slide05 Brannboll Ny</vt:lpstr>
      <vt:lpstr>Arial</vt:lpstr>
      <vt:lpstr>Arial Black</vt:lpstr>
      <vt:lpstr>Arial Unicode MS</vt:lpstr>
      <vt:lpstr>Calibri</vt:lpstr>
      <vt:lpstr>Calibri Light</vt:lpstr>
      <vt:lpstr>Helvetica Neue</vt:lpstr>
      <vt:lpstr>inpin heiti</vt:lpstr>
      <vt:lpstr>Open Sans</vt:lpstr>
      <vt:lpstr>Segoe UI bold</vt:lpstr>
      <vt:lpstr>Segoe UI Semilight</vt:lpstr>
      <vt:lpstr>Times New Roman</vt:lpstr>
      <vt:lpstr>Trebuchet MS</vt:lpstr>
      <vt:lpstr>Webdings</vt:lpstr>
      <vt:lpstr>Wingdings</vt:lpstr>
      <vt:lpstr>Wingdings 3</vt:lpstr>
      <vt:lpstr>方正静蕾简体</vt:lpstr>
      <vt:lpstr>Office Theme</vt:lpstr>
      <vt:lpstr>1_Office Theme</vt:lpstr>
      <vt:lpstr>1_Thiết kế: Thạch Trương Thảo (0987 039 863)</vt:lpstr>
      <vt:lpstr>2_Office Theme</vt:lpstr>
      <vt:lpstr>3_Office Theme</vt:lpstr>
      <vt:lpstr>4_Office Theme</vt:lpstr>
      <vt:lpstr>5_Office Theme</vt:lpstr>
      <vt:lpstr>6_Office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Yêu cầu 2: Những biểu hiện thể hiện học tập tự giác, sáng tạo của HS Lưu Ngọc Khuê trong video: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Vũ Thị Ánh Tuyết</dc:creator>
  <cp:lastModifiedBy>Admin</cp:lastModifiedBy>
  <cp:revision>180</cp:revision>
  <dcterms:created xsi:type="dcterms:W3CDTF">2022-08-19T13:42:05Z</dcterms:created>
  <dcterms:modified xsi:type="dcterms:W3CDTF">2023-10-11T02:54:13Z</dcterms:modified>
</cp:coreProperties>
</file>