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audio2.wav" ContentType="audio/wav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7"/>
  </p:notesMasterIdLst>
  <p:sldIdLst>
    <p:sldId id="320" r:id="rId2"/>
    <p:sldId id="375" r:id="rId3"/>
    <p:sldId id="376" r:id="rId4"/>
    <p:sldId id="378" r:id="rId5"/>
    <p:sldId id="379" r:id="rId6"/>
    <p:sldId id="377" r:id="rId7"/>
    <p:sldId id="473" r:id="rId8"/>
    <p:sldId id="256" r:id="rId9"/>
    <p:sldId id="362" r:id="rId10"/>
    <p:sldId id="310" r:id="rId11"/>
    <p:sldId id="387" r:id="rId12"/>
    <p:sldId id="469" r:id="rId13"/>
    <p:sldId id="471" r:id="rId14"/>
    <p:sldId id="312" r:id="rId15"/>
    <p:sldId id="388" r:id="rId16"/>
    <p:sldId id="477" r:id="rId17"/>
    <p:sldId id="394" r:id="rId18"/>
    <p:sldId id="313" r:id="rId19"/>
    <p:sldId id="395" r:id="rId20"/>
    <p:sldId id="476" r:id="rId21"/>
    <p:sldId id="472" r:id="rId22"/>
    <p:sldId id="407" r:id="rId23"/>
    <p:sldId id="475" r:id="rId24"/>
    <p:sldId id="353" r:id="rId25"/>
    <p:sldId id="360" r:id="rId26"/>
    <p:sldId id="361" r:id="rId27"/>
    <p:sldId id="474" r:id="rId28"/>
    <p:sldId id="363" r:id="rId29"/>
    <p:sldId id="364" r:id="rId30"/>
    <p:sldId id="366" r:id="rId31"/>
    <p:sldId id="367" r:id="rId32"/>
    <p:sldId id="368" r:id="rId33"/>
    <p:sldId id="408" r:id="rId34"/>
    <p:sldId id="268" r:id="rId35"/>
    <p:sldId id="269" r:id="rId36"/>
  </p:sldIdLst>
  <p:sldSz cx="18288000" cy="10287000"/>
  <p:notesSz cx="6858000" cy="9144000"/>
  <p:embeddedFontLst>
    <p:embeddedFont>
      <p:font typeface="#9Slide03 Montserrat ExtraBold" panose="020B0604020202020204" charset="0"/>
      <p:bold r:id="rId38"/>
    </p:embeddedFont>
    <p:embeddedFont>
      <p:font typeface="Aharoni" panose="02010803020104030203" pitchFamily="2" charset="-79"/>
      <p:bold r:id="rId39"/>
    </p:embeddedFont>
    <p:embeddedFont>
      <p:font typeface="Bahnschrift" panose="020B0502040204020203" pitchFamily="34" charset="0"/>
      <p:regular r:id="rId40"/>
      <p:bold r:id="rId41"/>
    </p:embeddedFont>
    <p:embeddedFont>
      <p:font typeface="Bookman Old Style" panose="02050604050505020204" pitchFamily="18" charset="0"/>
      <p:regular r:id="rId42"/>
      <p:bold r:id="rId43"/>
      <p:italic r:id="rId44"/>
      <p:bold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Finger Paint" panose="020B0604020202020204" charset="0"/>
      <p:regular r:id="rId50"/>
    </p:embeddedFont>
    <p:embeddedFont>
      <p:font typeface="Gugi" panose="020B0604020202020204" charset="0"/>
      <p:regular r:id="rId51"/>
    </p:embeddedFont>
    <p:embeddedFont>
      <p:font typeface="Lato Bold" panose="020B0604020202020204" charset="0"/>
      <p:regular r:id="rId52"/>
    </p:embeddedFont>
    <p:embeddedFont>
      <p:font typeface="Lato Bold Italics" panose="020B0604020202020204" charset="0"/>
      <p:regular r:id="rId53"/>
    </p:embeddedFont>
    <p:embeddedFont>
      <p:font typeface="Lato Italics" panose="020B0604020202020204" charset="0"/>
      <p:regular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FC"/>
    <a:srgbClr val="FEEDE5"/>
    <a:srgbClr val="ECECEB"/>
    <a:srgbClr val="A6A19C"/>
    <a:srgbClr val="E961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209E7A-FD6F-4693-B83C-2B2CCB76482E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4475EB-55EE-4712-88AB-8B5F20439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860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eed8d77c63_0_9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eed8d77c63_0_9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1587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eed8d77c63_0_9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eed8d77c63_0_9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41925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6417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50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8176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50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8f3105c98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8f3105c98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576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Link video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b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https://hoclieu.vn/hop-phan-bo-tro/video-hoat-hinh/203?gidzl=92okFGyK4JiWCwOu3mqMD24oe3WI2HLjEJAgQKPOJcu-OVXg4b1FQ6fX-3XEMKSwOc7oEpCT2OOq2nKGE0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93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g8eba06360a_0_9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3" name="Google Shape;1033;g8eba06360a_0_9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g8eba06360a_0_9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3" name="Google Shape;1033;g8eba06360a_0_9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2484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g8eba06360a_0_9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3" name="Google Shape;1033;g8eba06360a_0_9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7101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eed8d77c63_0_9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eed8d77c63_0_9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4192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g8ea0df42c0_0_10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9" name="Google Shape;1089;g8ea0df42c0_0_10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1426450" y="2095400"/>
            <a:ext cx="15427200" cy="7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 sz="2400"/>
            </a:lvl1pPr>
            <a:lvl2pPr marL="1828800" lvl="1" indent="-596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Char char="○"/>
              <a:defRPr/>
            </a:lvl2pPr>
            <a:lvl3pPr marL="2743200" lvl="2" indent="-596900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Char char="■"/>
              <a:defRPr/>
            </a:lvl3pPr>
            <a:lvl4pPr marL="3657600" lvl="3" indent="-596900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Char char="●"/>
              <a:defRPr/>
            </a:lvl4pPr>
            <a:lvl5pPr marL="4572000" lvl="4" indent="-596900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Char char="○"/>
              <a:defRPr/>
            </a:lvl5pPr>
            <a:lvl6pPr marL="5486400" lvl="5" indent="-596900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Char char="■"/>
              <a:defRPr/>
            </a:lvl6pPr>
            <a:lvl7pPr marL="6400800" lvl="6" indent="-596900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Char char="●"/>
              <a:defRPr/>
            </a:lvl7pPr>
            <a:lvl8pPr marL="7315200" lvl="7" indent="-596900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Char char="○"/>
              <a:defRPr/>
            </a:lvl8pPr>
            <a:lvl9pPr marL="8229600" lvl="8" indent="-596900" rtl="0"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100"/>
              <a:buFont typeface="Muli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 flipH="1">
            <a:off x="1938506" y="977950"/>
            <a:ext cx="148236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9pPr>
          </a:lstStyle>
          <a:p>
            <a:endParaRPr/>
          </a:p>
        </p:txBody>
      </p:sp>
      <p:grpSp>
        <p:nvGrpSpPr>
          <p:cNvPr id="35" name="Google Shape;35;p4"/>
          <p:cNvGrpSpPr/>
          <p:nvPr/>
        </p:nvGrpSpPr>
        <p:grpSpPr>
          <a:xfrm>
            <a:off x="-1660999" y="320100"/>
            <a:ext cx="21220450" cy="3392300"/>
            <a:chOff x="-830500" y="160050"/>
            <a:chExt cx="10610225" cy="1696150"/>
          </a:xfrm>
        </p:grpSpPr>
        <p:sp>
          <p:nvSpPr>
            <p:cNvPr id="36" name="Google Shape;36;p4"/>
            <p:cNvSpPr/>
            <p:nvPr/>
          </p:nvSpPr>
          <p:spPr>
            <a:xfrm rot="10800000">
              <a:off x="8770700" y="17040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7" name="Google Shape;37;p4"/>
            <p:cNvSpPr/>
            <p:nvPr/>
          </p:nvSpPr>
          <p:spPr>
            <a:xfrm rot="10800000">
              <a:off x="8923100" y="13992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8" name="Google Shape;38;p4"/>
            <p:cNvSpPr/>
            <p:nvPr/>
          </p:nvSpPr>
          <p:spPr>
            <a:xfrm rot="10800000">
              <a:off x="9227900" y="12468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7932500" y="3324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8389700" y="7896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" name="Google Shape;41;p4"/>
            <p:cNvSpPr/>
            <p:nvPr/>
          </p:nvSpPr>
          <p:spPr>
            <a:xfrm flipH="1">
              <a:off x="8694500" y="9420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40000" y="306775"/>
              <a:ext cx="549800" cy="146775"/>
            </a:xfrm>
            <a:custGeom>
              <a:avLst/>
              <a:gdLst/>
              <a:ahLst/>
              <a:cxnLst/>
              <a:rect l="l" t="t" r="r" b="b"/>
              <a:pathLst>
                <a:path w="21992" h="5871" extrusionOk="0">
                  <a:moveTo>
                    <a:pt x="0" y="1"/>
                  </a:moveTo>
                  <a:lnTo>
                    <a:pt x="0" y="5871"/>
                  </a:lnTo>
                  <a:lnTo>
                    <a:pt x="21991" y="5871"/>
                  </a:lnTo>
                  <a:lnTo>
                    <a:pt x="21991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200950" y="160050"/>
              <a:ext cx="551825" cy="149475"/>
            </a:xfrm>
            <a:custGeom>
              <a:avLst/>
              <a:gdLst/>
              <a:ahLst/>
              <a:cxnLst/>
              <a:rect l="l" t="t" r="r" b="b"/>
              <a:pathLst>
                <a:path w="22073" h="5979" extrusionOk="0">
                  <a:moveTo>
                    <a:pt x="108" y="0"/>
                  </a:moveTo>
                  <a:lnTo>
                    <a:pt x="108" y="0"/>
                  </a:lnTo>
                  <a:cubicBezTo>
                    <a:pt x="88" y="21"/>
                    <a:pt x="54" y="54"/>
                    <a:pt x="0" y="108"/>
                  </a:cubicBezTo>
                  <a:lnTo>
                    <a:pt x="0" y="1596"/>
                  </a:lnTo>
                  <a:lnTo>
                    <a:pt x="0" y="3057"/>
                  </a:lnTo>
                  <a:lnTo>
                    <a:pt x="0" y="5978"/>
                  </a:lnTo>
                  <a:lnTo>
                    <a:pt x="108" y="5978"/>
                  </a:lnTo>
                  <a:lnTo>
                    <a:pt x="15770" y="5870"/>
                  </a:lnTo>
                  <a:lnTo>
                    <a:pt x="216" y="5762"/>
                  </a:lnTo>
                  <a:lnTo>
                    <a:pt x="216" y="5762"/>
                  </a:lnTo>
                  <a:lnTo>
                    <a:pt x="216" y="3057"/>
                  </a:lnTo>
                  <a:lnTo>
                    <a:pt x="216" y="243"/>
                  </a:lnTo>
                  <a:lnTo>
                    <a:pt x="216" y="243"/>
                  </a:lnTo>
                  <a:lnTo>
                    <a:pt x="21964" y="109"/>
                  </a:lnTo>
                  <a:lnTo>
                    <a:pt x="21964" y="109"/>
                  </a:lnTo>
                  <a:cubicBezTo>
                    <a:pt x="21964" y="1921"/>
                    <a:pt x="22072" y="3382"/>
                    <a:pt x="22072" y="4301"/>
                  </a:cubicBezTo>
                  <a:lnTo>
                    <a:pt x="22072" y="108"/>
                  </a:lnTo>
                  <a:lnTo>
                    <a:pt x="22072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-830500" y="3324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5" name="Google Shape;45;p4"/>
            <p:cNvSpPr/>
            <p:nvPr/>
          </p:nvSpPr>
          <p:spPr>
            <a:xfrm flipH="1">
              <a:off x="-525700" y="4848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6" name="Google Shape;46;p4"/>
            <p:cNvSpPr/>
            <p:nvPr/>
          </p:nvSpPr>
          <p:spPr>
            <a:xfrm flipH="1">
              <a:off x="-68500" y="9420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948569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9"/>
          <p:cNvSpPr txBox="1">
            <a:spLocks noGrp="1"/>
          </p:cNvSpPr>
          <p:nvPr>
            <p:ph type="title"/>
          </p:nvPr>
        </p:nvSpPr>
        <p:spPr>
          <a:xfrm>
            <a:off x="1731250" y="977950"/>
            <a:ext cx="148236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9pPr>
          </a:lstStyle>
          <a:p>
            <a:endParaRPr/>
          </a:p>
        </p:txBody>
      </p:sp>
      <p:sp>
        <p:nvSpPr>
          <p:cNvPr id="170" name="Google Shape;170;p9"/>
          <p:cNvSpPr txBox="1">
            <a:spLocks noGrp="1"/>
          </p:cNvSpPr>
          <p:nvPr>
            <p:ph type="body" idx="1"/>
          </p:nvPr>
        </p:nvSpPr>
        <p:spPr>
          <a:xfrm>
            <a:off x="8833450" y="4339800"/>
            <a:ext cx="6673800" cy="47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2800">
                <a:solidFill>
                  <a:schemeClr val="lt2"/>
                </a:solidFill>
              </a:defRPr>
            </a:lvl1pPr>
            <a:lvl2pPr marL="1828800" lvl="1" indent="-635000" rtl="0">
              <a:spcBef>
                <a:spcPts val="20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2743200" lvl="2" indent="-635000" rtl="0">
              <a:spcBef>
                <a:spcPts val="32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3657600" lvl="3" indent="-635000" rtl="0">
              <a:spcBef>
                <a:spcPts val="32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4572000" lvl="4" indent="-635000" rtl="0">
              <a:spcBef>
                <a:spcPts val="32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5486400" lvl="5" indent="-635000" rtl="0">
              <a:spcBef>
                <a:spcPts val="32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6400800" lvl="6" indent="-635000" rtl="0">
              <a:spcBef>
                <a:spcPts val="32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7315200" lvl="7" indent="-635000" rtl="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 rtl="0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1" name="Google Shape;171;p9"/>
          <p:cNvSpPr txBox="1">
            <a:spLocks noGrp="1"/>
          </p:cNvSpPr>
          <p:nvPr>
            <p:ph type="subTitle" idx="2"/>
          </p:nvPr>
        </p:nvSpPr>
        <p:spPr>
          <a:xfrm>
            <a:off x="8833450" y="2346826"/>
            <a:ext cx="6234000" cy="173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Font typeface="Gugi"/>
              <a:buNone/>
              <a:defRPr>
                <a:solidFill>
                  <a:srgbClr val="FF00A3"/>
                </a:solidFill>
                <a:latin typeface="Gugi"/>
                <a:ea typeface="Gugi"/>
                <a:cs typeface="Gugi"/>
                <a:sym typeface="Gug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4200">
                <a:solidFill>
                  <a:srgbClr val="FF00A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4200">
                <a:solidFill>
                  <a:srgbClr val="FF00A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4200">
                <a:solidFill>
                  <a:srgbClr val="FF00A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4200">
                <a:solidFill>
                  <a:srgbClr val="FF00A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4200">
                <a:solidFill>
                  <a:srgbClr val="FF00A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4200">
                <a:solidFill>
                  <a:srgbClr val="FF00A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4200">
                <a:solidFill>
                  <a:srgbClr val="FF00A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4200">
                <a:solidFill>
                  <a:srgbClr val="FF00A3"/>
                </a:solidFill>
              </a:defRPr>
            </a:lvl9pPr>
          </a:lstStyle>
          <a:p>
            <a:endParaRPr/>
          </a:p>
        </p:txBody>
      </p:sp>
      <p:grpSp>
        <p:nvGrpSpPr>
          <p:cNvPr id="172" name="Google Shape;172;p9"/>
          <p:cNvGrpSpPr/>
          <p:nvPr/>
        </p:nvGrpSpPr>
        <p:grpSpPr>
          <a:xfrm>
            <a:off x="-1356199" y="384011"/>
            <a:ext cx="20915650" cy="9119590"/>
            <a:chOff x="-678100" y="192005"/>
            <a:chExt cx="10457825" cy="4559795"/>
          </a:xfrm>
        </p:grpSpPr>
        <p:sp>
          <p:nvSpPr>
            <p:cNvPr id="173" name="Google Shape;173;p9"/>
            <p:cNvSpPr/>
            <p:nvPr/>
          </p:nvSpPr>
          <p:spPr>
            <a:xfrm>
              <a:off x="8382509" y="261969"/>
              <a:ext cx="66783" cy="147023"/>
            </a:xfrm>
            <a:custGeom>
              <a:avLst/>
              <a:gdLst/>
              <a:ahLst/>
              <a:cxnLst/>
              <a:rect l="l" t="t" r="r" b="b"/>
              <a:pathLst>
                <a:path w="2814" h="6195" extrusionOk="0">
                  <a:moveTo>
                    <a:pt x="2814" y="1"/>
                  </a:moveTo>
                  <a:cubicBezTo>
                    <a:pt x="2246" y="1001"/>
                    <a:pt x="1678" y="2029"/>
                    <a:pt x="1353" y="3030"/>
                  </a:cubicBezTo>
                  <a:cubicBezTo>
                    <a:pt x="785" y="4058"/>
                    <a:pt x="325" y="5059"/>
                    <a:pt x="1" y="6195"/>
                  </a:cubicBezTo>
                  <a:cubicBezTo>
                    <a:pt x="569" y="5167"/>
                    <a:pt x="1110" y="4166"/>
                    <a:pt x="1569" y="3138"/>
                  </a:cubicBezTo>
                  <a:cubicBezTo>
                    <a:pt x="2029" y="2137"/>
                    <a:pt x="2462" y="1110"/>
                    <a:pt x="2814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8347836" y="285725"/>
              <a:ext cx="168216" cy="91180"/>
            </a:xfrm>
            <a:custGeom>
              <a:avLst/>
              <a:gdLst/>
              <a:ahLst/>
              <a:cxnLst/>
              <a:rect l="l" t="t" r="r" b="b"/>
              <a:pathLst>
                <a:path w="7088" h="3842" extrusionOk="0">
                  <a:moveTo>
                    <a:pt x="1" y="0"/>
                  </a:moveTo>
                  <a:lnTo>
                    <a:pt x="1" y="0"/>
                  </a:lnTo>
                  <a:cubicBezTo>
                    <a:pt x="326" y="244"/>
                    <a:pt x="677" y="460"/>
                    <a:pt x="1002" y="568"/>
                  </a:cubicBezTo>
                  <a:cubicBezTo>
                    <a:pt x="1678" y="920"/>
                    <a:pt x="2571" y="1353"/>
                    <a:pt x="3598" y="1813"/>
                  </a:cubicBezTo>
                  <a:cubicBezTo>
                    <a:pt x="4491" y="2381"/>
                    <a:pt x="5411" y="2949"/>
                    <a:pt x="6087" y="3273"/>
                  </a:cubicBezTo>
                  <a:cubicBezTo>
                    <a:pt x="6412" y="3490"/>
                    <a:pt x="6763" y="3733"/>
                    <a:pt x="7088" y="3841"/>
                  </a:cubicBezTo>
                  <a:cubicBezTo>
                    <a:pt x="6763" y="3625"/>
                    <a:pt x="6412" y="3273"/>
                    <a:pt x="6087" y="3165"/>
                  </a:cubicBezTo>
                  <a:cubicBezTo>
                    <a:pt x="5519" y="2705"/>
                    <a:pt x="4599" y="2137"/>
                    <a:pt x="3707" y="1704"/>
                  </a:cubicBezTo>
                  <a:cubicBezTo>
                    <a:pt x="2706" y="1136"/>
                    <a:pt x="1786" y="677"/>
                    <a:pt x="1110" y="460"/>
                  </a:cubicBezTo>
                  <a:cubicBezTo>
                    <a:pt x="785" y="244"/>
                    <a:pt x="326" y="109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8652774" y="192005"/>
              <a:ext cx="66783" cy="118140"/>
            </a:xfrm>
            <a:custGeom>
              <a:avLst/>
              <a:gdLst/>
              <a:ahLst/>
              <a:cxnLst/>
              <a:rect l="l" t="t" r="r" b="b"/>
              <a:pathLst>
                <a:path w="2814" h="4978" extrusionOk="0">
                  <a:moveTo>
                    <a:pt x="2813" y="0"/>
                  </a:moveTo>
                  <a:lnTo>
                    <a:pt x="2813" y="0"/>
                  </a:lnTo>
                  <a:cubicBezTo>
                    <a:pt x="2029" y="676"/>
                    <a:pt x="1461" y="1353"/>
                    <a:pt x="1001" y="2272"/>
                  </a:cubicBezTo>
                  <a:cubicBezTo>
                    <a:pt x="541" y="3057"/>
                    <a:pt x="108" y="4058"/>
                    <a:pt x="0" y="4977"/>
                  </a:cubicBezTo>
                  <a:cubicBezTo>
                    <a:pt x="0" y="4977"/>
                    <a:pt x="433" y="3733"/>
                    <a:pt x="1217" y="2381"/>
                  </a:cubicBezTo>
                  <a:cubicBezTo>
                    <a:pt x="2029" y="1028"/>
                    <a:pt x="2813" y="0"/>
                    <a:pt x="2813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8612334" y="213815"/>
              <a:ext cx="133543" cy="61657"/>
            </a:xfrm>
            <a:custGeom>
              <a:avLst/>
              <a:gdLst/>
              <a:ahLst/>
              <a:cxnLst/>
              <a:rect l="l" t="t" r="r" b="b"/>
              <a:pathLst>
                <a:path w="5627" h="2598" extrusionOk="0">
                  <a:moveTo>
                    <a:pt x="0" y="1"/>
                  </a:moveTo>
                  <a:lnTo>
                    <a:pt x="0" y="1"/>
                  </a:lnTo>
                  <a:cubicBezTo>
                    <a:pt x="893" y="569"/>
                    <a:pt x="1812" y="1002"/>
                    <a:pt x="2813" y="1462"/>
                  </a:cubicBezTo>
                  <a:cubicBezTo>
                    <a:pt x="3733" y="1921"/>
                    <a:pt x="4626" y="2354"/>
                    <a:pt x="5626" y="2598"/>
                  </a:cubicBezTo>
                  <a:cubicBezTo>
                    <a:pt x="4734" y="2138"/>
                    <a:pt x="3841" y="1570"/>
                    <a:pt x="2813" y="1245"/>
                  </a:cubicBezTo>
                  <a:cubicBezTo>
                    <a:pt x="1921" y="677"/>
                    <a:pt x="1028" y="325"/>
                    <a:pt x="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8422308" y="342066"/>
              <a:ext cx="396095" cy="133685"/>
            </a:xfrm>
            <a:custGeom>
              <a:avLst/>
              <a:gdLst/>
              <a:ahLst/>
              <a:cxnLst/>
              <a:rect l="l" t="t" r="r" b="b"/>
              <a:pathLst>
                <a:path w="16690" h="5633" extrusionOk="0">
                  <a:moveTo>
                    <a:pt x="16670" y="0"/>
                  </a:moveTo>
                  <a:cubicBezTo>
                    <a:pt x="16371" y="0"/>
                    <a:pt x="12663" y="1182"/>
                    <a:pt x="8359" y="2712"/>
                  </a:cubicBezTo>
                  <a:cubicBezTo>
                    <a:pt x="3733" y="4172"/>
                    <a:pt x="1" y="5525"/>
                    <a:pt x="1" y="5633"/>
                  </a:cubicBezTo>
                  <a:cubicBezTo>
                    <a:pt x="1" y="5633"/>
                    <a:pt x="3733" y="4497"/>
                    <a:pt x="8359" y="2928"/>
                  </a:cubicBezTo>
                  <a:cubicBezTo>
                    <a:pt x="12957" y="1359"/>
                    <a:pt x="16690" y="7"/>
                    <a:pt x="16690" y="7"/>
                  </a:cubicBezTo>
                  <a:cubicBezTo>
                    <a:pt x="16690" y="2"/>
                    <a:pt x="16683" y="0"/>
                    <a:pt x="1667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8663050" y="363401"/>
              <a:ext cx="139310" cy="133211"/>
            </a:xfrm>
            <a:custGeom>
              <a:avLst/>
              <a:gdLst/>
              <a:ahLst/>
              <a:cxnLst/>
              <a:rect l="l" t="t" r="r" b="b"/>
              <a:pathLst>
                <a:path w="5870" h="5613" extrusionOk="0">
                  <a:moveTo>
                    <a:pt x="4626" y="0"/>
                  </a:moveTo>
                  <a:lnTo>
                    <a:pt x="4626" y="0"/>
                  </a:lnTo>
                  <a:cubicBezTo>
                    <a:pt x="4734" y="109"/>
                    <a:pt x="4734" y="217"/>
                    <a:pt x="4842" y="460"/>
                  </a:cubicBezTo>
                  <a:cubicBezTo>
                    <a:pt x="5085" y="785"/>
                    <a:pt x="5193" y="1245"/>
                    <a:pt x="5410" y="1704"/>
                  </a:cubicBezTo>
                  <a:cubicBezTo>
                    <a:pt x="5653" y="2245"/>
                    <a:pt x="5653" y="2922"/>
                    <a:pt x="5518" y="3598"/>
                  </a:cubicBezTo>
                  <a:cubicBezTo>
                    <a:pt x="5518" y="3950"/>
                    <a:pt x="5302" y="4274"/>
                    <a:pt x="5085" y="4626"/>
                  </a:cubicBezTo>
                  <a:cubicBezTo>
                    <a:pt x="4842" y="4950"/>
                    <a:pt x="4517" y="5194"/>
                    <a:pt x="4166" y="5302"/>
                  </a:cubicBezTo>
                  <a:cubicBezTo>
                    <a:pt x="3991" y="5326"/>
                    <a:pt x="3817" y="5339"/>
                    <a:pt x="3644" y="5339"/>
                  </a:cubicBezTo>
                  <a:cubicBezTo>
                    <a:pt x="3038" y="5339"/>
                    <a:pt x="2447" y="5176"/>
                    <a:pt x="1921" y="4734"/>
                  </a:cubicBezTo>
                  <a:cubicBezTo>
                    <a:pt x="1461" y="4409"/>
                    <a:pt x="1028" y="3841"/>
                    <a:pt x="784" y="3273"/>
                  </a:cubicBezTo>
                  <a:cubicBezTo>
                    <a:pt x="244" y="2246"/>
                    <a:pt x="0" y="1569"/>
                    <a:pt x="0" y="1569"/>
                  </a:cubicBezTo>
                  <a:lnTo>
                    <a:pt x="0" y="1569"/>
                  </a:lnTo>
                  <a:cubicBezTo>
                    <a:pt x="0" y="1704"/>
                    <a:pt x="0" y="1813"/>
                    <a:pt x="108" y="2029"/>
                  </a:cubicBezTo>
                  <a:cubicBezTo>
                    <a:pt x="244" y="2489"/>
                    <a:pt x="460" y="2922"/>
                    <a:pt x="568" y="3273"/>
                  </a:cubicBezTo>
                  <a:cubicBezTo>
                    <a:pt x="920" y="3950"/>
                    <a:pt x="1244" y="4518"/>
                    <a:pt x="1812" y="4950"/>
                  </a:cubicBezTo>
                  <a:cubicBezTo>
                    <a:pt x="2312" y="5370"/>
                    <a:pt x="2929" y="5612"/>
                    <a:pt x="3534" y="5612"/>
                  </a:cubicBezTo>
                  <a:cubicBezTo>
                    <a:pt x="3748" y="5612"/>
                    <a:pt x="3961" y="5582"/>
                    <a:pt x="4166" y="5518"/>
                  </a:cubicBezTo>
                  <a:cubicBezTo>
                    <a:pt x="4625" y="5410"/>
                    <a:pt x="5085" y="5194"/>
                    <a:pt x="5302" y="4734"/>
                  </a:cubicBezTo>
                  <a:cubicBezTo>
                    <a:pt x="5518" y="4409"/>
                    <a:pt x="5762" y="4058"/>
                    <a:pt x="5762" y="3598"/>
                  </a:cubicBezTo>
                  <a:cubicBezTo>
                    <a:pt x="5870" y="2922"/>
                    <a:pt x="5762" y="2245"/>
                    <a:pt x="5518" y="1569"/>
                  </a:cubicBezTo>
                  <a:cubicBezTo>
                    <a:pt x="5410" y="1245"/>
                    <a:pt x="5193" y="785"/>
                    <a:pt x="4977" y="352"/>
                  </a:cubicBezTo>
                  <a:cubicBezTo>
                    <a:pt x="4842" y="217"/>
                    <a:pt x="4734" y="109"/>
                    <a:pt x="462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8713742" y="390361"/>
              <a:ext cx="21858" cy="50740"/>
            </a:xfrm>
            <a:custGeom>
              <a:avLst/>
              <a:gdLst/>
              <a:ahLst/>
              <a:cxnLst/>
              <a:rect l="l" t="t" r="r" b="b"/>
              <a:pathLst>
                <a:path w="921" h="2138" extrusionOk="0">
                  <a:moveTo>
                    <a:pt x="1" y="0"/>
                  </a:moveTo>
                  <a:cubicBezTo>
                    <a:pt x="136" y="325"/>
                    <a:pt x="244" y="785"/>
                    <a:pt x="353" y="1109"/>
                  </a:cubicBezTo>
                  <a:cubicBezTo>
                    <a:pt x="461" y="1461"/>
                    <a:pt x="677" y="1921"/>
                    <a:pt x="921" y="2137"/>
                  </a:cubicBezTo>
                  <a:cubicBezTo>
                    <a:pt x="921" y="1786"/>
                    <a:pt x="812" y="1353"/>
                    <a:pt x="569" y="1001"/>
                  </a:cubicBezTo>
                  <a:cubicBezTo>
                    <a:pt x="461" y="677"/>
                    <a:pt x="353" y="217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180" name="Google Shape;180;p9"/>
            <p:cNvGrpSpPr/>
            <p:nvPr/>
          </p:nvGrpSpPr>
          <p:grpSpPr>
            <a:xfrm>
              <a:off x="359412" y="342077"/>
              <a:ext cx="792243" cy="478015"/>
              <a:chOff x="-202563" y="2360602"/>
              <a:chExt cx="792243" cy="478015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57653" y="2390725"/>
                <a:ext cx="427195" cy="447892"/>
              </a:xfrm>
              <a:custGeom>
                <a:avLst/>
                <a:gdLst/>
                <a:ahLst/>
                <a:cxnLst/>
                <a:rect l="l" t="t" r="r" b="b"/>
                <a:pathLst>
                  <a:path w="12281" h="12876" extrusionOk="0">
                    <a:moveTo>
                      <a:pt x="9704" y="0"/>
                    </a:moveTo>
                    <a:cubicBezTo>
                      <a:pt x="9589" y="0"/>
                      <a:pt x="9474" y="9"/>
                      <a:pt x="9359" y="28"/>
                    </a:cubicBezTo>
                    <a:cubicBezTo>
                      <a:pt x="8683" y="28"/>
                      <a:pt x="8007" y="271"/>
                      <a:pt x="7439" y="704"/>
                    </a:cubicBezTo>
                    <a:cubicBezTo>
                      <a:pt x="6762" y="1055"/>
                      <a:pt x="6330" y="1624"/>
                      <a:pt x="5978" y="2300"/>
                    </a:cubicBezTo>
                    <a:cubicBezTo>
                      <a:pt x="5573" y="2895"/>
                      <a:pt x="5273" y="3490"/>
                      <a:pt x="4968" y="4158"/>
                    </a:cubicBezTo>
                    <a:lnTo>
                      <a:pt x="4968" y="4158"/>
                    </a:lnTo>
                    <a:cubicBezTo>
                      <a:pt x="4768" y="3683"/>
                      <a:pt x="4572" y="3208"/>
                      <a:pt x="4301" y="2733"/>
                    </a:cubicBezTo>
                    <a:cubicBezTo>
                      <a:pt x="3949" y="2164"/>
                      <a:pt x="3381" y="1840"/>
                      <a:pt x="2813" y="1624"/>
                    </a:cubicBezTo>
                    <a:cubicBezTo>
                      <a:pt x="2646" y="1590"/>
                      <a:pt x="2479" y="1573"/>
                      <a:pt x="2316" y="1573"/>
                    </a:cubicBezTo>
                    <a:cubicBezTo>
                      <a:pt x="1818" y="1573"/>
                      <a:pt x="1354" y="1730"/>
                      <a:pt x="1028" y="2056"/>
                    </a:cubicBezTo>
                    <a:cubicBezTo>
                      <a:pt x="568" y="2516"/>
                      <a:pt x="352" y="2976"/>
                      <a:pt x="243" y="3652"/>
                    </a:cubicBezTo>
                    <a:cubicBezTo>
                      <a:pt x="0" y="4653"/>
                      <a:pt x="108" y="5681"/>
                      <a:pt x="568" y="6682"/>
                    </a:cubicBezTo>
                    <a:cubicBezTo>
                      <a:pt x="784" y="7466"/>
                      <a:pt x="1244" y="8251"/>
                      <a:pt x="1704" y="9062"/>
                    </a:cubicBezTo>
                    <a:cubicBezTo>
                      <a:pt x="2489" y="10063"/>
                      <a:pt x="3381" y="11091"/>
                      <a:pt x="4409" y="11767"/>
                    </a:cubicBezTo>
                    <a:cubicBezTo>
                      <a:pt x="4734" y="11983"/>
                      <a:pt x="4977" y="12092"/>
                      <a:pt x="5302" y="12308"/>
                    </a:cubicBezTo>
                    <a:cubicBezTo>
                      <a:pt x="5410" y="12308"/>
                      <a:pt x="5518" y="12443"/>
                      <a:pt x="5653" y="12443"/>
                    </a:cubicBezTo>
                    <a:cubicBezTo>
                      <a:pt x="5518" y="12308"/>
                      <a:pt x="5410" y="12308"/>
                      <a:pt x="5302" y="12200"/>
                    </a:cubicBezTo>
                    <a:cubicBezTo>
                      <a:pt x="5085" y="12092"/>
                      <a:pt x="4734" y="11875"/>
                      <a:pt x="4517" y="11632"/>
                    </a:cubicBezTo>
                    <a:cubicBezTo>
                      <a:pt x="3489" y="10955"/>
                      <a:pt x="2597" y="9955"/>
                      <a:pt x="1921" y="8927"/>
                    </a:cubicBezTo>
                    <a:cubicBezTo>
                      <a:pt x="1352" y="8251"/>
                      <a:pt x="1028" y="7358"/>
                      <a:pt x="784" y="6574"/>
                    </a:cubicBezTo>
                    <a:cubicBezTo>
                      <a:pt x="352" y="5681"/>
                      <a:pt x="243" y="4653"/>
                      <a:pt x="460" y="3652"/>
                    </a:cubicBezTo>
                    <a:cubicBezTo>
                      <a:pt x="460" y="3084"/>
                      <a:pt x="784" y="2624"/>
                      <a:pt x="1136" y="2300"/>
                    </a:cubicBezTo>
                    <a:cubicBezTo>
                      <a:pt x="1489" y="1947"/>
                      <a:pt x="1889" y="1801"/>
                      <a:pt x="2313" y="1801"/>
                    </a:cubicBezTo>
                    <a:cubicBezTo>
                      <a:pt x="2442" y="1801"/>
                      <a:pt x="2573" y="1815"/>
                      <a:pt x="2705" y="1840"/>
                    </a:cubicBezTo>
                    <a:cubicBezTo>
                      <a:pt x="3273" y="1948"/>
                      <a:pt x="3733" y="2408"/>
                      <a:pt x="4057" y="2841"/>
                    </a:cubicBezTo>
                    <a:cubicBezTo>
                      <a:pt x="4409" y="3409"/>
                      <a:pt x="4625" y="3977"/>
                      <a:pt x="4842" y="4545"/>
                    </a:cubicBezTo>
                    <a:lnTo>
                      <a:pt x="4977" y="4869"/>
                    </a:lnTo>
                    <a:lnTo>
                      <a:pt x="5085" y="4545"/>
                    </a:lnTo>
                    <a:cubicBezTo>
                      <a:pt x="5302" y="3760"/>
                      <a:pt x="5761" y="3084"/>
                      <a:pt x="6086" y="2408"/>
                    </a:cubicBezTo>
                    <a:cubicBezTo>
                      <a:pt x="6438" y="1732"/>
                      <a:pt x="7006" y="1272"/>
                      <a:pt x="7439" y="812"/>
                    </a:cubicBezTo>
                    <a:cubicBezTo>
                      <a:pt x="8007" y="487"/>
                      <a:pt x="8683" y="271"/>
                      <a:pt x="9359" y="271"/>
                    </a:cubicBezTo>
                    <a:cubicBezTo>
                      <a:pt x="9465" y="246"/>
                      <a:pt x="9576" y="234"/>
                      <a:pt x="9688" y="234"/>
                    </a:cubicBezTo>
                    <a:cubicBezTo>
                      <a:pt x="10173" y="234"/>
                      <a:pt x="10689" y="460"/>
                      <a:pt x="11063" y="812"/>
                    </a:cubicBezTo>
                    <a:cubicBezTo>
                      <a:pt x="11496" y="1164"/>
                      <a:pt x="11739" y="1732"/>
                      <a:pt x="11848" y="2408"/>
                    </a:cubicBezTo>
                    <a:cubicBezTo>
                      <a:pt x="12064" y="3517"/>
                      <a:pt x="11848" y="4653"/>
                      <a:pt x="11388" y="5681"/>
                    </a:cubicBezTo>
                    <a:cubicBezTo>
                      <a:pt x="11063" y="6682"/>
                      <a:pt x="10495" y="7466"/>
                      <a:pt x="9927" y="8386"/>
                    </a:cubicBezTo>
                    <a:cubicBezTo>
                      <a:pt x="8791" y="9846"/>
                      <a:pt x="7898" y="10955"/>
                      <a:pt x="7330" y="11875"/>
                    </a:cubicBezTo>
                    <a:cubicBezTo>
                      <a:pt x="7006" y="12308"/>
                      <a:pt x="6870" y="12660"/>
                      <a:pt x="6762" y="12876"/>
                    </a:cubicBezTo>
                    <a:cubicBezTo>
                      <a:pt x="6870" y="12660"/>
                      <a:pt x="7114" y="12308"/>
                      <a:pt x="7439" y="11875"/>
                    </a:cubicBezTo>
                    <a:cubicBezTo>
                      <a:pt x="8007" y="11091"/>
                      <a:pt x="8899" y="9955"/>
                      <a:pt x="10035" y="8386"/>
                    </a:cubicBezTo>
                    <a:cubicBezTo>
                      <a:pt x="10711" y="7574"/>
                      <a:pt x="11171" y="6682"/>
                      <a:pt x="11604" y="5789"/>
                    </a:cubicBezTo>
                    <a:cubicBezTo>
                      <a:pt x="12064" y="4653"/>
                      <a:pt x="12280" y="3517"/>
                      <a:pt x="12064" y="2300"/>
                    </a:cubicBezTo>
                    <a:cubicBezTo>
                      <a:pt x="12064" y="1732"/>
                      <a:pt x="11739" y="1055"/>
                      <a:pt x="11279" y="596"/>
                    </a:cubicBezTo>
                    <a:cubicBezTo>
                      <a:pt x="10808" y="214"/>
                      <a:pt x="10262" y="0"/>
                      <a:pt x="9704" y="0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248098" y="2380081"/>
                <a:ext cx="309621" cy="152741"/>
              </a:xfrm>
              <a:custGeom>
                <a:avLst/>
                <a:gdLst/>
                <a:ahLst/>
                <a:cxnLst/>
                <a:rect l="l" t="t" r="r" b="b"/>
                <a:pathLst>
                  <a:path w="8901" h="4391" extrusionOk="0">
                    <a:moveTo>
                      <a:pt x="8885" y="1"/>
                    </a:moveTo>
                    <a:cubicBezTo>
                      <a:pt x="8697" y="1"/>
                      <a:pt x="6749" y="958"/>
                      <a:pt x="4410" y="2038"/>
                    </a:cubicBezTo>
                    <a:cubicBezTo>
                      <a:pt x="1921" y="3282"/>
                      <a:pt x="1" y="4283"/>
                      <a:pt x="1" y="4391"/>
                    </a:cubicBezTo>
                    <a:cubicBezTo>
                      <a:pt x="1" y="4391"/>
                      <a:pt x="2030" y="3498"/>
                      <a:pt x="4518" y="2254"/>
                    </a:cubicBezTo>
                    <a:cubicBezTo>
                      <a:pt x="7007" y="1010"/>
                      <a:pt x="8900" y="9"/>
                      <a:pt x="8900" y="9"/>
                    </a:cubicBezTo>
                    <a:cubicBezTo>
                      <a:pt x="8900" y="4"/>
                      <a:pt x="8895" y="1"/>
                      <a:pt x="8885" y="1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3584" y="2360602"/>
                <a:ext cx="126096" cy="105433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3031" extrusionOk="0">
                    <a:moveTo>
                      <a:pt x="3625" y="1"/>
                    </a:moveTo>
                    <a:lnTo>
                      <a:pt x="3273" y="109"/>
                    </a:lnTo>
                    <a:cubicBezTo>
                      <a:pt x="3240" y="116"/>
                      <a:pt x="3207" y="122"/>
                      <a:pt x="3174" y="128"/>
                    </a:cubicBezTo>
                    <a:lnTo>
                      <a:pt x="3174" y="128"/>
                    </a:lnTo>
                    <a:lnTo>
                      <a:pt x="3165" y="109"/>
                    </a:lnTo>
                    <a:cubicBezTo>
                      <a:pt x="3158" y="117"/>
                      <a:pt x="3152" y="125"/>
                      <a:pt x="3145" y="134"/>
                    </a:cubicBezTo>
                    <a:lnTo>
                      <a:pt x="3145" y="134"/>
                    </a:lnTo>
                    <a:cubicBezTo>
                      <a:pt x="1417" y="454"/>
                      <a:pt x="0" y="329"/>
                      <a:pt x="0" y="461"/>
                    </a:cubicBezTo>
                    <a:cubicBezTo>
                      <a:pt x="163" y="461"/>
                      <a:pt x="361" y="509"/>
                      <a:pt x="579" y="509"/>
                    </a:cubicBezTo>
                    <a:cubicBezTo>
                      <a:pt x="688" y="509"/>
                      <a:pt x="803" y="497"/>
                      <a:pt x="920" y="461"/>
                    </a:cubicBezTo>
                    <a:cubicBezTo>
                      <a:pt x="1600" y="461"/>
                      <a:pt x="2280" y="461"/>
                      <a:pt x="2960" y="373"/>
                    </a:cubicBezTo>
                    <a:lnTo>
                      <a:pt x="2960" y="373"/>
                    </a:lnTo>
                    <a:cubicBezTo>
                      <a:pt x="2579" y="883"/>
                      <a:pt x="2236" y="1471"/>
                      <a:pt x="2029" y="2138"/>
                    </a:cubicBezTo>
                    <a:cubicBezTo>
                      <a:pt x="1813" y="2354"/>
                      <a:pt x="1704" y="2706"/>
                      <a:pt x="1704" y="3030"/>
                    </a:cubicBezTo>
                    <a:cubicBezTo>
                      <a:pt x="2164" y="2030"/>
                      <a:pt x="2705" y="1137"/>
                      <a:pt x="3381" y="326"/>
                    </a:cubicBezTo>
                    <a:lnTo>
                      <a:pt x="3625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-202563" y="2611849"/>
                <a:ext cx="180673" cy="65883"/>
              </a:xfrm>
              <a:custGeom>
                <a:avLst/>
                <a:gdLst/>
                <a:ahLst/>
                <a:cxnLst/>
                <a:rect l="l" t="t" r="r" b="b"/>
                <a:pathLst>
                  <a:path w="5194" h="1894" extrusionOk="0">
                    <a:moveTo>
                      <a:pt x="5194" y="0"/>
                    </a:moveTo>
                    <a:lnTo>
                      <a:pt x="5194" y="0"/>
                    </a:lnTo>
                    <a:cubicBezTo>
                      <a:pt x="4274" y="217"/>
                      <a:pt x="3382" y="541"/>
                      <a:pt x="2597" y="893"/>
                    </a:cubicBezTo>
                    <a:cubicBezTo>
                      <a:pt x="1705" y="1109"/>
                      <a:pt x="893" y="1461"/>
                      <a:pt x="0" y="1894"/>
                    </a:cubicBezTo>
                    <a:cubicBezTo>
                      <a:pt x="893" y="1677"/>
                      <a:pt x="1813" y="1461"/>
                      <a:pt x="2597" y="1109"/>
                    </a:cubicBezTo>
                    <a:cubicBezTo>
                      <a:pt x="3490" y="785"/>
                      <a:pt x="4409" y="433"/>
                      <a:pt x="5194" y="0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-198806" y="2662634"/>
                <a:ext cx="43307" cy="58369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678" extrusionOk="0">
                    <a:moveTo>
                      <a:pt x="1137" y="1"/>
                    </a:moveTo>
                    <a:cubicBezTo>
                      <a:pt x="1137" y="1"/>
                      <a:pt x="785" y="325"/>
                      <a:pt x="569" y="785"/>
                    </a:cubicBezTo>
                    <a:cubicBezTo>
                      <a:pt x="244" y="1245"/>
                      <a:pt x="1" y="1570"/>
                      <a:pt x="109" y="1678"/>
                    </a:cubicBezTo>
                    <a:cubicBezTo>
                      <a:pt x="109" y="1678"/>
                      <a:pt x="460" y="1353"/>
                      <a:pt x="677" y="893"/>
                    </a:cubicBezTo>
                    <a:cubicBezTo>
                      <a:pt x="1029" y="434"/>
                      <a:pt x="1245" y="1"/>
                      <a:pt x="1137" y="1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-143291" y="2650425"/>
                <a:ext cx="27306" cy="74370"/>
              </a:xfrm>
              <a:custGeom>
                <a:avLst/>
                <a:gdLst/>
                <a:ahLst/>
                <a:cxnLst/>
                <a:rect l="l" t="t" r="r" b="b"/>
                <a:pathLst>
                  <a:path w="785" h="2138" extrusionOk="0">
                    <a:moveTo>
                      <a:pt x="785" y="0"/>
                    </a:moveTo>
                    <a:lnTo>
                      <a:pt x="785" y="0"/>
                    </a:lnTo>
                    <a:cubicBezTo>
                      <a:pt x="542" y="352"/>
                      <a:pt x="325" y="676"/>
                      <a:pt x="217" y="1028"/>
                    </a:cubicBezTo>
                    <a:cubicBezTo>
                      <a:pt x="109" y="1353"/>
                      <a:pt x="1" y="1812"/>
                      <a:pt x="1" y="2137"/>
                    </a:cubicBezTo>
                    <a:cubicBezTo>
                      <a:pt x="217" y="1921"/>
                      <a:pt x="325" y="1596"/>
                      <a:pt x="433" y="1136"/>
                    </a:cubicBezTo>
                    <a:cubicBezTo>
                      <a:pt x="677" y="785"/>
                      <a:pt x="785" y="460"/>
                      <a:pt x="785" y="0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-198806" y="2630667"/>
                <a:ext cx="47099" cy="33011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949" extrusionOk="0">
                    <a:moveTo>
                      <a:pt x="1" y="0"/>
                    </a:moveTo>
                    <a:cubicBezTo>
                      <a:pt x="1" y="135"/>
                      <a:pt x="244" y="352"/>
                      <a:pt x="569" y="568"/>
                    </a:cubicBezTo>
                    <a:cubicBezTo>
                      <a:pt x="856" y="767"/>
                      <a:pt x="1126" y="948"/>
                      <a:pt x="1215" y="948"/>
                    </a:cubicBezTo>
                    <a:cubicBezTo>
                      <a:pt x="1234" y="948"/>
                      <a:pt x="1245" y="939"/>
                      <a:pt x="1245" y="920"/>
                    </a:cubicBezTo>
                    <a:cubicBezTo>
                      <a:pt x="1353" y="920"/>
                      <a:pt x="1029" y="676"/>
                      <a:pt x="677" y="352"/>
                    </a:cubicBezTo>
                    <a:cubicBezTo>
                      <a:pt x="352" y="135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-151744" y="2599605"/>
                <a:ext cx="32002" cy="50856"/>
              </a:xfrm>
              <a:custGeom>
                <a:avLst/>
                <a:gdLst/>
                <a:ahLst/>
                <a:cxnLst/>
                <a:rect l="l" t="t" r="r" b="b"/>
                <a:pathLst>
                  <a:path w="920" h="1462" extrusionOk="0">
                    <a:moveTo>
                      <a:pt x="108" y="0"/>
                    </a:moveTo>
                    <a:cubicBezTo>
                      <a:pt x="0" y="0"/>
                      <a:pt x="108" y="352"/>
                      <a:pt x="352" y="785"/>
                    </a:cubicBezTo>
                    <a:cubicBezTo>
                      <a:pt x="568" y="1245"/>
                      <a:pt x="785" y="1461"/>
                      <a:pt x="920" y="1461"/>
                    </a:cubicBezTo>
                    <a:cubicBezTo>
                      <a:pt x="920" y="1353"/>
                      <a:pt x="676" y="1137"/>
                      <a:pt x="460" y="677"/>
                    </a:cubicBezTo>
                    <a:cubicBezTo>
                      <a:pt x="352" y="352"/>
                      <a:pt x="108" y="0"/>
                      <a:pt x="108" y="0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95709" y="2596787"/>
                <a:ext cx="121400" cy="151523"/>
              </a:xfrm>
              <a:custGeom>
                <a:avLst/>
                <a:gdLst/>
                <a:ahLst/>
                <a:cxnLst/>
                <a:rect l="l" t="t" r="r" b="b"/>
                <a:pathLst>
                  <a:path w="3490" h="4356" extrusionOk="0">
                    <a:moveTo>
                      <a:pt x="781" y="0"/>
                    </a:moveTo>
                    <a:cubicBezTo>
                      <a:pt x="669" y="0"/>
                      <a:pt x="555" y="27"/>
                      <a:pt x="433" y="81"/>
                    </a:cubicBezTo>
                    <a:cubicBezTo>
                      <a:pt x="325" y="190"/>
                      <a:pt x="216" y="433"/>
                      <a:pt x="108" y="541"/>
                    </a:cubicBezTo>
                    <a:cubicBezTo>
                      <a:pt x="0" y="866"/>
                      <a:pt x="0" y="1218"/>
                      <a:pt x="108" y="1542"/>
                    </a:cubicBezTo>
                    <a:cubicBezTo>
                      <a:pt x="216" y="2110"/>
                      <a:pt x="433" y="2678"/>
                      <a:pt x="676" y="3138"/>
                    </a:cubicBezTo>
                    <a:cubicBezTo>
                      <a:pt x="784" y="3463"/>
                      <a:pt x="1001" y="3814"/>
                      <a:pt x="1244" y="4139"/>
                    </a:cubicBezTo>
                    <a:cubicBezTo>
                      <a:pt x="1352" y="4247"/>
                      <a:pt x="1461" y="4355"/>
                      <a:pt x="1461" y="4355"/>
                    </a:cubicBezTo>
                    <a:cubicBezTo>
                      <a:pt x="1461" y="4355"/>
                      <a:pt x="1109" y="3922"/>
                      <a:pt x="784" y="3003"/>
                    </a:cubicBezTo>
                    <a:cubicBezTo>
                      <a:pt x="568" y="2570"/>
                      <a:pt x="433" y="2110"/>
                      <a:pt x="325" y="1542"/>
                    </a:cubicBezTo>
                    <a:cubicBezTo>
                      <a:pt x="216" y="1218"/>
                      <a:pt x="216" y="974"/>
                      <a:pt x="325" y="650"/>
                    </a:cubicBezTo>
                    <a:cubicBezTo>
                      <a:pt x="414" y="470"/>
                      <a:pt x="598" y="271"/>
                      <a:pt x="843" y="271"/>
                    </a:cubicBezTo>
                    <a:cubicBezTo>
                      <a:pt x="893" y="271"/>
                      <a:pt x="946" y="280"/>
                      <a:pt x="1001" y="298"/>
                    </a:cubicBezTo>
                    <a:cubicBezTo>
                      <a:pt x="1109" y="433"/>
                      <a:pt x="1244" y="541"/>
                      <a:pt x="1352" y="758"/>
                    </a:cubicBezTo>
                    <a:lnTo>
                      <a:pt x="1352" y="1218"/>
                    </a:lnTo>
                    <a:cubicBezTo>
                      <a:pt x="1244" y="1542"/>
                      <a:pt x="1001" y="1894"/>
                      <a:pt x="676" y="2110"/>
                    </a:cubicBezTo>
                    <a:lnTo>
                      <a:pt x="568" y="2327"/>
                    </a:lnTo>
                    <a:lnTo>
                      <a:pt x="784" y="2327"/>
                    </a:lnTo>
                    <a:cubicBezTo>
                      <a:pt x="1267" y="2423"/>
                      <a:pt x="1750" y="2506"/>
                      <a:pt x="2194" y="2506"/>
                    </a:cubicBezTo>
                    <a:cubicBezTo>
                      <a:pt x="2372" y="2506"/>
                      <a:pt x="2543" y="2493"/>
                      <a:pt x="2705" y="2462"/>
                    </a:cubicBezTo>
                    <a:cubicBezTo>
                      <a:pt x="3030" y="2462"/>
                      <a:pt x="3273" y="2327"/>
                      <a:pt x="3489" y="2327"/>
                    </a:cubicBezTo>
                    <a:cubicBezTo>
                      <a:pt x="2670" y="2327"/>
                      <a:pt x="1828" y="2327"/>
                      <a:pt x="1006" y="2159"/>
                    </a:cubicBezTo>
                    <a:lnTo>
                      <a:pt x="1006" y="2159"/>
                    </a:lnTo>
                    <a:lnTo>
                      <a:pt x="1569" y="1326"/>
                    </a:lnTo>
                    <a:cubicBezTo>
                      <a:pt x="1677" y="866"/>
                      <a:pt x="1569" y="298"/>
                      <a:pt x="1109" y="81"/>
                    </a:cubicBezTo>
                    <a:cubicBezTo>
                      <a:pt x="1001" y="27"/>
                      <a:pt x="893" y="0"/>
                      <a:pt x="781" y="0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sp>
          <p:nvSpPr>
            <p:cNvPr id="190" name="Google Shape;190;p9"/>
            <p:cNvSpPr/>
            <p:nvPr/>
          </p:nvSpPr>
          <p:spPr>
            <a:xfrm>
              <a:off x="-281197" y="1846355"/>
              <a:ext cx="744438" cy="197731"/>
            </a:xfrm>
            <a:custGeom>
              <a:avLst/>
              <a:gdLst/>
              <a:ahLst/>
              <a:cxnLst/>
              <a:rect l="l" t="t" r="r" b="b"/>
              <a:pathLst>
                <a:path w="22100" h="5870" extrusionOk="0">
                  <a:moveTo>
                    <a:pt x="109" y="0"/>
                  </a:moveTo>
                  <a:lnTo>
                    <a:pt x="1" y="108"/>
                  </a:lnTo>
                  <a:lnTo>
                    <a:pt x="1" y="2949"/>
                  </a:lnTo>
                  <a:lnTo>
                    <a:pt x="1" y="5762"/>
                  </a:lnTo>
                  <a:lnTo>
                    <a:pt x="1" y="5870"/>
                  </a:lnTo>
                  <a:lnTo>
                    <a:pt x="20288" y="5870"/>
                  </a:lnTo>
                  <a:lnTo>
                    <a:pt x="15662" y="5762"/>
                  </a:lnTo>
                  <a:lnTo>
                    <a:pt x="244" y="5762"/>
                  </a:lnTo>
                  <a:lnTo>
                    <a:pt x="244" y="3057"/>
                  </a:lnTo>
                  <a:lnTo>
                    <a:pt x="244" y="1596"/>
                  </a:lnTo>
                  <a:lnTo>
                    <a:pt x="244" y="108"/>
                  </a:lnTo>
                  <a:lnTo>
                    <a:pt x="21992" y="108"/>
                  </a:lnTo>
                  <a:lnTo>
                    <a:pt x="21992" y="4301"/>
                  </a:lnTo>
                  <a:lnTo>
                    <a:pt x="21992" y="5410"/>
                  </a:lnTo>
                  <a:lnTo>
                    <a:pt x="21992" y="5762"/>
                  </a:lnTo>
                  <a:lnTo>
                    <a:pt x="21992" y="5870"/>
                  </a:lnTo>
                  <a:lnTo>
                    <a:pt x="22100" y="5762"/>
                  </a:lnTo>
                  <a:lnTo>
                    <a:pt x="22100" y="5518"/>
                  </a:lnTo>
                  <a:lnTo>
                    <a:pt x="22100" y="4409"/>
                  </a:lnTo>
                  <a:lnTo>
                    <a:pt x="22100" y="108"/>
                  </a:lnTo>
                  <a:lnTo>
                    <a:pt x="2210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1" name="Google Shape;191;p9"/>
            <p:cNvSpPr/>
            <p:nvPr/>
          </p:nvSpPr>
          <p:spPr>
            <a:xfrm flipH="1">
              <a:off x="-220900" y="44472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2" name="Google Shape;192;p9"/>
            <p:cNvSpPr/>
            <p:nvPr/>
          </p:nvSpPr>
          <p:spPr>
            <a:xfrm flipH="1">
              <a:off x="83900" y="45996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3" name="Google Shape;193;p9"/>
            <p:cNvSpPr/>
            <p:nvPr/>
          </p:nvSpPr>
          <p:spPr>
            <a:xfrm rot="10800000">
              <a:off x="160100" y="17040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4" name="Google Shape;194;p9"/>
            <p:cNvSpPr/>
            <p:nvPr/>
          </p:nvSpPr>
          <p:spPr>
            <a:xfrm rot="10800000">
              <a:off x="312500" y="13992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5" name="Google Shape;195;p9"/>
            <p:cNvSpPr/>
            <p:nvPr/>
          </p:nvSpPr>
          <p:spPr>
            <a:xfrm rot="10800000">
              <a:off x="617300" y="12468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6" name="Google Shape;196;p9"/>
            <p:cNvSpPr/>
            <p:nvPr/>
          </p:nvSpPr>
          <p:spPr>
            <a:xfrm flipH="1">
              <a:off x="-678100" y="3324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7" name="Google Shape;197;p9"/>
            <p:cNvSpPr/>
            <p:nvPr/>
          </p:nvSpPr>
          <p:spPr>
            <a:xfrm flipH="1">
              <a:off x="-373300" y="4848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8" name="Google Shape;198;p9"/>
            <p:cNvSpPr/>
            <p:nvPr/>
          </p:nvSpPr>
          <p:spPr>
            <a:xfrm flipH="1">
              <a:off x="-220900" y="7896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9" name="Google Shape;199;p9"/>
            <p:cNvSpPr/>
            <p:nvPr/>
          </p:nvSpPr>
          <p:spPr>
            <a:xfrm flipH="1">
              <a:off x="83900" y="9420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0" name="Google Shape;200;p9"/>
            <p:cNvSpPr/>
            <p:nvPr/>
          </p:nvSpPr>
          <p:spPr>
            <a:xfrm rot="10800000" flipH="1">
              <a:off x="8694500" y="17802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1" name="Google Shape;201;p9"/>
            <p:cNvSpPr/>
            <p:nvPr/>
          </p:nvSpPr>
          <p:spPr>
            <a:xfrm rot="10800000" flipH="1">
              <a:off x="8389700" y="16278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2" name="Google Shape;202;p9"/>
            <p:cNvSpPr/>
            <p:nvPr/>
          </p:nvSpPr>
          <p:spPr>
            <a:xfrm>
              <a:off x="9227900" y="2562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8923100" y="4086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8770700" y="7134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8465900" y="8658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206" name="Google Shape;206;p9"/>
          <p:cNvSpPr/>
          <p:nvPr/>
        </p:nvSpPr>
        <p:spPr>
          <a:xfrm flipH="1">
            <a:off x="17084201" y="9199251"/>
            <a:ext cx="1103650" cy="304350"/>
          </a:xfrm>
          <a:custGeom>
            <a:avLst/>
            <a:gdLst/>
            <a:ahLst/>
            <a:cxnLst/>
            <a:rect l="l" t="t" r="r" b="b"/>
            <a:pathLst>
              <a:path w="22073" h="6087" extrusionOk="0">
                <a:moveTo>
                  <a:pt x="108" y="1"/>
                </a:moveTo>
                <a:lnTo>
                  <a:pt x="0" y="109"/>
                </a:lnTo>
                <a:lnTo>
                  <a:pt x="0" y="3030"/>
                </a:lnTo>
                <a:lnTo>
                  <a:pt x="0" y="5979"/>
                </a:lnTo>
                <a:lnTo>
                  <a:pt x="0" y="6087"/>
                </a:lnTo>
                <a:lnTo>
                  <a:pt x="108" y="6087"/>
                </a:lnTo>
                <a:lnTo>
                  <a:pt x="15878" y="5979"/>
                </a:lnTo>
                <a:lnTo>
                  <a:pt x="15770" y="5979"/>
                </a:lnTo>
                <a:lnTo>
                  <a:pt x="216" y="5871"/>
                </a:lnTo>
                <a:lnTo>
                  <a:pt x="216" y="5871"/>
                </a:lnTo>
                <a:lnTo>
                  <a:pt x="216" y="3166"/>
                </a:lnTo>
                <a:lnTo>
                  <a:pt x="216" y="325"/>
                </a:lnTo>
                <a:lnTo>
                  <a:pt x="216" y="325"/>
                </a:lnTo>
                <a:lnTo>
                  <a:pt x="21964" y="218"/>
                </a:lnTo>
                <a:lnTo>
                  <a:pt x="21964" y="218"/>
                </a:lnTo>
                <a:cubicBezTo>
                  <a:pt x="22072" y="2030"/>
                  <a:pt x="22072" y="3490"/>
                  <a:pt x="22072" y="4518"/>
                </a:cubicBezTo>
                <a:lnTo>
                  <a:pt x="22072" y="109"/>
                </a:lnTo>
                <a:lnTo>
                  <a:pt x="108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7" name="Google Shape;207;p9"/>
          <p:cNvSpPr/>
          <p:nvPr/>
        </p:nvSpPr>
        <p:spPr>
          <a:xfrm flipH="1">
            <a:off x="17693801" y="9504051"/>
            <a:ext cx="1103650" cy="304350"/>
          </a:xfrm>
          <a:custGeom>
            <a:avLst/>
            <a:gdLst/>
            <a:ahLst/>
            <a:cxnLst/>
            <a:rect l="l" t="t" r="r" b="b"/>
            <a:pathLst>
              <a:path w="22073" h="6087" extrusionOk="0">
                <a:moveTo>
                  <a:pt x="108" y="1"/>
                </a:moveTo>
                <a:lnTo>
                  <a:pt x="0" y="109"/>
                </a:lnTo>
                <a:lnTo>
                  <a:pt x="0" y="3030"/>
                </a:lnTo>
                <a:lnTo>
                  <a:pt x="0" y="5979"/>
                </a:lnTo>
                <a:lnTo>
                  <a:pt x="0" y="6087"/>
                </a:lnTo>
                <a:lnTo>
                  <a:pt x="108" y="6087"/>
                </a:lnTo>
                <a:lnTo>
                  <a:pt x="15878" y="5979"/>
                </a:lnTo>
                <a:lnTo>
                  <a:pt x="15770" y="5979"/>
                </a:lnTo>
                <a:lnTo>
                  <a:pt x="216" y="5871"/>
                </a:lnTo>
                <a:lnTo>
                  <a:pt x="216" y="5871"/>
                </a:lnTo>
                <a:lnTo>
                  <a:pt x="216" y="3166"/>
                </a:lnTo>
                <a:lnTo>
                  <a:pt x="216" y="325"/>
                </a:lnTo>
                <a:lnTo>
                  <a:pt x="216" y="325"/>
                </a:lnTo>
                <a:lnTo>
                  <a:pt x="21964" y="218"/>
                </a:lnTo>
                <a:lnTo>
                  <a:pt x="21964" y="218"/>
                </a:lnTo>
                <a:cubicBezTo>
                  <a:pt x="22072" y="2030"/>
                  <a:pt x="22072" y="3490"/>
                  <a:pt x="22072" y="4518"/>
                </a:cubicBezTo>
                <a:lnTo>
                  <a:pt x="22072" y="109"/>
                </a:lnTo>
                <a:lnTo>
                  <a:pt x="108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477063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9086675" y="3254449"/>
            <a:ext cx="6582600" cy="145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01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9086675" y="1640400"/>
            <a:ext cx="65826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9682175" y="5805900"/>
            <a:ext cx="5391600" cy="124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-25800" y="7434500"/>
            <a:ext cx="18392400" cy="28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7" name="Google Shape;17;p3"/>
          <p:cNvGrpSpPr/>
          <p:nvPr/>
        </p:nvGrpSpPr>
        <p:grpSpPr>
          <a:xfrm>
            <a:off x="-199378" y="1079000"/>
            <a:ext cx="2141600" cy="1491101"/>
            <a:chOff x="-209400" y="539500"/>
            <a:chExt cx="1070800" cy="745550"/>
          </a:xfrm>
        </p:grpSpPr>
        <p:sp>
          <p:nvSpPr>
            <p:cNvPr id="18" name="Google Shape;18;p3"/>
            <p:cNvSpPr/>
            <p:nvPr/>
          </p:nvSpPr>
          <p:spPr>
            <a:xfrm>
              <a:off x="-209400" y="539500"/>
              <a:ext cx="1070800" cy="745550"/>
            </a:xfrm>
            <a:custGeom>
              <a:avLst/>
              <a:gdLst/>
              <a:ahLst/>
              <a:cxnLst/>
              <a:rect l="l" t="t" r="r" b="b"/>
              <a:pathLst>
                <a:path w="42832" h="29822" extrusionOk="0">
                  <a:moveTo>
                    <a:pt x="10742" y="0"/>
                  </a:moveTo>
                  <a:cubicBezTo>
                    <a:pt x="9074" y="0"/>
                    <a:pt x="7406" y="567"/>
                    <a:pt x="6038" y="1568"/>
                  </a:cubicBezTo>
                  <a:cubicBezTo>
                    <a:pt x="4304" y="2835"/>
                    <a:pt x="3069" y="4703"/>
                    <a:pt x="2402" y="7005"/>
                  </a:cubicBezTo>
                  <a:cubicBezTo>
                    <a:pt x="1935" y="8706"/>
                    <a:pt x="1835" y="10341"/>
                    <a:pt x="1735" y="11775"/>
                  </a:cubicBezTo>
                  <a:lnTo>
                    <a:pt x="1668" y="13076"/>
                  </a:lnTo>
                  <a:cubicBezTo>
                    <a:pt x="668" y="13843"/>
                    <a:pt x="1" y="15044"/>
                    <a:pt x="1" y="16412"/>
                  </a:cubicBezTo>
                  <a:lnTo>
                    <a:pt x="1" y="25652"/>
                  </a:lnTo>
                  <a:cubicBezTo>
                    <a:pt x="1" y="27953"/>
                    <a:pt x="1869" y="29821"/>
                    <a:pt x="4170" y="29821"/>
                  </a:cubicBezTo>
                  <a:lnTo>
                    <a:pt x="38662" y="29821"/>
                  </a:lnTo>
                  <a:cubicBezTo>
                    <a:pt x="40963" y="29821"/>
                    <a:pt x="42831" y="27953"/>
                    <a:pt x="42831" y="25652"/>
                  </a:cubicBezTo>
                  <a:lnTo>
                    <a:pt x="42831" y="22783"/>
                  </a:lnTo>
                  <a:cubicBezTo>
                    <a:pt x="42831" y="20481"/>
                    <a:pt x="40963" y="18613"/>
                    <a:pt x="38662" y="18613"/>
                  </a:cubicBezTo>
                  <a:lnTo>
                    <a:pt x="37160" y="18613"/>
                  </a:lnTo>
                  <a:lnTo>
                    <a:pt x="37427" y="17346"/>
                  </a:lnTo>
                  <a:cubicBezTo>
                    <a:pt x="37728" y="16112"/>
                    <a:pt x="37427" y="14811"/>
                    <a:pt x="36627" y="13810"/>
                  </a:cubicBezTo>
                  <a:cubicBezTo>
                    <a:pt x="35960" y="12976"/>
                    <a:pt x="34959" y="12409"/>
                    <a:pt x="33891" y="12275"/>
                  </a:cubicBezTo>
                  <a:cubicBezTo>
                    <a:pt x="33791" y="11775"/>
                    <a:pt x="33691" y="11275"/>
                    <a:pt x="33525" y="10774"/>
                  </a:cubicBezTo>
                  <a:cubicBezTo>
                    <a:pt x="32791" y="8273"/>
                    <a:pt x="31290" y="6238"/>
                    <a:pt x="29221" y="5104"/>
                  </a:cubicBezTo>
                  <a:cubicBezTo>
                    <a:pt x="28187" y="4537"/>
                    <a:pt x="27053" y="4236"/>
                    <a:pt x="25952" y="4236"/>
                  </a:cubicBezTo>
                  <a:cubicBezTo>
                    <a:pt x="25586" y="4236"/>
                    <a:pt x="25252" y="4270"/>
                    <a:pt x="24918" y="4303"/>
                  </a:cubicBezTo>
                  <a:cubicBezTo>
                    <a:pt x="23718" y="4537"/>
                    <a:pt x="22617" y="5070"/>
                    <a:pt x="21549" y="6004"/>
                  </a:cubicBezTo>
                  <a:cubicBezTo>
                    <a:pt x="20515" y="6938"/>
                    <a:pt x="19615" y="8072"/>
                    <a:pt x="18914" y="9373"/>
                  </a:cubicBezTo>
                  <a:cubicBezTo>
                    <a:pt x="18814" y="8806"/>
                    <a:pt x="18714" y="8206"/>
                    <a:pt x="18581" y="7639"/>
                  </a:cubicBezTo>
                  <a:cubicBezTo>
                    <a:pt x="18280" y="6238"/>
                    <a:pt x="17480" y="2535"/>
                    <a:pt x="14044" y="801"/>
                  </a:cubicBezTo>
                  <a:cubicBezTo>
                    <a:pt x="13043" y="300"/>
                    <a:pt x="11909" y="0"/>
                    <a:pt x="10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323475" y="749275"/>
              <a:ext cx="217700" cy="244725"/>
            </a:xfrm>
            <a:custGeom>
              <a:avLst/>
              <a:gdLst/>
              <a:ahLst/>
              <a:cxnLst/>
              <a:rect l="l" t="t" r="r" b="b"/>
              <a:pathLst>
                <a:path w="8708" h="9789" extrusionOk="0">
                  <a:moveTo>
                    <a:pt x="4555" y="0"/>
                  </a:moveTo>
                  <a:cubicBezTo>
                    <a:pt x="4472" y="0"/>
                    <a:pt x="4388" y="5"/>
                    <a:pt x="4304" y="15"/>
                  </a:cubicBezTo>
                  <a:cubicBezTo>
                    <a:pt x="3804" y="115"/>
                    <a:pt x="3370" y="415"/>
                    <a:pt x="3003" y="749"/>
                  </a:cubicBezTo>
                  <a:cubicBezTo>
                    <a:pt x="1835" y="1783"/>
                    <a:pt x="1035" y="3151"/>
                    <a:pt x="601" y="4652"/>
                  </a:cubicBezTo>
                  <a:cubicBezTo>
                    <a:pt x="134" y="6119"/>
                    <a:pt x="1" y="7654"/>
                    <a:pt x="34" y="9222"/>
                  </a:cubicBezTo>
                  <a:lnTo>
                    <a:pt x="8707" y="9789"/>
                  </a:lnTo>
                  <a:cubicBezTo>
                    <a:pt x="8707" y="9055"/>
                    <a:pt x="8674" y="8321"/>
                    <a:pt x="8674" y="7587"/>
                  </a:cubicBezTo>
                  <a:cubicBezTo>
                    <a:pt x="8640" y="6219"/>
                    <a:pt x="8607" y="4852"/>
                    <a:pt x="8207" y="3551"/>
                  </a:cubicBezTo>
                  <a:cubicBezTo>
                    <a:pt x="7840" y="2250"/>
                    <a:pt x="7073" y="1016"/>
                    <a:pt x="5905" y="382"/>
                  </a:cubicBezTo>
                  <a:cubicBezTo>
                    <a:pt x="5479" y="155"/>
                    <a:pt x="5029" y="0"/>
                    <a:pt x="45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-70125" y="644200"/>
              <a:ext cx="248525" cy="361475"/>
            </a:xfrm>
            <a:custGeom>
              <a:avLst/>
              <a:gdLst/>
              <a:ahLst/>
              <a:cxnLst/>
              <a:rect l="l" t="t" r="r" b="b"/>
              <a:pathLst>
                <a:path w="9941" h="14459" extrusionOk="0">
                  <a:moveTo>
                    <a:pt x="5190" y="1"/>
                  </a:moveTo>
                  <a:cubicBezTo>
                    <a:pt x="4385" y="1"/>
                    <a:pt x="3566" y="272"/>
                    <a:pt x="2902" y="749"/>
                  </a:cubicBezTo>
                  <a:cubicBezTo>
                    <a:pt x="1868" y="1516"/>
                    <a:pt x="1201" y="2717"/>
                    <a:pt x="834" y="3985"/>
                  </a:cubicBezTo>
                  <a:cubicBezTo>
                    <a:pt x="501" y="5219"/>
                    <a:pt x="401" y="6520"/>
                    <a:pt x="334" y="7821"/>
                  </a:cubicBezTo>
                  <a:cubicBezTo>
                    <a:pt x="234" y="9689"/>
                    <a:pt x="134" y="11557"/>
                    <a:pt x="0" y="13391"/>
                  </a:cubicBezTo>
                  <a:lnTo>
                    <a:pt x="9774" y="14459"/>
                  </a:lnTo>
                  <a:cubicBezTo>
                    <a:pt x="9941" y="11090"/>
                    <a:pt x="9674" y="7654"/>
                    <a:pt x="8940" y="4351"/>
                  </a:cubicBezTo>
                  <a:cubicBezTo>
                    <a:pt x="8606" y="2784"/>
                    <a:pt x="8006" y="1049"/>
                    <a:pt x="6605" y="315"/>
                  </a:cubicBezTo>
                  <a:cubicBezTo>
                    <a:pt x="6164" y="101"/>
                    <a:pt x="5679" y="1"/>
                    <a:pt x="5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-33450" y="643800"/>
              <a:ext cx="74650" cy="314125"/>
            </a:xfrm>
            <a:custGeom>
              <a:avLst/>
              <a:gdLst/>
              <a:ahLst/>
              <a:cxnLst/>
              <a:rect l="l" t="t" r="r" b="b"/>
              <a:pathLst>
                <a:path w="2986" h="12565" extrusionOk="0">
                  <a:moveTo>
                    <a:pt x="2628" y="0"/>
                  </a:moveTo>
                  <a:cubicBezTo>
                    <a:pt x="2547" y="0"/>
                    <a:pt x="2464" y="39"/>
                    <a:pt x="2403" y="131"/>
                  </a:cubicBezTo>
                  <a:cubicBezTo>
                    <a:pt x="1269" y="1832"/>
                    <a:pt x="735" y="4001"/>
                    <a:pt x="435" y="5969"/>
                  </a:cubicBezTo>
                  <a:cubicBezTo>
                    <a:pt x="134" y="8037"/>
                    <a:pt x="68" y="10138"/>
                    <a:pt x="1" y="12240"/>
                  </a:cubicBezTo>
                  <a:cubicBezTo>
                    <a:pt x="1" y="12457"/>
                    <a:pt x="168" y="12565"/>
                    <a:pt x="335" y="12565"/>
                  </a:cubicBezTo>
                  <a:cubicBezTo>
                    <a:pt x="501" y="12565"/>
                    <a:pt x="668" y="12457"/>
                    <a:pt x="668" y="12240"/>
                  </a:cubicBezTo>
                  <a:cubicBezTo>
                    <a:pt x="735" y="10205"/>
                    <a:pt x="768" y="8170"/>
                    <a:pt x="1068" y="6135"/>
                  </a:cubicBezTo>
                  <a:cubicBezTo>
                    <a:pt x="1235" y="5201"/>
                    <a:pt x="1435" y="4234"/>
                    <a:pt x="1702" y="3300"/>
                  </a:cubicBezTo>
                  <a:cubicBezTo>
                    <a:pt x="2002" y="2299"/>
                    <a:pt x="2436" y="1365"/>
                    <a:pt x="2870" y="431"/>
                  </a:cubicBezTo>
                  <a:cubicBezTo>
                    <a:pt x="2985" y="200"/>
                    <a:pt x="2812" y="0"/>
                    <a:pt x="26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79300" y="647300"/>
              <a:ext cx="61150" cy="349825"/>
            </a:xfrm>
            <a:custGeom>
              <a:avLst/>
              <a:gdLst/>
              <a:ahLst/>
              <a:cxnLst/>
              <a:rect l="l" t="t" r="r" b="b"/>
              <a:pathLst>
                <a:path w="2446" h="13993" extrusionOk="0">
                  <a:moveTo>
                    <a:pt x="338" y="0"/>
                  </a:moveTo>
                  <a:cubicBezTo>
                    <a:pt x="171" y="0"/>
                    <a:pt x="0" y="137"/>
                    <a:pt x="61" y="358"/>
                  </a:cubicBezTo>
                  <a:cubicBezTo>
                    <a:pt x="928" y="4761"/>
                    <a:pt x="1562" y="9164"/>
                    <a:pt x="1762" y="13668"/>
                  </a:cubicBezTo>
                  <a:cubicBezTo>
                    <a:pt x="1762" y="13884"/>
                    <a:pt x="1937" y="13993"/>
                    <a:pt x="2108" y="13993"/>
                  </a:cubicBezTo>
                  <a:cubicBezTo>
                    <a:pt x="2279" y="13993"/>
                    <a:pt x="2446" y="13884"/>
                    <a:pt x="2429" y="13668"/>
                  </a:cubicBezTo>
                  <a:cubicBezTo>
                    <a:pt x="2262" y="9131"/>
                    <a:pt x="1695" y="4594"/>
                    <a:pt x="595" y="191"/>
                  </a:cubicBezTo>
                  <a:cubicBezTo>
                    <a:pt x="555" y="59"/>
                    <a:pt x="447" y="0"/>
                    <a:pt x="3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429400" y="742125"/>
              <a:ext cx="20875" cy="279600"/>
            </a:xfrm>
            <a:custGeom>
              <a:avLst/>
              <a:gdLst/>
              <a:ahLst/>
              <a:cxnLst/>
              <a:rect l="l" t="t" r="r" b="b"/>
              <a:pathLst>
                <a:path w="835" h="11184" extrusionOk="0">
                  <a:moveTo>
                    <a:pt x="450" y="1"/>
                  </a:moveTo>
                  <a:cubicBezTo>
                    <a:pt x="300" y="1"/>
                    <a:pt x="150" y="101"/>
                    <a:pt x="134" y="301"/>
                  </a:cubicBezTo>
                  <a:cubicBezTo>
                    <a:pt x="0" y="2069"/>
                    <a:pt x="67" y="3837"/>
                    <a:pt x="67" y="5605"/>
                  </a:cubicBezTo>
                  <a:cubicBezTo>
                    <a:pt x="100" y="7373"/>
                    <a:pt x="67" y="9141"/>
                    <a:pt x="234" y="10909"/>
                  </a:cubicBezTo>
                  <a:cubicBezTo>
                    <a:pt x="234" y="11092"/>
                    <a:pt x="375" y="11184"/>
                    <a:pt x="517" y="11184"/>
                  </a:cubicBezTo>
                  <a:cubicBezTo>
                    <a:pt x="659" y="11184"/>
                    <a:pt x="801" y="11092"/>
                    <a:pt x="801" y="10909"/>
                  </a:cubicBezTo>
                  <a:cubicBezTo>
                    <a:pt x="834" y="9141"/>
                    <a:pt x="767" y="7373"/>
                    <a:pt x="734" y="5605"/>
                  </a:cubicBezTo>
                  <a:cubicBezTo>
                    <a:pt x="734" y="3837"/>
                    <a:pt x="834" y="2069"/>
                    <a:pt x="767" y="301"/>
                  </a:cubicBezTo>
                  <a:cubicBezTo>
                    <a:pt x="751" y="101"/>
                    <a:pt x="601" y="1"/>
                    <a:pt x="4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376850" y="814675"/>
              <a:ext cx="23375" cy="18375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382700" y="884725"/>
              <a:ext cx="19200" cy="17925"/>
            </a:xfrm>
            <a:custGeom>
              <a:avLst/>
              <a:gdLst/>
              <a:ahLst/>
              <a:cxnLst/>
              <a:rect l="l" t="t" r="r" b="b"/>
              <a:pathLst>
                <a:path w="768" h="717" extrusionOk="0">
                  <a:moveTo>
                    <a:pt x="367" y="1"/>
                  </a:moveTo>
                  <a:cubicBezTo>
                    <a:pt x="300" y="1"/>
                    <a:pt x="267" y="1"/>
                    <a:pt x="234" y="34"/>
                  </a:cubicBezTo>
                  <a:cubicBezTo>
                    <a:pt x="167" y="34"/>
                    <a:pt x="134" y="68"/>
                    <a:pt x="100" y="101"/>
                  </a:cubicBezTo>
                  <a:cubicBezTo>
                    <a:pt x="67" y="134"/>
                    <a:pt x="34" y="168"/>
                    <a:pt x="34" y="201"/>
                  </a:cubicBezTo>
                  <a:cubicBezTo>
                    <a:pt x="0" y="268"/>
                    <a:pt x="0" y="301"/>
                    <a:pt x="0" y="368"/>
                  </a:cubicBezTo>
                  <a:cubicBezTo>
                    <a:pt x="0" y="401"/>
                    <a:pt x="0" y="435"/>
                    <a:pt x="0" y="468"/>
                  </a:cubicBezTo>
                  <a:cubicBezTo>
                    <a:pt x="34" y="501"/>
                    <a:pt x="67" y="568"/>
                    <a:pt x="100" y="601"/>
                  </a:cubicBezTo>
                  <a:cubicBezTo>
                    <a:pt x="134" y="635"/>
                    <a:pt x="167" y="635"/>
                    <a:pt x="167" y="668"/>
                  </a:cubicBezTo>
                  <a:cubicBezTo>
                    <a:pt x="234" y="701"/>
                    <a:pt x="300" y="701"/>
                    <a:pt x="367" y="701"/>
                  </a:cubicBezTo>
                  <a:lnTo>
                    <a:pt x="400" y="701"/>
                  </a:lnTo>
                  <a:cubicBezTo>
                    <a:pt x="423" y="713"/>
                    <a:pt x="437" y="716"/>
                    <a:pt x="450" y="716"/>
                  </a:cubicBezTo>
                  <a:cubicBezTo>
                    <a:pt x="475" y="716"/>
                    <a:pt x="489" y="701"/>
                    <a:pt x="534" y="701"/>
                  </a:cubicBezTo>
                  <a:cubicBezTo>
                    <a:pt x="567" y="668"/>
                    <a:pt x="601" y="668"/>
                    <a:pt x="601" y="635"/>
                  </a:cubicBezTo>
                  <a:cubicBezTo>
                    <a:pt x="634" y="635"/>
                    <a:pt x="667" y="601"/>
                    <a:pt x="667" y="568"/>
                  </a:cubicBezTo>
                  <a:cubicBezTo>
                    <a:pt x="667" y="568"/>
                    <a:pt x="701" y="535"/>
                    <a:pt x="701" y="535"/>
                  </a:cubicBezTo>
                  <a:cubicBezTo>
                    <a:pt x="734" y="468"/>
                    <a:pt x="767" y="401"/>
                    <a:pt x="767" y="368"/>
                  </a:cubicBezTo>
                  <a:cubicBezTo>
                    <a:pt x="767" y="301"/>
                    <a:pt x="734" y="234"/>
                    <a:pt x="701" y="168"/>
                  </a:cubicBezTo>
                  <a:cubicBezTo>
                    <a:pt x="667" y="134"/>
                    <a:pt x="667" y="134"/>
                    <a:pt x="634" y="101"/>
                  </a:cubicBezTo>
                  <a:cubicBezTo>
                    <a:pt x="601" y="68"/>
                    <a:pt x="567" y="34"/>
                    <a:pt x="534" y="34"/>
                  </a:cubicBezTo>
                  <a:cubicBezTo>
                    <a:pt x="501" y="1"/>
                    <a:pt x="467" y="1"/>
                    <a:pt x="4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473600" y="813025"/>
              <a:ext cx="23375" cy="18375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479425" y="888900"/>
              <a:ext cx="24200" cy="18375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1" y="1"/>
                  </a:moveTo>
                  <a:cubicBezTo>
                    <a:pt x="1" y="1"/>
                    <a:pt x="1" y="735"/>
                    <a:pt x="501" y="735"/>
                  </a:cubicBezTo>
                  <a:cubicBezTo>
                    <a:pt x="968" y="735"/>
                    <a:pt x="968" y="1"/>
                    <a:pt x="5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-105150" y="949775"/>
              <a:ext cx="730550" cy="181000"/>
            </a:xfrm>
            <a:custGeom>
              <a:avLst/>
              <a:gdLst/>
              <a:ahLst/>
              <a:cxnLst/>
              <a:rect l="l" t="t" r="r" b="b"/>
              <a:pathLst>
                <a:path w="29222" h="7240" extrusionOk="0">
                  <a:moveTo>
                    <a:pt x="0" y="1"/>
                  </a:moveTo>
                  <a:lnTo>
                    <a:pt x="0" y="7239"/>
                  </a:lnTo>
                  <a:lnTo>
                    <a:pt x="27553" y="7239"/>
                  </a:lnTo>
                  <a:lnTo>
                    <a:pt x="29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-105150" y="1109050"/>
              <a:ext cx="862300" cy="71750"/>
            </a:xfrm>
            <a:custGeom>
              <a:avLst/>
              <a:gdLst/>
              <a:ahLst/>
              <a:cxnLst/>
              <a:rect l="l" t="t" r="r" b="b"/>
              <a:pathLst>
                <a:path w="34492" h="2870" extrusionOk="0">
                  <a:moveTo>
                    <a:pt x="0" y="1"/>
                  </a:moveTo>
                  <a:lnTo>
                    <a:pt x="0" y="2870"/>
                  </a:lnTo>
                  <a:lnTo>
                    <a:pt x="34492" y="2870"/>
                  </a:lnTo>
                  <a:lnTo>
                    <a:pt x="3449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266305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3" r:id="rId13"/>
    <p:sldLayoutId id="2147483667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f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17" Type="http://schemas.openxmlformats.org/officeDocument/2006/relationships/image" Target="../media/image5.png"/><Relationship Id="rId2" Type="http://schemas.microsoft.com/office/2007/relationships/media" Target="../media/media4.mp3"/><Relationship Id="rId16" Type="http://schemas.openxmlformats.org/officeDocument/2006/relationships/image" Target="../media/image36.svg"/><Relationship Id="rId1" Type="http://schemas.openxmlformats.org/officeDocument/2006/relationships/audio" Target="NULL" TargetMode="Externa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gi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9.svg"/><Relationship Id="rId14" Type="http://schemas.openxmlformats.org/officeDocument/2006/relationships/image" Target="../media/image3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f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slide" Target="slide27.xml"/><Relationship Id="rId12" Type="http://schemas.openxmlformats.org/officeDocument/2006/relationships/slide" Target="slide3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31.xml"/><Relationship Id="rId11" Type="http://schemas.openxmlformats.org/officeDocument/2006/relationships/slide" Target="slide29.xml"/><Relationship Id="rId5" Type="http://schemas.openxmlformats.org/officeDocument/2006/relationships/slide" Target="slide26.xml"/><Relationship Id="rId10" Type="http://schemas.openxmlformats.org/officeDocument/2006/relationships/slide" Target="slide28.xml"/><Relationship Id="rId4" Type="http://schemas.openxmlformats.org/officeDocument/2006/relationships/audio" Target="../media/audio2.wav"/><Relationship Id="rId9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NULL" TargetMode="Externa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microsoft.com/office/2007/relationships/media" Target="../media/media3.mp3"/><Relationship Id="rId9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slide" Target="slide24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slide" Target="slide24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slide" Target="slide24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NULL" TargetMode="Externa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microsoft.com/office/2007/relationships/media" Target="../media/media3.mp3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NULL" TargetMode="Externa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microsoft.com/office/2007/relationships/media" Target="../media/media3.mp3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NULL" TargetMode="Externa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microsoft.com/office/2007/relationships/media" Target="../media/media3.mp3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18" Type="http://schemas.openxmlformats.org/officeDocument/2006/relationships/image" Target="../media/image2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" Type="http://schemas.openxmlformats.org/officeDocument/2006/relationships/image" Target="../media/image7.jpe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B8649-1C74-4660-A584-A8E1FC2947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D4B297-CED9-4C48-9FE5-3210F8C5E2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D25349-AB5B-4F5B-9906-D5D58EA091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"/>
            <a:ext cx="18288000" cy="10309860"/>
          </a:xfrm>
          <a:prstGeom prst="rect">
            <a:avLst/>
          </a:prstGeom>
        </p:spPr>
      </p:pic>
      <p:pic>
        <p:nvPicPr>
          <p:cNvPr id="4" name="6229256154944">
            <a:hlinkClick r:id="" action="ppaction://media"/>
            <a:extLst>
              <a:ext uri="{FF2B5EF4-FFF2-40B4-BE49-F238E27FC236}">
                <a16:creationId xmlns:a16="http://schemas.microsoft.com/office/drawing/2014/main" id="{96061705-B326-4FC8-9D9E-872907383D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4" y="-22860"/>
            <a:ext cx="18189575" cy="1030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4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2">
            <a:extLst>
              <a:ext uri="{FF2B5EF4-FFF2-40B4-BE49-F238E27FC236}">
                <a16:creationId xmlns:a16="http://schemas.microsoft.com/office/drawing/2014/main" id="{D06C5067-3841-43EA-C89C-5E66274F7114}"/>
              </a:ext>
            </a:extLst>
          </p:cNvPr>
          <p:cNvGrpSpPr/>
          <p:nvPr/>
        </p:nvGrpSpPr>
        <p:grpSpPr>
          <a:xfrm rot="-5400000">
            <a:off x="8888029" y="-6668370"/>
            <a:ext cx="1162341" cy="14823599"/>
            <a:chOff x="0" y="0"/>
            <a:chExt cx="4334659" cy="13425410"/>
          </a:xfrm>
        </p:grpSpPr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88EEE7CC-D029-9FAC-9E22-B04FCD4ED04D}"/>
                </a:ext>
              </a:extLst>
            </p:cNvPr>
            <p:cNvSpPr/>
            <p:nvPr/>
          </p:nvSpPr>
          <p:spPr>
            <a:xfrm>
              <a:off x="0" y="-4262"/>
              <a:ext cx="4342405" cy="13431897"/>
            </a:xfrm>
            <a:custGeom>
              <a:avLst/>
              <a:gdLst/>
              <a:ahLst/>
              <a:cxnLst/>
              <a:rect l="l" t="t" r="r" b="b"/>
              <a:pathLst>
                <a:path w="4342405" h="13431897">
                  <a:moveTo>
                    <a:pt x="3403505" y="13420708"/>
                  </a:moveTo>
                  <a:cubicBezTo>
                    <a:pt x="3403505" y="13420708"/>
                    <a:pt x="2983752" y="13431897"/>
                    <a:pt x="2521168" y="13429275"/>
                  </a:cubicBezTo>
                  <a:cubicBezTo>
                    <a:pt x="1827037" y="13427112"/>
                    <a:pt x="1057073" y="13419288"/>
                    <a:pt x="1057073" y="13419288"/>
                  </a:cubicBezTo>
                  <a:cubicBezTo>
                    <a:pt x="812931" y="13410453"/>
                    <a:pt x="565145" y="13393473"/>
                    <a:pt x="398404" y="13335295"/>
                  </a:cubicBezTo>
                  <a:cubicBezTo>
                    <a:pt x="120505" y="13238333"/>
                    <a:pt x="0" y="13060805"/>
                    <a:pt x="0" y="4083446"/>
                  </a:cubicBezTo>
                  <a:lnTo>
                    <a:pt x="0" y="4083343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2286415" y="7673"/>
                  </a:cubicBezTo>
                  <a:cubicBezTo>
                    <a:pt x="2764826" y="0"/>
                    <a:pt x="3228753" y="7673"/>
                    <a:pt x="3228753" y="7673"/>
                  </a:cubicBezTo>
                  <a:cubicBezTo>
                    <a:pt x="3597061" y="15152"/>
                    <a:pt x="3960373" y="84484"/>
                    <a:pt x="4158114" y="207066"/>
                  </a:cubicBezTo>
                  <a:cubicBezTo>
                    <a:pt x="4309131" y="300683"/>
                    <a:pt x="4342405" y="425358"/>
                    <a:pt x="4333265" y="4083446"/>
                  </a:cubicBezTo>
                  <a:lnTo>
                    <a:pt x="4333265" y="4083548"/>
                  </a:lnTo>
                  <a:cubicBezTo>
                    <a:pt x="4333265" y="13178769"/>
                    <a:pt x="4050268" y="13392868"/>
                    <a:pt x="3403505" y="13420708"/>
                  </a:cubicBezTo>
                  <a:close/>
                </a:path>
              </a:pathLst>
            </a:custGeom>
            <a:solidFill>
              <a:srgbClr val="FEE2BF"/>
            </a:solidFill>
          </p:spPr>
        </p:sp>
      </p:grpSp>
      <p:sp>
        <p:nvSpPr>
          <p:cNvPr id="890" name="Google Shape;890;p31"/>
          <p:cNvSpPr txBox="1">
            <a:spLocks noGrp="1"/>
          </p:cNvSpPr>
          <p:nvPr>
            <p:ph type="title"/>
          </p:nvPr>
        </p:nvSpPr>
        <p:spPr>
          <a:xfrm flipH="1">
            <a:off x="1732200" y="104911"/>
            <a:ext cx="14823600" cy="1162342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r>
              <a:rPr lang="en-US" sz="6000" b="1" dirty="0">
                <a:solidFill>
                  <a:srgbClr val="E96129"/>
                </a:solidFill>
              </a:rPr>
              <a:t>1. Read and underline WH-questions (P.9) </a:t>
            </a:r>
            <a:endParaRPr sz="6000" b="1" dirty="0">
              <a:solidFill>
                <a:srgbClr val="E96129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D54BE8C-A41D-47C9-89C5-D3CCCF81F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2" y="1408772"/>
            <a:ext cx="8971948" cy="844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4F1E22-6432-40DF-B09E-A9AC76600CAA}"/>
              </a:ext>
            </a:extLst>
          </p:cNvPr>
          <p:cNvSpPr txBox="1"/>
          <p:nvPr/>
        </p:nvSpPr>
        <p:spPr>
          <a:xfrm>
            <a:off x="4114800" y="1645921"/>
            <a:ext cx="5273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Hi, </a:t>
            </a:r>
            <a:r>
              <a:rPr lang="en-US" sz="3200" dirty="0" err="1"/>
              <a:t>Phong</a:t>
            </a:r>
            <a:r>
              <a:rPr lang="en-US" sz="3200" dirty="0"/>
              <a:t>. What are you doing tomorrow?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01E31A-BB9B-40D3-94B6-A88C2A93B971}"/>
              </a:ext>
            </a:extLst>
          </p:cNvPr>
          <p:cNvSpPr txBox="1"/>
          <p:nvPr/>
        </p:nvSpPr>
        <p:spPr>
          <a:xfrm>
            <a:off x="5913120" y="3214603"/>
            <a:ext cx="323088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I’m going to a book exhibition.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087118-CF18-4255-AF15-986070E052F5}"/>
              </a:ext>
            </a:extLst>
          </p:cNvPr>
          <p:cNvSpPr txBox="1"/>
          <p:nvPr/>
        </p:nvSpPr>
        <p:spPr>
          <a:xfrm>
            <a:off x="3759069" y="5154188"/>
            <a:ext cx="2833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Where is it?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995AEA-A9BE-42BD-B76F-652B8E7F356E}"/>
              </a:ext>
            </a:extLst>
          </p:cNvPr>
          <p:cNvSpPr txBox="1"/>
          <p:nvPr/>
        </p:nvSpPr>
        <p:spPr>
          <a:xfrm>
            <a:off x="2540672" y="6176612"/>
            <a:ext cx="424112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It’s in Van Ho Street.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A53D20-B8B0-4F94-BFAA-79F0C82DDCAB}"/>
              </a:ext>
            </a:extLst>
          </p:cNvPr>
          <p:cNvSpPr txBox="1"/>
          <p:nvPr/>
        </p:nvSpPr>
        <p:spPr>
          <a:xfrm>
            <a:off x="1178299" y="7244756"/>
            <a:ext cx="3622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How long is it on?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23CCEB-6D2D-4BCB-A1BF-7E3178287B51}"/>
              </a:ext>
            </a:extLst>
          </p:cNvPr>
          <p:cNvSpPr txBox="1"/>
          <p:nvPr/>
        </p:nvSpPr>
        <p:spPr>
          <a:xfrm>
            <a:off x="2540672" y="8422402"/>
            <a:ext cx="42411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From the 4</a:t>
            </a:r>
            <a:r>
              <a:rPr lang="en-US" sz="3200" baseline="30000" dirty="0"/>
              <a:t>th</a:t>
            </a:r>
            <a:r>
              <a:rPr lang="en-US" sz="3200" dirty="0"/>
              <a:t> to the 7</a:t>
            </a:r>
            <a:r>
              <a:rPr lang="en-US" sz="3200" baseline="30000" dirty="0"/>
              <a:t>th</a:t>
            </a:r>
            <a:r>
              <a:rPr lang="en-US" sz="3200" dirty="0"/>
              <a:t> January.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455447-DE6D-4D2B-B916-AAC7CA4F4702}"/>
              </a:ext>
            </a:extLst>
          </p:cNvPr>
          <p:cNvCxnSpPr>
            <a:cxnSpLocks/>
          </p:cNvCxnSpPr>
          <p:nvPr/>
        </p:nvCxnSpPr>
        <p:spPr>
          <a:xfrm>
            <a:off x="6013579" y="2184530"/>
            <a:ext cx="92062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E62B22-5293-4D54-8C5A-B588D35FC32D}"/>
              </a:ext>
            </a:extLst>
          </p:cNvPr>
          <p:cNvCxnSpPr>
            <a:cxnSpLocks/>
          </p:cNvCxnSpPr>
          <p:nvPr/>
        </p:nvCxnSpPr>
        <p:spPr>
          <a:xfrm>
            <a:off x="3865140" y="5673131"/>
            <a:ext cx="108786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64F00EA-2579-4EAC-B8BA-141CD5FED24B}"/>
              </a:ext>
            </a:extLst>
          </p:cNvPr>
          <p:cNvCxnSpPr>
            <a:cxnSpLocks/>
          </p:cNvCxnSpPr>
          <p:nvPr/>
        </p:nvCxnSpPr>
        <p:spPr>
          <a:xfrm>
            <a:off x="1295400" y="7734300"/>
            <a:ext cx="1524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F9AA323-073F-40DF-9942-08B12860504E}"/>
              </a:ext>
            </a:extLst>
          </p:cNvPr>
          <p:cNvSpPr txBox="1"/>
          <p:nvPr/>
        </p:nvSpPr>
        <p:spPr>
          <a:xfrm>
            <a:off x="9896914" y="3439856"/>
            <a:ext cx="3647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ask about </a:t>
            </a:r>
            <a:r>
              <a:rPr lang="en-US" sz="3600" b="1" u="sng" dirty="0">
                <a:solidFill>
                  <a:schemeClr val="accent1"/>
                </a:solidFill>
              </a:rPr>
              <a:t>things</a:t>
            </a:r>
            <a:r>
              <a:rPr lang="en-US" sz="3600" b="1" dirty="0">
                <a:solidFill>
                  <a:schemeClr val="accent1"/>
                </a:solidFill>
              </a:rPr>
              <a:t>  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FF1B422-6C6A-4B81-BA9A-FBB0F02C62E4}"/>
              </a:ext>
            </a:extLst>
          </p:cNvPr>
          <p:cNvSpPr txBox="1"/>
          <p:nvPr/>
        </p:nvSpPr>
        <p:spPr>
          <a:xfrm>
            <a:off x="5913120" y="3247493"/>
            <a:ext cx="323088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I’m going to </a:t>
            </a:r>
            <a:r>
              <a:rPr lang="en-US" sz="3200" b="1" dirty="0">
                <a:solidFill>
                  <a:srgbClr val="FF0000"/>
                </a:solidFill>
              </a:rPr>
              <a:t>a book exhibition.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37865E-0066-4C52-8582-A84D09BE186A}"/>
              </a:ext>
            </a:extLst>
          </p:cNvPr>
          <p:cNvSpPr txBox="1"/>
          <p:nvPr/>
        </p:nvSpPr>
        <p:spPr>
          <a:xfrm>
            <a:off x="9811953" y="6156062"/>
            <a:ext cx="3280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ask about </a:t>
            </a:r>
            <a:r>
              <a:rPr lang="en-US" sz="3600" b="1" u="sng" dirty="0">
                <a:solidFill>
                  <a:schemeClr val="accent1"/>
                </a:solidFill>
              </a:rPr>
              <a:t>place</a:t>
            </a:r>
            <a:r>
              <a:rPr lang="en-US" sz="3600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3C2D204-960B-4A2F-B5B6-56F9B630019C}"/>
              </a:ext>
            </a:extLst>
          </p:cNvPr>
          <p:cNvSpPr txBox="1"/>
          <p:nvPr/>
        </p:nvSpPr>
        <p:spPr>
          <a:xfrm>
            <a:off x="2553905" y="6207391"/>
            <a:ext cx="405143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/>
              <a:t>It’s </a:t>
            </a:r>
            <a:r>
              <a:rPr lang="en-US" sz="3000" b="1" dirty="0">
                <a:solidFill>
                  <a:srgbClr val="C00000"/>
                </a:solidFill>
              </a:rPr>
              <a:t>in Van Ho Street</a:t>
            </a:r>
            <a:r>
              <a:rPr lang="en-US" sz="3000" dirty="0"/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E889EEF-5474-4C0C-AE33-C3AFE746DAB2}"/>
              </a:ext>
            </a:extLst>
          </p:cNvPr>
          <p:cNvSpPr txBox="1"/>
          <p:nvPr/>
        </p:nvSpPr>
        <p:spPr>
          <a:xfrm>
            <a:off x="2642740" y="8454730"/>
            <a:ext cx="3873759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From</a:t>
            </a:r>
            <a:r>
              <a:rPr lang="en-US" sz="3200" dirty="0"/>
              <a:t> the 4</a:t>
            </a:r>
            <a:r>
              <a:rPr lang="en-US" sz="3200" baseline="30000" dirty="0"/>
              <a:t>th</a:t>
            </a:r>
            <a:r>
              <a:rPr lang="en-US" sz="3200" dirty="0"/>
              <a:t> </a:t>
            </a:r>
            <a:r>
              <a:rPr lang="en-US" sz="3200" b="1" dirty="0">
                <a:solidFill>
                  <a:srgbClr val="C00000"/>
                </a:solidFill>
              </a:rPr>
              <a:t>to</a:t>
            </a:r>
            <a:r>
              <a:rPr lang="en-US" sz="3200" dirty="0"/>
              <a:t> the 7</a:t>
            </a:r>
            <a:r>
              <a:rPr lang="en-US" sz="3200" baseline="30000" dirty="0"/>
              <a:t>th</a:t>
            </a:r>
            <a:r>
              <a:rPr lang="en-US" sz="3200" dirty="0"/>
              <a:t> January.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825DB07-704F-49C6-9A13-6D76B3647893}"/>
              </a:ext>
            </a:extLst>
          </p:cNvPr>
          <p:cNvSpPr txBox="1"/>
          <p:nvPr/>
        </p:nvSpPr>
        <p:spPr>
          <a:xfrm>
            <a:off x="7620287" y="8672721"/>
            <a:ext cx="5609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ask about </a:t>
            </a:r>
            <a:r>
              <a:rPr lang="en-US" sz="3600" b="1" u="sng" dirty="0">
                <a:solidFill>
                  <a:schemeClr val="accent1"/>
                </a:solidFill>
              </a:rPr>
              <a:t>the length of time</a:t>
            </a:r>
            <a:endParaRPr lang="en-US" sz="36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0" grpId="0" animBg="1"/>
      <p:bldP spid="31" grpId="0"/>
      <p:bldP spid="33" grpId="0" animBg="1"/>
      <p:bldP spid="36" grpId="0" animBg="1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4520" y="-11430"/>
            <a:ext cx="18288000" cy="1624964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54F9B45-6EE4-9451-A5C8-67D1996FA8EE}"/>
              </a:ext>
            </a:extLst>
          </p:cNvPr>
          <p:cNvSpPr txBox="1"/>
          <p:nvPr/>
        </p:nvSpPr>
        <p:spPr>
          <a:xfrm>
            <a:off x="1740125" y="1873316"/>
            <a:ext cx="15507368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each question word with the information it needs</a:t>
            </a:r>
            <a:r>
              <a:rPr lang="en-US" sz="36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0A4FB64-9B4C-14A1-2A47-4034A96C5EB1}"/>
              </a:ext>
            </a:extLst>
          </p:cNvPr>
          <p:cNvSpPr/>
          <p:nvPr/>
        </p:nvSpPr>
        <p:spPr>
          <a:xfrm>
            <a:off x="907038" y="1816179"/>
            <a:ext cx="753909" cy="753909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rgbClr val="F16649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81F35B-9B78-1F70-1B77-EC7CACAD37ED}"/>
              </a:ext>
            </a:extLst>
          </p:cNvPr>
          <p:cNvSpPr txBox="1"/>
          <p:nvPr/>
        </p:nvSpPr>
        <p:spPr>
          <a:xfrm>
            <a:off x="986216" y="1635803"/>
            <a:ext cx="595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D0A7190-5305-5A39-4777-9E9F8409E9CD}"/>
              </a:ext>
            </a:extLst>
          </p:cNvPr>
          <p:cNvSpPr/>
          <p:nvPr/>
        </p:nvSpPr>
        <p:spPr>
          <a:xfrm>
            <a:off x="3028234" y="2735621"/>
            <a:ext cx="2041442" cy="784832"/>
          </a:xfrm>
          <a:prstGeom prst="roundRect">
            <a:avLst/>
          </a:prstGeom>
          <a:solidFill>
            <a:srgbClr val="EDECA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5400" dirty="0">
                <a:solidFill>
                  <a:srgbClr val="333333"/>
                </a:solidFill>
              </a:rPr>
              <a:t>When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F9149E3-1726-1F15-4100-EBA716E09E25}"/>
              </a:ext>
            </a:extLst>
          </p:cNvPr>
          <p:cNvSpPr/>
          <p:nvPr/>
        </p:nvSpPr>
        <p:spPr>
          <a:xfrm>
            <a:off x="15449264" y="2100827"/>
            <a:ext cx="2567517" cy="784830"/>
          </a:xfrm>
          <a:prstGeom prst="roundRect">
            <a:avLst/>
          </a:prstGeom>
          <a:solidFill>
            <a:srgbClr val="EDECA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ctr"/>
            <a:r>
              <a:rPr lang="en-US" sz="5400" dirty="0">
                <a:solidFill>
                  <a:srgbClr val="333333"/>
                </a:solidFill>
              </a:rPr>
              <a:t>people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11B4230-263A-92B3-30DA-8AA975792A07}"/>
              </a:ext>
            </a:extLst>
          </p:cNvPr>
          <p:cNvSpPr/>
          <p:nvPr/>
        </p:nvSpPr>
        <p:spPr>
          <a:xfrm>
            <a:off x="2977922" y="8119389"/>
            <a:ext cx="2152734" cy="784830"/>
          </a:xfrm>
          <a:prstGeom prst="roundRect">
            <a:avLst/>
          </a:prstGeom>
          <a:solidFill>
            <a:srgbClr val="EDECA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5400" dirty="0">
                <a:solidFill>
                  <a:srgbClr val="333333"/>
                </a:solidFill>
              </a:rPr>
              <a:t>Who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27B164B-2F8D-4AAA-C0EA-9C5D64D95CB6}"/>
              </a:ext>
            </a:extLst>
          </p:cNvPr>
          <p:cNvSpPr/>
          <p:nvPr/>
        </p:nvSpPr>
        <p:spPr>
          <a:xfrm>
            <a:off x="2977922" y="7043324"/>
            <a:ext cx="2447955" cy="784830"/>
          </a:xfrm>
          <a:prstGeom prst="roundRect">
            <a:avLst/>
          </a:prstGeom>
          <a:solidFill>
            <a:srgbClr val="EDECA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5400" dirty="0">
                <a:solidFill>
                  <a:srgbClr val="333333"/>
                </a:solidFill>
              </a:rPr>
              <a:t>Where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D6E2E72-3330-6BD6-A71C-E3CFCAF4F2DC}"/>
              </a:ext>
            </a:extLst>
          </p:cNvPr>
          <p:cNvSpPr/>
          <p:nvPr/>
        </p:nvSpPr>
        <p:spPr>
          <a:xfrm>
            <a:off x="2977922" y="5967258"/>
            <a:ext cx="2091753" cy="784830"/>
          </a:xfrm>
          <a:prstGeom prst="roundRect">
            <a:avLst/>
          </a:prstGeom>
          <a:solidFill>
            <a:srgbClr val="EDECA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5400" dirty="0">
                <a:solidFill>
                  <a:srgbClr val="333333"/>
                </a:solidFill>
              </a:rPr>
              <a:t>What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33CBF95-D31E-27B6-7AFC-D96638B9BD28}"/>
              </a:ext>
            </a:extLst>
          </p:cNvPr>
          <p:cNvSpPr/>
          <p:nvPr/>
        </p:nvSpPr>
        <p:spPr>
          <a:xfrm>
            <a:off x="3002543" y="4890374"/>
            <a:ext cx="3352220" cy="784832"/>
          </a:xfrm>
          <a:prstGeom prst="roundRect">
            <a:avLst/>
          </a:prstGeom>
          <a:solidFill>
            <a:srgbClr val="EDECA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5400" dirty="0">
                <a:solidFill>
                  <a:srgbClr val="333333"/>
                </a:solidFill>
              </a:rPr>
              <a:t>How often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FFAD5B0-3333-635F-DA2D-FEADAEC17BCE}"/>
              </a:ext>
            </a:extLst>
          </p:cNvPr>
          <p:cNvSpPr/>
          <p:nvPr/>
        </p:nvSpPr>
        <p:spPr>
          <a:xfrm>
            <a:off x="3028232" y="3812506"/>
            <a:ext cx="3352220" cy="784832"/>
          </a:xfrm>
          <a:prstGeom prst="roundRect">
            <a:avLst/>
          </a:prstGeom>
          <a:solidFill>
            <a:srgbClr val="EDECA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5400" dirty="0">
                <a:solidFill>
                  <a:srgbClr val="333333"/>
                </a:solidFill>
              </a:rPr>
              <a:t>How many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2CBCD9A-E1A8-467B-6798-0FF4165D1467}"/>
              </a:ext>
            </a:extLst>
          </p:cNvPr>
          <p:cNvSpPr/>
          <p:nvPr/>
        </p:nvSpPr>
        <p:spPr>
          <a:xfrm>
            <a:off x="13579432" y="6032691"/>
            <a:ext cx="2091755" cy="784830"/>
          </a:xfrm>
          <a:prstGeom prst="roundRect">
            <a:avLst/>
          </a:prstGeom>
          <a:solidFill>
            <a:srgbClr val="EDECA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ctr"/>
            <a:r>
              <a:rPr lang="en-US" sz="5400" dirty="0">
                <a:solidFill>
                  <a:srgbClr val="333333"/>
                </a:solidFill>
              </a:rPr>
              <a:t>time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8B02BE3-E2BF-2D27-CA3A-CA67182FFA93}"/>
              </a:ext>
            </a:extLst>
          </p:cNvPr>
          <p:cNvSpPr/>
          <p:nvPr/>
        </p:nvSpPr>
        <p:spPr>
          <a:xfrm>
            <a:off x="13577888" y="3219644"/>
            <a:ext cx="2091755" cy="784832"/>
          </a:xfrm>
          <a:prstGeom prst="roundRect">
            <a:avLst/>
          </a:prstGeom>
          <a:solidFill>
            <a:srgbClr val="EDECA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ctr"/>
            <a:r>
              <a:rPr lang="en-US" sz="5400" dirty="0">
                <a:solidFill>
                  <a:srgbClr val="333333"/>
                </a:solidFill>
              </a:rPr>
              <a:t>thing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0721400C-BB21-C8F0-FCBC-818D626111FC}"/>
              </a:ext>
            </a:extLst>
          </p:cNvPr>
          <p:cNvSpPr/>
          <p:nvPr/>
        </p:nvSpPr>
        <p:spPr>
          <a:xfrm>
            <a:off x="2977922" y="9195455"/>
            <a:ext cx="2041443" cy="784830"/>
          </a:xfrm>
          <a:prstGeom prst="roundRect">
            <a:avLst/>
          </a:prstGeom>
          <a:solidFill>
            <a:srgbClr val="EDECA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5400" dirty="0">
                <a:solidFill>
                  <a:srgbClr val="333333"/>
                </a:solidFill>
              </a:rPr>
              <a:t>Why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EE58CE1-AE5D-E0A3-58FE-C2126516271C}"/>
              </a:ext>
            </a:extLst>
          </p:cNvPr>
          <p:cNvSpPr/>
          <p:nvPr/>
        </p:nvSpPr>
        <p:spPr>
          <a:xfrm>
            <a:off x="11164226" y="7485494"/>
            <a:ext cx="2567517" cy="784832"/>
          </a:xfrm>
          <a:prstGeom prst="roundRect">
            <a:avLst/>
          </a:prstGeom>
          <a:solidFill>
            <a:srgbClr val="EDECA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ctr"/>
            <a:r>
              <a:rPr lang="en-US" sz="5400" dirty="0">
                <a:solidFill>
                  <a:srgbClr val="333333"/>
                </a:solidFill>
              </a:rPr>
              <a:t>reason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8B44EF43-1A4D-1499-F37F-85B611B0B7CC}"/>
              </a:ext>
            </a:extLst>
          </p:cNvPr>
          <p:cNvSpPr/>
          <p:nvPr/>
        </p:nvSpPr>
        <p:spPr>
          <a:xfrm>
            <a:off x="9196279" y="6002872"/>
            <a:ext cx="3347789" cy="784832"/>
          </a:xfrm>
          <a:prstGeom prst="roundRect">
            <a:avLst/>
          </a:prstGeom>
          <a:solidFill>
            <a:srgbClr val="EDECA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ctr"/>
            <a:r>
              <a:rPr lang="en-US" sz="5400" dirty="0">
                <a:solidFill>
                  <a:srgbClr val="333333"/>
                </a:solidFill>
              </a:rPr>
              <a:t>repetition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9FF1077-0024-B018-0BCF-FBB10ED2275F}"/>
              </a:ext>
            </a:extLst>
          </p:cNvPr>
          <p:cNvSpPr/>
          <p:nvPr/>
        </p:nvSpPr>
        <p:spPr>
          <a:xfrm>
            <a:off x="14447309" y="8270326"/>
            <a:ext cx="3347789" cy="784832"/>
          </a:xfrm>
          <a:prstGeom prst="roundRect">
            <a:avLst/>
          </a:prstGeom>
          <a:solidFill>
            <a:srgbClr val="EDECA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ctr"/>
            <a:r>
              <a:rPr lang="en-US" sz="5400" dirty="0">
                <a:solidFill>
                  <a:srgbClr val="333333"/>
                </a:solidFill>
              </a:rPr>
              <a:t>number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67880E89-BF38-9369-2EA3-FB6016E30A1E}"/>
              </a:ext>
            </a:extLst>
          </p:cNvPr>
          <p:cNvSpPr/>
          <p:nvPr/>
        </p:nvSpPr>
        <p:spPr>
          <a:xfrm>
            <a:off x="15227580" y="4535939"/>
            <a:ext cx="2567517" cy="784830"/>
          </a:xfrm>
          <a:prstGeom prst="roundRect">
            <a:avLst/>
          </a:prstGeom>
          <a:solidFill>
            <a:srgbClr val="EDECA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ctr"/>
            <a:r>
              <a:rPr lang="en-US" sz="5400" dirty="0">
                <a:solidFill>
                  <a:srgbClr val="333333"/>
                </a:solidFill>
              </a:rPr>
              <a:t>place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F6369C-2748-218B-3D49-92221EF3E673}"/>
              </a:ext>
            </a:extLst>
          </p:cNvPr>
          <p:cNvSpPr txBox="1"/>
          <p:nvPr/>
        </p:nvSpPr>
        <p:spPr>
          <a:xfrm>
            <a:off x="730600" y="241214"/>
            <a:ext cx="8663267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i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WH-</a:t>
            </a:r>
            <a:r>
              <a:rPr lang="en-US" sz="5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QUESTIONS WORDS</a:t>
            </a:r>
          </a:p>
        </p:txBody>
      </p:sp>
    </p:spTree>
    <p:extLst>
      <p:ext uri="{BB962C8B-B14F-4D97-AF65-F5344CB8AC3E}">
        <p14:creationId xmlns:p14="http://schemas.microsoft.com/office/powerpoint/2010/main" val="262729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88 -0.03681 L -0.28008 -0.326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17" y="-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79 -0.02917 L -0.32943 -0.43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39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22222E-6 L -0.03776 -0.105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8" y="-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-0.27995 0.2592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97" y="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-0.36588 0.2372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94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3802 0.5886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10" y="2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7.40741E-7 L -0.14362 0.1675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87" y="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8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12595" y="-2172513"/>
            <a:ext cx="19513190" cy="19513190"/>
          </a:xfrm>
          <a:custGeom>
            <a:avLst/>
            <a:gdLst/>
            <a:ahLst/>
            <a:cxnLst/>
            <a:rect l="l" t="t" r="r" b="b"/>
            <a:pathLst>
              <a:path w="19513190" h="19513190">
                <a:moveTo>
                  <a:pt x="0" y="0"/>
                </a:moveTo>
                <a:lnTo>
                  <a:pt x="19513190" y="0"/>
                </a:lnTo>
                <a:lnTo>
                  <a:pt x="19513190" y="19513190"/>
                </a:lnTo>
                <a:lnTo>
                  <a:pt x="0" y="195131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7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966331" y="2400300"/>
            <a:ext cx="6910006" cy="7311629"/>
          </a:xfrm>
          <a:custGeom>
            <a:avLst/>
            <a:gdLst/>
            <a:ahLst/>
            <a:cxnLst/>
            <a:rect l="l" t="t" r="r" b="b"/>
            <a:pathLst>
              <a:path w="7876413" h="8229600">
                <a:moveTo>
                  <a:pt x="0" y="0"/>
                </a:moveTo>
                <a:lnTo>
                  <a:pt x="7876412" y="0"/>
                </a:lnTo>
                <a:lnTo>
                  <a:pt x="787641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987923" y="-4193"/>
            <a:ext cx="4215539" cy="3706216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6" y="0"/>
                </a:lnTo>
                <a:lnTo>
                  <a:pt x="40633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4539" y="1629385"/>
            <a:ext cx="17078618" cy="8229599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-1606897">
            <a:off x="901717" y="4159670"/>
            <a:ext cx="4501021" cy="6082460"/>
          </a:xfrm>
          <a:custGeom>
            <a:avLst/>
            <a:gdLst/>
            <a:ahLst/>
            <a:cxnLst/>
            <a:rect l="l" t="t" r="r" b="b"/>
            <a:pathLst>
              <a:path w="4501021" h="6082460">
                <a:moveTo>
                  <a:pt x="0" y="0"/>
                </a:moveTo>
                <a:lnTo>
                  <a:pt x="4501020" y="0"/>
                </a:lnTo>
                <a:lnTo>
                  <a:pt x="4501020" y="6082460"/>
                </a:lnTo>
                <a:lnTo>
                  <a:pt x="0" y="60824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208462" y="7200900"/>
            <a:ext cx="5874220" cy="5316169"/>
          </a:xfrm>
          <a:custGeom>
            <a:avLst/>
            <a:gdLst/>
            <a:ahLst/>
            <a:cxnLst/>
            <a:rect l="l" t="t" r="r" b="b"/>
            <a:pathLst>
              <a:path w="5874220" h="5316169">
                <a:moveTo>
                  <a:pt x="0" y="0"/>
                </a:moveTo>
                <a:lnTo>
                  <a:pt x="5874219" y="0"/>
                </a:lnTo>
                <a:lnTo>
                  <a:pt x="5874219" y="5316169"/>
                </a:lnTo>
                <a:lnTo>
                  <a:pt x="0" y="53161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46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518311" y="-1894538"/>
            <a:ext cx="4670538" cy="4641348"/>
          </a:xfrm>
          <a:custGeom>
            <a:avLst/>
            <a:gdLst/>
            <a:ahLst/>
            <a:cxnLst/>
            <a:rect l="l" t="t" r="r" b="b"/>
            <a:pathLst>
              <a:path w="4670538" h="4641348">
                <a:moveTo>
                  <a:pt x="0" y="0"/>
                </a:moveTo>
                <a:lnTo>
                  <a:pt x="4670538" y="0"/>
                </a:lnTo>
                <a:lnTo>
                  <a:pt x="4670538" y="4641347"/>
                </a:lnTo>
                <a:lnTo>
                  <a:pt x="0" y="464134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F9BBD5EF-E511-35F1-5CA4-B0F549833266}"/>
              </a:ext>
            </a:extLst>
          </p:cNvPr>
          <p:cNvSpPr txBox="1"/>
          <p:nvPr/>
        </p:nvSpPr>
        <p:spPr>
          <a:xfrm>
            <a:off x="3463988" y="530580"/>
            <a:ext cx="10367043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LET’S CHANT.</a:t>
            </a:r>
          </a:p>
        </p:txBody>
      </p:sp>
      <p:pic>
        <p:nvPicPr>
          <p:cNvPr id="12" name="Track 3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163157" y="5305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B7B730-73F7-47C9-86D5-3D2CAF43E7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4DD050-F0EA-4E7B-9BF3-75CB90658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0" y="-190497"/>
            <a:ext cx="10058400" cy="10286998"/>
          </a:xfrm>
        </p:spPr>
        <p:txBody>
          <a:bodyPr>
            <a:noAutofit/>
          </a:bodyPr>
          <a:lstStyle/>
          <a:p>
            <a:pPr algn="l"/>
            <a:r>
              <a:rPr lang="en-US" sz="7200" dirty="0">
                <a:solidFill>
                  <a:srgbClr val="FF0000"/>
                </a:solidFill>
              </a:rPr>
              <a:t>When is for time</a:t>
            </a:r>
            <a:br>
              <a:rPr lang="en-US" sz="7200" dirty="0"/>
            </a:br>
            <a:r>
              <a:rPr lang="en-US" sz="7200" dirty="0">
                <a:solidFill>
                  <a:srgbClr val="00B050"/>
                </a:solidFill>
              </a:rPr>
              <a:t>What is for thing</a:t>
            </a:r>
            <a:br>
              <a:rPr lang="en-US" sz="7200" dirty="0"/>
            </a:br>
            <a:r>
              <a:rPr lang="en-US" sz="7200" dirty="0">
                <a:solidFill>
                  <a:schemeClr val="accent2"/>
                </a:solidFill>
              </a:rPr>
              <a:t>Where is for place</a:t>
            </a:r>
            <a:br>
              <a:rPr lang="en-US" sz="7200" dirty="0"/>
            </a:br>
            <a:r>
              <a:rPr lang="en-US" sz="7200" dirty="0">
                <a:solidFill>
                  <a:srgbClr val="0070C0"/>
                </a:solidFill>
              </a:rPr>
              <a:t>Who is for person</a:t>
            </a:r>
            <a:br>
              <a:rPr lang="en-US" sz="7200" dirty="0"/>
            </a:br>
            <a:r>
              <a:rPr lang="en-US" sz="7200" dirty="0">
                <a:solidFill>
                  <a:schemeClr val="accent6">
                    <a:lumMod val="75000"/>
                  </a:schemeClr>
                </a:solidFill>
              </a:rPr>
              <a:t>Why is for reason</a:t>
            </a:r>
            <a:br>
              <a:rPr lang="en-US" sz="72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6600" dirty="0">
                <a:solidFill>
                  <a:srgbClr val="92D050"/>
                </a:solidFill>
              </a:rPr>
              <a:t>How many is for number</a:t>
            </a:r>
            <a:br>
              <a:rPr lang="en-US" sz="6600" dirty="0"/>
            </a:br>
            <a:r>
              <a:rPr lang="en-US" sz="6600" dirty="0">
                <a:solidFill>
                  <a:srgbClr val="7030A0"/>
                </a:solidFill>
              </a:rPr>
              <a:t>How often is for repetition</a:t>
            </a:r>
            <a:br>
              <a:rPr lang="en-US" sz="6600" dirty="0"/>
            </a:br>
            <a:endParaRPr lang="en-US" sz="6600" dirty="0"/>
          </a:p>
        </p:txBody>
      </p:sp>
      <p:pic>
        <p:nvPicPr>
          <p:cNvPr id="4" name="nhạc-beat-giai-điệu-vè">
            <a:hlinkClick r:id="" action="ppaction://media"/>
            <a:extLst>
              <a:ext uri="{FF2B5EF4-FFF2-40B4-BE49-F238E27FC236}">
                <a16:creationId xmlns:a16="http://schemas.microsoft.com/office/drawing/2014/main" id="{1661C85A-AD4C-4941-AA5C-2C588A9FB6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7810499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32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A1851E6-FC52-4DAD-81A8-0F5CCDA1D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12">
            <a:extLst>
              <a:ext uri="{FF2B5EF4-FFF2-40B4-BE49-F238E27FC236}">
                <a16:creationId xmlns:a16="http://schemas.microsoft.com/office/drawing/2014/main" id="{42C8683D-213C-274E-9071-2E302316ED19}"/>
              </a:ext>
            </a:extLst>
          </p:cNvPr>
          <p:cNvGrpSpPr/>
          <p:nvPr/>
        </p:nvGrpSpPr>
        <p:grpSpPr>
          <a:xfrm rot="-5400000">
            <a:off x="8763752" y="-6615165"/>
            <a:ext cx="974732" cy="14721640"/>
            <a:chOff x="0" y="0"/>
            <a:chExt cx="4334659" cy="13425410"/>
          </a:xfrm>
        </p:grpSpPr>
        <p:sp>
          <p:nvSpPr>
            <p:cNvPr id="5" name="Freeform 13">
              <a:extLst>
                <a:ext uri="{FF2B5EF4-FFF2-40B4-BE49-F238E27FC236}">
                  <a16:creationId xmlns:a16="http://schemas.microsoft.com/office/drawing/2014/main" id="{D56D36CC-36A1-E82B-62B4-2F2F3CD04879}"/>
                </a:ext>
              </a:extLst>
            </p:cNvPr>
            <p:cNvSpPr/>
            <p:nvPr/>
          </p:nvSpPr>
          <p:spPr>
            <a:xfrm>
              <a:off x="0" y="-4262"/>
              <a:ext cx="4342405" cy="13431897"/>
            </a:xfrm>
            <a:custGeom>
              <a:avLst/>
              <a:gdLst/>
              <a:ahLst/>
              <a:cxnLst/>
              <a:rect l="l" t="t" r="r" b="b"/>
              <a:pathLst>
                <a:path w="4342405" h="13431897">
                  <a:moveTo>
                    <a:pt x="3403505" y="13420708"/>
                  </a:moveTo>
                  <a:cubicBezTo>
                    <a:pt x="3403505" y="13420708"/>
                    <a:pt x="2983752" y="13431897"/>
                    <a:pt x="2521168" y="13429275"/>
                  </a:cubicBezTo>
                  <a:cubicBezTo>
                    <a:pt x="1827037" y="13427112"/>
                    <a:pt x="1057073" y="13419288"/>
                    <a:pt x="1057073" y="13419288"/>
                  </a:cubicBezTo>
                  <a:cubicBezTo>
                    <a:pt x="812931" y="13410453"/>
                    <a:pt x="565145" y="13393473"/>
                    <a:pt x="398404" y="13335295"/>
                  </a:cubicBezTo>
                  <a:cubicBezTo>
                    <a:pt x="120505" y="13238333"/>
                    <a:pt x="0" y="13060805"/>
                    <a:pt x="0" y="4083446"/>
                  </a:cubicBezTo>
                  <a:lnTo>
                    <a:pt x="0" y="4083343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2286415" y="7673"/>
                  </a:cubicBezTo>
                  <a:cubicBezTo>
                    <a:pt x="2764826" y="0"/>
                    <a:pt x="3228753" y="7673"/>
                    <a:pt x="3228753" y="7673"/>
                  </a:cubicBezTo>
                  <a:cubicBezTo>
                    <a:pt x="3597061" y="15152"/>
                    <a:pt x="3960373" y="84484"/>
                    <a:pt x="4158114" y="207066"/>
                  </a:cubicBezTo>
                  <a:cubicBezTo>
                    <a:pt x="4309131" y="300683"/>
                    <a:pt x="4342405" y="425358"/>
                    <a:pt x="4333265" y="4083446"/>
                  </a:cubicBezTo>
                  <a:lnTo>
                    <a:pt x="4333265" y="4083548"/>
                  </a:lnTo>
                  <a:cubicBezTo>
                    <a:pt x="4333265" y="13178769"/>
                    <a:pt x="4050268" y="13392868"/>
                    <a:pt x="3403505" y="13420708"/>
                  </a:cubicBezTo>
                  <a:close/>
                </a:path>
              </a:pathLst>
            </a:custGeom>
            <a:solidFill>
              <a:srgbClr val="FEE2BF"/>
            </a:solidFill>
          </p:spPr>
        </p:sp>
      </p:grpSp>
      <p:sp>
        <p:nvSpPr>
          <p:cNvPr id="1035" name="Google Shape;1035;p34"/>
          <p:cNvSpPr txBox="1">
            <a:spLocks noGrp="1"/>
          </p:cNvSpPr>
          <p:nvPr>
            <p:ph type="title"/>
          </p:nvPr>
        </p:nvSpPr>
        <p:spPr>
          <a:xfrm>
            <a:off x="1430398" y="251563"/>
            <a:ext cx="15427200" cy="1065476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4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3. Fill in the blanks. Use the questions words in the box. </a:t>
            </a:r>
            <a:endParaRPr sz="4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F35E082-C12C-4C3E-ABF4-1DFE3FF19F45}"/>
              </a:ext>
            </a:extLst>
          </p:cNvPr>
          <p:cNvSpPr/>
          <p:nvPr/>
        </p:nvSpPr>
        <p:spPr>
          <a:xfrm>
            <a:off x="2254352" y="1748503"/>
            <a:ext cx="1980942" cy="779228"/>
          </a:xfrm>
          <a:prstGeom prst="roundRect">
            <a:avLst/>
          </a:prstGeom>
          <a:solidFill>
            <a:srgbClr val="FDE1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When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E79641D6-854A-4515-9198-67AEB8DDDA18}"/>
              </a:ext>
            </a:extLst>
          </p:cNvPr>
          <p:cNvSpPr/>
          <p:nvPr/>
        </p:nvSpPr>
        <p:spPr>
          <a:xfrm>
            <a:off x="5183966" y="1801676"/>
            <a:ext cx="1980942" cy="779228"/>
          </a:xfrm>
          <a:prstGeom prst="roundRect">
            <a:avLst/>
          </a:prstGeom>
          <a:solidFill>
            <a:srgbClr val="FDE1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Who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33ED5225-BF80-4F1E-8A5B-02833BDB8895}"/>
              </a:ext>
            </a:extLst>
          </p:cNvPr>
          <p:cNvSpPr/>
          <p:nvPr/>
        </p:nvSpPr>
        <p:spPr>
          <a:xfrm>
            <a:off x="7946340" y="1748503"/>
            <a:ext cx="1980944" cy="779228"/>
          </a:xfrm>
          <a:prstGeom prst="roundRect">
            <a:avLst/>
          </a:prstGeom>
          <a:solidFill>
            <a:srgbClr val="FDE1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What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AEA93158-DFB1-48FD-9CFB-776A2F1FD6D9}"/>
              </a:ext>
            </a:extLst>
          </p:cNvPr>
          <p:cNvSpPr/>
          <p:nvPr/>
        </p:nvSpPr>
        <p:spPr>
          <a:xfrm>
            <a:off x="11136226" y="1781855"/>
            <a:ext cx="1980944" cy="779228"/>
          </a:xfrm>
          <a:prstGeom prst="roundRect">
            <a:avLst/>
          </a:prstGeom>
          <a:solidFill>
            <a:srgbClr val="FDE1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Where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31263490-5AA4-43B1-9D0F-B61242AE806D}"/>
              </a:ext>
            </a:extLst>
          </p:cNvPr>
          <p:cNvSpPr/>
          <p:nvPr/>
        </p:nvSpPr>
        <p:spPr>
          <a:xfrm>
            <a:off x="14035362" y="1842812"/>
            <a:ext cx="2822236" cy="779228"/>
          </a:xfrm>
          <a:prstGeom prst="roundRect">
            <a:avLst/>
          </a:prstGeom>
          <a:solidFill>
            <a:srgbClr val="FDE1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How often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B676E2D-0C76-482E-9FFB-5D140BE3A83E}"/>
              </a:ext>
            </a:extLst>
          </p:cNvPr>
          <p:cNvSpPr txBox="1"/>
          <p:nvPr/>
        </p:nvSpPr>
        <p:spPr>
          <a:xfrm>
            <a:off x="1279686" y="2930383"/>
            <a:ext cx="13426913" cy="4828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>
              <a:lnSpc>
                <a:spcPct val="114000"/>
              </a:lnSpc>
            </a:pPr>
            <a:r>
              <a:rPr lang="en-US" sz="5400" b="1" dirty="0"/>
              <a:t>Conversation 1</a:t>
            </a:r>
            <a:endParaRPr lang="en-US" sz="5400" dirty="0"/>
          </a:p>
          <a:p>
            <a:pPr algn="l" fontAlgn="ctr">
              <a:lnSpc>
                <a:spcPct val="114000"/>
              </a:lnSpc>
            </a:pPr>
            <a:r>
              <a:rPr lang="en-US" sz="5400" b="1" dirty="0"/>
              <a:t>A: </a:t>
            </a:r>
            <a:r>
              <a:rPr lang="en-US" sz="5400" dirty="0"/>
              <a:t>____________ do you watch TV?</a:t>
            </a:r>
          </a:p>
          <a:p>
            <a:pPr algn="l" fontAlgn="ctr">
              <a:lnSpc>
                <a:spcPct val="114000"/>
              </a:lnSpc>
            </a:pPr>
            <a:r>
              <a:rPr lang="en-US" sz="5400" b="1" dirty="0"/>
              <a:t>B: </a:t>
            </a:r>
            <a:r>
              <a:rPr lang="en-US" sz="5400" dirty="0"/>
              <a:t>Not very often. Two or three times a week.</a:t>
            </a:r>
          </a:p>
          <a:p>
            <a:pPr algn="l" fontAlgn="ctr">
              <a:lnSpc>
                <a:spcPct val="114000"/>
              </a:lnSpc>
            </a:pPr>
            <a:r>
              <a:rPr lang="en-US" sz="5400" b="1" dirty="0"/>
              <a:t>A: </a:t>
            </a:r>
            <a:r>
              <a:rPr lang="en-US" sz="5400" dirty="0"/>
              <a:t> ____________ do you watch?</a:t>
            </a:r>
          </a:p>
          <a:p>
            <a:pPr algn="l" fontAlgn="ctr">
              <a:lnSpc>
                <a:spcPct val="114000"/>
              </a:lnSpc>
            </a:pPr>
            <a:r>
              <a:rPr lang="en-US" sz="5400" b="1" dirty="0"/>
              <a:t>B: </a:t>
            </a:r>
            <a:r>
              <a:rPr lang="en-US" sz="5400" dirty="0"/>
              <a:t>It depends.  But I like talent shows the most</a:t>
            </a:r>
            <a:r>
              <a:rPr lang="en-US" sz="3600" dirty="0"/>
              <a:t>.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CC2C2871-3C70-48A9-9332-61D7DD474529}"/>
              </a:ext>
            </a:extLst>
          </p:cNvPr>
          <p:cNvSpPr/>
          <p:nvPr/>
        </p:nvSpPr>
        <p:spPr>
          <a:xfrm>
            <a:off x="2305818" y="3992149"/>
            <a:ext cx="3714393" cy="779228"/>
          </a:xfrm>
          <a:prstGeom prst="roundRect">
            <a:avLst/>
          </a:prstGeom>
          <a:solidFill>
            <a:srgbClr val="FDE1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How often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F837B3-9A97-445D-9509-5C76250E16A5}"/>
              </a:ext>
            </a:extLst>
          </p:cNvPr>
          <p:cNvSpPr txBox="1"/>
          <p:nvPr/>
        </p:nvSpPr>
        <p:spPr>
          <a:xfrm>
            <a:off x="6332002" y="5010003"/>
            <a:ext cx="80535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highlight>
                  <a:srgbClr val="E96129"/>
                </a:highlight>
              </a:rPr>
              <a:t>Two or three times a week</a:t>
            </a:r>
            <a:r>
              <a:rPr lang="en-US" sz="3600" b="1" dirty="0">
                <a:solidFill>
                  <a:schemeClr val="bg1"/>
                </a:solidFill>
                <a:highlight>
                  <a:srgbClr val="E96129"/>
                </a:highlight>
              </a:rPr>
              <a:t>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FFE972E-D0EC-44DB-A744-24102DDC8E6E}"/>
              </a:ext>
            </a:extLst>
          </p:cNvPr>
          <p:cNvSpPr txBox="1"/>
          <p:nvPr/>
        </p:nvSpPr>
        <p:spPr>
          <a:xfrm>
            <a:off x="1885624" y="6833905"/>
            <a:ext cx="34857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highlight>
                  <a:srgbClr val="E96129"/>
                </a:highlight>
              </a:rPr>
              <a:t>It depends.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EE6F4E55-3D49-4ED9-B2DA-29435A2D54DF}"/>
              </a:ext>
            </a:extLst>
          </p:cNvPr>
          <p:cNvSpPr/>
          <p:nvPr/>
        </p:nvSpPr>
        <p:spPr>
          <a:xfrm>
            <a:off x="3172542" y="6014483"/>
            <a:ext cx="1980944" cy="584775"/>
          </a:xfrm>
          <a:prstGeom prst="roundRect">
            <a:avLst/>
          </a:prstGeom>
          <a:solidFill>
            <a:srgbClr val="FDE1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What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72C3BC5-07ED-4B1A-BD0D-261229A1D830}"/>
              </a:ext>
            </a:extLst>
          </p:cNvPr>
          <p:cNvSpPr txBox="1"/>
          <p:nvPr/>
        </p:nvSpPr>
        <p:spPr>
          <a:xfrm>
            <a:off x="14816928" y="5143500"/>
            <a:ext cx="3471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E96129"/>
                </a:solidFill>
              </a:rPr>
              <a:t>(repetition)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86DA40D-47EA-44A3-9384-BE820E447533}"/>
              </a:ext>
            </a:extLst>
          </p:cNvPr>
          <p:cNvSpPr txBox="1"/>
          <p:nvPr/>
        </p:nvSpPr>
        <p:spPr>
          <a:xfrm>
            <a:off x="12253855" y="7837358"/>
            <a:ext cx="3290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E96129"/>
                </a:solidFill>
              </a:rPr>
              <a:t>(things)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EF376E1-718E-4B8D-812D-6CADD42F6D88}"/>
              </a:ext>
            </a:extLst>
          </p:cNvPr>
          <p:cNvSpPr txBox="1"/>
          <p:nvPr/>
        </p:nvSpPr>
        <p:spPr>
          <a:xfrm>
            <a:off x="7962662" y="6855139"/>
            <a:ext cx="4045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highlight>
                  <a:srgbClr val="E96129"/>
                </a:highlight>
              </a:rPr>
              <a:t>talent shows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8" grpId="0" animBg="1"/>
      <p:bldP spid="59" grpId="0" animBg="1"/>
      <p:bldP spid="60" grpId="0" animBg="1"/>
      <p:bldP spid="61" grpId="0" animBg="1"/>
      <p:bldP spid="65" grpId="0" animBg="1"/>
      <p:bldP spid="6" grpId="0" animBg="1"/>
      <p:bldP spid="73" grpId="0" animBg="1"/>
      <p:bldP spid="67" grpId="0" animBg="1"/>
      <p:bldP spid="77" grpId="0"/>
      <p:bldP spid="78" grpId="0"/>
      <p:bldP spid="8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A1851E6-FC52-4DAD-81A8-0F5CCDA1D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12">
            <a:extLst>
              <a:ext uri="{FF2B5EF4-FFF2-40B4-BE49-F238E27FC236}">
                <a16:creationId xmlns:a16="http://schemas.microsoft.com/office/drawing/2014/main" id="{42C8683D-213C-274E-9071-2E302316ED19}"/>
              </a:ext>
            </a:extLst>
          </p:cNvPr>
          <p:cNvGrpSpPr/>
          <p:nvPr/>
        </p:nvGrpSpPr>
        <p:grpSpPr>
          <a:xfrm rot="-5400000">
            <a:off x="8763752" y="-6615165"/>
            <a:ext cx="974732" cy="14721640"/>
            <a:chOff x="0" y="0"/>
            <a:chExt cx="4334659" cy="13425410"/>
          </a:xfrm>
        </p:grpSpPr>
        <p:sp>
          <p:nvSpPr>
            <p:cNvPr id="5" name="Freeform 13">
              <a:extLst>
                <a:ext uri="{FF2B5EF4-FFF2-40B4-BE49-F238E27FC236}">
                  <a16:creationId xmlns:a16="http://schemas.microsoft.com/office/drawing/2014/main" id="{D56D36CC-36A1-E82B-62B4-2F2F3CD04879}"/>
                </a:ext>
              </a:extLst>
            </p:cNvPr>
            <p:cNvSpPr/>
            <p:nvPr/>
          </p:nvSpPr>
          <p:spPr>
            <a:xfrm>
              <a:off x="0" y="-4262"/>
              <a:ext cx="4342405" cy="13431897"/>
            </a:xfrm>
            <a:custGeom>
              <a:avLst/>
              <a:gdLst/>
              <a:ahLst/>
              <a:cxnLst/>
              <a:rect l="l" t="t" r="r" b="b"/>
              <a:pathLst>
                <a:path w="4342405" h="13431897">
                  <a:moveTo>
                    <a:pt x="3403505" y="13420708"/>
                  </a:moveTo>
                  <a:cubicBezTo>
                    <a:pt x="3403505" y="13420708"/>
                    <a:pt x="2983752" y="13431897"/>
                    <a:pt x="2521168" y="13429275"/>
                  </a:cubicBezTo>
                  <a:cubicBezTo>
                    <a:pt x="1827037" y="13427112"/>
                    <a:pt x="1057073" y="13419288"/>
                    <a:pt x="1057073" y="13419288"/>
                  </a:cubicBezTo>
                  <a:cubicBezTo>
                    <a:pt x="812931" y="13410453"/>
                    <a:pt x="565145" y="13393473"/>
                    <a:pt x="398404" y="13335295"/>
                  </a:cubicBezTo>
                  <a:cubicBezTo>
                    <a:pt x="120505" y="13238333"/>
                    <a:pt x="0" y="13060805"/>
                    <a:pt x="0" y="4083446"/>
                  </a:cubicBezTo>
                  <a:lnTo>
                    <a:pt x="0" y="4083343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2286415" y="7673"/>
                  </a:cubicBezTo>
                  <a:cubicBezTo>
                    <a:pt x="2764826" y="0"/>
                    <a:pt x="3228753" y="7673"/>
                    <a:pt x="3228753" y="7673"/>
                  </a:cubicBezTo>
                  <a:cubicBezTo>
                    <a:pt x="3597061" y="15152"/>
                    <a:pt x="3960373" y="84484"/>
                    <a:pt x="4158114" y="207066"/>
                  </a:cubicBezTo>
                  <a:cubicBezTo>
                    <a:pt x="4309131" y="300683"/>
                    <a:pt x="4342405" y="425358"/>
                    <a:pt x="4333265" y="4083446"/>
                  </a:cubicBezTo>
                  <a:lnTo>
                    <a:pt x="4333265" y="4083548"/>
                  </a:lnTo>
                  <a:cubicBezTo>
                    <a:pt x="4333265" y="13178769"/>
                    <a:pt x="4050268" y="13392868"/>
                    <a:pt x="3403505" y="13420708"/>
                  </a:cubicBezTo>
                  <a:close/>
                </a:path>
              </a:pathLst>
            </a:custGeom>
            <a:solidFill>
              <a:srgbClr val="FEE2BF"/>
            </a:solidFill>
          </p:spPr>
        </p:sp>
      </p:grpSp>
      <p:sp>
        <p:nvSpPr>
          <p:cNvPr id="1035" name="Google Shape;1035;p34"/>
          <p:cNvSpPr txBox="1">
            <a:spLocks noGrp="1"/>
          </p:cNvSpPr>
          <p:nvPr>
            <p:ph type="title"/>
          </p:nvPr>
        </p:nvSpPr>
        <p:spPr>
          <a:xfrm>
            <a:off x="1430398" y="251563"/>
            <a:ext cx="15427200" cy="1065476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b="1" dirty="0">
                <a:solidFill>
                  <a:srgbClr val="E96129"/>
                </a:solidFill>
              </a:rPr>
              <a:t>3. Fill in the blanks. Use the questions words in the box. </a:t>
            </a:r>
            <a:endParaRPr b="1" dirty="0">
              <a:solidFill>
                <a:srgbClr val="E96129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B676E2D-0C76-482E-9FFB-5D140BE3A83E}"/>
              </a:ext>
            </a:extLst>
          </p:cNvPr>
          <p:cNvSpPr txBox="1"/>
          <p:nvPr/>
        </p:nvSpPr>
        <p:spPr>
          <a:xfrm>
            <a:off x="1430398" y="2973751"/>
            <a:ext cx="13473380" cy="2407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>
              <a:lnSpc>
                <a:spcPct val="114000"/>
              </a:lnSpc>
            </a:pPr>
            <a:r>
              <a:rPr lang="en-US" sz="4400" b="1" dirty="0"/>
              <a:t>Conversation 2</a:t>
            </a:r>
            <a:endParaRPr lang="en-US" sz="4400" dirty="0"/>
          </a:p>
          <a:p>
            <a:pPr algn="l" fontAlgn="ctr">
              <a:lnSpc>
                <a:spcPct val="114000"/>
              </a:lnSpc>
            </a:pPr>
            <a:r>
              <a:rPr lang="en-US" sz="4400" b="1" dirty="0"/>
              <a:t>A: </a:t>
            </a:r>
            <a:r>
              <a:rPr lang="en-US" sz="4400" dirty="0"/>
              <a:t> ____________ do you like the most in </a:t>
            </a:r>
            <a:r>
              <a:rPr lang="en-US" sz="4400" i="1" dirty="0"/>
              <a:t>Doraemon</a:t>
            </a:r>
            <a:r>
              <a:rPr lang="en-US" sz="4400" dirty="0"/>
              <a:t>?</a:t>
            </a:r>
          </a:p>
          <a:p>
            <a:pPr algn="l" fontAlgn="ctr">
              <a:lnSpc>
                <a:spcPct val="114000"/>
              </a:lnSpc>
            </a:pPr>
            <a:r>
              <a:rPr lang="en-US" sz="4400" b="1" dirty="0"/>
              <a:t>B: </a:t>
            </a:r>
            <a:r>
              <a:rPr lang="en-US" sz="4400" dirty="0" err="1"/>
              <a:t>Nobita</a:t>
            </a:r>
            <a:r>
              <a:rPr lang="en-US" sz="4400" dirty="0"/>
              <a:t>.  He's so funny.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1C5DACC-74BC-4A8B-AF6B-EE0861ADF861}"/>
              </a:ext>
            </a:extLst>
          </p:cNvPr>
          <p:cNvSpPr txBox="1"/>
          <p:nvPr/>
        </p:nvSpPr>
        <p:spPr>
          <a:xfrm>
            <a:off x="1981200" y="4612277"/>
            <a:ext cx="2551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highlight>
                  <a:srgbClr val="E96129"/>
                </a:highlight>
              </a:rPr>
              <a:t>Nobita</a:t>
            </a:r>
            <a:r>
              <a:rPr lang="en-US" sz="4400" b="1" dirty="0">
                <a:solidFill>
                  <a:schemeClr val="bg1"/>
                </a:solidFill>
                <a:highlight>
                  <a:srgbClr val="E96129"/>
                </a:highlight>
              </a:rPr>
              <a:t>.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642080D-07CF-4230-A513-4D9FE3BE7B87}"/>
              </a:ext>
            </a:extLst>
          </p:cNvPr>
          <p:cNvSpPr/>
          <p:nvPr/>
        </p:nvSpPr>
        <p:spPr>
          <a:xfrm>
            <a:off x="2384796" y="1734097"/>
            <a:ext cx="1980942" cy="779228"/>
          </a:xfrm>
          <a:prstGeom prst="roundRect">
            <a:avLst/>
          </a:prstGeom>
          <a:solidFill>
            <a:srgbClr val="FDE1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When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8D4C6EE-A05A-4AAF-B621-F41C15942974}"/>
              </a:ext>
            </a:extLst>
          </p:cNvPr>
          <p:cNvSpPr/>
          <p:nvPr/>
        </p:nvSpPr>
        <p:spPr>
          <a:xfrm>
            <a:off x="5183966" y="1801676"/>
            <a:ext cx="1980942" cy="779228"/>
          </a:xfrm>
          <a:prstGeom prst="roundRect">
            <a:avLst/>
          </a:prstGeom>
          <a:solidFill>
            <a:srgbClr val="FDE1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Who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C27024F-60CE-4B05-B39D-3B3C859DA517}"/>
              </a:ext>
            </a:extLst>
          </p:cNvPr>
          <p:cNvSpPr/>
          <p:nvPr/>
        </p:nvSpPr>
        <p:spPr>
          <a:xfrm>
            <a:off x="7946340" y="1748503"/>
            <a:ext cx="1980944" cy="779228"/>
          </a:xfrm>
          <a:prstGeom prst="roundRect">
            <a:avLst/>
          </a:prstGeom>
          <a:solidFill>
            <a:srgbClr val="FDE1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What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3E5E360-1C84-47EA-8969-0C4D96D5E3CE}"/>
              </a:ext>
            </a:extLst>
          </p:cNvPr>
          <p:cNvSpPr/>
          <p:nvPr/>
        </p:nvSpPr>
        <p:spPr>
          <a:xfrm>
            <a:off x="11136226" y="1781855"/>
            <a:ext cx="1980944" cy="779228"/>
          </a:xfrm>
          <a:prstGeom prst="roundRect">
            <a:avLst/>
          </a:prstGeom>
          <a:solidFill>
            <a:srgbClr val="FDE1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Where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16BC7FD-29EF-4026-A6F0-D2F3412E74AE}"/>
              </a:ext>
            </a:extLst>
          </p:cNvPr>
          <p:cNvSpPr/>
          <p:nvPr/>
        </p:nvSpPr>
        <p:spPr>
          <a:xfrm>
            <a:off x="14035362" y="1842812"/>
            <a:ext cx="2822236" cy="779228"/>
          </a:xfrm>
          <a:prstGeom prst="roundRect">
            <a:avLst/>
          </a:prstGeom>
          <a:solidFill>
            <a:srgbClr val="FDE1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How often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EDB140-F20B-4C6A-A3C1-052EC53125C2}"/>
              </a:ext>
            </a:extLst>
          </p:cNvPr>
          <p:cNvSpPr txBox="1"/>
          <p:nvPr/>
        </p:nvSpPr>
        <p:spPr>
          <a:xfrm>
            <a:off x="1430398" y="5610977"/>
            <a:ext cx="12514202" cy="3951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>
              <a:lnSpc>
                <a:spcPct val="114000"/>
              </a:lnSpc>
            </a:pPr>
            <a:r>
              <a:rPr lang="en-US" sz="4400" b="1" dirty="0"/>
              <a:t>Conversation 3</a:t>
            </a:r>
            <a:endParaRPr lang="en-US" sz="4400" dirty="0"/>
          </a:p>
          <a:p>
            <a:pPr algn="l" fontAlgn="ctr">
              <a:lnSpc>
                <a:spcPct val="114000"/>
              </a:lnSpc>
            </a:pPr>
            <a:r>
              <a:rPr lang="en-US" sz="4400" b="1" dirty="0"/>
              <a:t>A: </a:t>
            </a:r>
            <a:r>
              <a:rPr lang="en-US" sz="4400" dirty="0"/>
              <a:t> ____________ do you play football?</a:t>
            </a:r>
          </a:p>
          <a:p>
            <a:pPr algn="l" fontAlgn="ctr">
              <a:lnSpc>
                <a:spcPct val="114000"/>
              </a:lnSpc>
            </a:pPr>
            <a:r>
              <a:rPr lang="en-US" sz="4400" b="1" dirty="0"/>
              <a:t>B: </a:t>
            </a:r>
            <a:r>
              <a:rPr lang="en-US" sz="4400" dirty="0"/>
              <a:t>Usually on Saturday or Sunday.</a:t>
            </a:r>
          </a:p>
          <a:p>
            <a:pPr algn="l" fontAlgn="ctr">
              <a:lnSpc>
                <a:spcPct val="114000"/>
              </a:lnSpc>
            </a:pPr>
            <a:r>
              <a:rPr lang="en-US" sz="4400" b="1" dirty="0"/>
              <a:t>A: </a:t>
            </a:r>
            <a:r>
              <a:rPr lang="en-US" sz="4400" dirty="0"/>
              <a:t> ____________ do you play?</a:t>
            </a:r>
          </a:p>
          <a:p>
            <a:pPr fontAlgn="ctr">
              <a:lnSpc>
                <a:spcPct val="114000"/>
              </a:lnSpc>
            </a:pPr>
            <a:r>
              <a:rPr lang="en-US" sz="4400" b="1" dirty="0"/>
              <a:t>B: In the yard.</a:t>
            </a:r>
            <a:endParaRPr lang="en-US" sz="4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5194FD-1038-4764-B35B-BD834E887B0E}"/>
              </a:ext>
            </a:extLst>
          </p:cNvPr>
          <p:cNvSpPr txBox="1"/>
          <p:nvPr/>
        </p:nvSpPr>
        <p:spPr>
          <a:xfrm>
            <a:off x="3785991" y="7202117"/>
            <a:ext cx="78991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highlight>
                  <a:srgbClr val="E96129"/>
                </a:highlight>
              </a:rPr>
              <a:t>on Saturday or Sunday.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177FEA-A721-455A-8D58-0B181D8B0CEA}"/>
              </a:ext>
            </a:extLst>
          </p:cNvPr>
          <p:cNvSpPr txBox="1"/>
          <p:nvPr/>
        </p:nvSpPr>
        <p:spPr>
          <a:xfrm>
            <a:off x="1981200" y="8788631"/>
            <a:ext cx="37496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highlight>
                  <a:srgbClr val="E96129"/>
                </a:highlight>
              </a:rPr>
              <a:t>In the yard.</a:t>
            </a:r>
          </a:p>
        </p:txBody>
      </p:sp>
    </p:spTree>
    <p:extLst>
      <p:ext uri="{BB962C8B-B14F-4D97-AF65-F5344CB8AC3E}">
        <p14:creationId xmlns:p14="http://schemas.microsoft.com/office/powerpoint/2010/main" val="193554936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29" grpId="0" animBg="1"/>
      <p:bldP spid="30" grpId="0" animBg="1"/>
      <p:bldP spid="31" grpId="0" animBg="1"/>
      <p:bldP spid="32" grpId="0" animBg="1"/>
      <p:bldP spid="33" grpId="0" animBg="1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A1851E6-FC52-4DAD-81A8-0F5CCDA1D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12">
            <a:extLst>
              <a:ext uri="{FF2B5EF4-FFF2-40B4-BE49-F238E27FC236}">
                <a16:creationId xmlns:a16="http://schemas.microsoft.com/office/drawing/2014/main" id="{42C8683D-213C-274E-9071-2E302316ED19}"/>
              </a:ext>
            </a:extLst>
          </p:cNvPr>
          <p:cNvGrpSpPr/>
          <p:nvPr/>
        </p:nvGrpSpPr>
        <p:grpSpPr>
          <a:xfrm rot="-5400000">
            <a:off x="8763752" y="-6615165"/>
            <a:ext cx="974732" cy="14721640"/>
            <a:chOff x="0" y="0"/>
            <a:chExt cx="4334659" cy="13425410"/>
          </a:xfrm>
        </p:grpSpPr>
        <p:sp>
          <p:nvSpPr>
            <p:cNvPr id="5" name="Freeform 13">
              <a:extLst>
                <a:ext uri="{FF2B5EF4-FFF2-40B4-BE49-F238E27FC236}">
                  <a16:creationId xmlns:a16="http://schemas.microsoft.com/office/drawing/2014/main" id="{D56D36CC-36A1-E82B-62B4-2F2F3CD04879}"/>
                </a:ext>
              </a:extLst>
            </p:cNvPr>
            <p:cNvSpPr/>
            <p:nvPr/>
          </p:nvSpPr>
          <p:spPr>
            <a:xfrm>
              <a:off x="0" y="-4262"/>
              <a:ext cx="4342405" cy="13431897"/>
            </a:xfrm>
            <a:custGeom>
              <a:avLst/>
              <a:gdLst/>
              <a:ahLst/>
              <a:cxnLst/>
              <a:rect l="l" t="t" r="r" b="b"/>
              <a:pathLst>
                <a:path w="4342405" h="13431897">
                  <a:moveTo>
                    <a:pt x="3403505" y="13420708"/>
                  </a:moveTo>
                  <a:cubicBezTo>
                    <a:pt x="3403505" y="13420708"/>
                    <a:pt x="2983752" y="13431897"/>
                    <a:pt x="2521168" y="13429275"/>
                  </a:cubicBezTo>
                  <a:cubicBezTo>
                    <a:pt x="1827037" y="13427112"/>
                    <a:pt x="1057073" y="13419288"/>
                    <a:pt x="1057073" y="13419288"/>
                  </a:cubicBezTo>
                  <a:cubicBezTo>
                    <a:pt x="812931" y="13410453"/>
                    <a:pt x="565145" y="13393473"/>
                    <a:pt x="398404" y="13335295"/>
                  </a:cubicBezTo>
                  <a:cubicBezTo>
                    <a:pt x="120505" y="13238333"/>
                    <a:pt x="0" y="13060805"/>
                    <a:pt x="0" y="4083446"/>
                  </a:cubicBezTo>
                  <a:lnTo>
                    <a:pt x="0" y="4083343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2286415" y="7673"/>
                  </a:cubicBezTo>
                  <a:cubicBezTo>
                    <a:pt x="2764826" y="0"/>
                    <a:pt x="3228753" y="7673"/>
                    <a:pt x="3228753" y="7673"/>
                  </a:cubicBezTo>
                  <a:cubicBezTo>
                    <a:pt x="3597061" y="15152"/>
                    <a:pt x="3960373" y="84484"/>
                    <a:pt x="4158114" y="207066"/>
                  </a:cubicBezTo>
                  <a:cubicBezTo>
                    <a:pt x="4309131" y="300683"/>
                    <a:pt x="4342405" y="425358"/>
                    <a:pt x="4333265" y="4083446"/>
                  </a:cubicBezTo>
                  <a:lnTo>
                    <a:pt x="4333265" y="4083548"/>
                  </a:lnTo>
                  <a:cubicBezTo>
                    <a:pt x="4333265" y="13178769"/>
                    <a:pt x="4050268" y="13392868"/>
                    <a:pt x="3403505" y="13420708"/>
                  </a:cubicBezTo>
                  <a:close/>
                </a:path>
              </a:pathLst>
            </a:custGeom>
            <a:solidFill>
              <a:srgbClr val="FEE2BF"/>
            </a:solidFill>
          </p:spPr>
        </p:sp>
      </p:grpSp>
      <p:sp>
        <p:nvSpPr>
          <p:cNvPr id="1035" name="Google Shape;1035;p34"/>
          <p:cNvSpPr txBox="1">
            <a:spLocks noGrp="1"/>
          </p:cNvSpPr>
          <p:nvPr>
            <p:ph type="title"/>
          </p:nvPr>
        </p:nvSpPr>
        <p:spPr>
          <a:xfrm>
            <a:off x="1430398" y="251563"/>
            <a:ext cx="15427200" cy="1065476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b="1" dirty="0">
                <a:solidFill>
                  <a:srgbClr val="E96129"/>
                </a:solidFill>
              </a:rPr>
              <a:t>3. Fill in the blanks. Use the questions words in the box. </a:t>
            </a:r>
            <a:endParaRPr b="1" dirty="0">
              <a:solidFill>
                <a:srgbClr val="E96129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B676E2D-0C76-482E-9FFB-5D140BE3A83E}"/>
              </a:ext>
            </a:extLst>
          </p:cNvPr>
          <p:cNvSpPr txBox="1"/>
          <p:nvPr/>
        </p:nvSpPr>
        <p:spPr>
          <a:xfrm>
            <a:off x="1430398" y="2833515"/>
            <a:ext cx="13473380" cy="2407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Conversation 2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A: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____________ do you like the most in 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Doraemon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ctr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B: 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Nobita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He's so funny.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FD6D7A87-8BF1-41FE-854A-720174E3589E}"/>
              </a:ext>
            </a:extLst>
          </p:cNvPr>
          <p:cNvSpPr/>
          <p:nvPr/>
        </p:nvSpPr>
        <p:spPr>
          <a:xfrm>
            <a:off x="3048000" y="3747558"/>
            <a:ext cx="1980942" cy="579879"/>
          </a:xfrm>
          <a:prstGeom prst="roundRect">
            <a:avLst/>
          </a:prstGeom>
          <a:solidFill>
            <a:srgbClr val="FDE1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Who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642080D-07CF-4230-A513-4D9FE3BE7B87}"/>
              </a:ext>
            </a:extLst>
          </p:cNvPr>
          <p:cNvSpPr/>
          <p:nvPr/>
        </p:nvSpPr>
        <p:spPr>
          <a:xfrm>
            <a:off x="2384796" y="1734097"/>
            <a:ext cx="1980942" cy="779228"/>
          </a:xfrm>
          <a:prstGeom prst="roundRect">
            <a:avLst/>
          </a:prstGeom>
          <a:solidFill>
            <a:srgbClr val="FDE1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When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8D4C6EE-A05A-4AAF-B621-F41C15942974}"/>
              </a:ext>
            </a:extLst>
          </p:cNvPr>
          <p:cNvSpPr/>
          <p:nvPr/>
        </p:nvSpPr>
        <p:spPr>
          <a:xfrm>
            <a:off x="5183966" y="1801676"/>
            <a:ext cx="1980942" cy="779228"/>
          </a:xfrm>
          <a:prstGeom prst="roundRect">
            <a:avLst/>
          </a:prstGeom>
          <a:solidFill>
            <a:srgbClr val="FDE1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Who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C27024F-60CE-4B05-B39D-3B3C859DA517}"/>
              </a:ext>
            </a:extLst>
          </p:cNvPr>
          <p:cNvSpPr/>
          <p:nvPr/>
        </p:nvSpPr>
        <p:spPr>
          <a:xfrm>
            <a:off x="7946340" y="1748503"/>
            <a:ext cx="1980944" cy="779228"/>
          </a:xfrm>
          <a:prstGeom prst="roundRect">
            <a:avLst/>
          </a:prstGeom>
          <a:solidFill>
            <a:srgbClr val="FDE1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3E5E360-1C84-47EA-8969-0C4D96D5E3CE}"/>
              </a:ext>
            </a:extLst>
          </p:cNvPr>
          <p:cNvSpPr/>
          <p:nvPr/>
        </p:nvSpPr>
        <p:spPr>
          <a:xfrm>
            <a:off x="11136226" y="1781855"/>
            <a:ext cx="1980944" cy="779228"/>
          </a:xfrm>
          <a:prstGeom prst="roundRect">
            <a:avLst/>
          </a:prstGeom>
          <a:solidFill>
            <a:srgbClr val="FDE1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Where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16BC7FD-29EF-4026-A6F0-D2F3412E74AE}"/>
              </a:ext>
            </a:extLst>
          </p:cNvPr>
          <p:cNvSpPr/>
          <p:nvPr/>
        </p:nvSpPr>
        <p:spPr>
          <a:xfrm>
            <a:off x="14035362" y="1842812"/>
            <a:ext cx="2822236" cy="779228"/>
          </a:xfrm>
          <a:prstGeom prst="roundRect">
            <a:avLst/>
          </a:prstGeom>
          <a:solidFill>
            <a:srgbClr val="FDE1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often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4F145E-2FD5-4AF5-BFF6-94AC6A0DDED8}"/>
              </a:ext>
            </a:extLst>
          </p:cNvPr>
          <p:cNvSpPr txBox="1"/>
          <p:nvPr/>
        </p:nvSpPr>
        <p:spPr>
          <a:xfrm>
            <a:off x="1430398" y="5508208"/>
            <a:ext cx="12514202" cy="3951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Conversation 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A: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____________ do you play football?</a:t>
            </a:r>
          </a:p>
          <a:p>
            <a:pPr marL="0" marR="0" lvl="0" indent="0" algn="l" defTabSz="914400" rtl="0" eaLnBrk="1" fontAlgn="ctr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B: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Usually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 Saturday or Sunday.</a:t>
            </a:r>
          </a:p>
          <a:p>
            <a:pPr marL="0" marR="0" lvl="0" indent="0" algn="l" defTabSz="914400" rtl="0" eaLnBrk="1" fontAlgn="ctr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A: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____________ do you play?</a:t>
            </a:r>
          </a:p>
          <a:p>
            <a:pPr marL="0" marR="0" lvl="0" indent="0" algn="l" defTabSz="914400" rtl="0" eaLnBrk="1" fontAlgn="ctr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B: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the yard.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51F4FB1-5343-499E-8349-14D88FDDB9F8}"/>
              </a:ext>
            </a:extLst>
          </p:cNvPr>
          <p:cNvSpPr/>
          <p:nvPr/>
        </p:nvSpPr>
        <p:spPr>
          <a:xfrm>
            <a:off x="2895600" y="6362700"/>
            <a:ext cx="1980942" cy="579879"/>
          </a:xfrm>
          <a:prstGeom prst="roundRect">
            <a:avLst/>
          </a:prstGeom>
          <a:solidFill>
            <a:srgbClr val="FDE1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When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4769562-4C33-41C2-846D-2628F1BAD2A7}"/>
              </a:ext>
            </a:extLst>
          </p:cNvPr>
          <p:cNvSpPr/>
          <p:nvPr/>
        </p:nvSpPr>
        <p:spPr>
          <a:xfrm>
            <a:off x="2674620" y="7932110"/>
            <a:ext cx="2727702" cy="553214"/>
          </a:xfrm>
          <a:prstGeom prst="roundRect">
            <a:avLst/>
          </a:prstGeom>
          <a:solidFill>
            <a:srgbClr val="FDE1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Where</a:t>
            </a:r>
          </a:p>
        </p:txBody>
      </p:sp>
    </p:spTree>
    <p:extLst>
      <p:ext uri="{BB962C8B-B14F-4D97-AF65-F5344CB8AC3E}">
        <p14:creationId xmlns:p14="http://schemas.microsoft.com/office/powerpoint/2010/main" val="182695406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6" name="Google Shape;786;p34"/>
          <p:cNvGrpSpPr/>
          <p:nvPr/>
        </p:nvGrpSpPr>
        <p:grpSpPr>
          <a:xfrm>
            <a:off x="2774895" y="-104200"/>
            <a:ext cx="15436305" cy="7678394"/>
            <a:chOff x="3535386" y="539481"/>
            <a:chExt cx="5046607" cy="3247615"/>
          </a:xfrm>
        </p:grpSpPr>
        <p:grpSp>
          <p:nvGrpSpPr>
            <p:cNvPr id="787" name="Google Shape;787;p34"/>
            <p:cNvGrpSpPr/>
            <p:nvPr/>
          </p:nvGrpSpPr>
          <p:grpSpPr>
            <a:xfrm>
              <a:off x="3535386" y="539481"/>
              <a:ext cx="5046607" cy="3247615"/>
              <a:chOff x="5455725" y="923600"/>
              <a:chExt cx="4479900" cy="2882925"/>
            </a:xfrm>
          </p:grpSpPr>
          <p:sp>
            <p:nvSpPr>
              <p:cNvPr id="788" name="Google Shape;788;p34"/>
              <p:cNvSpPr/>
              <p:nvPr/>
            </p:nvSpPr>
            <p:spPr>
              <a:xfrm>
                <a:off x="5455725" y="923600"/>
                <a:ext cx="4479900" cy="2882925"/>
              </a:xfrm>
              <a:custGeom>
                <a:avLst/>
                <a:gdLst/>
                <a:ahLst/>
                <a:cxnLst/>
                <a:rect l="l" t="t" r="r" b="b"/>
                <a:pathLst>
                  <a:path w="179196" h="115317" extrusionOk="0">
                    <a:moveTo>
                      <a:pt x="30689" y="74054"/>
                    </a:moveTo>
                    <a:cubicBezTo>
                      <a:pt x="31023" y="74554"/>
                      <a:pt x="31490" y="74988"/>
                      <a:pt x="32057" y="75254"/>
                    </a:cubicBezTo>
                    <a:lnTo>
                      <a:pt x="30389" y="75254"/>
                    </a:lnTo>
                    <a:cubicBezTo>
                      <a:pt x="30523" y="74854"/>
                      <a:pt x="30623" y="74454"/>
                      <a:pt x="30689" y="74054"/>
                    </a:cubicBezTo>
                    <a:close/>
                    <a:moveTo>
                      <a:pt x="33491" y="1"/>
                    </a:moveTo>
                    <a:cubicBezTo>
                      <a:pt x="31657" y="1"/>
                      <a:pt x="30156" y="1502"/>
                      <a:pt x="30156" y="3336"/>
                    </a:cubicBezTo>
                    <a:lnTo>
                      <a:pt x="30156" y="52505"/>
                    </a:lnTo>
                    <a:cubicBezTo>
                      <a:pt x="28755" y="51071"/>
                      <a:pt x="26753" y="49870"/>
                      <a:pt x="24018" y="49870"/>
                    </a:cubicBezTo>
                    <a:cubicBezTo>
                      <a:pt x="23851" y="49870"/>
                      <a:pt x="23684" y="49903"/>
                      <a:pt x="23551" y="49903"/>
                    </a:cubicBezTo>
                    <a:cubicBezTo>
                      <a:pt x="23584" y="48235"/>
                      <a:pt x="23217" y="46401"/>
                      <a:pt x="22050" y="44833"/>
                    </a:cubicBezTo>
                    <a:cubicBezTo>
                      <a:pt x="21083" y="43465"/>
                      <a:pt x="19148" y="41897"/>
                      <a:pt x="15479" y="41897"/>
                    </a:cubicBezTo>
                    <a:cubicBezTo>
                      <a:pt x="13344" y="41897"/>
                      <a:pt x="11442" y="42431"/>
                      <a:pt x="11242" y="42498"/>
                    </a:cubicBezTo>
                    <a:cubicBezTo>
                      <a:pt x="9741" y="42998"/>
                      <a:pt x="8607" y="44432"/>
                      <a:pt x="8774" y="46000"/>
                    </a:cubicBezTo>
                    <a:cubicBezTo>
                      <a:pt x="8941" y="47568"/>
                      <a:pt x="10008" y="48769"/>
                      <a:pt x="11542" y="48969"/>
                    </a:cubicBezTo>
                    <a:cubicBezTo>
                      <a:pt x="11676" y="49002"/>
                      <a:pt x="11909" y="49136"/>
                      <a:pt x="12109" y="49369"/>
                    </a:cubicBezTo>
                    <a:cubicBezTo>
                      <a:pt x="9107" y="49936"/>
                      <a:pt x="6505" y="51437"/>
                      <a:pt x="6172" y="51638"/>
                    </a:cubicBezTo>
                    <a:cubicBezTo>
                      <a:pt x="5038" y="52305"/>
                      <a:pt x="4404" y="53606"/>
                      <a:pt x="4571" y="54940"/>
                    </a:cubicBezTo>
                    <a:cubicBezTo>
                      <a:pt x="4571" y="54940"/>
                      <a:pt x="4571" y="54973"/>
                      <a:pt x="4571" y="54973"/>
                    </a:cubicBezTo>
                    <a:cubicBezTo>
                      <a:pt x="2769" y="56041"/>
                      <a:pt x="1435" y="57275"/>
                      <a:pt x="1202" y="57508"/>
                    </a:cubicBezTo>
                    <a:cubicBezTo>
                      <a:pt x="368" y="58309"/>
                      <a:pt x="1" y="59510"/>
                      <a:pt x="268" y="60677"/>
                    </a:cubicBezTo>
                    <a:cubicBezTo>
                      <a:pt x="535" y="61812"/>
                      <a:pt x="1368" y="62746"/>
                      <a:pt x="2503" y="63079"/>
                    </a:cubicBezTo>
                    <a:cubicBezTo>
                      <a:pt x="2636" y="63146"/>
                      <a:pt x="4904" y="63846"/>
                      <a:pt x="7673" y="64313"/>
                    </a:cubicBezTo>
                    <a:cubicBezTo>
                      <a:pt x="6439" y="66982"/>
                      <a:pt x="6305" y="69650"/>
                      <a:pt x="6305" y="70051"/>
                    </a:cubicBezTo>
                    <a:cubicBezTo>
                      <a:pt x="6272" y="71218"/>
                      <a:pt x="6872" y="72352"/>
                      <a:pt x="7873" y="72953"/>
                    </a:cubicBezTo>
                    <a:cubicBezTo>
                      <a:pt x="8340" y="73253"/>
                      <a:pt x="8907" y="73420"/>
                      <a:pt x="9441" y="73453"/>
                    </a:cubicBezTo>
                    <a:lnTo>
                      <a:pt x="9474" y="73720"/>
                    </a:lnTo>
                    <a:cubicBezTo>
                      <a:pt x="9608" y="74687"/>
                      <a:pt x="9908" y="75588"/>
                      <a:pt x="10308" y="76455"/>
                    </a:cubicBezTo>
                    <a:cubicBezTo>
                      <a:pt x="9841" y="77056"/>
                      <a:pt x="9574" y="77790"/>
                      <a:pt x="9574" y="78590"/>
                    </a:cubicBezTo>
                    <a:lnTo>
                      <a:pt x="9574" y="111981"/>
                    </a:lnTo>
                    <a:cubicBezTo>
                      <a:pt x="9574" y="113849"/>
                      <a:pt x="11042" y="115317"/>
                      <a:pt x="12910" y="115317"/>
                    </a:cubicBezTo>
                    <a:lnTo>
                      <a:pt x="175860" y="115317"/>
                    </a:lnTo>
                    <a:cubicBezTo>
                      <a:pt x="177728" y="115317"/>
                      <a:pt x="179195" y="113849"/>
                      <a:pt x="179195" y="111981"/>
                    </a:cubicBezTo>
                    <a:lnTo>
                      <a:pt x="179195" y="78590"/>
                    </a:lnTo>
                    <a:cubicBezTo>
                      <a:pt x="179195" y="76722"/>
                      <a:pt x="177728" y="75254"/>
                      <a:pt x="175860" y="75254"/>
                    </a:cubicBezTo>
                    <a:lnTo>
                      <a:pt x="156713" y="75254"/>
                    </a:lnTo>
                    <a:cubicBezTo>
                      <a:pt x="157847" y="74721"/>
                      <a:pt x="158614" y="73553"/>
                      <a:pt x="158614" y="72219"/>
                    </a:cubicBezTo>
                    <a:lnTo>
                      <a:pt x="158614" y="3336"/>
                    </a:lnTo>
                    <a:cubicBezTo>
                      <a:pt x="158614" y="1502"/>
                      <a:pt x="157113" y="1"/>
                      <a:pt x="1552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89" name="Google Shape;789;p34"/>
              <p:cNvSpPr/>
              <p:nvPr/>
            </p:nvSpPr>
            <p:spPr>
              <a:xfrm>
                <a:off x="6293000" y="1007000"/>
                <a:ext cx="3044700" cy="1722075"/>
              </a:xfrm>
              <a:custGeom>
                <a:avLst/>
                <a:gdLst/>
                <a:ahLst/>
                <a:cxnLst/>
                <a:rect l="l" t="t" r="r" b="b"/>
                <a:pathLst>
                  <a:path w="121788" h="68883" extrusionOk="0">
                    <a:moveTo>
                      <a:pt x="0" y="0"/>
                    </a:moveTo>
                    <a:lnTo>
                      <a:pt x="0" y="68883"/>
                    </a:lnTo>
                    <a:lnTo>
                      <a:pt x="121787" y="68883"/>
                    </a:lnTo>
                    <a:lnTo>
                      <a:pt x="1217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90" name="Google Shape;790;p34"/>
              <p:cNvSpPr/>
              <p:nvPr/>
            </p:nvSpPr>
            <p:spPr>
              <a:xfrm>
                <a:off x="6335525" y="2694025"/>
                <a:ext cx="193500" cy="197675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7907" extrusionOk="0">
                    <a:moveTo>
                      <a:pt x="4070" y="1"/>
                    </a:moveTo>
                    <a:lnTo>
                      <a:pt x="1" y="7907"/>
                    </a:lnTo>
                    <a:lnTo>
                      <a:pt x="1168" y="7907"/>
                    </a:lnTo>
                    <a:lnTo>
                      <a:pt x="774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91" name="Google Shape;791;p34"/>
              <p:cNvSpPr/>
              <p:nvPr/>
            </p:nvSpPr>
            <p:spPr>
              <a:xfrm>
                <a:off x="9101675" y="2694025"/>
                <a:ext cx="193500" cy="197675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7907" extrusionOk="0">
                    <a:moveTo>
                      <a:pt x="0" y="1"/>
                    </a:moveTo>
                    <a:lnTo>
                      <a:pt x="6572" y="7907"/>
                    </a:lnTo>
                    <a:lnTo>
                      <a:pt x="7739" y="7907"/>
                    </a:lnTo>
                    <a:lnTo>
                      <a:pt x="367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92" name="Google Shape;792;p34"/>
              <p:cNvSpPr/>
              <p:nvPr/>
            </p:nvSpPr>
            <p:spPr>
              <a:xfrm>
                <a:off x="5778475" y="2888350"/>
                <a:ext cx="4073750" cy="834775"/>
              </a:xfrm>
              <a:custGeom>
                <a:avLst/>
                <a:gdLst/>
                <a:ahLst/>
                <a:cxnLst/>
                <a:rect l="l" t="t" r="r" b="b"/>
                <a:pathLst>
                  <a:path w="162950" h="33391" extrusionOk="0">
                    <a:moveTo>
                      <a:pt x="0" y="0"/>
                    </a:moveTo>
                    <a:lnTo>
                      <a:pt x="0" y="33391"/>
                    </a:lnTo>
                    <a:lnTo>
                      <a:pt x="162950" y="33391"/>
                    </a:lnTo>
                    <a:lnTo>
                      <a:pt x="1629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93" name="Google Shape;793;p34"/>
              <p:cNvSpPr/>
              <p:nvPr/>
            </p:nvSpPr>
            <p:spPr>
              <a:xfrm>
                <a:off x="5837675" y="2947550"/>
                <a:ext cx="3955350" cy="717200"/>
              </a:xfrm>
              <a:custGeom>
                <a:avLst/>
                <a:gdLst/>
                <a:ahLst/>
                <a:cxnLst/>
                <a:rect l="l" t="t" r="r" b="b"/>
                <a:pathLst>
                  <a:path w="158214" h="28688" fill="none" extrusionOk="0">
                    <a:moveTo>
                      <a:pt x="158213" y="1"/>
                    </a:moveTo>
                    <a:lnTo>
                      <a:pt x="158213" y="28688"/>
                    </a:lnTo>
                    <a:lnTo>
                      <a:pt x="0" y="28688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0F194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94" name="Google Shape;794;p34"/>
              <p:cNvSpPr/>
              <p:nvPr/>
            </p:nvSpPr>
            <p:spPr>
              <a:xfrm>
                <a:off x="6376400" y="2947550"/>
                <a:ext cx="25" cy="7172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8688" fill="none" extrusionOk="0">
                    <a:moveTo>
                      <a:pt x="0" y="28688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flat" cmpd="sng">
                <a:solidFill>
                  <a:srgbClr val="0F194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95" name="Google Shape;795;p34"/>
              <p:cNvSpPr/>
              <p:nvPr/>
            </p:nvSpPr>
            <p:spPr>
              <a:xfrm>
                <a:off x="9254275" y="2947550"/>
                <a:ext cx="25" cy="7172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8688" fill="none" extrusionOk="0">
                    <a:moveTo>
                      <a:pt x="1" y="28688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flat" cmpd="sng">
                <a:solidFill>
                  <a:srgbClr val="0F194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96" name="Google Shape;796;p34"/>
              <p:cNvSpPr/>
              <p:nvPr/>
            </p:nvSpPr>
            <p:spPr>
              <a:xfrm>
                <a:off x="9685425" y="3164375"/>
                <a:ext cx="42550" cy="282725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11309" fill="none" extrusionOk="0">
                    <a:moveTo>
                      <a:pt x="0" y="0"/>
                    </a:moveTo>
                    <a:lnTo>
                      <a:pt x="1702" y="0"/>
                    </a:lnTo>
                    <a:lnTo>
                      <a:pt x="1702" y="11309"/>
                    </a:lnTo>
                    <a:lnTo>
                      <a:pt x="0" y="11309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0F194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97" name="Google Shape;797;p34"/>
              <p:cNvSpPr/>
              <p:nvPr/>
            </p:nvSpPr>
            <p:spPr>
              <a:xfrm>
                <a:off x="5902725" y="3164375"/>
                <a:ext cx="42550" cy="282725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11309" fill="none" extrusionOk="0">
                    <a:moveTo>
                      <a:pt x="0" y="0"/>
                    </a:moveTo>
                    <a:lnTo>
                      <a:pt x="1702" y="0"/>
                    </a:lnTo>
                    <a:lnTo>
                      <a:pt x="1702" y="11309"/>
                    </a:lnTo>
                    <a:lnTo>
                      <a:pt x="0" y="11309"/>
                    </a:lnTo>
                    <a:close/>
                  </a:path>
                </a:pathLst>
              </a:custGeom>
              <a:noFill/>
              <a:ln w="4175" cap="flat" cmpd="sng">
                <a:solidFill>
                  <a:srgbClr val="0F194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98" name="Google Shape;798;p34"/>
              <p:cNvSpPr/>
              <p:nvPr/>
            </p:nvSpPr>
            <p:spPr>
              <a:xfrm>
                <a:off x="6352200" y="1066200"/>
                <a:ext cx="2926300" cy="1604500"/>
              </a:xfrm>
              <a:custGeom>
                <a:avLst/>
                <a:gdLst/>
                <a:ahLst/>
                <a:cxnLst/>
                <a:rect l="l" t="t" r="r" b="b"/>
                <a:pathLst>
                  <a:path w="117052" h="64180" extrusionOk="0">
                    <a:moveTo>
                      <a:pt x="1" y="1"/>
                    </a:moveTo>
                    <a:lnTo>
                      <a:pt x="1" y="64180"/>
                    </a:lnTo>
                    <a:lnTo>
                      <a:pt x="117051" y="64180"/>
                    </a:lnTo>
                    <a:lnTo>
                      <a:pt x="11705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99" name="Google Shape;799;p34"/>
              <p:cNvSpPr/>
              <p:nvPr/>
            </p:nvSpPr>
            <p:spPr>
              <a:xfrm>
                <a:off x="5913550" y="2197025"/>
                <a:ext cx="48400" cy="37945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178" fill="none" extrusionOk="0">
                    <a:moveTo>
                      <a:pt x="335" y="0"/>
                    </a:moveTo>
                    <a:cubicBezTo>
                      <a:pt x="335" y="0"/>
                      <a:pt x="1369" y="4003"/>
                      <a:pt x="668" y="6838"/>
                    </a:cubicBezTo>
                    <a:cubicBezTo>
                      <a:pt x="1" y="9674"/>
                      <a:pt x="1936" y="15178"/>
                      <a:pt x="1936" y="15178"/>
                    </a:cubicBezTo>
                  </a:path>
                </a:pathLst>
              </a:custGeom>
              <a:solidFill>
                <a:schemeClr val="accent2"/>
              </a:solidFill>
              <a:ln w="5850" cap="flat" cmpd="sng">
                <a:solidFill>
                  <a:srgbClr val="F9604D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00" name="Google Shape;800;p34"/>
              <p:cNvSpPr/>
              <p:nvPr/>
            </p:nvSpPr>
            <p:spPr>
              <a:xfrm>
                <a:off x="5745100" y="2530575"/>
                <a:ext cx="427000" cy="356125"/>
              </a:xfrm>
              <a:custGeom>
                <a:avLst/>
                <a:gdLst/>
                <a:ahLst/>
                <a:cxnLst/>
                <a:rect l="l" t="t" r="r" b="b"/>
                <a:pathLst>
                  <a:path w="17080" h="14245" extrusionOk="0">
                    <a:moveTo>
                      <a:pt x="1" y="1"/>
                    </a:moveTo>
                    <a:lnTo>
                      <a:pt x="1202" y="9007"/>
                    </a:lnTo>
                    <a:cubicBezTo>
                      <a:pt x="1535" y="11509"/>
                      <a:pt x="3537" y="13477"/>
                      <a:pt x="6038" y="14245"/>
                    </a:cubicBezTo>
                    <a:lnTo>
                      <a:pt x="11042" y="14245"/>
                    </a:lnTo>
                    <a:cubicBezTo>
                      <a:pt x="13510" y="13477"/>
                      <a:pt x="15512" y="11509"/>
                      <a:pt x="15845" y="9007"/>
                    </a:cubicBezTo>
                    <a:lnTo>
                      <a:pt x="1708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01" name="Google Shape;801;p34"/>
              <p:cNvSpPr/>
              <p:nvPr/>
            </p:nvSpPr>
            <p:spPr>
              <a:xfrm>
                <a:off x="5809325" y="2708300"/>
                <a:ext cx="338600" cy="121700"/>
              </a:xfrm>
              <a:custGeom>
                <a:avLst/>
                <a:gdLst/>
                <a:ahLst/>
                <a:cxnLst/>
                <a:rect l="l" t="t" r="r" b="b"/>
                <a:pathLst>
                  <a:path w="13544" h="4868" extrusionOk="0">
                    <a:moveTo>
                      <a:pt x="12318" y="1"/>
                    </a:moveTo>
                    <a:cubicBezTo>
                      <a:pt x="12113" y="1"/>
                      <a:pt x="11909" y="8"/>
                      <a:pt x="11709" y="30"/>
                    </a:cubicBezTo>
                    <a:cubicBezTo>
                      <a:pt x="11075" y="64"/>
                      <a:pt x="10474" y="97"/>
                      <a:pt x="9874" y="197"/>
                    </a:cubicBezTo>
                    <a:cubicBezTo>
                      <a:pt x="8640" y="364"/>
                      <a:pt x="7439" y="698"/>
                      <a:pt x="6271" y="1098"/>
                    </a:cubicBezTo>
                    <a:cubicBezTo>
                      <a:pt x="5137" y="1531"/>
                      <a:pt x="4003" y="2032"/>
                      <a:pt x="2936" y="2666"/>
                    </a:cubicBezTo>
                    <a:cubicBezTo>
                      <a:pt x="1868" y="3299"/>
                      <a:pt x="868" y="4033"/>
                      <a:pt x="0" y="4867"/>
                    </a:cubicBezTo>
                    <a:cubicBezTo>
                      <a:pt x="934" y="4067"/>
                      <a:pt x="1935" y="3399"/>
                      <a:pt x="3002" y="2799"/>
                    </a:cubicBezTo>
                    <a:cubicBezTo>
                      <a:pt x="4070" y="2199"/>
                      <a:pt x="5204" y="1665"/>
                      <a:pt x="6338" y="1265"/>
                    </a:cubicBezTo>
                    <a:cubicBezTo>
                      <a:pt x="7506" y="864"/>
                      <a:pt x="8673" y="531"/>
                      <a:pt x="9874" y="331"/>
                    </a:cubicBezTo>
                    <a:cubicBezTo>
                      <a:pt x="11075" y="97"/>
                      <a:pt x="12309" y="64"/>
                      <a:pt x="13543" y="30"/>
                    </a:cubicBezTo>
                    <a:cubicBezTo>
                      <a:pt x="13143" y="30"/>
                      <a:pt x="12728" y="1"/>
                      <a:pt x="123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02" name="Google Shape;802;p34"/>
              <p:cNvSpPr/>
              <p:nvPr/>
            </p:nvSpPr>
            <p:spPr>
              <a:xfrm>
                <a:off x="5772625" y="2640525"/>
                <a:ext cx="384475" cy="97725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3909" extrusionOk="0">
                    <a:moveTo>
                      <a:pt x="12882" y="0"/>
                    </a:moveTo>
                    <a:cubicBezTo>
                      <a:pt x="12366" y="0"/>
                      <a:pt x="11852" y="22"/>
                      <a:pt x="11342" y="73"/>
                    </a:cubicBezTo>
                    <a:cubicBezTo>
                      <a:pt x="10008" y="173"/>
                      <a:pt x="8673" y="406"/>
                      <a:pt x="7373" y="740"/>
                    </a:cubicBezTo>
                    <a:cubicBezTo>
                      <a:pt x="4771" y="1407"/>
                      <a:pt x="2269" y="2441"/>
                      <a:pt x="1" y="3909"/>
                    </a:cubicBezTo>
                    <a:cubicBezTo>
                      <a:pt x="601" y="3542"/>
                      <a:pt x="1168" y="3242"/>
                      <a:pt x="1768" y="2975"/>
                    </a:cubicBezTo>
                    <a:lnTo>
                      <a:pt x="2702" y="2541"/>
                    </a:lnTo>
                    <a:lnTo>
                      <a:pt x="3603" y="2141"/>
                    </a:lnTo>
                    <a:cubicBezTo>
                      <a:pt x="4871" y="1641"/>
                      <a:pt x="6138" y="1240"/>
                      <a:pt x="7439" y="907"/>
                    </a:cubicBezTo>
                    <a:cubicBezTo>
                      <a:pt x="8073" y="740"/>
                      <a:pt x="8707" y="607"/>
                      <a:pt x="9374" y="473"/>
                    </a:cubicBezTo>
                    <a:cubicBezTo>
                      <a:pt x="9708" y="406"/>
                      <a:pt x="10041" y="373"/>
                      <a:pt x="10375" y="340"/>
                    </a:cubicBezTo>
                    <a:lnTo>
                      <a:pt x="10875" y="240"/>
                    </a:lnTo>
                    <a:lnTo>
                      <a:pt x="11375" y="206"/>
                    </a:lnTo>
                    <a:lnTo>
                      <a:pt x="12343" y="106"/>
                    </a:lnTo>
                    <a:lnTo>
                      <a:pt x="13343" y="106"/>
                    </a:lnTo>
                    <a:cubicBezTo>
                      <a:pt x="13510" y="106"/>
                      <a:pt x="13677" y="73"/>
                      <a:pt x="13844" y="73"/>
                    </a:cubicBezTo>
                    <a:lnTo>
                      <a:pt x="14344" y="106"/>
                    </a:lnTo>
                    <a:lnTo>
                      <a:pt x="15378" y="140"/>
                    </a:lnTo>
                    <a:cubicBezTo>
                      <a:pt x="14554" y="57"/>
                      <a:pt x="13716" y="0"/>
                      <a:pt x="128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03" name="Google Shape;803;p34"/>
              <p:cNvSpPr/>
              <p:nvPr/>
            </p:nvSpPr>
            <p:spPr>
              <a:xfrm>
                <a:off x="5816825" y="2530600"/>
                <a:ext cx="34945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817" extrusionOk="0">
                    <a:moveTo>
                      <a:pt x="1" y="1"/>
                    </a:moveTo>
                    <a:cubicBezTo>
                      <a:pt x="368" y="501"/>
                      <a:pt x="835" y="901"/>
                      <a:pt x="1368" y="1268"/>
                    </a:cubicBezTo>
                    <a:cubicBezTo>
                      <a:pt x="1602" y="1434"/>
                      <a:pt x="1902" y="1568"/>
                      <a:pt x="2169" y="1735"/>
                    </a:cubicBezTo>
                    <a:cubicBezTo>
                      <a:pt x="2436" y="1835"/>
                      <a:pt x="2702" y="2001"/>
                      <a:pt x="3003" y="2101"/>
                    </a:cubicBezTo>
                    <a:cubicBezTo>
                      <a:pt x="4170" y="2502"/>
                      <a:pt x="5404" y="2735"/>
                      <a:pt x="6639" y="2802"/>
                    </a:cubicBezTo>
                    <a:cubicBezTo>
                      <a:pt x="6850" y="2813"/>
                      <a:pt x="7057" y="2817"/>
                      <a:pt x="7264" y="2817"/>
                    </a:cubicBezTo>
                    <a:cubicBezTo>
                      <a:pt x="7676" y="2817"/>
                      <a:pt x="8084" y="2802"/>
                      <a:pt x="8507" y="2802"/>
                    </a:cubicBezTo>
                    <a:cubicBezTo>
                      <a:pt x="9107" y="2735"/>
                      <a:pt x="9741" y="2702"/>
                      <a:pt x="10341" y="2602"/>
                    </a:cubicBezTo>
                    <a:cubicBezTo>
                      <a:pt x="10942" y="2502"/>
                      <a:pt x="11575" y="2402"/>
                      <a:pt x="12176" y="2302"/>
                    </a:cubicBezTo>
                    <a:lnTo>
                      <a:pt x="13977" y="1835"/>
                    </a:lnTo>
                    <a:lnTo>
                      <a:pt x="12143" y="2202"/>
                    </a:lnTo>
                    <a:cubicBezTo>
                      <a:pt x="11542" y="2302"/>
                      <a:pt x="10942" y="2402"/>
                      <a:pt x="10341" y="2468"/>
                    </a:cubicBezTo>
                    <a:cubicBezTo>
                      <a:pt x="9707" y="2535"/>
                      <a:pt x="9107" y="2602"/>
                      <a:pt x="8507" y="2635"/>
                    </a:cubicBezTo>
                    <a:cubicBezTo>
                      <a:pt x="8190" y="2635"/>
                      <a:pt x="7881" y="2644"/>
                      <a:pt x="7577" y="2644"/>
                    </a:cubicBezTo>
                    <a:cubicBezTo>
                      <a:pt x="7272" y="2644"/>
                      <a:pt x="6972" y="2635"/>
                      <a:pt x="6672" y="2602"/>
                    </a:cubicBezTo>
                    <a:cubicBezTo>
                      <a:pt x="5438" y="2568"/>
                      <a:pt x="4204" y="2368"/>
                      <a:pt x="3069" y="1968"/>
                    </a:cubicBezTo>
                    <a:cubicBezTo>
                      <a:pt x="2769" y="1868"/>
                      <a:pt x="2502" y="1735"/>
                      <a:pt x="2202" y="1634"/>
                    </a:cubicBezTo>
                    <a:cubicBezTo>
                      <a:pt x="1935" y="1468"/>
                      <a:pt x="1668" y="1334"/>
                      <a:pt x="1401" y="1167"/>
                    </a:cubicBezTo>
                    <a:cubicBezTo>
                      <a:pt x="868" y="867"/>
                      <a:pt x="368" y="50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04" name="Google Shape;804;p34"/>
              <p:cNvSpPr/>
              <p:nvPr/>
            </p:nvSpPr>
            <p:spPr>
              <a:xfrm>
                <a:off x="5964425" y="2780775"/>
                <a:ext cx="1701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4237" extrusionOk="0">
                    <a:moveTo>
                      <a:pt x="5328" y="0"/>
                    </a:moveTo>
                    <a:cubicBezTo>
                      <a:pt x="5078" y="0"/>
                      <a:pt x="4826" y="11"/>
                      <a:pt x="4571" y="33"/>
                    </a:cubicBezTo>
                    <a:cubicBezTo>
                      <a:pt x="3837" y="134"/>
                      <a:pt x="3103" y="334"/>
                      <a:pt x="2436" y="667"/>
                    </a:cubicBezTo>
                    <a:cubicBezTo>
                      <a:pt x="1735" y="1001"/>
                      <a:pt x="1168" y="1535"/>
                      <a:pt x="768" y="2168"/>
                    </a:cubicBezTo>
                    <a:cubicBezTo>
                      <a:pt x="668" y="2302"/>
                      <a:pt x="568" y="2469"/>
                      <a:pt x="468" y="2635"/>
                    </a:cubicBezTo>
                    <a:lnTo>
                      <a:pt x="268" y="3169"/>
                    </a:lnTo>
                    <a:cubicBezTo>
                      <a:pt x="201" y="3336"/>
                      <a:pt x="168" y="3536"/>
                      <a:pt x="134" y="3703"/>
                    </a:cubicBezTo>
                    <a:lnTo>
                      <a:pt x="1" y="4237"/>
                    </a:lnTo>
                    <a:cubicBezTo>
                      <a:pt x="201" y="3536"/>
                      <a:pt x="434" y="2802"/>
                      <a:pt x="868" y="2235"/>
                    </a:cubicBezTo>
                    <a:cubicBezTo>
                      <a:pt x="1302" y="1635"/>
                      <a:pt x="1835" y="1134"/>
                      <a:pt x="2503" y="801"/>
                    </a:cubicBezTo>
                    <a:cubicBezTo>
                      <a:pt x="3136" y="467"/>
                      <a:pt x="3870" y="300"/>
                      <a:pt x="4604" y="167"/>
                    </a:cubicBezTo>
                    <a:cubicBezTo>
                      <a:pt x="4771" y="167"/>
                      <a:pt x="4971" y="134"/>
                      <a:pt x="5138" y="134"/>
                    </a:cubicBezTo>
                    <a:cubicBezTo>
                      <a:pt x="5338" y="100"/>
                      <a:pt x="5505" y="100"/>
                      <a:pt x="5705" y="100"/>
                    </a:cubicBezTo>
                    <a:cubicBezTo>
                      <a:pt x="6072" y="100"/>
                      <a:pt x="6439" y="100"/>
                      <a:pt x="6806" y="134"/>
                    </a:cubicBezTo>
                    <a:cubicBezTo>
                      <a:pt x="6316" y="45"/>
                      <a:pt x="5827" y="0"/>
                      <a:pt x="53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05" name="Google Shape;805;p34"/>
              <p:cNvSpPr/>
              <p:nvPr/>
            </p:nvSpPr>
            <p:spPr>
              <a:xfrm>
                <a:off x="5543300" y="2336550"/>
                <a:ext cx="363425" cy="122750"/>
              </a:xfrm>
              <a:custGeom>
                <a:avLst/>
                <a:gdLst/>
                <a:ahLst/>
                <a:cxnLst/>
                <a:rect l="l" t="t" r="r" b="b"/>
                <a:pathLst>
                  <a:path w="14537" h="4910" extrusionOk="0">
                    <a:moveTo>
                      <a:pt x="7984" y="1"/>
                    </a:moveTo>
                    <a:cubicBezTo>
                      <a:pt x="7207" y="1"/>
                      <a:pt x="6411" y="61"/>
                      <a:pt x="5638" y="190"/>
                    </a:cubicBezTo>
                    <a:cubicBezTo>
                      <a:pt x="2869" y="657"/>
                      <a:pt x="0" y="3392"/>
                      <a:pt x="0" y="3392"/>
                    </a:cubicBezTo>
                    <a:cubicBezTo>
                      <a:pt x="0" y="3392"/>
                      <a:pt x="4817" y="4909"/>
                      <a:pt x="8828" y="4909"/>
                    </a:cubicBezTo>
                    <a:cubicBezTo>
                      <a:pt x="11168" y="4909"/>
                      <a:pt x="13234" y="4393"/>
                      <a:pt x="13910" y="2758"/>
                    </a:cubicBezTo>
                    <a:cubicBezTo>
                      <a:pt x="14536" y="1180"/>
                      <a:pt x="11431" y="1"/>
                      <a:pt x="79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06" name="Google Shape;806;p34"/>
              <p:cNvSpPr/>
              <p:nvPr/>
            </p:nvSpPr>
            <p:spPr>
              <a:xfrm>
                <a:off x="5939425" y="2400150"/>
                <a:ext cx="325250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13010" h="5083" extrusionOk="0">
                    <a:moveTo>
                      <a:pt x="4330" y="1"/>
                    </a:moveTo>
                    <a:cubicBezTo>
                      <a:pt x="2795" y="1"/>
                      <a:pt x="1361" y="633"/>
                      <a:pt x="334" y="2383"/>
                    </a:cubicBezTo>
                    <a:cubicBezTo>
                      <a:pt x="0" y="2950"/>
                      <a:pt x="434" y="4217"/>
                      <a:pt x="3836" y="4918"/>
                    </a:cubicBezTo>
                    <a:cubicBezTo>
                      <a:pt x="4410" y="5035"/>
                      <a:pt x="5111" y="5082"/>
                      <a:pt x="5867" y="5082"/>
                    </a:cubicBezTo>
                    <a:cubicBezTo>
                      <a:pt x="8974" y="5082"/>
                      <a:pt x="13009" y="4284"/>
                      <a:pt x="13009" y="4284"/>
                    </a:cubicBezTo>
                    <a:cubicBezTo>
                      <a:pt x="13009" y="4284"/>
                      <a:pt x="8326" y="1"/>
                      <a:pt x="43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07" name="Google Shape;807;p34"/>
              <p:cNvSpPr/>
              <p:nvPr/>
            </p:nvSpPr>
            <p:spPr>
              <a:xfrm>
                <a:off x="5652550" y="2236600"/>
                <a:ext cx="295225" cy="103825"/>
              </a:xfrm>
              <a:custGeom>
                <a:avLst/>
                <a:gdLst/>
                <a:ahLst/>
                <a:cxnLst/>
                <a:rect l="l" t="t" r="r" b="b"/>
                <a:pathLst>
                  <a:path w="11809" h="4153" extrusionOk="0">
                    <a:moveTo>
                      <a:pt x="6299" y="1"/>
                    </a:moveTo>
                    <a:cubicBezTo>
                      <a:pt x="3309" y="1"/>
                      <a:pt x="0" y="1986"/>
                      <a:pt x="0" y="1986"/>
                    </a:cubicBezTo>
                    <a:cubicBezTo>
                      <a:pt x="0" y="1986"/>
                      <a:pt x="7535" y="4153"/>
                      <a:pt x="10320" y="4153"/>
                    </a:cubicBezTo>
                    <a:cubicBezTo>
                      <a:pt x="10849" y="4153"/>
                      <a:pt x="11207" y="4074"/>
                      <a:pt x="11308" y="3888"/>
                    </a:cubicBezTo>
                    <a:cubicBezTo>
                      <a:pt x="11809" y="3020"/>
                      <a:pt x="10608" y="285"/>
                      <a:pt x="6772" y="18"/>
                    </a:cubicBezTo>
                    <a:cubicBezTo>
                      <a:pt x="6615" y="6"/>
                      <a:pt x="6458" y="1"/>
                      <a:pt x="6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08" name="Google Shape;808;p34"/>
              <p:cNvSpPr/>
              <p:nvPr/>
            </p:nvSpPr>
            <p:spPr>
              <a:xfrm>
                <a:off x="5951100" y="2254125"/>
                <a:ext cx="236025" cy="102525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4101" extrusionOk="0">
                    <a:moveTo>
                      <a:pt x="4180" y="1"/>
                    </a:moveTo>
                    <a:cubicBezTo>
                      <a:pt x="3851" y="1"/>
                      <a:pt x="3503" y="27"/>
                      <a:pt x="3136" y="84"/>
                    </a:cubicBezTo>
                    <a:cubicBezTo>
                      <a:pt x="500" y="485"/>
                      <a:pt x="0" y="1619"/>
                      <a:pt x="267" y="2853"/>
                    </a:cubicBezTo>
                    <a:cubicBezTo>
                      <a:pt x="495" y="3967"/>
                      <a:pt x="5656" y="4101"/>
                      <a:pt x="8134" y="4101"/>
                    </a:cubicBezTo>
                    <a:cubicBezTo>
                      <a:pt x="8923" y="4101"/>
                      <a:pt x="9440" y="4087"/>
                      <a:pt x="9440" y="4087"/>
                    </a:cubicBezTo>
                    <a:cubicBezTo>
                      <a:pt x="9440" y="4087"/>
                      <a:pt x="8268" y="1"/>
                      <a:pt x="41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09" name="Google Shape;809;p34"/>
              <p:cNvSpPr/>
              <p:nvPr/>
            </p:nvSpPr>
            <p:spPr>
              <a:xfrm>
                <a:off x="5761775" y="2054175"/>
                <a:ext cx="217700" cy="188450"/>
              </a:xfrm>
              <a:custGeom>
                <a:avLst/>
                <a:gdLst/>
                <a:ahLst/>
                <a:cxnLst/>
                <a:rect l="l" t="t" r="r" b="b"/>
                <a:pathLst>
                  <a:path w="8708" h="7538" extrusionOk="0">
                    <a:moveTo>
                      <a:pt x="3252" y="1"/>
                    </a:moveTo>
                    <a:cubicBezTo>
                      <a:pt x="1539" y="1"/>
                      <a:pt x="1" y="477"/>
                      <a:pt x="1" y="477"/>
                    </a:cubicBezTo>
                    <a:cubicBezTo>
                      <a:pt x="1" y="477"/>
                      <a:pt x="2202" y="911"/>
                      <a:pt x="3203" y="3346"/>
                    </a:cubicBezTo>
                    <a:cubicBezTo>
                      <a:pt x="4690" y="6953"/>
                      <a:pt x="5609" y="7537"/>
                      <a:pt x="6316" y="7537"/>
                    </a:cubicBezTo>
                    <a:cubicBezTo>
                      <a:pt x="6465" y="7537"/>
                      <a:pt x="6605" y="7511"/>
                      <a:pt x="6739" y="7482"/>
                    </a:cubicBezTo>
                    <a:cubicBezTo>
                      <a:pt x="7773" y="7249"/>
                      <a:pt x="8707" y="3746"/>
                      <a:pt x="7106" y="1544"/>
                    </a:cubicBezTo>
                    <a:cubicBezTo>
                      <a:pt x="6227" y="331"/>
                      <a:pt x="4679" y="1"/>
                      <a:pt x="32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10" name="Google Shape;810;p34"/>
              <p:cNvSpPr/>
              <p:nvPr/>
            </p:nvSpPr>
            <p:spPr>
              <a:xfrm>
                <a:off x="5934400" y="2314600"/>
                <a:ext cx="57575" cy="27550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1102" fill="none" extrusionOk="0">
                    <a:moveTo>
                      <a:pt x="2303" y="0"/>
                    </a:moveTo>
                    <a:cubicBezTo>
                      <a:pt x="2303" y="0"/>
                      <a:pt x="501" y="34"/>
                      <a:pt x="1" y="1101"/>
                    </a:cubicBezTo>
                  </a:path>
                </a:pathLst>
              </a:custGeom>
              <a:solidFill>
                <a:schemeClr val="accent2"/>
              </a:solidFill>
              <a:ln w="5850" cap="flat" cmpd="sng">
                <a:solidFill>
                  <a:srgbClr val="F9604D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11" name="Google Shape;811;p34"/>
              <p:cNvSpPr/>
              <p:nvPr/>
            </p:nvSpPr>
            <p:spPr>
              <a:xfrm>
                <a:off x="5872700" y="2403825"/>
                <a:ext cx="55050" cy="27550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1102" fill="none" extrusionOk="0">
                    <a:moveTo>
                      <a:pt x="2202" y="1101"/>
                    </a:moveTo>
                    <a:cubicBezTo>
                      <a:pt x="2202" y="1101"/>
                      <a:pt x="1735" y="201"/>
                      <a:pt x="0" y="1"/>
                    </a:cubicBezTo>
                  </a:path>
                </a:pathLst>
              </a:custGeom>
              <a:solidFill>
                <a:schemeClr val="accent2"/>
              </a:solidFill>
              <a:ln w="5850" cap="flat" cmpd="sng">
                <a:solidFill>
                  <a:srgbClr val="F9604D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12" name="Google Shape;812;p34"/>
              <p:cNvSpPr/>
              <p:nvPr/>
            </p:nvSpPr>
            <p:spPr>
              <a:xfrm>
                <a:off x="5930250" y="2451375"/>
                <a:ext cx="40875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801" fill="none" extrusionOk="0">
                    <a:moveTo>
                      <a:pt x="0" y="801"/>
                    </a:moveTo>
                    <a:cubicBezTo>
                      <a:pt x="0" y="0"/>
                      <a:pt x="1635" y="267"/>
                      <a:pt x="1635" y="267"/>
                    </a:cubicBezTo>
                  </a:path>
                </a:pathLst>
              </a:custGeom>
              <a:noFill/>
              <a:ln w="5850" cap="flat" cmpd="sng">
                <a:solidFill>
                  <a:srgbClr val="F9604D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13" name="Google Shape;813;p34"/>
              <p:cNvSpPr/>
              <p:nvPr/>
            </p:nvSpPr>
            <p:spPr>
              <a:xfrm>
                <a:off x="5696750" y="2448675"/>
                <a:ext cx="256025" cy="228700"/>
              </a:xfrm>
              <a:custGeom>
                <a:avLst/>
                <a:gdLst/>
                <a:ahLst/>
                <a:cxnLst/>
                <a:rect l="l" t="t" r="r" b="b"/>
                <a:pathLst>
                  <a:path w="10241" h="9148" extrusionOk="0">
                    <a:moveTo>
                      <a:pt x="7469" y="0"/>
                    </a:moveTo>
                    <a:cubicBezTo>
                      <a:pt x="5066" y="0"/>
                      <a:pt x="2931" y="2081"/>
                      <a:pt x="2569" y="2443"/>
                    </a:cubicBezTo>
                    <a:cubicBezTo>
                      <a:pt x="133" y="4911"/>
                      <a:pt x="0" y="9148"/>
                      <a:pt x="0" y="9148"/>
                    </a:cubicBezTo>
                    <a:cubicBezTo>
                      <a:pt x="0" y="9148"/>
                      <a:pt x="1001" y="8614"/>
                      <a:pt x="3569" y="7480"/>
                    </a:cubicBezTo>
                    <a:cubicBezTo>
                      <a:pt x="5471" y="6679"/>
                      <a:pt x="5537" y="6946"/>
                      <a:pt x="6371" y="6413"/>
                    </a:cubicBezTo>
                    <a:cubicBezTo>
                      <a:pt x="8706" y="5012"/>
                      <a:pt x="10241" y="1843"/>
                      <a:pt x="9340" y="642"/>
                    </a:cubicBezTo>
                    <a:cubicBezTo>
                      <a:pt x="9073" y="275"/>
                      <a:pt x="8640" y="175"/>
                      <a:pt x="8239" y="75"/>
                    </a:cubicBezTo>
                    <a:cubicBezTo>
                      <a:pt x="7981" y="24"/>
                      <a:pt x="7724" y="0"/>
                      <a:pt x="74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14" name="Google Shape;814;p34"/>
              <p:cNvSpPr/>
              <p:nvPr/>
            </p:nvSpPr>
            <p:spPr>
              <a:xfrm>
                <a:off x="6134550" y="2784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CD14E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815" name="Google Shape;815;p34"/>
            <p:cNvGrpSpPr/>
            <p:nvPr/>
          </p:nvGrpSpPr>
          <p:grpSpPr>
            <a:xfrm>
              <a:off x="4629277" y="692041"/>
              <a:ext cx="3051606" cy="1818247"/>
              <a:chOff x="955666" y="1288804"/>
              <a:chExt cx="3051606" cy="2165869"/>
            </a:xfrm>
          </p:grpSpPr>
          <p:sp>
            <p:nvSpPr>
              <p:cNvPr id="816" name="Google Shape;816;p34"/>
              <p:cNvSpPr/>
              <p:nvPr/>
            </p:nvSpPr>
            <p:spPr>
              <a:xfrm>
                <a:off x="955666" y="1288804"/>
                <a:ext cx="1709400" cy="2165869"/>
              </a:xfrm>
              <a:custGeom>
                <a:avLst/>
                <a:gdLst/>
                <a:ahLst/>
                <a:cxnLst/>
                <a:rect l="l" t="t" r="r" b="b"/>
                <a:pathLst>
                  <a:path w="59277" h="75106" extrusionOk="0">
                    <a:moveTo>
                      <a:pt x="34123" y="1"/>
                    </a:moveTo>
                    <a:lnTo>
                      <a:pt x="0" y="75106"/>
                    </a:lnTo>
                    <a:lnTo>
                      <a:pt x="28621" y="75089"/>
                    </a:lnTo>
                    <a:lnTo>
                      <a:pt x="59277" y="1"/>
                    </a:lnTo>
                    <a:close/>
                  </a:path>
                </a:pathLst>
              </a:custGeom>
              <a:solidFill>
                <a:srgbClr val="DEEBE9">
                  <a:alpha val="37500"/>
                </a:srgb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17" name="Google Shape;817;p34"/>
              <p:cNvSpPr/>
              <p:nvPr/>
            </p:nvSpPr>
            <p:spPr>
              <a:xfrm>
                <a:off x="2297612" y="1288804"/>
                <a:ext cx="1709660" cy="2165869"/>
              </a:xfrm>
              <a:custGeom>
                <a:avLst/>
                <a:gdLst/>
                <a:ahLst/>
                <a:cxnLst/>
                <a:rect l="l" t="t" r="r" b="b"/>
                <a:pathLst>
                  <a:path w="59286" h="75106" extrusionOk="0">
                    <a:moveTo>
                      <a:pt x="34132" y="1"/>
                    </a:moveTo>
                    <a:lnTo>
                      <a:pt x="0" y="75106"/>
                    </a:lnTo>
                    <a:lnTo>
                      <a:pt x="28629" y="75089"/>
                    </a:lnTo>
                    <a:lnTo>
                      <a:pt x="59285" y="1"/>
                    </a:lnTo>
                    <a:close/>
                  </a:path>
                </a:pathLst>
              </a:custGeom>
              <a:solidFill>
                <a:srgbClr val="DEEBE9">
                  <a:alpha val="37500"/>
                </a:srgb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grpSp>
        <p:nvGrpSpPr>
          <p:cNvPr id="818" name="Google Shape;818;p34"/>
          <p:cNvGrpSpPr/>
          <p:nvPr/>
        </p:nvGrpSpPr>
        <p:grpSpPr>
          <a:xfrm>
            <a:off x="-35455" y="5382503"/>
            <a:ext cx="7867301" cy="4948601"/>
            <a:chOff x="1842325" y="2576450"/>
            <a:chExt cx="3933650" cy="2474300"/>
          </a:xfrm>
        </p:grpSpPr>
        <p:sp>
          <p:nvSpPr>
            <p:cNvPr id="819" name="Google Shape;819;p34"/>
            <p:cNvSpPr/>
            <p:nvPr/>
          </p:nvSpPr>
          <p:spPr>
            <a:xfrm>
              <a:off x="1842325" y="2576450"/>
              <a:ext cx="3933650" cy="2474300"/>
            </a:xfrm>
            <a:custGeom>
              <a:avLst/>
              <a:gdLst/>
              <a:ahLst/>
              <a:cxnLst/>
              <a:rect l="l" t="t" r="r" b="b"/>
              <a:pathLst>
                <a:path w="157346" h="98972" extrusionOk="0">
                  <a:moveTo>
                    <a:pt x="59309" y="1"/>
                  </a:moveTo>
                  <a:cubicBezTo>
                    <a:pt x="58142" y="1"/>
                    <a:pt x="57008" y="267"/>
                    <a:pt x="56007" y="801"/>
                  </a:cubicBezTo>
                  <a:cubicBezTo>
                    <a:pt x="55640" y="868"/>
                    <a:pt x="55273" y="935"/>
                    <a:pt x="54940" y="1001"/>
                  </a:cubicBezTo>
                  <a:cubicBezTo>
                    <a:pt x="50003" y="2035"/>
                    <a:pt x="48201" y="5038"/>
                    <a:pt x="47534" y="7339"/>
                  </a:cubicBezTo>
                  <a:cubicBezTo>
                    <a:pt x="46834" y="9808"/>
                    <a:pt x="47267" y="12276"/>
                    <a:pt x="47501" y="13744"/>
                  </a:cubicBezTo>
                  <a:cubicBezTo>
                    <a:pt x="47534" y="13977"/>
                    <a:pt x="47601" y="14278"/>
                    <a:pt x="47601" y="14411"/>
                  </a:cubicBezTo>
                  <a:cubicBezTo>
                    <a:pt x="47634" y="15612"/>
                    <a:pt x="48001" y="16779"/>
                    <a:pt x="48368" y="17913"/>
                  </a:cubicBezTo>
                  <a:cubicBezTo>
                    <a:pt x="48502" y="18414"/>
                    <a:pt x="48702" y="19014"/>
                    <a:pt x="48835" y="19515"/>
                  </a:cubicBezTo>
                  <a:lnTo>
                    <a:pt x="48702" y="19515"/>
                  </a:lnTo>
                  <a:cubicBezTo>
                    <a:pt x="48535" y="19515"/>
                    <a:pt x="48368" y="19548"/>
                    <a:pt x="48201" y="19548"/>
                  </a:cubicBezTo>
                  <a:cubicBezTo>
                    <a:pt x="44532" y="19882"/>
                    <a:pt x="38761" y="21783"/>
                    <a:pt x="34959" y="23351"/>
                  </a:cubicBezTo>
                  <a:cubicBezTo>
                    <a:pt x="30189" y="25285"/>
                    <a:pt x="25085" y="27654"/>
                    <a:pt x="24785" y="31156"/>
                  </a:cubicBezTo>
                  <a:cubicBezTo>
                    <a:pt x="24718" y="31857"/>
                    <a:pt x="24818" y="32691"/>
                    <a:pt x="25085" y="33758"/>
                  </a:cubicBezTo>
                  <a:lnTo>
                    <a:pt x="21416" y="33758"/>
                  </a:lnTo>
                  <a:cubicBezTo>
                    <a:pt x="19448" y="33758"/>
                    <a:pt x="17513" y="34459"/>
                    <a:pt x="16012" y="35726"/>
                  </a:cubicBezTo>
                  <a:cubicBezTo>
                    <a:pt x="15578" y="36060"/>
                    <a:pt x="15178" y="36460"/>
                    <a:pt x="14844" y="36860"/>
                  </a:cubicBezTo>
                  <a:cubicBezTo>
                    <a:pt x="14677" y="37094"/>
                    <a:pt x="14511" y="37294"/>
                    <a:pt x="14344" y="37527"/>
                  </a:cubicBezTo>
                  <a:cubicBezTo>
                    <a:pt x="13410" y="38928"/>
                    <a:pt x="12910" y="40563"/>
                    <a:pt x="12910" y="42298"/>
                  </a:cubicBezTo>
                  <a:lnTo>
                    <a:pt x="12910" y="48969"/>
                  </a:lnTo>
                  <a:lnTo>
                    <a:pt x="9274" y="48969"/>
                  </a:lnTo>
                  <a:cubicBezTo>
                    <a:pt x="4137" y="48969"/>
                    <a:pt x="0" y="53139"/>
                    <a:pt x="0" y="58242"/>
                  </a:cubicBezTo>
                  <a:lnTo>
                    <a:pt x="0" y="93301"/>
                  </a:lnTo>
                  <a:cubicBezTo>
                    <a:pt x="0" y="95135"/>
                    <a:pt x="1468" y="96636"/>
                    <a:pt x="3336" y="96636"/>
                  </a:cubicBezTo>
                  <a:lnTo>
                    <a:pt x="3736" y="96636"/>
                  </a:lnTo>
                  <a:cubicBezTo>
                    <a:pt x="4170" y="97971"/>
                    <a:pt x="5438" y="98971"/>
                    <a:pt x="6939" y="98971"/>
                  </a:cubicBezTo>
                  <a:lnTo>
                    <a:pt x="12643" y="98971"/>
                  </a:lnTo>
                  <a:cubicBezTo>
                    <a:pt x="14110" y="98971"/>
                    <a:pt x="15378" y="97971"/>
                    <a:pt x="15812" y="96636"/>
                  </a:cubicBezTo>
                  <a:lnTo>
                    <a:pt x="141535" y="96636"/>
                  </a:lnTo>
                  <a:cubicBezTo>
                    <a:pt x="141968" y="97971"/>
                    <a:pt x="143203" y="98971"/>
                    <a:pt x="144704" y="98971"/>
                  </a:cubicBezTo>
                  <a:lnTo>
                    <a:pt x="150408" y="98971"/>
                  </a:lnTo>
                  <a:cubicBezTo>
                    <a:pt x="151909" y="98971"/>
                    <a:pt x="153176" y="97971"/>
                    <a:pt x="153577" y="96636"/>
                  </a:cubicBezTo>
                  <a:lnTo>
                    <a:pt x="154010" y="96636"/>
                  </a:lnTo>
                  <a:cubicBezTo>
                    <a:pt x="155845" y="96636"/>
                    <a:pt x="157346" y="95135"/>
                    <a:pt x="157346" y="93301"/>
                  </a:cubicBezTo>
                  <a:lnTo>
                    <a:pt x="157346" y="58242"/>
                  </a:lnTo>
                  <a:cubicBezTo>
                    <a:pt x="157346" y="55774"/>
                    <a:pt x="156379" y="53439"/>
                    <a:pt x="154644" y="51704"/>
                  </a:cubicBezTo>
                  <a:cubicBezTo>
                    <a:pt x="152876" y="49936"/>
                    <a:pt x="150541" y="48969"/>
                    <a:pt x="148073" y="48969"/>
                  </a:cubicBezTo>
                  <a:lnTo>
                    <a:pt x="144437" y="48969"/>
                  </a:lnTo>
                  <a:lnTo>
                    <a:pt x="144437" y="42298"/>
                  </a:lnTo>
                  <a:cubicBezTo>
                    <a:pt x="144437" y="40563"/>
                    <a:pt x="143936" y="38928"/>
                    <a:pt x="143002" y="37527"/>
                  </a:cubicBezTo>
                  <a:cubicBezTo>
                    <a:pt x="142836" y="37294"/>
                    <a:pt x="142669" y="37094"/>
                    <a:pt x="142502" y="36860"/>
                  </a:cubicBezTo>
                  <a:cubicBezTo>
                    <a:pt x="142135" y="36460"/>
                    <a:pt x="141768" y="36060"/>
                    <a:pt x="141335" y="35726"/>
                  </a:cubicBezTo>
                  <a:cubicBezTo>
                    <a:pt x="139833" y="34459"/>
                    <a:pt x="137899" y="33758"/>
                    <a:pt x="135931" y="33758"/>
                  </a:cubicBezTo>
                  <a:lnTo>
                    <a:pt x="134229" y="33758"/>
                  </a:lnTo>
                  <a:cubicBezTo>
                    <a:pt x="133929" y="28988"/>
                    <a:pt x="132762" y="22350"/>
                    <a:pt x="127625" y="22050"/>
                  </a:cubicBezTo>
                  <a:cubicBezTo>
                    <a:pt x="127358" y="22050"/>
                    <a:pt x="127091" y="22016"/>
                    <a:pt x="126824" y="22016"/>
                  </a:cubicBezTo>
                  <a:cubicBezTo>
                    <a:pt x="124189" y="22016"/>
                    <a:pt x="120353" y="22684"/>
                    <a:pt x="116984" y="23551"/>
                  </a:cubicBezTo>
                  <a:cubicBezTo>
                    <a:pt x="116383" y="22383"/>
                    <a:pt x="115483" y="21416"/>
                    <a:pt x="114415" y="20715"/>
                  </a:cubicBezTo>
                  <a:cubicBezTo>
                    <a:pt x="113948" y="18847"/>
                    <a:pt x="112414" y="17580"/>
                    <a:pt x="110679" y="16746"/>
                  </a:cubicBezTo>
                  <a:cubicBezTo>
                    <a:pt x="110713" y="16246"/>
                    <a:pt x="110713" y="15745"/>
                    <a:pt x="110746" y="15312"/>
                  </a:cubicBezTo>
                  <a:lnTo>
                    <a:pt x="110746" y="14778"/>
                  </a:lnTo>
                  <a:cubicBezTo>
                    <a:pt x="110779" y="14211"/>
                    <a:pt x="110813" y="13677"/>
                    <a:pt x="110846" y="13143"/>
                  </a:cubicBezTo>
                  <a:cubicBezTo>
                    <a:pt x="111013" y="10308"/>
                    <a:pt x="111246" y="7106"/>
                    <a:pt x="107877" y="4137"/>
                  </a:cubicBezTo>
                  <a:cubicBezTo>
                    <a:pt x="106376" y="2803"/>
                    <a:pt x="104442" y="2102"/>
                    <a:pt x="102240" y="2102"/>
                  </a:cubicBezTo>
                  <a:cubicBezTo>
                    <a:pt x="100639" y="2102"/>
                    <a:pt x="98971" y="2469"/>
                    <a:pt x="97303" y="3203"/>
                  </a:cubicBezTo>
                  <a:lnTo>
                    <a:pt x="97270" y="3203"/>
                  </a:lnTo>
                  <a:cubicBezTo>
                    <a:pt x="92800" y="3203"/>
                    <a:pt x="89131" y="6872"/>
                    <a:pt x="89131" y="11342"/>
                  </a:cubicBezTo>
                  <a:cubicBezTo>
                    <a:pt x="89131" y="13177"/>
                    <a:pt x="89798" y="14978"/>
                    <a:pt x="90932" y="16412"/>
                  </a:cubicBezTo>
                  <a:cubicBezTo>
                    <a:pt x="90965" y="16613"/>
                    <a:pt x="91032" y="16813"/>
                    <a:pt x="91065" y="16979"/>
                  </a:cubicBezTo>
                  <a:cubicBezTo>
                    <a:pt x="90865" y="19781"/>
                    <a:pt x="91699" y="22350"/>
                    <a:pt x="93367" y="24218"/>
                  </a:cubicBezTo>
                  <a:cubicBezTo>
                    <a:pt x="92867" y="24385"/>
                    <a:pt x="92400" y="24585"/>
                    <a:pt x="91933" y="24785"/>
                  </a:cubicBezTo>
                  <a:cubicBezTo>
                    <a:pt x="88930" y="25786"/>
                    <a:pt x="84894" y="29155"/>
                    <a:pt x="82292" y="31523"/>
                  </a:cubicBezTo>
                  <a:lnTo>
                    <a:pt x="74987" y="24585"/>
                  </a:lnTo>
                  <a:cubicBezTo>
                    <a:pt x="74520" y="24151"/>
                    <a:pt x="73986" y="23851"/>
                    <a:pt x="73419" y="23718"/>
                  </a:cubicBezTo>
                  <a:cubicBezTo>
                    <a:pt x="72352" y="22817"/>
                    <a:pt x="70818" y="21983"/>
                    <a:pt x="68849" y="21983"/>
                  </a:cubicBezTo>
                  <a:lnTo>
                    <a:pt x="68583" y="21983"/>
                  </a:lnTo>
                  <a:cubicBezTo>
                    <a:pt x="68216" y="21983"/>
                    <a:pt x="67882" y="22016"/>
                    <a:pt x="67549" y="22050"/>
                  </a:cubicBezTo>
                  <a:cubicBezTo>
                    <a:pt x="68349" y="20248"/>
                    <a:pt x="68816" y="18147"/>
                    <a:pt x="68816" y="16012"/>
                  </a:cubicBezTo>
                  <a:cubicBezTo>
                    <a:pt x="68816" y="15445"/>
                    <a:pt x="68816" y="14845"/>
                    <a:pt x="68783" y="14244"/>
                  </a:cubicBezTo>
                  <a:cubicBezTo>
                    <a:pt x="69950" y="13077"/>
                    <a:pt x="70617" y="11442"/>
                    <a:pt x="70617" y="9674"/>
                  </a:cubicBezTo>
                  <a:cubicBezTo>
                    <a:pt x="70617" y="7473"/>
                    <a:pt x="69583" y="5505"/>
                    <a:pt x="67915" y="4337"/>
                  </a:cubicBezTo>
                  <a:cubicBezTo>
                    <a:pt x="66748" y="2703"/>
                    <a:pt x="65013" y="1502"/>
                    <a:pt x="62812" y="935"/>
                  </a:cubicBezTo>
                  <a:cubicBezTo>
                    <a:pt x="61778" y="334"/>
                    <a:pt x="60544" y="1"/>
                    <a:pt x="59309" y="1"/>
                  </a:cubicBezTo>
                  <a:close/>
                </a:path>
              </a:pathLst>
            </a:custGeom>
            <a:solidFill>
              <a:srgbClr val="FDFD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3388425" y="2741575"/>
              <a:ext cx="135950" cy="153475"/>
            </a:xfrm>
            <a:custGeom>
              <a:avLst/>
              <a:gdLst/>
              <a:ahLst/>
              <a:cxnLst/>
              <a:rect l="l" t="t" r="r" b="b"/>
              <a:pathLst>
                <a:path w="5438" h="6139" extrusionOk="0">
                  <a:moveTo>
                    <a:pt x="2702" y="0"/>
                  </a:moveTo>
                  <a:cubicBezTo>
                    <a:pt x="1201" y="0"/>
                    <a:pt x="0" y="1368"/>
                    <a:pt x="0" y="3069"/>
                  </a:cubicBezTo>
                  <a:cubicBezTo>
                    <a:pt x="0" y="4770"/>
                    <a:pt x="1201" y="6138"/>
                    <a:pt x="2702" y="6138"/>
                  </a:cubicBezTo>
                  <a:cubicBezTo>
                    <a:pt x="4203" y="6138"/>
                    <a:pt x="5438" y="4770"/>
                    <a:pt x="5438" y="3069"/>
                  </a:cubicBezTo>
                  <a:cubicBezTo>
                    <a:pt x="5438" y="1368"/>
                    <a:pt x="4203" y="0"/>
                    <a:pt x="2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4153975" y="2739900"/>
              <a:ext cx="240200" cy="240200"/>
            </a:xfrm>
            <a:custGeom>
              <a:avLst/>
              <a:gdLst/>
              <a:ahLst/>
              <a:cxnLst/>
              <a:rect l="l" t="t" r="r" b="b"/>
              <a:pathLst>
                <a:path w="9608" h="9608" extrusionOk="0">
                  <a:moveTo>
                    <a:pt x="4804" y="1"/>
                  </a:moveTo>
                  <a:cubicBezTo>
                    <a:pt x="2169" y="1"/>
                    <a:pt x="0" y="2169"/>
                    <a:pt x="0" y="4804"/>
                  </a:cubicBezTo>
                  <a:cubicBezTo>
                    <a:pt x="0" y="7439"/>
                    <a:pt x="2169" y="9608"/>
                    <a:pt x="4804" y="9608"/>
                  </a:cubicBezTo>
                  <a:cubicBezTo>
                    <a:pt x="7439" y="9608"/>
                    <a:pt x="9607" y="7439"/>
                    <a:pt x="9607" y="4804"/>
                  </a:cubicBezTo>
                  <a:cubicBezTo>
                    <a:pt x="9607" y="2169"/>
                    <a:pt x="7439" y="1"/>
                    <a:pt x="48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3206625" y="2762400"/>
              <a:ext cx="272725" cy="428675"/>
            </a:xfrm>
            <a:custGeom>
              <a:avLst/>
              <a:gdLst/>
              <a:ahLst/>
              <a:cxnLst/>
              <a:rect l="l" t="t" r="r" b="b"/>
              <a:pathLst>
                <a:path w="10909" h="17147" extrusionOk="0">
                  <a:moveTo>
                    <a:pt x="6927" y="1"/>
                  </a:moveTo>
                  <a:cubicBezTo>
                    <a:pt x="6446" y="1"/>
                    <a:pt x="5908" y="65"/>
                    <a:pt x="5304" y="201"/>
                  </a:cubicBezTo>
                  <a:cubicBezTo>
                    <a:pt x="2436" y="835"/>
                    <a:pt x="1" y="4004"/>
                    <a:pt x="1" y="8674"/>
                  </a:cubicBezTo>
                  <a:cubicBezTo>
                    <a:pt x="1" y="13344"/>
                    <a:pt x="2369" y="17147"/>
                    <a:pt x="5304" y="17147"/>
                  </a:cubicBezTo>
                  <a:cubicBezTo>
                    <a:pt x="8273" y="17147"/>
                    <a:pt x="10908" y="13244"/>
                    <a:pt x="10908" y="8574"/>
                  </a:cubicBezTo>
                  <a:cubicBezTo>
                    <a:pt x="10908" y="4407"/>
                    <a:pt x="10908" y="1"/>
                    <a:pt x="69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4264875" y="3111825"/>
              <a:ext cx="191825" cy="222700"/>
            </a:xfrm>
            <a:custGeom>
              <a:avLst/>
              <a:gdLst/>
              <a:ahLst/>
              <a:cxnLst/>
              <a:rect l="l" t="t" r="r" b="b"/>
              <a:pathLst>
                <a:path w="7673" h="8908" extrusionOk="0">
                  <a:moveTo>
                    <a:pt x="1" y="1"/>
                  </a:moveTo>
                  <a:lnTo>
                    <a:pt x="1" y="8907"/>
                  </a:lnTo>
                  <a:lnTo>
                    <a:pt x="7673" y="8907"/>
                  </a:lnTo>
                  <a:lnTo>
                    <a:pt x="76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3214125" y="3080150"/>
              <a:ext cx="191825" cy="222675"/>
            </a:xfrm>
            <a:custGeom>
              <a:avLst/>
              <a:gdLst/>
              <a:ahLst/>
              <a:cxnLst/>
              <a:rect l="l" t="t" r="r" b="b"/>
              <a:pathLst>
                <a:path w="7673" h="8907" extrusionOk="0">
                  <a:moveTo>
                    <a:pt x="1" y="0"/>
                  </a:moveTo>
                  <a:lnTo>
                    <a:pt x="1" y="8907"/>
                  </a:lnTo>
                  <a:lnTo>
                    <a:pt x="7673" y="8907"/>
                  </a:lnTo>
                  <a:lnTo>
                    <a:pt x="76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785500" y="3220575"/>
              <a:ext cx="1055375" cy="528600"/>
            </a:xfrm>
            <a:custGeom>
              <a:avLst/>
              <a:gdLst/>
              <a:ahLst/>
              <a:cxnLst/>
              <a:rect l="l" t="t" r="r" b="b"/>
              <a:pathLst>
                <a:path w="42215" h="21144" extrusionOk="0">
                  <a:moveTo>
                    <a:pt x="19473" y="1"/>
                  </a:moveTo>
                  <a:cubicBezTo>
                    <a:pt x="6677" y="1"/>
                    <a:pt x="1372" y="3328"/>
                    <a:pt x="0" y="18701"/>
                  </a:cubicBezTo>
                  <a:cubicBezTo>
                    <a:pt x="0" y="18701"/>
                    <a:pt x="14428" y="21143"/>
                    <a:pt x="26365" y="21143"/>
                  </a:cubicBezTo>
                  <a:cubicBezTo>
                    <a:pt x="34931" y="21143"/>
                    <a:pt x="42214" y="19885"/>
                    <a:pt x="41964" y="15565"/>
                  </a:cubicBezTo>
                  <a:cubicBezTo>
                    <a:pt x="41363" y="5191"/>
                    <a:pt x="35359" y="321"/>
                    <a:pt x="21282" y="21"/>
                  </a:cubicBezTo>
                  <a:cubicBezTo>
                    <a:pt x="20663" y="8"/>
                    <a:pt x="20060" y="1"/>
                    <a:pt x="194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538650" y="3148275"/>
              <a:ext cx="755575" cy="540675"/>
            </a:xfrm>
            <a:custGeom>
              <a:avLst/>
              <a:gdLst/>
              <a:ahLst/>
              <a:cxnLst/>
              <a:rect l="l" t="t" r="r" b="b"/>
              <a:pathLst>
                <a:path w="30223" h="21627" extrusionOk="0">
                  <a:moveTo>
                    <a:pt x="20842" y="1"/>
                  </a:moveTo>
                  <a:cubicBezTo>
                    <a:pt x="20766" y="1"/>
                    <a:pt x="20691" y="4"/>
                    <a:pt x="20615" y="11"/>
                  </a:cubicBezTo>
                  <a:cubicBezTo>
                    <a:pt x="14911" y="478"/>
                    <a:pt x="468" y="6148"/>
                    <a:pt x="234" y="8583"/>
                  </a:cubicBezTo>
                  <a:cubicBezTo>
                    <a:pt x="1" y="11019"/>
                    <a:pt x="5538" y="21626"/>
                    <a:pt x="5538" y="21626"/>
                  </a:cubicBezTo>
                  <a:lnTo>
                    <a:pt x="30222" y="18090"/>
                  </a:lnTo>
                  <a:cubicBezTo>
                    <a:pt x="30222" y="18090"/>
                    <a:pt x="26422" y="1"/>
                    <a:pt x="208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556175" y="3212250"/>
              <a:ext cx="607125" cy="206800"/>
            </a:xfrm>
            <a:custGeom>
              <a:avLst/>
              <a:gdLst/>
              <a:ahLst/>
              <a:cxnLst/>
              <a:rect l="l" t="t" r="r" b="b"/>
              <a:pathLst>
                <a:path w="24285" h="8272" extrusionOk="0">
                  <a:moveTo>
                    <a:pt x="15661" y="267"/>
                  </a:moveTo>
                  <a:cubicBezTo>
                    <a:pt x="16039" y="267"/>
                    <a:pt x="16418" y="374"/>
                    <a:pt x="16712" y="587"/>
                  </a:cubicBezTo>
                  <a:cubicBezTo>
                    <a:pt x="16879" y="721"/>
                    <a:pt x="17046" y="921"/>
                    <a:pt x="17146" y="1121"/>
                  </a:cubicBezTo>
                  <a:cubicBezTo>
                    <a:pt x="17246" y="1321"/>
                    <a:pt x="17279" y="1555"/>
                    <a:pt x="17279" y="1788"/>
                  </a:cubicBezTo>
                  <a:cubicBezTo>
                    <a:pt x="17246" y="2222"/>
                    <a:pt x="17079" y="2689"/>
                    <a:pt x="16779" y="3056"/>
                  </a:cubicBezTo>
                  <a:cubicBezTo>
                    <a:pt x="16646" y="3255"/>
                    <a:pt x="16496" y="3447"/>
                    <a:pt x="16330" y="3626"/>
                  </a:cubicBezTo>
                  <a:lnTo>
                    <a:pt x="16330" y="3626"/>
                  </a:lnTo>
                  <a:cubicBezTo>
                    <a:pt x="15557" y="3290"/>
                    <a:pt x="14859" y="2807"/>
                    <a:pt x="14377" y="2155"/>
                  </a:cubicBezTo>
                  <a:cubicBezTo>
                    <a:pt x="14244" y="1955"/>
                    <a:pt x="14143" y="1721"/>
                    <a:pt x="14110" y="1521"/>
                  </a:cubicBezTo>
                  <a:cubicBezTo>
                    <a:pt x="14043" y="1288"/>
                    <a:pt x="14077" y="1054"/>
                    <a:pt x="14210" y="887"/>
                  </a:cubicBezTo>
                  <a:cubicBezTo>
                    <a:pt x="14310" y="721"/>
                    <a:pt x="14510" y="587"/>
                    <a:pt x="14711" y="487"/>
                  </a:cubicBezTo>
                  <a:cubicBezTo>
                    <a:pt x="14944" y="387"/>
                    <a:pt x="15178" y="320"/>
                    <a:pt x="15378" y="287"/>
                  </a:cubicBezTo>
                  <a:cubicBezTo>
                    <a:pt x="15471" y="274"/>
                    <a:pt x="15566" y="267"/>
                    <a:pt x="15661" y="267"/>
                  </a:cubicBezTo>
                  <a:close/>
                  <a:moveTo>
                    <a:pt x="5553" y="2751"/>
                  </a:moveTo>
                  <a:cubicBezTo>
                    <a:pt x="5570" y="2751"/>
                    <a:pt x="5587" y="2753"/>
                    <a:pt x="5604" y="2755"/>
                  </a:cubicBezTo>
                  <a:cubicBezTo>
                    <a:pt x="5804" y="2755"/>
                    <a:pt x="5971" y="2922"/>
                    <a:pt x="6138" y="3089"/>
                  </a:cubicBezTo>
                  <a:cubicBezTo>
                    <a:pt x="6305" y="3256"/>
                    <a:pt x="6438" y="3456"/>
                    <a:pt x="6571" y="3656"/>
                  </a:cubicBezTo>
                  <a:cubicBezTo>
                    <a:pt x="6838" y="4090"/>
                    <a:pt x="7038" y="4523"/>
                    <a:pt x="7138" y="4990"/>
                  </a:cubicBezTo>
                  <a:cubicBezTo>
                    <a:pt x="7205" y="5457"/>
                    <a:pt x="7138" y="5958"/>
                    <a:pt x="6872" y="6358"/>
                  </a:cubicBezTo>
                  <a:cubicBezTo>
                    <a:pt x="6847" y="6394"/>
                    <a:pt x="6822" y="6430"/>
                    <a:pt x="6796" y="6465"/>
                  </a:cubicBezTo>
                  <a:lnTo>
                    <a:pt x="6796" y="6465"/>
                  </a:lnTo>
                  <a:cubicBezTo>
                    <a:pt x="6192" y="6178"/>
                    <a:pt x="5675" y="5709"/>
                    <a:pt x="5371" y="5124"/>
                  </a:cubicBezTo>
                  <a:cubicBezTo>
                    <a:pt x="5137" y="4690"/>
                    <a:pt x="5037" y="4223"/>
                    <a:pt x="5037" y="3756"/>
                  </a:cubicBezTo>
                  <a:cubicBezTo>
                    <a:pt x="5037" y="3523"/>
                    <a:pt x="5070" y="3289"/>
                    <a:pt x="5137" y="3089"/>
                  </a:cubicBezTo>
                  <a:cubicBezTo>
                    <a:pt x="5228" y="2906"/>
                    <a:pt x="5376" y="2751"/>
                    <a:pt x="5553" y="2751"/>
                  </a:cubicBezTo>
                  <a:close/>
                  <a:moveTo>
                    <a:pt x="15655" y="1"/>
                  </a:moveTo>
                  <a:cubicBezTo>
                    <a:pt x="15551" y="1"/>
                    <a:pt x="15447" y="7"/>
                    <a:pt x="15344" y="20"/>
                  </a:cubicBezTo>
                  <a:cubicBezTo>
                    <a:pt x="15111" y="87"/>
                    <a:pt x="14844" y="154"/>
                    <a:pt x="14610" y="254"/>
                  </a:cubicBezTo>
                  <a:cubicBezTo>
                    <a:pt x="14377" y="354"/>
                    <a:pt x="14143" y="521"/>
                    <a:pt x="13977" y="754"/>
                  </a:cubicBezTo>
                  <a:cubicBezTo>
                    <a:pt x="13843" y="988"/>
                    <a:pt x="13810" y="1288"/>
                    <a:pt x="13877" y="1555"/>
                  </a:cubicBezTo>
                  <a:cubicBezTo>
                    <a:pt x="13943" y="1821"/>
                    <a:pt x="14043" y="2055"/>
                    <a:pt x="14210" y="2288"/>
                  </a:cubicBezTo>
                  <a:cubicBezTo>
                    <a:pt x="14707" y="2950"/>
                    <a:pt x="15431" y="3430"/>
                    <a:pt x="16195" y="3764"/>
                  </a:cubicBezTo>
                  <a:lnTo>
                    <a:pt x="16195" y="3764"/>
                  </a:lnTo>
                  <a:cubicBezTo>
                    <a:pt x="16065" y="3892"/>
                    <a:pt x="15926" y="4012"/>
                    <a:pt x="15778" y="4123"/>
                  </a:cubicBezTo>
                  <a:cubicBezTo>
                    <a:pt x="15011" y="4724"/>
                    <a:pt x="14143" y="5191"/>
                    <a:pt x="13276" y="5591"/>
                  </a:cubicBezTo>
                  <a:cubicBezTo>
                    <a:pt x="12376" y="5991"/>
                    <a:pt x="11442" y="6358"/>
                    <a:pt x="10508" y="6592"/>
                  </a:cubicBezTo>
                  <a:cubicBezTo>
                    <a:pt x="9900" y="6738"/>
                    <a:pt x="9292" y="6832"/>
                    <a:pt x="8684" y="6832"/>
                  </a:cubicBezTo>
                  <a:cubicBezTo>
                    <a:pt x="8325" y="6832"/>
                    <a:pt x="7965" y="6799"/>
                    <a:pt x="7605" y="6725"/>
                  </a:cubicBezTo>
                  <a:cubicBezTo>
                    <a:pt x="7381" y="6685"/>
                    <a:pt x="7160" y="6620"/>
                    <a:pt x="6948" y="6532"/>
                  </a:cubicBezTo>
                  <a:lnTo>
                    <a:pt x="6948" y="6532"/>
                  </a:lnTo>
                  <a:cubicBezTo>
                    <a:pt x="6967" y="6508"/>
                    <a:pt x="6986" y="6483"/>
                    <a:pt x="7005" y="6458"/>
                  </a:cubicBezTo>
                  <a:cubicBezTo>
                    <a:pt x="7305" y="6024"/>
                    <a:pt x="7405" y="5457"/>
                    <a:pt x="7305" y="4957"/>
                  </a:cubicBezTo>
                  <a:cubicBezTo>
                    <a:pt x="7205" y="4457"/>
                    <a:pt x="7005" y="3990"/>
                    <a:pt x="6738" y="3556"/>
                  </a:cubicBezTo>
                  <a:cubicBezTo>
                    <a:pt x="6638" y="3356"/>
                    <a:pt x="6471" y="3122"/>
                    <a:pt x="6305" y="2956"/>
                  </a:cubicBezTo>
                  <a:cubicBezTo>
                    <a:pt x="6138" y="2755"/>
                    <a:pt x="5938" y="2555"/>
                    <a:pt x="5604" y="2522"/>
                  </a:cubicBezTo>
                  <a:lnTo>
                    <a:pt x="5404" y="2522"/>
                  </a:lnTo>
                  <a:cubicBezTo>
                    <a:pt x="5337" y="2555"/>
                    <a:pt x="5237" y="2589"/>
                    <a:pt x="5204" y="2655"/>
                  </a:cubicBezTo>
                  <a:cubicBezTo>
                    <a:pt x="5070" y="2755"/>
                    <a:pt x="5004" y="2856"/>
                    <a:pt x="4937" y="2989"/>
                  </a:cubicBezTo>
                  <a:cubicBezTo>
                    <a:pt x="4803" y="3222"/>
                    <a:pt x="4770" y="3489"/>
                    <a:pt x="4770" y="3756"/>
                  </a:cubicBezTo>
                  <a:cubicBezTo>
                    <a:pt x="4770" y="4257"/>
                    <a:pt x="4904" y="4790"/>
                    <a:pt x="5137" y="5224"/>
                  </a:cubicBezTo>
                  <a:cubicBezTo>
                    <a:pt x="5452" y="5855"/>
                    <a:pt x="5996" y="6349"/>
                    <a:pt x="6624" y="6665"/>
                  </a:cubicBezTo>
                  <a:lnTo>
                    <a:pt x="6624" y="6665"/>
                  </a:lnTo>
                  <a:cubicBezTo>
                    <a:pt x="6383" y="6915"/>
                    <a:pt x="6086" y="7113"/>
                    <a:pt x="5771" y="7259"/>
                  </a:cubicBezTo>
                  <a:cubicBezTo>
                    <a:pt x="4904" y="7726"/>
                    <a:pt x="3903" y="7926"/>
                    <a:pt x="2935" y="8059"/>
                  </a:cubicBezTo>
                  <a:cubicBezTo>
                    <a:pt x="1968" y="8193"/>
                    <a:pt x="967" y="8259"/>
                    <a:pt x="0" y="8259"/>
                  </a:cubicBezTo>
                  <a:cubicBezTo>
                    <a:pt x="228" y="8267"/>
                    <a:pt x="459" y="8271"/>
                    <a:pt x="690" y="8271"/>
                  </a:cubicBezTo>
                  <a:cubicBezTo>
                    <a:pt x="1440" y="8271"/>
                    <a:pt x="2204" y="8228"/>
                    <a:pt x="2969" y="8126"/>
                  </a:cubicBezTo>
                  <a:cubicBezTo>
                    <a:pt x="3936" y="8026"/>
                    <a:pt x="4937" y="7826"/>
                    <a:pt x="5838" y="7392"/>
                  </a:cubicBezTo>
                  <a:cubicBezTo>
                    <a:pt x="6192" y="7240"/>
                    <a:pt x="6508" y="7011"/>
                    <a:pt x="6771" y="6735"/>
                  </a:cubicBezTo>
                  <a:lnTo>
                    <a:pt x="6771" y="6735"/>
                  </a:lnTo>
                  <a:cubicBezTo>
                    <a:pt x="7030" y="6851"/>
                    <a:pt x="7300" y="6937"/>
                    <a:pt x="7572" y="6992"/>
                  </a:cubicBezTo>
                  <a:cubicBezTo>
                    <a:pt x="7944" y="7066"/>
                    <a:pt x="8321" y="7099"/>
                    <a:pt x="8697" y="7099"/>
                  </a:cubicBezTo>
                  <a:cubicBezTo>
                    <a:pt x="9332" y="7099"/>
                    <a:pt x="9966" y="7005"/>
                    <a:pt x="10574" y="6858"/>
                  </a:cubicBezTo>
                  <a:cubicBezTo>
                    <a:pt x="11542" y="6625"/>
                    <a:pt x="12476" y="6258"/>
                    <a:pt x="13376" y="5858"/>
                  </a:cubicBezTo>
                  <a:cubicBezTo>
                    <a:pt x="14277" y="5457"/>
                    <a:pt x="15178" y="4957"/>
                    <a:pt x="15978" y="4323"/>
                  </a:cubicBezTo>
                  <a:cubicBezTo>
                    <a:pt x="16143" y="4188"/>
                    <a:pt x="16308" y="4040"/>
                    <a:pt x="16467" y="3877"/>
                  </a:cubicBezTo>
                  <a:lnTo>
                    <a:pt x="16467" y="3877"/>
                  </a:lnTo>
                  <a:cubicBezTo>
                    <a:pt x="16538" y="3905"/>
                    <a:pt x="16608" y="3931"/>
                    <a:pt x="16679" y="3956"/>
                  </a:cubicBezTo>
                  <a:cubicBezTo>
                    <a:pt x="17315" y="4184"/>
                    <a:pt x="17997" y="4302"/>
                    <a:pt x="18684" y="4302"/>
                  </a:cubicBezTo>
                  <a:cubicBezTo>
                    <a:pt x="19006" y="4302"/>
                    <a:pt x="19328" y="4276"/>
                    <a:pt x="19647" y="4223"/>
                  </a:cubicBezTo>
                  <a:cubicBezTo>
                    <a:pt x="20648" y="4056"/>
                    <a:pt x="21549" y="3623"/>
                    <a:pt x="22349" y="2989"/>
                  </a:cubicBezTo>
                  <a:cubicBezTo>
                    <a:pt x="23150" y="2389"/>
                    <a:pt x="23784" y="1621"/>
                    <a:pt x="24284" y="787"/>
                  </a:cubicBezTo>
                  <a:lnTo>
                    <a:pt x="24284" y="787"/>
                  </a:lnTo>
                  <a:cubicBezTo>
                    <a:pt x="23750" y="1588"/>
                    <a:pt x="23083" y="2355"/>
                    <a:pt x="22316" y="2956"/>
                  </a:cubicBezTo>
                  <a:cubicBezTo>
                    <a:pt x="21515" y="3523"/>
                    <a:pt x="20581" y="3956"/>
                    <a:pt x="19614" y="4090"/>
                  </a:cubicBezTo>
                  <a:cubicBezTo>
                    <a:pt x="19338" y="4128"/>
                    <a:pt x="19059" y="4147"/>
                    <a:pt x="18780" y="4147"/>
                  </a:cubicBezTo>
                  <a:cubicBezTo>
                    <a:pt x="18083" y="4147"/>
                    <a:pt x="17389" y="4028"/>
                    <a:pt x="16745" y="3790"/>
                  </a:cubicBezTo>
                  <a:cubicBezTo>
                    <a:pt x="16697" y="3772"/>
                    <a:pt x="16649" y="3755"/>
                    <a:pt x="16601" y="3736"/>
                  </a:cubicBezTo>
                  <a:lnTo>
                    <a:pt x="16601" y="3736"/>
                  </a:lnTo>
                  <a:cubicBezTo>
                    <a:pt x="16747" y="3577"/>
                    <a:pt x="16885" y="3406"/>
                    <a:pt x="17012" y="3222"/>
                  </a:cubicBezTo>
                  <a:cubicBezTo>
                    <a:pt x="17312" y="2822"/>
                    <a:pt x="17513" y="2322"/>
                    <a:pt x="17546" y="1788"/>
                  </a:cubicBezTo>
                  <a:cubicBezTo>
                    <a:pt x="17546" y="1521"/>
                    <a:pt x="17479" y="1254"/>
                    <a:pt x="17379" y="988"/>
                  </a:cubicBezTo>
                  <a:cubicBezTo>
                    <a:pt x="17246" y="754"/>
                    <a:pt x="17079" y="554"/>
                    <a:pt x="16845" y="387"/>
                  </a:cubicBezTo>
                  <a:cubicBezTo>
                    <a:pt x="16522" y="118"/>
                    <a:pt x="16090" y="1"/>
                    <a:pt x="156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2780500" y="3352225"/>
              <a:ext cx="442825" cy="151075"/>
            </a:xfrm>
            <a:custGeom>
              <a:avLst/>
              <a:gdLst/>
              <a:ahLst/>
              <a:cxnLst/>
              <a:rect l="l" t="t" r="r" b="b"/>
              <a:pathLst>
                <a:path w="17713" h="6043" extrusionOk="0">
                  <a:moveTo>
                    <a:pt x="11404" y="251"/>
                  </a:moveTo>
                  <a:cubicBezTo>
                    <a:pt x="11682" y="251"/>
                    <a:pt x="11952" y="325"/>
                    <a:pt x="12175" y="492"/>
                  </a:cubicBezTo>
                  <a:cubicBezTo>
                    <a:pt x="12409" y="659"/>
                    <a:pt x="12576" y="993"/>
                    <a:pt x="12576" y="1326"/>
                  </a:cubicBezTo>
                  <a:cubicBezTo>
                    <a:pt x="12542" y="1626"/>
                    <a:pt x="12409" y="1960"/>
                    <a:pt x="12209" y="2227"/>
                  </a:cubicBezTo>
                  <a:cubicBezTo>
                    <a:pt x="12110" y="2375"/>
                    <a:pt x="12002" y="2508"/>
                    <a:pt x="11883" y="2632"/>
                  </a:cubicBezTo>
                  <a:lnTo>
                    <a:pt x="11883" y="2632"/>
                  </a:lnTo>
                  <a:cubicBezTo>
                    <a:pt x="11339" y="2391"/>
                    <a:pt x="10842" y="2033"/>
                    <a:pt x="10508" y="1560"/>
                  </a:cubicBezTo>
                  <a:cubicBezTo>
                    <a:pt x="10341" y="1293"/>
                    <a:pt x="10207" y="926"/>
                    <a:pt x="10374" y="692"/>
                  </a:cubicBezTo>
                  <a:cubicBezTo>
                    <a:pt x="10474" y="559"/>
                    <a:pt x="10608" y="459"/>
                    <a:pt x="10741" y="392"/>
                  </a:cubicBezTo>
                  <a:cubicBezTo>
                    <a:pt x="10908" y="325"/>
                    <a:pt x="11075" y="292"/>
                    <a:pt x="11241" y="259"/>
                  </a:cubicBezTo>
                  <a:cubicBezTo>
                    <a:pt x="11296" y="253"/>
                    <a:pt x="11350" y="251"/>
                    <a:pt x="11404" y="251"/>
                  </a:cubicBezTo>
                  <a:close/>
                  <a:moveTo>
                    <a:pt x="4031" y="2054"/>
                  </a:moveTo>
                  <a:cubicBezTo>
                    <a:pt x="4044" y="2054"/>
                    <a:pt x="4057" y="2056"/>
                    <a:pt x="4070" y="2060"/>
                  </a:cubicBezTo>
                  <a:cubicBezTo>
                    <a:pt x="4203" y="2060"/>
                    <a:pt x="4370" y="2160"/>
                    <a:pt x="4470" y="2293"/>
                  </a:cubicBezTo>
                  <a:cubicBezTo>
                    <a:pt x="4570" y="2427"/>
                    <a:pt x="4703" y="2560"/>
                    <a:pt x="4770" y="2694"/>
                  </a:cubicBezTo>
                  <a:cubicBezTo>
                    <a:pt x="4970" y="2994"/>
                    <a:pt x="5104" y="3328"/>
                    <a:pt x="5170" y="3661"/>
                  </a:cubicBezTo>
                  <a:cubicBezTo>
                    <a:pt x="5237" y="3995"/>
                    <a:pt x="5204" y="4362"/>
                    <a:pt x="5004" y="4628"/>
                  </a:cubicBezTo>
                  <a:cubicBezTo>
                    <a:pt x="4991" y="4648"/>
                    <a:pt x="4977" y="4667"/>
                    <a:pt x="4964" y="4686"/>
                  </a:cubicBezTo>
                  <a:lnTo>
                    <a:pt x="4964" y="4686"/>
                  </a:lnTo>
                  <a:cubicBezTo>
                    <a:pt x="4540" y="4474"/>
                    <a:pt x="4176" y="4140"/>
                    <a:pt x="3970" y="3728"/>
                  </a:cubicBezTo>
                  <a:cubicBezTo>
                    <a:pt x="3803" y="3428"/>
                    <a:pt x="3703" y="3094"/>
                    <a:pt x="3703" y="2760"/>
                  </a:cubicBezTo>
                  <a:cubicBezTo>
                    <a:pt x="3703" y="2594"/>
                    <a:pt x="3736" y="2427"/>
                    <a:pt x="3803" y="2293"/>
                  </a:cubicBezTo>
                  <a:cubicBezTo>
                    <a:pt x="3861" y="2148"/>
                    <a:pt x="3944" y="2054"/>
                    <a:pt x="4031" y="2054"/>
                  </a:cubicBezTo>
                  <a:close/>
                  <a:moveTo>
                    <a:pt x="11484" y="1"/>
                  </a:moveTo>
                  <a:cubicBezTo>
                    <a:pt x="11390" y="1"/>
                    <a:pt x="11297" y="9"/>
                    <a:pt x="11208" y="25"/>
                  </a:cubicBezTo>
                  <a:cubicBezTo>
                    <a:pt x="11008" y="25"/>
                    <a:pt x="10808" y="92"/>
                    <a:pt x="10641" y="192"/>
                  </a:cubicBezTo>
                  <a:cubicBezTo>
                    <a:pt x="10474" y="259"/>
                    <a:pt x="10307" y="392"/>
                    <a:pt x="10174" y="559"/>
                  </a:cubicBezTo>
                  <a:cubicBezTo>
                    <a:pt x="10041" y="726"/>
                    <a:pt x="10041" y="959"/>
                    <a:pt x="10074" y="1159"/>
                  </a:cubicBezTo>
                  <a:cubicBezTo>
                    <a:pt x="10141" y="1359"/>
                    <a:pt x="10241" y="1526"/>
                    <a:pt x="10341" y="1693"/>
                  </a:cubicBezTo>
                  <a:cubicBezTo>
                    <a:pt x="10715" y="2174"/>
                    <a:pt x="11217" y="2526"/>
                    <a:pt x="11744" y="2767"/>
                  </a:cubicBezTo>
                  <a:lnTo>
                    <a:pt x="11744" y="2767"/>
                  </a:lnTo>
                  <a:cubicBezTo>
                    <a:pt x="11661" y="2844"/>
                    <a:pt x="11571" y="2919"/>
                    <a:pt x="11475" y="2994"/>
                  </a:cubicBezTo>
                  <a:cubicBezTo>
                    <a:pt x="10941" y="3428"/>
                    <a:pt x="10307" y="3761"/>
                    <a:pt x="9674" y="4061"/>
                  </a:cubicBezTo>
                  <a:cubicBezTo>
                    <a:pt x="9007" y="4362"/>
                    <a:pt x="8339" y="4595"/>
                    <a:pt x="7639" y="4795"/>
                  </a:cubicBezTo>
                  <a:cubicBezTo>
                    <a:pt x="7194" y="4884"/>
                    <a:pt x="6720" y="4958"/>
                    <a:pt x="6255" y="4958"/>
                  </a:cubicBezTo>
                  <a:cubicBezTo>
                    <a:pt x="6023" y="4958"/>
                    <a:pt x="5793" y="4940"/>
                    <a:pt x="5571" y="4895"/>
                  </a:cubicBezTo>
                  <a:cubicBezTo>
                    <a:pt x="5417" y="4865"/>
                    <a:pt x="5265" y="4818"/>
                    <a:pt x="5118" y="4757"/>
                  </a:cubicBezTo>
                  <a:lnTo>
                    <a:pt x="5118" y="4757"/>
                  </a:lnTo>
                  <a:cubicBezTo>
                    <a:pt x="5124" y="4747"/>
                    <a:pt x="5131" y="4738"/>
                    <a:pt x="5137" y="4729"/>
                  </a:cubicBezTo>
                  <a:cubicBezTo>
                    <a:pt x="5371" y="4428"/>
                    <a:pt x="5437" y="3995"/>
                    <a:pt x="5371" y="3628"/>
                  </a:cubicBezTo>
                  <a:cubicBezTo>
                    <a:pt x="5304" y="3261"/>
                    <a:pt x="5137" y="2927"/>
                    <a:pt x="4970" y="2594"/>
                  </a:cubicBezTo>
                  <a:cubicBezTo>
                    <a:pt x="4870" y="2427"/>
                    <a:pt x="4770" y="2293"/>
                    <a:pt x="4637" y="2127"/>
                  </a:cubicBezTo>
                  <a:cubicBezTo>
                    <a:pt x="4503" y="1993"/>
                    <a:pt x="4337" y="1860"/>
                    <a:pt x="4103" y="1826"/>
                  </a:cubicBezTo>
                  <a:lnTo>
                    <a:pt x="3936" y="1826"/>
                  </a:lnTo>
                  <a:cubicBezTo>
                    <a:pt x="3870" y="1860"/>
                    <a:pt x="3803" y="1893"/>
                    <a:pt x="3769" y="1927"/>
                  </a:cubicBezTo>
                  <a:cubicBezTo>
                    <a:pt x="3669" y="1993"/>
                    <a:pt x="3636" y="2093"/>
                    <a:pt x="3569" y="2193"/>
                  </a:cubicBezTo>
                  <a:cubicBezTo>
                    <a:pt x="3503" y="2360"/>
                    <a:pt x="3469" y="2560"/>
                    <a:pt x="3469" y="2760"/>
                  </a:cubicBezTo>
                  <a:cubicBezTo>
                    <a:pt x="3469" y="3127"/>
                    <a:pt x="3569" y="3528"/>
                    <a:pt x="3736" y="3861"/>
                  </a:cubicBezTo>
                  <a:cubicBezTo>
                    <a:pt x="3957" y="4303"/>
                    <a:pt x="4339" y="4657"/>
                    <a:pt x="4785" y="4894"/>
                  </a:cubicBezTo>
                  <a:lnTo>
                    <a:pt x="4785" y="4894"/>
                  </a:lnTo>
                  <a:cubicBezTo>
                    <a:pt x="4621" y="5057"/>
                    <a:pt x="4427" y="5184"/>
                    <a:pt x="4203" y="5296"/>
                  </a:cubicBezTo>
                  <a:cubicBezTo>
                    <a:pt x="3569" y="5629"/>
                    <a:pt x="2869" y="5763"/>
                    <a:pt x="2168" y="5896"/>
                  </a:cubicBezTo>
                  <a:cubicBezTo>
                    <a:pt x="1434" y="5996"/>
                    <a:pt x="734" y="6029"/>
                    <a:pt x="0" y="6029"/>
                  </a:cubicBezTo>
                  <a:cubicBezTo>
                    <a:pt x="197" y="6038"/>
                    <a:pt x="391" y="6043"/>
                    <a:pt x="584" y="6043"/>
                  </a:cubicBezTo>
                  <a:cubicBezTo>
                    <a:pt x="1112" y="6043"/>
                    <a:pt x="1631" y="6012"/>
                    <a:pt x="2168" y="5963"/>
                  </a:cubicBezTo>
                  <a:cubicBezTo>
                    <a:pt x="2902" y="5863"/>
                    <a:pt x="3603" y="5729"/>
                    <a:pt x="4270" y="5429"/>
                  </a:cubicBezTo>
                  <a:cubicBezTo>
                    <a:pt x="4508" y="5310"/>
                    <a:pt x="4747" y="5157"/>
                    <a:pt x="4936" y="4969"/>
                  </a:cubicBezTo>
                  <a:lnTo>
                    <a:pt x="4936" y="4969"/>
                  </a:lnTo>
                  <a:cubicBezTo>
                    <a:pt x="5119" y="5053"/>
                    <a:pt x="5310" y="5118"/>
                    <a:pt x="5504" y="5162"/>
                  </a:cubicBezTo>
                  <a:cubicBezTo>
                    <a:pt x="5773" y="5211"/>
                    <a:pt x="6047" y="5233"/>
                    <a:pt x="6321" y="5233"/>
                  </a:cubicBezTo>
                  <a:cubicBezTo>
                    <a:pt x="6792" y="5233"/>
                    <a:pt x="7262" y="5168"/>
                    <a:pt x="7706" y="5062"/>
                  </a:cubicBezTo>
                  <a:cubicBezTo>
                    <a:pt x="8439" y="4862"/>
                    <a:pt x="9107" y="4628"/>
                    <a:pt x="9774" y="4328"/>
                  </a:cubicBezTo>
                  <a:cubicBezTo>
                    <a:pt x="10441" y="4028"/>
                    <a:pt x="11108" y="3661"/>
                    <a:pt x="11675" y="3194"/>
                  </a:cubicBezTo>
                  <a:cubicBezTo>
                    <a:pt x="11801" y="3096"/>
                    <a:pt x="11915" y="2993"/>
                    <a:pt x="12022" y="2883"/>
                  </a:cubicBezTo>
                  <a:lnTo>
                    <a:pt x="12022" y="2883"/>
                  </a:lnTo>
                  <a:cubicBezTo>
                    <a:pt x="12062" y="2899"/>
                    <a:pt x="12102" y="2913"/>
                    <a:pt x="12142" y="2927"/>
                  </a:cubicBezTo>
                  <a:cubicBezTo>
                    <a:pt x="12632" y="3091"/>
                    <a:pt x="13155" y="3172"/>
                    <a:pt x="13665" y="3172"/>
                  </a:cubicBezTo>
                  <a:cubicBezTo>
                    <a:pt x="13884" y="3172"/>
                    <a:pt x="14100" y="3157"/>
                    <a:pt x="14310" y="3127"/>
                  </a:cubicBezTo>
                  <a:cubicBezTo>
                    <a:pt x="15044" y="2994"/>
                    <a:pt x="15711" y="2660"/>
                    <a:pt x="16312" y="2227"/>
                  </a:cubicBezTo>
                  <a:cubicBezTo>
                    <a:pt x="16879" y="1760"/>
                    <a:pt x="17346" y="1193"/>
                    <a:pt x="17713" y="592"/>
                  </a:cubicBezTo>
                  <a:lnTo>
                    <a:pt x="17713" y="592"/>
                  </a:lnTo>
                  <a:cubicBezTo>
                    <a:pt x="16946" y="1793"/>
                    <a:pt x="15745" y="2794"/>
                    <a:pt x="14310" y="2961"/>
                  </a:cubicBezTo>
                  <a:cubicBezTo>
                    <a:pt x="14096" y="3001"/>
                    <a:pt x="13879" y="3020"/>
                    <a:pt x="13661" y="3020"/>
                  </a:cubicBezTo>
                  <a:cubicBezTo>
                    <a:pt x="13167" y="3020"/>
                    <a:pt x="12672" y="2923"/>
                    <a:pt x="12209" y="2760"/>
                  </a:cubicBezTo>
                  <a:cubicBezTo>
                    <a:pt x="12191" y="2754"/>
                    <a:pt x="12173" y="2748"/>
                    <a:pt x="12155" y="2741"/>
                  </a:cubicBezTo>
                  <a:lnTo>
                    <a:pt x="12155" y="2741"/>
                  </a:lnTo>
                  <a:cubicBezTo>
                    <a:pt x="12254" y="2631"/>
                    <a:pt x="12348" y="2515"/>
                    <a:pt x="12442" y="2394"/>
                  </a:cubicBezTo>
                  <a:cubicBezTo>
                    <a:pt x="12642" y="2093"/>
                    <a:pt x="12809" y="1726"/>
                    <a:pt x="12843" y="1326"/>
                  </a:cubicBezTo>
                  <a:cubicBezTo>
                    <a:pt x="12843" y="926"/>
                    <a:pt x="12642" y="492"/>
                    <a:pt x="12309" y="259"/>
                  </a:cubicBezTo>
                  <a:cubicBezTo>
                    <a:pt x="12082" y="82"/>
                    <a:pt x="11778" y="1"/>
                    <a:pt x="114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4547575" y="3210675"/>
              <a:ext cx="597950" cy="438225"/>
            </a:xfrm>
            <a:custGeom>
              <a:avLst/>
              <a:gdLst/>
              <a:ahLst/>
              <a:cxnLst/>
              <a:rect l="l" t="t" r="r" b="b"/>
              <a:pathLst>
                <a:path w="23918" h="17529" extrusionOk="0">
                  <a:moveTo>
                    <a:pt x="18626" y="1"/>
                  </a:moveTo>
                  <a:cubicBezTo>
                    <a:pt x="13513" y="1"/>
                    <a:pt x="1473" y="3070"/>
                    <a:pt x="768" y="5153"/>
                  </a:cubicBezTo>
                  <a:cubicBezTo>
                    <a:pt x="1" y="7322"/>
                    <a:pt x="1902" y="17529"/>
                    <a:pt x="1902" y="17529"/>
                  </a:cubicBezTo>
                  <a:lnTo>
                    <a:pt x="22617" y="17462"/>
                  </a:lnTo>
                  <a:cubicBezTo>
                    <a:pt x="22617" y="17462"/>
                    <a:pt x="23918" y="283"/>
                    <a:pt x="19215" y="16"/>
                  </a:cubicBezTo>
                  <a:cubicBezTo>
                    <a:pt x="19031" y="6"/>
                    <a:pt x="18834" y="1"/>
                    <a:pt x="18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4561750" y="3254450"/>
              <a:ext cx="534575" cy="143450"/>
            </a:xfrm>
            <a:custGeom>
              <a:avLst/>
              <a:gdLst/>
              <a:ahLst/>
              <a:cxnLst/>
              <a:rect l="l" t="t" r="r" b="b"/>
              <a:pathLst>
                <a:path w="21383" h="5738" extrusionOk="0">
                  <a:moveTo>
                    <a:pt x="14378" y="267"/>
                  </a:moveTo>
                  <a:cubicBezTo>
                    <a:pt x="14778" y="267"/>
                    <a:pt x="15145" y="467"/>
                    <a:pt x="15345" y="767"/>
                  </a:cubicBezTo>
                  <a:cubicBezTo>
                    <a:pt x="15545" y="1101"/>
                    <a:pt x="15545" y="1534"/>
                    <a:pt x="15412" y="1901"/>
                  </a:cubicBezTo>
                  <a:cubicBezTo>
                    <a:pt x="15312" y="2268"/>
                    <a:pt x="15045" y="2602"/>
                    <a:pt x="14745" y="2902"/>
                  </a:cubicBezTo>
                  <a:cubicBezTo>
                    <a:pt x="14601" y="3064"/>
                    <a:pt x="14439" y="3215"/>
                    <a:pt x="14262" y="3352"/>
                  </a:cubicBezTo>
                  <a:lnTo>
                    <a:pt x="14262" y="3352"/>
                  </a:lnTo>
                  <a:cubicBezTo>
                    <a:pt x="13701" y="2927"/>
                    <a:pt x="13241" y="2350"/>
                    <a:pt x="13044" y="1701"/>
                  </a:cubicBezTo>
                  <a:cubicBezTo>
                    <a:pt x="13010" y="1501"/>
                    <a:pt x="12977" y="1301"/>
                    <a:pt x="13010" y="1101"/>
                  </a:cubicBezTo>
                  <a:cubicBezTo>
                    <a:pt x="13044" y="934"/>
                    <a:pt x="13144" y="734"/>
                    <a:pt x="13277" y="634"/>
                  </a:cubicBezTo>
                  <a:cubicBezTo>
                    <a:pt x="13544" y="367"/>
                    <a:pt x="13978" y="267"/>
                    <a:pt x="14378" y="267"/>
                  </a:cubicBezTo>
                  <a:close/>
                  <a:moveTo>
                    <a:pt x="5796" y="1229"/>
                  </a:moveTo>
                  <a:cubicBezTo>
                    <a:pt x="5810" y="1229"/>
                    <a:pt x="5825" y="1231"/>
                    <a:pt x="5838" y="1234"/>
                  </a:cubicBezTo>
                  <a:cubicBezTo>
                    <a:pt x="5972" y="1268"/>
                    <a:pt x="6105" y="1434"/>
                    <a:pt x="6205" y="1601"/>
                  </a:cubicBezTo>
                  <a:cubicBezTo>
                    <a:pt x="6239" y="1701"/>
                    <a:pt x="6272" y="1801"/>
                    <a:pt x="6305" y="1901"/>
                  </a:cubicBezTo>
                  <a:cubicBezTo>
                    <a:pt x="6339" y="2001"/>
                    <a:pt x="6372" y="2068"/>
                    <a:pt x="6406" y="2202"/>
                  </a:cubicBezTo>
                  <a:cubicBezTo>
                    <a:pt x="6506" y="2602"/>
                    <a:pt x="6572" y="3002"/>
                    <a:pt x="6539" y="3436"/>
                  </a:cubicBezTo>
                  <a:cubicBezTo>
                    <a:pt x="6472" y="3836"/>
                    <a:pt x="6339" y="4236"/>
                    <a:pt x="6072" y="4537"/>
                  </a:cubicBezTo>
                  <a:cubicBezTo>
                    <a:pt x="6024" y="4597"/>
                    <a:pt x="5972" y="4653"/>
                    <a:pt x="5917" y="4706"/>
                  </a:cubicBezTo>
                  <a:lnTo>
                    <a:pt x="5917" y="4706"/>
                  </a:lnTo>
                  <a:cubicBezTo>
                    <a:pt x="5477" y="4344"/>
                    <a:pt x="5175" y="3823"/>
                    <a:pt x="5105" y="3236"/>
                  </a:cubicBezTo>
                  <a:cubicBezTo>
                    <a:pt x="5038" y="2835"/>
                    <a:pt x="5071" y="2435"/>
                    <a:pt x="5171" y="2035"/>
                  </a:cubicBezTo>
                  <a:cubicBezTo>
                    <a:pt x="5238" y="1835"/>
                    <a:pt x="5305" y="1635"/>
                    <a:pt x="5438" y="1501"/>
                  </a:cubicBezTo>
                  <a:cubicBezTo>
                    <a:pt x="5528" y="1352"/>
                    <a:pt x="5671" y="1229"/>
                    <a:pt x="5796" y="1229"/>
                  </a:cubicBezTo>
                  <a:close/>
                  <a:moveTo>
                    <a:pt x="14378" y="0"/>
                  </a:moveTo>
                  <a:cubicBezTo>
                    <a:pt x="14144" y="0"/>
                    <a:pt x="13911" y="33"/>
                    <a:pt x="13711" y="100"/>
                  </a:cubicBezTo>
                  <a:cubicBezTo>
                    <a:pt x="13477" y="167"/>
                    <a:pt x="13277" y="267"/>
                    <a:pt x="13110" y="434"/>
                  </a:cubicBezTo>
                  <a:cubicBezTo>
                    <a:pt x="12910" y="600"/>
                    <a:pt x="12810" y="834"/>
                    <a:pt x="12777" y="1067"/>
                  </a:cubicBezTo>
                  <a:cubicBezTo>
                    <a:pt x="12743" y="1301"/>
                    <a:pt x="12777" y="1534"/>
                    <a:pt x="12843" y="1768"/>
                  </a:cubicBezTo>
                  <a:cubicBezTo>
                    <a:pt x="13061" y="2474"/>
                    <a:pt x="13522" y="3048"/>
                    <a:pt x="14100" y="3471"/>
                  </a:cubicBezTo>
                  <a:lnTo>
                    <a:pt x="14100" y="3471"/>
                  </a:lnTo>
                  <a:cubicBezTo>
                    <a:pt x="13996" y="3542"/>
                    <a:pt x="13888" y="3609"/>
                    <a:pt x="13777" y="3669"/>
                  </a:cubicBezTo>
                  <a:cubicBezTo>
                    <a:pt x="13077" y="4103"/>
                    <a:pt x="12276" y="4437"/>
                    <a:pt x="11476" y="4670"/>
                  </a:cubicBezTo>
                  <a:cubicBezTo>
                    <a:pt x="10675" y="4937"/>
                    <a:pt x="9841" y="5137"/>
                    <a:pt x="9007" y="5270"/>
                  </a:cubicBezTo>
                  <a:cubicBezTo>
                    <a:pt x="8702" y="5307"/>
                    <a:pt x="8392" y="5330"/>
                    <a:pt x="8085" y="5330"/>
                  </a:cubicBezTo>
                  <a:cubicBezTo>
                    <a:pt x="7552" y="5330"/>
                    <a:pt x="7025" y="5261"/>
                    <a:pt x="6539" y="5070"/>
                  </a:cubicBezTo>
                  <a:cubicBezTo>
                    <a:pt x="6365" y="5002"/>
                    <a:pt x="6201" y="4913"/>
                    <a:pt x="6050" y="4807"/>
                  </a:cubicBezTo>
                  <a:lnTo>
                    <a:pt x="6050" y="4807"/>
                  </a:lnTo>
                  <a:cubicBezTo>
                    <a:pt x="6104" y="4754"/>
                    <a:pt x="6156" y="4697"/>
                    <a:pt x="6205" y="4637"/>
                  </a:cubicBezTo>
                  <a:cubicBezTo>
                    <a:pt x="6472" y="4303"/>
                    <a:pt x="6672" y="3869"/>
                    <a:pt x="6706" y="3436"/>
                  </a:cubicBezTo>
                  <a:cubicBezTo>
                    <a:pt x="6772" y="3002"/>
                    <a:pt x="6706" y="2569"/>
                    <a:pt x="6606" y="2135"/>
                  </a:cubicBezTo>
                  <a:cubicBezTo>
                    <a:pt x="6572" y="2035"/>
                    <a:pt x="6539" y="1935"/>
                    <a:pt x="6506" y="1835"/>
                  </a:cubicBezTo>
                  <a:cubicBezTo>
                    <a:pt x="6472" y="1701"/>
                    <a:pt x="6439" y="1601"/>
                    <a:pt x="6372" y="1501"/>
                  </a:cubicBezTo>
                  <a:cubicBezTo>
                    <a:pt x="6272" y="1301"/>
                    <a:pt x="6172" y="1067"/>
                    <a:pt x="5872" y="1001"/>
                  </a:cubicBezTo>
                  <a:cubicBezTo>
                    <a:pt x="5850" y="998"/>
                    <a:pt x="5828" y="997"/>
                    <a:pt x="5807" y="997"/>
                  </a:cubicBezTo>
                  <a:cubicBezTo>
                    <a:pt x="5542" y="997"/>
                    <a:pt x="5362" y="1182"/>
                    <a:pt x="5238" y="1368"/>
                  </a:cubicBezTo>
                  <a:cubicBezTo>
                    <a:pt x="5105" y="1534"/>
                    <a:pt x="5005" y="1768"/>
                    <a:pt x="4938" y="1968"/>
                  </a:cubicBezTo>
                  <a:cubicBezTo>
                    <a:pt x="4804" y="2402"/>
                    <a:pt x="4771" y="2835"/>
                    <a:pt x="4838" y="3302"/>
                  </a:cubicBezTo>
                  <a:cubicBezTo>
                    <a:pt x="4904" y="3736"/>
                    <a:pt x="5071" y="4170"/>
                    <a:pt x="5371" y="4503"/>
                  </a:cubicBezTo>
                  <a:cubicBezTo>
                    <a:pt x="5472" y="4642"/>
                    <a:pt x="5587" y="4766"/>
                    <a:pt x="5715" y="4876"/>
                  </a:cubicBezTo>
                  <a:lnTo>
                    <a:pt x="5715" y="4876"/>
                  </a:lnTo>
                  <a:cubicBezTo>
                    <a:pt x="5515" y="5023"/>
                    <a:pt x="5293" y="5136"/>
                    <a:pt x="5071" y="5237"/>
                  </a:cubicBezTo>
                  <a:cubicBezTo>
                    <a:pt x="4271" y="5571"/>
                    <a:pt x="3403" y="5637"/>
                    <a:pt x="2569" y="5671"/>
                  </a:cubicBezTo>
                  <a:cubicBezTo>
                    <a:pt x="1702" y="5671"/>
                    <a:pt x="868" y="5604"/>
                    <a:pt x="1" y="5471"/>
                  </a:cubicBezTo>
                  <a:lnTo>
                    <a:pt x="1" y="5471"/>
                  </a:lnTo>
                  <a:cubicBezTo>
                    <a:pt x="868" y="5637"/>
                    <a:pt x="1702" y="5737"/>
                    <a:pt x="2569" y="5737"/>
                  </a:cubicBezTo>
                  <a:cubicBezTo>
                    <a:pt x="3403" y="5737"/>
                    <a:pt x="4304" y="5671"/>
                    <a:pt x="5105" y="5371"/>
                  </a:cubicBezTo>
                  <a:cubicBezTo>
                    <a:pt x="5361" y="5285"/>
                    <a:pt x="5617" y="5159"/>
                    <a:pt x="5848" y="4982"/>
                  </a:cubicBezTo>
                  <a:lnTo>
                    <a:pt x="5848" y="4982"/>
                  </a:lnTo>
                  <a:cubicBezTo>
                    <a:pt x="6026" y="5114"/>
                    <a:pt x="6224" y="5221"/>
                    <a:pt x="6439" y="5304"/>
                  </a:cubicBezTo>
                  <a:cubicBezTo>
                    <a:pt x="6978" y="5519"/>
                    <a:pt x="7544" y="5596"/>
                    <a:pt x="8112" y="5596"/>
                  </a:cubicBezTo>
                  <a:cubicBezTo>
                    <a:pt x="8423" y="5596"/>
                    <a:pt x="8734" y="5573"/>
                    <a:pt x="9041" y="5537"/>
                  </a:cubicBezTo>
                  <a:cubicBezTo>
                    <a:pt x="9908" y="5437"/>
                    <a:pt x="10742" y="5237"/>
                    <a:pt x="11543" y="4970"/>
                  </a:cubicBezTo>
                  <a:cubicBezTo>
                    <a:pt x="12376" y="4703"/>
                    <a:pt x="13177" y="4370"/>
                    <a:pt x="13911" y="3903"/>
                  </a:cubicBezTo>
                  <a:cubicBezTo>
                    <a:pt x="14050" y="3815"/>
                    <a:pt x="14188" y="3721"/>
                    <a:pt x="14324" y="3624"/>
                  </a:cubicBezTo>
                  <a:lnTo>
                    <a:pt x="14324" y="3624"/>
                  </a:lnTo>
                  <a:cubicBezTo>
                    <a:pt x="14385" y="3663"/>
                    <a:pt x="14448" y="3700"/>
                    <a:pt x="14511" y="3736"/>
                  </a:cubicBezTo>
                  <a:cubicBezTo>
                    <a:pt x="15142" y="4138"/>
                    <a:pt x="15897" y="4317"/>
                    <a:pt x="16647" y="4317"/>
                  </a:cubicBezTo>
                  <a:cubicBezTo>
                    <a:pt x="16770" y="4317"/>
                    <a:pt x="16892" y="4312"/>
                    <a:pt x="17013" y="4303"/>
                  </a:cubicBezTo>
                  <a:cubicBezTo>
                    <a:pt x="17880" y="4236"/>
                    <a:pt x="18714" y="3936"/>
                    <a:pt x="19415" y="3469"/>
                  </a:cubicBezTo>
                  <a:cubicBezTo>
                    <a:pt x="20149" y="3036"/>
                    <a:pt x="20782" y="2435"/>
                    <a:pt x="21382" y="1802"/>
                  </a:cubicBezTo>
                  <a:lnTo>
                    <a:pt x="21382" y="1802"/>
                  </a:lnTo>
                  <a:cubicBezTo>
                    <a:pt x="20782" y="2435"/>
                    <a:pt x="20115" y="2969"/>
                    <a:pt x="19381" y="3402"/>
                  </a:cubicBezTo>
                  <a:cubicBezTo>
                    <a:pt x="18648" y="3836"/>
                    <a:pt x="17847" y="4136"/>
                    <a:pt x="16980" y="4170"/>
                  </a:cubicBezTo>
                  <a:cubicBezTo>
                    <a:pt x="16920" y="4172"/>
                    <a:pt x="16861" y="4173"/>
                    <a:pt x="16801" y="4173"/>
                  </a:cubicBezTo>
                  <a:cubicBezTo>
                    <a:pt x="16027" y="4173"/>
                    <a:pt x="15259" y="3972"/>
                    <a:pt x="14578" y="3569"/>
                  </a:cubicBezTo>
                  <a:cubicBezTo>
                    <a:pt x="14545" y="3549"/>
                    <a:pt x="14513" y="3528"/>
                    <a:pt x="14480" y="3507"/>
                  </a:cubicBezTo>
                  <a:lnTo>
                    <a:pt x="14480" y="3507"/>
                  </a:lnTo>
                  <a:cubicBezTo>
                    <a:pt x="14645" y="3379"/>
                    <a:pt x="14803" y="3245"/>
                    <a:pt x="14945" y="3102"/>
                  </a:cubicBezTo>
                  <a:cubicBezTo>
                    <a:pt x="15245" y="2769"/>
                    <a:pt x="15545" y="2435"/>
                    <a:pt x="15679" y="1968"/>
                  </a:cubicBezTo>
                  <a:cubicBezTo>
                    <a:pt x="15812" y="1568"/>
                    <a:pt x="15846" y="1034"/>
                    <a:pt x="15579" y="634"/>
                  </a:cubicBezTo>
                  <a:cubicBezTo>
                    <a:pt x="15312" y="234"/>
                    <a:pt x="14845" y="0"/>
                    <a:pt x="143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4722700" y="3395375"/>
              <a:ext cx="389475" cy="105100"/>
            </a:xfrm>
            <a:custGeom>
              <a:avLst/>
              <a:gdLst/>
              <a:ahLst/>
              <a:cxnLst/>
              <a:rect l="l" t="t" r="r" b="b"/>
              <a:pathLst>
                <a:path w="15579" h="4204" extrusionOk="0">
                  <a:moveTo>
                    <a:pt x="10475" y="234"/>
                  </a:moveTo>
                  <a:cubicBezTo>
                    <a:pt x="10742" y="267"/>
                    <a:pt x="11009" y="367"/>
                    <a:pt x="11142" y="601"/>
                  </a:cubicBezTo>
                  <a:cubicBezTo>
                    <a:pt x="11309" y="834"/>
                    <a:pt x="11276" y="1135"/>
                    <a:pt x="11176" y="1368"/>
                  </a:cubicBezTo>
                  <a:cubicBezTo>
                    <a:pt x="11049" y="1798"/>
                    <a:pt x="10731" y="2132"/>
                    <a:pt x="10367" y="2399"/>
                  </a:cubicBezTo>
                  <a:lnTo>
                    <a:pt x="10367" y="2399"/>
                  </a:lnTo>
                  <a:cubicBezTo>
                    <a:pt x="9987" y="2089"/>
                    <a:pt x="9676" y="1695"/>
                    <a:pt x="9541" y="1235"/>
                  </a:cubicBezTo>
                  <a:cubicBezTo>
                    <a:pt x="9474" y="968"/>
                    <a:pt x="9508" y="668"/>
                    <a:pt x="9674" y="501"/>
                  </a:cubicBezTo>
                  <a:cubicBezTo>
                    <a:pt x="9775" y="401"/>
                    <a:pt x="9908" y="334"/>
                    <a:pt x="10041" y="301"/>
                  </a:cubicBezTo>
                  <a:lnTo>
                    <a:pt x="10242" y="234"/>
                  </a:lnTo>
                  <a:close/>
                  <a:moveTo>
                    <a:pt x="4237" y="934"/>
                  </a:moveTo>
                  <a:cubicBezTo>
                    <a:pt x="4337" y="934"/>
                    <a:pt x="4437" y="1068"/>
                    <a:pt x="4471" y="1201"/>
                  </a:cubicBezTo>
                  <a:cubicBezTo>
                    <a:pt x="4537" y="1335"/>
                    <a:pt x="4604" y="1468"/>
                    <a:pt x="4638" y="1602"/>
                  </a:cubicBezTo>
                  <a:cubicBezTo>
                    <a:pt x="4704" y="1902"/>
                    <a:pt x="4738" y="2202"/>
                    <a:pt x="4738" y="2502"/>
                  </a:cubicBezTo>
                  <a:cubicBezTo>
                    <a:pt x="4704" y="2802"/>
                    <a:pt x="4604" y="3069"/>
                    <a:pt x="4404" y="3303"/>
                  </a:cubicBezTo>
                  <a:cubicBezTo>
                    <a:pt x="4372" y="3340"/>
                    <a:pt x="4339" y="3375"/>
                    <a:pt x="4304" y="3409"/>
                  </a:cubicBezTo>
                  <a:lnTo>
                    <a:pt x="4304" y="3409"/>
                  </a:lnTo>
                  <a:cubicBezTo>
                    <a:pt x="3991" y="3155"/>
                    <a:pt x="3783" y="2786"/>
                    <a:pt x="3737" y="2369"/>
                  </a:cubicBezTo>
                  <a:cubicBezTo>
                    <a:pt x="3704" y="2069"/>
                    <a:pt x="3737" y="1768"/>
                    <a:pt x="3804" y="1501"/>
                  </a:cubicBezTo>
                  <a:cubicBezTo>
                    <a:pt x="3837" y="1368"/>
                    <a:pt x="3904" y="1235"/>
                    <a:pt x="3970" y="1101"/>
                  </a:cubicBezTo>
                  <a:cubicBezTo>
                    <a:pt x="4037" y="1001"/>
                    <a:pt x="4171" y="934"/>
                    <a:pt x="4237" y="934"/>
                  </a:cubicBezTo>
                  <a:close/>
                  <a:moveTo>
                    <a:pt x="10208" y="0"/>
                  </a:moveTo>
                  <a:lnTo>
                    <a:pt x="9975" y="67"/>
                  </a:lnTo>
                  <a:cubicBezTo>
                    <a:pt x="9808" y="100"/>
                    <a:pt x="9641" y="201"/>
                    <a:pt x="9508" y="301"/>
                  </a:cubicBezTo>
                  <a:cubicBezTo>
                    <a:pt x="9374" y="434"/>
                    <a:pt x="9308" y="601"/>
                    <a:pt x="9274" y="801"/>
                  </a:cubicBezTo>
                  <a:cubicBezTo>
                    <a:pt x="9241" y="968"/>
                    <a:pt x="9274" y="1135"/>
                    <a:pt x="9308" y="1301"/>
                  </a:cubicBezTo>
                  <a:cubicBezTo>
                    <a:pt x="9463" y="1793"/>
                    <a:pt x="9799" y="2205"/>
                    <a:pt x="10192" y="2521"/>
                  </a:cubicBezTo>
                  <a:lnTo>
                    <a:pt x="10192" y="2521"/>
                  </a:lnTo>
                  <a:cubicBezTo>
                    <a:pt x="10131" y="2560"/>
                    <a:pt x="10069" y="2599"/>
                    <a:pt x="10008" y="2636"/>
                  </a:cubicBezTo>
                  <a:lnTo>
                    <a:pt x="9608" y="2869"/>
                  </a:lnTo>
                  <a:lnTo>
                    <a:pt x="9207" y="3069"/>
                  </a:lnTo>
                  <a:cubicBezTo>
                    <a:pt x="8907" y="3203"/>
                    <a:pt x="8607" y="3269"/>
                    <a:pt x="8340" y="3369"/>
                  </a:cubicBezTo>
                  <a:cubicBezTo>
                    <a:pt x="8040" y="3503"/>
                    <a:pt x="7740" y="3536"/>
                    <a:pt x="7440" y="3636"/>
                  </a:cubicBezTo>
                  <a:cubicBezTo>
                    <a:pt x="7139" y="3703"/>
                    <a:pt x="6839" y="3770"/>
                    <a:pt x="6539" y="3803"/>
                  </a:cubicBezTo>
                  <a:cubicBezTo>
                    <a:pt x="6319" y="3828"/>
                    <a:pt x="6095" y="3843"/>
                    <a:pt x="5873" y="3843"/>
                  </a:cubicBezTo>
                  <a:cubicBezTo>
                    <a:pt x="5488" y="3843"/>
                    <a:pt x="5109" y="3797"/>
                    <a:pt x="4771" y="3670"/>
                  </a:cubicBezTo>
                  <a:cubicBezTo>
                    <a:pt x="4652" y="3628"/>
                    <a:pt x="4541" y="3573"/>
                    <a:pt x="4439" y="3507"/>
                  </a:cubicBezTo>
                  <a:lnTo>
                    <a:pt x="4439" y="3507"/>
                  </a:lnTo>
                  <a:cubicBezTo>
                    <a:pt x="4473" y="3474"/>
                    <a:pt x="4506" y="3439"/>
                    <a:pt x="4537" y="3403"/>
                  </a:cubicBezTo>
                  <a:cubicBezTo>
                    <a:pt x="4738" y="3169"/>
                    <a:pt x="4871" y="2836"/>
                    <a:pt x="4904" y="2536"/>
                  </a:cubicBezTo>
                  <a:cubicBezTo>
                    <a:pt x="4938" y="2202"/>
                    <a:pt x="4904" y="1868"/>
                    <a:pt x="4838" y="1568"/>
                  </a:cubicBezTo>
                  <a:cubicBezTo>
                    <a:pt x="4804" y="1401"/>
                    <a:pt x="4738" y="1268"/>
                    <a:pt x="4671" y="1101"/>
                  </a:cubicBezTo>
                  <a:cubicBezTo>
                    <a:pt x="4604" y="968"/>
                    <a:pt x="4504" y="768"/>
                    <a:pt x="4271" y="701"/>
                  </a:cubicBezTo>
                  <a:cubicBezTo>
                    <a:pt x="4250" y="698"/>
                    <a:pt x="4230" y="697"/>
                    <a:pt x="4211" y="697"/>
                  </a:cubicBezTo>
                  <a:cubicBezTo>
                    <a:pt x="4008" y="697"/>
                    <a:pt x="3862" y="846"/>
                    <a:pt x="3770" y="968"/>
                  </a:cubicBezTo>
                  <a:cubicBezTo>
                    <a:pt x="3670" y="1101"/>
                    <a:pt x="3603" y="1268"/>
                    <a:pt x="3570" y="1435"/>
                  </a:cubicBezTo>
                  <a:cubicBezTo>
                    <a:pt x="3470" y="1735"/>
                    <a:pt x="3437" y="2069"/>
                    <a:pt x="3503" y="2402"/>
                  </a:cubicBezTo>
                  <a:cubicBezTo>
                    <a:pt x="3548" y="2852"/>
                    <a:pt x="3775" y="3271"/>
                    <a:pt x="4112" y="3568"/>
                  </a:cubicBezTo>
                  <a:lnTo>
                    <a:pt x="4112" y="3568"/>
                  </a:lnTo>
                  <a:cubicBezTo>
                    <a:pt x="3973" y="3668"/>
                    <a:pt x="3822" y="3746"/>
                    <a:pt x="3670" y="3803"/>
                  </a:cubicBezTo>
                  <a:cubicBezTo>
                    <a:pt x="3103" y="4037"/>
                    <a:pt x="2469" y="4103"/>
                    <a:pt x="1869" y="4137"/>
                  </a:cubicBezTo>
                  <a:cubicBezTo>
                    <a:pt x="1235" y="4137"/>
                    <a:pt x="635" y="4103"/>
                    <a:pt x="1" y="4003"/>
                  </a:cubicBezTo>
                  <a:lnTo>
                    <a:pt x="1" y="4003"/>
                  </a:lnTo>
                  <a:cubicBezTo>
                    <a:pt x="601" y="4103"/>
                    <a:pt x="1235" y="4203"/>
                    <a:pt x="1869" y="4203"/>
                  </a:cubicBezTo>
                  <a:cubicBezTo>
                    <a:pt x="2469" y="4203"/>
                    <a:pt x="3136" y="4170"/>
                    <a:pt x="3737" y="3937"/>
                  </a:cubicBezTo>
                  <a:cubicBezTo>
                    <a:pt x="3900" y="3875"/>
                    <a:pt x="4075" y="3790"/>
                    <a:pt x="4240" y="3671"/>
                  </a:cubicBezTo>
                  <a:lnTo>
                    <a:pt x="4240" y="3671"/>
                  </a:lnTo>
                  <a:cubicBezTo>
                    <a:pt x="4372" y="3767"/>
                    <a:pt x="4516" y="3846"/>
                    <a:pt x="4671" y="3903"/>
                  </a:cubicBezTo>
                  <a:cubicBezTo>
                    <a:pt x="5071" y="4081"/>
                    <a:pt x="5501" y="4140"/>
                    <a:pt x="5931" y="4140"/>
                  </a:cubicBezTo>
                  <a:cubicBezTo>
                    <a:pt x="6146" y="4140"/>
                    <a:pt x="6361" y="4126"/>
                    <a:pt x="6572" y="4103"/>
                  </a:cubicBezTo>
                  <a:cubicBezTo>
                    <a:pt x="6906" y="4037"/>
                    <a:pt x="7206" y="4003"/>
                    <a:pt x="7506" y="3903"/>
                  </a:cubicBezTo>
                  <a:cubicBezTo>
                    <a:pt x="7806" y="3836"/>
                    <a:pt x="8107" y="3770"/>
                    <a:pt x="8407" y="3670"/>
                  </a:cubicBezTo>
                  <a:cubicBezTo>
                    <a:pt x="8707" y="3570"/>
                    <a:pt x="9007" y="3470"/>
                    <a:pt x="9308" y="3336"/>
                  </a:cubicBezTo>
                  <a:lnTo>
                    <a:pt x="9741" y="3136"/>
                  </a:lnTo>
                  <a:lnTo>
                    <a:pt x="10141" y="2902"/>
                  </a:lnTo>
                  <a:cubicBezTo>
                    <a:pt x="10238" y="2836"/>
                    <a:pt x="10335" y="2768"/>
                    <a:pt x="10429" y="2696"/>
                  </a:cubicBezTo>
                  <a:lnTo>
                    <a:pt x="10429" y="2696"/>
                  </a:lnTo>
                  <a:cubicBezTo>
                    <a:pt x="10467" y="2721"/>
                    <a:pt x="10504" y="2746"/>
                    <a:pt x="10542" y="2769"/>
                  </a:cubicBezTo>
                  <a:cubicBezTo>
                    <a:pt x="11025" y="3025"/>
                    <a:pt x="11557" y="3184"/>
                    <a:pt x="12096" y="3184"/>
                  </a:cubicBezTo>
                  <a:cubicBezTo>
                    <a:pt x="12189" y="3184"/>
                    <a:pt x="12283" y="3179"/>
                    <a:pt x="12376" y="3169"/>
                  </a:cubicBezTo>
                  <a:cubicBezTo>
                    <a:pt x="13010" y="3136"/>
                    <a:pt x="13611" y="2902"/>
                    <a:pt x="14144" y="2569"/>
                  </a:cubicBezTo>
                  <a:cubicBezTo>
                    <a:pt x="14678" y="2202"/>
                    <a:pt x="15145" y="1802"/>
                    <a:pt x="15579" y="1335"/>
                  </a:cubicBezTo>
                  <a:lnTo>
                    <a:pt x="15579" y="1335"/>
                  </a:lnTo>
                  <a:cubicBezTo>
                    <a:pt x="15145" y="1768"/>
                    <a:pt x="14645" y="2169"/>
                    <a:pt x="14111" y="2502"/>
                  </a:cubicBezTo>
                  <a:cubicBezTo>
                    <a:pt x="13577" y="2802"/>
                    <a:pt x="12977" y="3003"/>
                    <a:pt x="12376" y="3036"/>
                  </a:cubicBezTo>
                  <a:cubicBezTo>
                    <a:pt x="12326" y="3039"/>
                    <a:pt x="12275" y="3040"/>
                    <a:pt x="12224" y="3040"/>
                  </a:cubicBezTo>
                  <a:cubicBezTo>
                    <a:pt x="11670" y="3040"/>
                    <a:pt x="11100" y="2877"/>
                    <a:pt x="10642" y="2602"/>
                  </a:cubicBezTo>
                  <a:cubicBezTo>
                    <a:pt x="10625" y="2591"/>
                    <a:pt x="10609" y="2580"/>
                    <a:pt x="10592" y="2568"/>
                  </a:cubicBezTo>
                  <a:lnTo>
                    <a:pt x="10592" y="2568"/>
                  </a:lnTo>
                  <a:cubicBezTo>
                    <a:pt x="10956" y="2271"/>
                    <a:pt x="11276" y="1921"/>
                    <a:pt x="11442" y="1468"/>
                  </a:cubicBezTo>
                  <a:cubicBezTo>
                    <a:pt x="11542" y="1168"/>
                    <a:pt x="11576" y="768"/>
                    <a:pt x="11376" y="467"/>
                  </a:cubicBezTo>
                  <a:cubicBezTo>
                    <a:pt x="11176" y="134"/>
                    <a:pt x="10809" y="0"/>
                    <a:pt x="104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32" name="Google Shape;832;p34"/>
            <p:cNvSpPr/>
            <p:nvPr/>
          </p:nvSpPr>
          <p:spPr>
            <a:xfrm>
              <a:off x="3479325" y="3209325"/>
              <a:ext cx="193750" cy="129900"/>
            </a:xfrm>
            <a:custGeom>
              <a:avLst/>
              <a:gdLst/>
              <a:ahLst/>
              <a:cxnLst/>
              <a:rect l="l" t="t" r="r" b="b"/>
              <a:pathLst>
                <a:path w="7750" h="5196" extrusionOk="0">
                  <a:moveTo>
                    <a:pt x="3379" y="0"/>
                  </a:moveTo>
                  <a:cubicBezTo>
                    <a:pt x="3332" y="0"/>
                    <a:pt x="3284" y="2"/>
                    <a:pt x="3236" y="4"/>
                  </a:cubicBezTo>
                  <a:cubicBezTo>
                    <a:pt x="1068" y="70"/>
                    <a:pt x="0" y="1004"/>
                    <a:pt x="0" y="1004"/>
                  </a:cubicBezTo>
                  <a:lnTo>
                    <a:pt x="2135" y="1438"/>
                  </a:lnTo>
                  <a:cubicBezTo>
                    <a:pt x="2135" y="1438"/>
                    <a:pt x="1968" y="3640"/>
                    <a:pt x="5004" y="4941"/>
                  </a:cubicBezTo>
                  <a:cubicBezTo>
                    <a:pt x="5424" y="5119"/>
                    <a:pt x="5763" y="5195"/>
                    <a:pt x="6035" y="5195"/>
                  </a:cubicBezTo>
                  <a:cubicBezTo>
                    <a:pt x="7750" y="5195"/>
                    <a:pt x="6805" y="2139"/>
                    <a:pt x="6805" y="2139"/>
                  </a:cubicBezTo>
                  <a:cubicBezTo>
                    <a:pt x="6805" y="2139"/>
                    <a:pt x="5497" y="0"/>
                    <a:pt x="33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33" name="Google Shape;833;p34"/>
            <p:cNvSpPr/>
            <p:nvPr/>
          </p:nvSpPr>
          <p:spPr>
            <a:xfrm>
              <a:off x="3876275" y="3239575"/>
              <a:ext cx="972100" cy="703800"/>
            </a:xfrm>
            <a:custGeom>
              <a:avLst/>
              <a:gdLst/>
              <a:ahLst/>
              <a:cxnLst/>
              <a:rect l="l" t="t" r="r" b="b"/>
              <a:pathLst>
                <a:path w="38884" h="28152" extrusionOk="0">
                  <a:moveTo>
                    <a:pt x="19098" y="0"/>
                  </a:moveTo>
                  <a:cubicBezTo>
                    <a:pt x="17917" y="0"/>
                    <a:pt x="16688" y="97"/>
                    <a:pt x="15411" y="295"/>
                  </a:cubicBezTo>
                  <a:cubicBezTo>
                    <a:pt x="1635" y="2430"/>
                    <a:pt x="0" y="21910"/>
                    <a:pt x="0" y="21910"/>
                  </a:cubicBezTo>
                  <a:cubicBezTo>
                    <a:pt x="0" y="21910"/>
                    <a:pt x="17598" y="28152"/>
                    <a:pt x="29014" y="28152"/>
                  </a:cubicBezTo>
                  <a:cubicBezTo>
                    <a:pt x="34721" y="28152"/>
                    <a:pt x="38884" y="26591"/>
                    <a:pt x="38528" y="21910"/>
                  </a:cubicBezTo>
                  <a:cubicBezTo>
                    <a:pt x="37529" y="9171"/>
                    <a:pt x="30629" y="0"/>
                    <a:pt x="190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2015775" y="4824725"/>
              <a:ext cx="142625" cy="142625"/>
            </a:xfrm>
            <a:custGeom>
              <a:avLst/>
              <a:gdLst/>
              <a:ahLst/>
              <a:cxnLst/>
              <a:rect l="l" t="t" r="r" b="b"/>
              <a:pathLst>
                <a:path w="5705" h="5705" extrusionOk="0">
                  <a:moveTo>
                    <a:pt x="1" y="1"/>
                  </a:moveTo>
                  <a:lnTo>
                    <a:pt x="1" y="5705"/>
                  </a:lnTo>
                  <a:lnTo>
                    <a:pt x="5705" y="5705"/>
                  </a:lnTo>
                  <a:lnTo>
                    <a:pt x="57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5459900" y="4824725"/>
              <a:ext cx="142625" cy="142625"/>
            </a:xfrm>
            <a:custGeom>
              <a:avLst/>
              <a:gdLst/>
              <a:ahLst/>
              <a:cxnLst/>
              <a:rect l="l" t="t" r="r" b="b"/>
              <a:pathLst>
                <a:path w="5705" h="5705" extrusionOk="0">
                  <a:moveTo>
                    <a:pt x="1" y="1"/>
                  </a:moveTo>
                  <a:lnTo>
                    <a:pt x="1" y="5705"/>
                  </a:lnTo>
                  <a:lnTo>
                    <a:pt x="5705" y="5705"/>
                  </a:lnTo>
                  <a:lnTo>
                    <a:pt x="57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2248450" y="3503775"/>
              <a:ext cx="3121425" cy="1405200"/>
            </a:xfrm>
            <a:custGeom>
              <a:avLst/>
              <a:gdLst/>
              <a:ahLst/>
              <a:cxnLst/>
              <a:rect l="l" t="t" r="r" b="b"/>
              <a:pathLst>
                <a:path w="124857" h="56208" extrusionOk="0">
                  <a:moveTo>
                    <a:pt x="5171" y="1"/>
                  </a:moveTo>
                  <a:cubicBezTo>
                    <a:pt x="2302" y="1"/>
                    <a:pt x="0" y="2336"/>
                    <a:pt x="0" y="5205"/>
                  </a:cubicBezTo>
                  <a:lnTo>
                    <a:pt x="0" y="56208"/>
                  </a:lnTo>
                  <a:lnTo>
                    <a:pt x="124856" y="56208"/>
                  </a:lnTo>
                  <a:lnTo>
                    <a:pt x="124856" y="5205"/>
                  </a:lnTo>
                  <a:cubicBezTo>
                    <a:pt x="124856" y="2336"/>
                    <a:pt x="122554" y="1"/>
                    <a:pt x="1196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1925725" y="3884050"/>
              <a:ext cx="322750" cy="1024925"/>
            </a:xfrm>
            <a:custGeom>
              <a:avLst/>
              <a:gdLst/>
              <a:ahLst/>
              <a:cxnLst/>
              <a:rect l="l" t="t" r="r" b="b"/>
              <a:pathLst>
                <a:path w="12910" h="40997" extrusionOk="0">
                  <a:moveTo>
                    <a:pt x="5938" y="1"/>
                  </a:moveTo>
                  <a:cubicBezTo>
                    <a:pt x="2635" y="1"/>
                    <a:pt x="0" y="2669"/>
                    <a:pt x="0" y="5938"/>
                  </a:cubicBezTo>
                  <a:lnTo>
                    <a:pt x="0" y="40997"/>
                  </a:lnTo>
                  <a:lnTo>
                    <a:pt x="12909" y="40997"/>
                  </a:lnTo>
                  <a:lnTo>
                    <a:pt x="1290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5369850" y="3884050"/>
              <a:ext cx="322750" cy="1024925"/>
            </a:xfrm>
            <a:custGeom>
              <a:avLst/>
              <a:gdLst/>
              <a:ahLst/>
              <a:cxnLst/>
              <a:rect l="l" t="t" r="r" b="b"/>
              <a:pathLst>
                <a:path w="12910" h="40997" extrusionOk="0">
                  <a:moveTo>
                    <a:pt x="0" y="1"/>
                  </a:moveTo>
                  <a:lnTo>
                    <a:pt x="0" y="40997"/>
                  </a:lnTo>
                  <a:lnTo>
                    <a:pt x="12909" y="40997"/>
                  </a:lnTo>
                  <a:lnTo>
                    <a:pt x="12909" y="5938"/>
                  </a:lnTo>
                  <a:cubicBezTo>
                    <a:pt x="12909" y="2669"/>
                    <a:pt x="10241" y="1"/>
                    <a:pt x="69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1925725" y="3503775"/>
              <a:ext cx="3766875" cy="616300"/>
            </a:xfrm>
            <a:custGeom>
              <a:avLst/>
              <a:gdLst/>
              <a:ahLst/>
              <a:cxnLst/>
              <a:rect l="l" t="t" r="r" b="b"/>
              <a:pathLst>
                <a:path w="150675" h="24652" extrusionOk="0">
                  <a:moveTo>
                    <a:pt x="18080" y="1"/>
                  </a:moveTo>
                  <a:cubicBezTo>
                    <a:pt x="15211" y="1"/>
                    <a:pt x="12909" y="2336"/>
                    <a:pt x="12909" y="5205"/>
                  </a:cubicBezTo>
                  <a:lnTo>
                    <a:pt x="12909" y="8707"/>
                  </a:lnTo>
                  <a:cubicBezTo>
                    <a:pt x="12909" y="5838"/>
                    <a:pt x="15211" y="3503"/>
                    <a:pt x="18080" y="3503"/>
                  </a:cubicBezTo>
                  <a:lnTo>
                    <a:pt x="132595" y="3503"/>
                  </a:lnTo>
                  <a:cubicBezTo>
                    <a:pt x="135463" y="3503"/>
                    <a:pt x="137765" y="5838"/>
                    <a:pt x="137765" y="8707"/>
                  </a:cubicBezTo>
                  <a:lnTo>
                    <a:pt x="137765" y="5205"/>
                  </a:lnTo>
                  <a:cubicBezTo>
                    <a:pt x="137765" y="2336"/>
                    <a:pt x="135463" y="1"/>
                    <a:pt x="132595" y="1"/>
                  </a:cubicBezTo>
                  <a:close/>
                  <a:moveTo>
                    <a:pt x="5938" y="15212"/>
                  </a:moveTo>
                  <a:cubicBezTo>
                    <a:pt x="2635" y="15212"/>
                    <a:pt x="0" y="17880"/>
                    <a:pt x="0" y="21149"/>
                  </a:cubicBezTo>
                  <a:lnTo>
                    <a:pt x="0" y="24652"/>
                  </a:lnTo>
                  <a:cubicBezTo>
                    <a:pt x="0" y="21383"/>
                    <a:pt x="2635" y="18714"/>
                    <a:pt x="5938" y="18714"/>
                  </a:cubicBezTo>
                  <a:lnTo>
                    <a:pt x="12909" y="18714"/>
                  </a:lnTo>
                  <a:lnTo>
                    <a:pt x="12909" y="15212"/>
                  </a:lnTo>
                  <a:close/>
                  <a:moveTo>
                    <a:pt x="137765" y="15212"/>
                  </a:moveTo>
                  <a:lnTo>
                    <a:pt x="137765" y="18714"/>
                  </a:lnTo>
                  <a:lnTo>
                    <a:pt x="144737" y="18714"/>
                  </a:lnTo>
                  <a:cubicBezTo>
                    <a:pt x="148006" y="18714"/>
                    <a:pt x="150674" y="21383"/>
                    <a:pt x="150674" y="24652"/>
                  </a:cubicBezTo>
                  <a:lnTo>
                    <a:pt x="150674" y="21149"/>
                  </a:lnTo>
                  <a:cubicBezTo>
                    <a:pt x="150674" y="17880"/>
                    <a:pt x="148006" y="15212"/>
                    <a:pt x="144737" y="15212"/>
                  </a:cubicBezTo>
                  <a:close/>
                </a:path>
              </a:pathLst>
            </a:custGeom>
            <a:solidFill>
              <a:srgbClr val="444343">
                <a:alpha val="625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2217600" y="3568825"/>
              <a:ext cx="35875" cy="15875"/>
            </a:xfrm>
            <a:custGeom>
              <a:avLst/>
              <a:gdLst/>
              <a:ahLst/>
              <a:cxnLst/>
              <a:rect l="l" t="t" r="r" b="b"/>
              <a:pathLst>
                <a:path w="1435" h="635" fill="none" extrusionOk="0">
                  <a:moveTo>
                    <a:pt x="0" y="1"/>
                  </a:moveTo>
                  <a:lnTo>
                    <a:pt x="1434" y="6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2456100" y="3554650"/>
              <a:ext cx="9200" cy="44225"/>
            </a:xfrm>
            <a:custGeom>
              <a:avLst/>
              <a:gdLst/>
              <a:ahLst/>
              <a:cxnLst/>
              <a:rect l="l" t="t" r="r" b="b"/>
              <a:pathLst>
                <a:path w="368" h="1769" fill="none" extrusionOk="0">
                  <a:moveTo>
                    <a:pt x="0" y="1"/>
                  </a:moveTo>
                  <a:lnTo>
                    <a:pt x="367" y="1769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2671250" y="3566325"/>
              <a:ext cx="28375" cy="20875"/>
            </a:xfrm>
            <a:custGeom>
              <a:avLst/>
              <a:gdLst/>
              <a:ahLst/>
              <a:cxnLst/>
              <a:rect l="l" t="t" r="r" b="b"/>
              <a:pathLst>
                <a:path w="1135" h="835" fill="none" extrusionOk="0">
                  <a:moveTo>
                    <a:pt x="0" y="1"/>
                  </a:moveTo>
                  <a:lnTo>
                    <a:pt x="1134" y="8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2893900" y="3565500"/>
              <a:ext cx="31725" cy="22525"/>
            </a:xfrm>
            <a:custGeom>
              <a:avLst/>
              <a:gdLst/>
              <a:ahLst/>
              <a:cxnLst/>
              <a:rect l="l" t="t" r="r" b="b"/>
              <a:pathLst>
                <a:path w="1269" h="901" fill="none" extrusionOk="0">
                  <a:moveTo>
                    <a:pt x="1" y="0"/>
                  </a:moveTo>
                  <a:lnTo>
                    <a:pt x="1268" y="9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3123225" y="3561325"/>
              <a:ext cx="23375" cy="30875"/>
            </a:xfrm>
            <a:custGeom>
              <a:avLst/>
              <a:gdLst/>
              <a:ahLst/>
              <a:cxnLst/>
              <a:rect l="l" t="t" r="r" b="b"/>
              <a:pathLst>
                <a:path w="935" h="1235" fill="none" extrusionOk="0">
                  <a:moveTo>
                    <a:pt x="1" y="0"/>
                  </a:moveTo>
                  <a:lnTo>
                    <a:pt x="935" y="12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3339225" y="3575500"/>
              <a:ext cx="40050" cy="2525"/>
            </a:xfrm>
            <a:custGeom>
              <a:avLst/>
              <a:gdLst/>
              <a:ahLst/>
              <a:cxnLst/>
              <a:rect l="l" t="t" r="r" b="b"/>
              <a:pathLst>
                <a:path w="1602" h="101" fill="none" extrusionOk="0">
                  <a:moveTo>
                    <a:pt x="0" y="1"/>
                  </a:moveTo>
                  <a:lnTo>
                    <a:pt x="1602" y="1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3568550" y="3563825"/>
              <a:ext cx="31725" cy="25050"/>
            </a:xfrm>
            <a:custGeom>
              <a:avLst/>
              <a:gdLst/>
              <a:ahLst/>
              <a:cxnLst/>
              <a:rect l="l" t="t" r="r" b="b"/>
              <a:pathLst>
                <a:path w="1269" h="1002" fill="none" extrusionOk="0">
                  <a:moveTo>
                    <a:pt x="1" y="1"/>
                  </a:moveTo>
                  <a:lnTo>
                    <a:pt x="1268" y="10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3793725" y="3558000"/>
              <a:ext cx="30025" cy="37550"/>
            </a:xfrm>
            <a:custGeom>
              <a:avLst/>
              <a:gdLst/>
              <a:ahLst/>
              <a:cxnLst/>
              <a:rect l="l" t="t" r="r" b="b"/>
              <a:pathLst>
                <a:path w="1201" h="1502" fill="none" extrusionOk="0">
                  <a:moveTo>
                    <a:pt x="0" y="0"/>
                  </a:moveTo>
                  <a:lnTo>
                    <a:pt x="1201" y="15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4027225" y="3558000"/>
              <a:ext cx="12525" cy="37550"/>
            </a:xfrm>
            <a:custGeom>
              <a:avLst/>
              <a:gdLst/>
              <a:ahLst/>
              <a:cxnLst/>
              <a:rect l="l" t="t" r="r" b="b"/>
              <a:pathLst>
                <a:path w="501" h="1502" fill="none" extrusionOk="0">
                  <a:moveTo>
                    <a:pt x="0" y="0"/>
                  </a:moveTo>
                  <a:lnTo>
                    <a:pt x="500" y="15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4244875" y="3564650"/>
              <a:ext cx="26700" cy="23375"/>
            </a:xfrm>
            <a:custGeom>
              <a:avLst/>
              <a:gdLst/>
              <a:ahLst/>
              <a:cxnLst/>
              <a:rect l="l" t="t" r="r" b="b"/>
              <a:pathLst>
                <a:path w="1068" h="935" fill="none" extrusionOk="0">
                  <a:moveTo>
                    <a:pt x="0" y="1"/>
                  </a:moveTo>
                  <a:lnTo>
                    <a:pt x="1068" y="9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4482550" y="3556325"/>
              <a:ext cx="1675" cy="40050"/>
            </a:xfrm>
            <a:custGeom>
              <a:avLst/>
              <a:gdLst/>
              <a:ahLst/>
              <a:cxnLst/>
              <a:rect l="l" t="t" r="r" b="b"/>
              <a:pathLst>
                <a:path w="67" h="1602" fill="none" extrusionOk="0">
                  <a:moveTo>
                    <a:pt x="67" y="0"/>
                  </a:moveTo>
                  <a:lnTo>
                    <a:pt x="0" y="16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4701850" y="3554650"/>
              <a:ext cx="12550" cy="43400"/>
            </a:xfrm>
            <a:custGeom>
              <a:avLst/>
              <a:gdLst/>
              <a:ahLst/>
              <a:cxnLst/>
              <a:rect l="l" t="t" r="r" b="b"/>
              <a:pathLst>
                <a:path w="502" h="1736" fill="none" extrusionOk="0">
                  <a:moveTo>
                    <a:pt x="1" y="1"/>
                  </a:moveTo>
                  <a:lnTo>
                    <a:pt x="501" y="17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4919525" y="3563000"/>
              <a:ext cx="25875" cy="27525"/>
            </a:xfrm>
            <a:custGeom>
              <a:avLst/>
              <a:gdLst/>
              <a:ahLst/>
              <a:cxnLst/>
              <a:rect l="l" t="t" r="r" b="b"/>
              <a:pathLst>
                <a:path w="1035" h="1101" fill="none" extrusionOk="0">
                  <a:moveTo>
                    <a:pt x="0" y="0"/>
                  </a:moveTo>
                  <a:lnTo>
                    <a:pt x="1034" y="11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5139675" y="3570500"/>
              <a:ext cx="35875" cy="12525"/>
            </a:xfrm>
            <a:custGeom>
              <a:avLst/>
              <a:gdLst/>
              <a:ahLst/>
              <a:cxnLst/>
              <a:rect l="l" t="t" r="r" b="b"/>
              <a:pathLst>
                <a:path w="1435" h="501" fill="none" extrusionOk="0">
                  <a:moveTo>
                    <a:pt x="0" y="0"/>
                  </a:moveTo>
                  <a:lnTo>
                    <a:pt x="1435" y="5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5364000" y="3571325"/>
              <a:ext cx="36725" cy="10875"/>
            </a:xfrm>
            <a:custGeom>
              <a:avLst/>
              <a:gdLst/>
              <a:ahLst/>
              <a:cxnLst/>
              <a:rect l="l" t="t" r="r" b="b"/>
              <a:pathLst>
                <a:path w="1469" h="435" fill="none" extrusionOk="0">
                  <a:moveTo>
                    <a:pt x="1" y="1"/>
                  </a:moveTo>
                  <a:lnTo>
                    <a:pt x="1468" y="4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2230925" y="3733125"/>
              <a:ext cx="10050" cy="46725"/>
            </a:xfrm>
            <a:custGeom>
              <a:avLst/>
              <a:gdLst/>
              <a:ahLst/>
              <a:cxnLst/>
              <a:rect l="l" t="t" r="r" b="b"/>
              <a:pathLst>
                <a:path w="402" h="1869" fill="none" extrusionOk="0">
                  <a:moveTo>
                    <a:pt x="1" y="0"/>
                  </a:moveTo>
                  <a:lnTo>
                    <a:pt x="401" y="18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2455250" y="3736450"/>
              <a:ext cx="10875" cy="40050"/>
            </a:xfrm>
            <a:custGeom>
              <a:avLst/>
              <a:gdLst/>
              <a:ahLst/>
              <a:cxnLst/>
              <a:rect l="l" t="t" r="r" b="b"/>
              <a:pathLst>
                <a:path w="435" h="1602" fill="none" extrusionOk="0">
                  <a:moveTo>
                    <a:pt x="1" y="1"/>
                  </a:moveTo>
                  <a:lnTo>
                    <a:pt x="434" y="16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2677075" y="3739775"/>
              <a:ext cx="16700" cy="33400"/>
            </a:xfrm>
            <a:custGeom>
              <a:avLst/>
              <a:gdLst/>
              <a:ahLst/>
              <a:cxnLst/>
              <a:rect l="l" t="t" r="r" b="b"/>
              <a:pathLst>
                <a:path w="668" h="1336" fill="none" extrusionOk="0">
                  <a:moveTo>
                    <a:pt x="1" y="1"/>
                  </a:moveTo>
                  <a:lnTo>
                    <a:pt x="668" y="13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2898075" y="3743950"/>
              <a:ext cx="24200" cy="25875"/>
            </a:xfrm>
            <a:custGeom>
              <a:avLst/>
              <a:gdLst/>
              <a:ahLst/>
              <a:cxnLst/>
              <a:rect l="l" t="t" r="r" b="b"/>
              <a:pathLst>
                <a:path w="968" h="1035" fill="none" extrusionOk="0">
                  <a:moveTo>
                    <a:pt x="0" y="1"/>
                  </a:moveTo>
                  <a:lnTo>
                    <a:pt x="968" y="10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3119900" y="3743125"/>
              <a:ext cx="30050" cy="26700"/>
            </a:xfrm>
            <a:custGeom>
              <a:avLst/>
              <a:gdLst/>
              <a:ahLst/>
              <a:cxnLst/>
              <a:rect l="l" t="t" r="r" b="b"/>
              <a:pathLst>
                <a:path w="1202" h="1068" fill="none" extrusionOk="0">
                  <a:moveTo>
                    <a:pt x="0" y="0"/>
                  </a:moveTo>
                  <a:lnTo>
                    <a:pt x="1201" y="10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3346725" y="3740625"/>
              <a:ext cx="25875" cy="31700"/>
            </a:xfrm>
            <a:custGeom>
              <a:avLst/>
              <a:gdLst/>
              <a:ahLst/>
              <a:cxnLst/>
              <a:rect l="l" t="t" r="r" b="b"/>
              <a:pathLst>
                <a:path w="1035" h="1268" fill="none" extrusionOk="0">
                  <a:moveTo>
                    <a:pt x="1" y="0"/>
                  </a:moveTo>
                  <a:lnTo>
                    <a:pt x="1035" y="12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61" name="Google Shape;861;p34"/>
            <p:cNvSpPr/>
            <p:nvPr/>
          </p:nvSpPr>
          <p:spPr>
            <a:xfrm>
              <a:off x="3568550" y="3752300"/>
              <a:ext cx="31725" cy="8350"/>
            </a:xfrm>
            <a:custGeom>
              <a:avLst/>
              <a:gdLst/>
              <a:ahLst/>
              <a:cxnLst/>
              <a:rect l="l" t="t" r="r" b="b"/>
              <a:pathLst>
                <a:path w="1269" h="334" fill="none" extrusionOk="0">
                  <a:moveTo>
                    <a:pt x="1" y="0"/>
                  </a:moveTo>
                  <a:lnTo>
                    <a:pt x="1268" y="3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62" name="Google Shape;862;p34"/>
            <p:cNvSpPr/>
            <p:nvPr/>
          </p:nvSpPr>
          <p:spPr>
            <a:xfrm>
              <a:off x="3783700" y="3748950"/>
              <a:ext cx="50900" cy="15050"/>
            </a:xfrm>
            <a:custGeom>
              <a:avLst/>
              <a:gdLst/>
              <a:ahLst/>
              <a:cxnLst/>
              <a:rect l="l" t="t" r="r" b="b"/>
              <a:pathLst>
                <a:path w="2036" h="602" fill="none" extrusionOk="0">
                  <a:moveTo>
                    <a:pt x="1" y="1"/>
                  </a:moveTo>
                  <a:lnTo>
                    <a:pt x="2036" y="6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63" name="Google Shape;863;p34"/>
            <p:cNvSpPr/>
            <p:nvPr/>
          </p:nvSpPr>
          <p:spPr>
            <a:xfrm>
              <a:off x="4018050" y="3735625"/>
              <a:ext cx="31700" cy="41700"/>
            </a:xfrm>
            <a:custGeom>
              <a:avLst/>
              <a:gdLst/>
              <a:ahLst/>
              <a:cxnLst/>
              <a:rect l="l" t="t" r="r" b="b"/>
              <a:pathLst>
                <a:path w="1268" h="1668" fill="none" extrusionOk="0">
                  <a:moveTo>
                    <a:pt x="0" y="0"/>
                  </a:moveTo>
                  <a:lnTo>
                    <a:pt x="1268" y="16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64" name="Google Shape;864;p34"/>
            <p:cNvSpPr/>
            <p:nvPr/>
          </p:nvSpPr>
          <p:spPr>
            <a:xfrm>
              <a:off x="4246525" y="3738125"/>
              <a:ext cx="24225" cy="36700"/>
            </a:xfrm>
            <a:custGeom>
              <a:avLst/>
              <a:gdLst/>
              <a:ahLst/>
              <a:cxnLst/>
              <a:rect l="l" t="t" r="r" b="b"/>
              <a:pathLst>
                <a:path w="969" h="1468" fill="none" extrusionOk="0">
                  <a:moveTo>
                    <a:pt x="1" y="0"/>
                  </a:moveTo>
                  <a:lnTo>
                    <a:pt x="968" y="14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65" name="Google Shape;865;p34"/>
            <p:cNvSpPr/>
            <p:nvPr/>
          </p:nvSpPr>
          <p:spPr>
            <a:xfrm>
              <a:off x="4464200" y="3747300"/>
              <a:ext cx="38375" cy="18350"/>
            </a:xfrm>
            <a:custGeom>
              <a:avLst/>
              <a:gdLst/>
              <a:ahLst/>
              <a:cxnLst/>
              <a:rect l="l" t="t" r="r" b="b"/>
              <a:pathLst>
                <a:path w="1535" h="734" fill="none" extrusionOk="0">
                  <a:moveTo>
                    <a:pt x="0" y="0"/>
                  </a:moveTo>
                  <a:lnTo>
                    <a:pt x="1535" y="7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66" name="Google Shape;866;p34"/>
            <p:cNvSpPr/>
            <p:nvPr/>
          </p:nvSpPr>
          <p:spPr>
            <a:xfrm>
              <a:off x="4702700" y="3738950"/>
              <a:ext cx="10850" cy="35050"/>
            </a:xfrm>
            <a:custGeom>
              <a:avLst/>
              <a:gdLst/>
              <a:ahLst/>
              <a:cxnLst/>
              <a:rect l="l" t="t" r="r" b="b"/>
              <a:pathLst>
                <a:path w="434" h="1402" fill="none" extrusionOk="0">
                  <a:moveTo>
                    <a:pt x="0" y="1"/>
                  </a:moveTo>
                  <a:lnTo>
                    <a:pt x="434" y="14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67" name="Google Shape;867;p34"/>
            <p:cNvSpPr/>
            <p:nvPr/>
          </p:nvSpPr>
          <p:spPr>
            <a:xfrm>
              <a:off x="4912000" y="3752300"/>
              <a:ext cx="41725" cy="8350"/>
            </a:xfrm>
            <a:custGeom>
              <a:avLst/>
              <a:gdLst/>
              <a:ahLst/>
              <a:cxnLst/>
              <a:rect l="l" t="t" r="r" b="b"/>
              <a:pathLst>
                <a:path w="1669" h="334" fill="none" extrusionOk="0">
                  <a:moveTo>
                    <a:pt x="1" y="334"/>
                  </a:moveTo>
                  <a:lnTo>
                    <a:pt x="1669" y="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68" name="Google Shape;868;p34"/>
            <p:cNvSpPr/>
            <p:nvPr/>
          </p:nvSpPr>
          <p:spPr>
            <a:xfrm>
              <a:off x="5143850" y="3742300"/>
              <a:ext cx="27550" cy="28375"/>
            </a:xfrm>
            <a:custGeom>
              <a:avLst/>
              <a:gdLst/>
              <a:ahLst/>
              <a:cxnLst/>
              <a:rect l="l" t="t" r="r" b="b"/>
              <a:pathLst>
                <a:path w="1102" h="1135" fill="none" extrusionOk="0">
                  <a:moveTo>
                    <a:pt x="0" y="0"/>
                  </a:moveTo>
                  <a:lnTo>
                    <a:pt x="1101" y="11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69" name="Google Shape;869;p34"/>
            <p:cNvSpPr/>
            <p:nvPr/>
          </p:nvSpPr>
          <p:spPr>
            <a:xfrm>
              <a:off x="5374000" y="3743125"/>
              <a:ext cx="16700" cy="26700"/>
            </a:xfrm>
            <a:custGeom>
              <a:avLst/>
              <a:gdLst/>
              <a:ahLst/>
              <a:cxnLst/>
              <a:rect l="l" t="t" r="r" b="b"/>
              <a:pathLst>
                <a:path w="668" h="1068" fill="none" extrusionOk="0">
                  <a:moveTo>
                    <a:pt x="1" y="0"/>
                  </a:moveTo>
                  <a:lnTo>
                    <a:pt x="668" y="10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70" name="Google Shape;870;p34"/>
            <p:cNvSpPr/>
            <p:nvPr/>
          </p:nvSpPr>
          <p:spPr>
            <a:xfrm>
              <a:off x="2004100" y="3918250"/>
              <a:ext cx="14200" cy="36725"/>
            </a:xfrm>
            <a:custGeom>
              <a:avLst/>
              <a:gdLst/>
              <a:ahLst/>
              <a:cxnLst/>
              <a:rect l="l" t="t" r="r" b="b"/>
              <a:pathLst>
                <a:path w="568" h="1469" fill="none" extrusionOk="0">
                  <a:moveTo>
                    <a:pt x="1" y="0"/>
                  </a:moveTo>
                  <a:lnTo>
                    <a:pt x="568" y="14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71" name="Google Shape;871;p34"/>
            <p:cNvSpPr/>
            <p:nvPr/>
          </p:nvSpPr>
          <p:spPr>
            <a:xfrm>
              <a:off x="2230100" y="3915750"/>
              <a:ext cx="10875" cy="41725"/>
            </a:xfrm>
            <a:custGeom>
              <a:avLst/>
              <a:gdLst/>
              <a:ahLst/>
              <a:cxnLst/>
              <a:rect l="l" t="t" r="r" b="b"/>
              <a:pathLst>
                <a:path w="435" h="1669" fill="none" extrusionOk="0">
                  <a:moveTo>
                    <a:pt x="0" y="0"/>
                  </a:moveTo>
                  <a:lnTo>
                    <a:pt x="434" y="16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72" name="Google Shape;872;p34"/>
            <p:cNvSpPr/>
            <p:nvPr/>
          </p:nvSpPr>
          <p:spPr>
            <a:xfrm>
              <a:off x="2437750" y="3934100"/>
              <a:ext cx="45050" cy="4175"/>
            </a:xfrm>
            <a:custGeom>
              <a:avLst/>
              <a:gdLst/>
              <a:ahLst/>
              <a:cxnLst/>
              <a:rect l="l" t="t" r="r" b="b"/>
              <a:pathLst>
                <a:path w="1802" h="167" fill="none" extrusionOk="0">
                  <a:moveTo>
                    <a:pt x="0" y="167"/>
                  </a:moveTo>
                  <a:lnTo>
                    <a:pt x="1802" y="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73" name="Google Shape;873;p34"/>
            <p:cNvSpPr/>
            <p:nvPr/>
          </p:nvSpPr>
          <p:spPr>
            <a:xfrm>
              <a:off x="2674575" y="3915750"/>
              <a:ext cx="21725" cy="40875"/>
            </a:xfrm>
            <a:custGeom>
              <a:avLst/>
              <a:gdLst/>
              <a:ahLst/>
              <a:cxnLst/>
              <a:rect l="l" t="t" r="r" b="b"/>
              <a:pathLst>
                <a:path w="869" h="1635" fill="none" extrusionOk="0">
                  <a:moveTo>
                    <a:pt x="1" y="0"/>
                  </a:moveTo>
                  <a:lnTo>
                    <a:pt x="868" y="16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74" name="Google Shape;874;p34"/>
            <p:cNvSpPr/>
            <p:nvPr/>
          </p:nvSpPr>
          <p:spPr>
            <a:xfrm>
              <a:off x="2895575" y="3924925"/>
              <a:ext cx="29200" cy="23375"/>
            </a:xfrm>
            <a:custGeom>
              <a:avLst/>
              <a:gdLst/>
              <a:ahLst/>
              <a:cxnLst/>
              <a:rect l="l" t="t" r="r" b="b"/>
              <a:pathLst>
                <a:path w="1168" h="935" fill="none" extrusionOk="0">
                  <a:moveTo>
                    <a:pt x="0" y="0"/>
                  </a:moveTo>
                  <a:lnTo>
                    <a:pt x="1168" y="9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75" name="Google Shape;875;p34"/>
            <p:cNvSpPr/>
            <p:nvPr/>
          </p:nvSpPr>
          <p:spPr>
            <a:xfrm>
              <a:off x="3122400" y="3928250"/>
              <a:ext cx="24200" cy="15875"/>
            </a:xfrm>
            <a:custGeom>
              <a:avLst/>
              <a:gdLst/>
              <a:ahLst/>
              <a:cxnLst/>
              <a:rect l="l" t="t" r="r" b="b"/>
              <a:pathLst>
                <a:path w="968" h="635" fill="none" extrusionOk="0">
                  <a:moveTo>
                    <a:pt x="1" y="1"/>
                  </a:moveTo>
                  <a:lnTo>
                    <a:pt x="968" y="6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76" name="Google Shape;876;p34"/>
            <p:cNvSpPr/>
            <p:nvPr/>
          </p:nvSpPr>
          <p:spPr>
            <a:xfrm>
              <a:off x="3355075" y="3914900"/>
              <a:ext cx="9200" cy="42575"/>
            </a:xfrm>
            <a:custGeom>
              <a:avLst/>
              <a:gdLst/>
              <a:ahLst/>
              <a:cxnLst/>
              <a:rect l="l" t="t" r="r" b="b"/>
              <a:pathLst>
                <a:path w="368" h="1703" fill="none" extrusionOk="0">
                  <a:moveTo>
                    <a:pt x="367" y="1"/>
                  </a:moveTo>
                  <a:lnTo>
                    <a:pt x="0" y="17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77" name="Google Shape;877;p34"/>
            <p:cNvSpPr/>
            <p:nvPr/>
          </p:nvSpPr>
          <p:spPr>
            <a:xfrm>
              <a:off x="3575225" y="3916575"/>
              <a:ext cx="18375" cy="39225"/>
            </a:xfrm>
            <a:custGeom>
              <a:avLst/>
              <a:gdLst/>
              <a:ahLst/>
              <a:cxnLst/>
              <a:rect l="l" t="t" r="r" b="b"/>
              <a:pathLst>
                <a:path w="735" h="1569" fill="none" extrusionOk="0">
                  <a:moveTo>
                    <a:pt x="0" y="1"/>
                  </a:moveTo>
                  <a:lnTo>
                    <a:pt x="734" y="15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78" name="Google Shape;878;p34"/>
            <p:cNvSpPr/>
            <p:nvPr/>
          </p:nvSpPr>
          <p:spPr>
            <a:xfrm>
              <a:off x="3786200" y="3929925"/>
              <a:ext cx="45900" cy="13375"/>
            </a:xfrm>
            <a:custGeom>
              <a:avLst/>
              <a:gdLst/>
              <a:ahLst/>
              <a:cxnLst/>
              <a:rect l="l" t="t" r="r" b="b"/>
              <a:pathLst>
                <a:path w="1836" h="535" fill="none" extrusionOk="0">
                  <a:moveTo>
                    <a:pt x="1" y="534"/>
                  </a:moveTo>
                  <a:lnTo>
                    <a:pt x="1835" y="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79" name="Google Shape;879;p34"/>
            <p:cNvSpPr/>
            <p:nvPr/>
          </p:nvSpPr>
          <p:spPr>
            <a:xfrm>
              <a:off x="4016375" y="3931600"/>
              <a:ext cx="35050" cy="10025"/>
            </a:xfrm>
            <a:custGeom>
              <a:avLst/>
              <a:gdLst/>
              <a:ahLst/>
              <a:cxnLst/>
              <a:rect l="l" t="t" r="r" b="b"/>
              <a:pathLst>
                <a:path w="1402" h="401" fill="none" extrusionOk="0">
                  <a:moveTo>
                    <a:pt x="0" y="0"/>
                  </a:moveTo>
                  <a:lnTo>
                    <a:pt x="1401" y="40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80" name="Google Shape;880;p34"/>
            <p:cNvSpPr/>
            <p:nvPr/>
          </p:nvSpPr>
          <p:spPr>
            <a:xfrm>
              <a:off x="4246525" y="3917425"/>
              <a:ext cx="23375" cy="38375"/>
            </a:xfrm>
            <a:custGeom>
              <a:avLst/>
              <a:gdLst/>
              <a:ahLst/>
              <a:cxnLst/>
              <a:rect l="l" t="t" r="r" b="b"/>
              <a:pathLst>
                <a:path w="935" h="1535" fill="none" extrusionOk="0">
                  <a:moveTo>
                    <a:pt x="1" y="0"/>
                  </a:moveTo>
                  <a:lnTo>
                    <a:pt x="935" y="15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81" name="Google Shape;881;p34"/>
            <p:cNvSpPr/>
            <p:nvPr/>
          </p:nvSpPr>
          <p:spPr>
            <a:xfrm>
              <a:off x="4465025" y="3930750"/>
              <a:ext cx="36725" cy="10875"/>
            </a:xfrm>
            <a:custGeom>
              <a:avLst/>
              <a:gdLst/>
              <a:ahLst/>
              <a:cxnLst/>
              <a:rect l="l" t="t" r="r" b="b"/>
              <a:pathLst>
                <a:path w="1469" h="435" fill="none" extrusionOk="0">
                  <a:moveTo>
                    <a:pt x="1" y="1"/>
                  </a:moveTo>
                  <a:lnTo>
                    <a:pt x="1468" y="4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82" name="Google Shape;882;p34"/>
            <p:cNvSpPr/>
            <p:nvPr/>
          </p:nvSpPr>
          <p:spPr>
            <a:xfrm>
              <a:off x="4698525" y="3922425"/>
              <a:ext cx="19200" cy="28375"/>
            </a:xfrm>
            <a:custGeom>
              <a:avLst/>
              <a:gdLst/>
              <a:ahLst/>
              <a:cxnLst/>
              <a:rect l="l" t="t" r="r" b="b"/>
              <a:pathLst>
                <a:path w="768" h="1135" fill="none" extrusionOk="0">
                  <a:moveTo>
                    <a:pt x="1" y="0"/>
                  </a:moveTo>
                  <a:lnTo>
                    <a:pt x="768" y="11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83" name="Google Shape;883;p34"/>
            <p:cNvSpPr/>
            <p:nvPr/>
          </p:nvSpPr>
          <p:spPr>
            <a:xfrm>
              <a:off x="4918675" y="3924075"/>
              <a:ext cx="27550" cy="24225"/>
            </a:xfrm>
            <a:custGeom>
              <a:avLst/>
              <a:gdLst/>
              <a:ahLst/>
              <a:cxnLst/>
              <a:rect l="l" t="t" r="r" b="b"/>
              <a:pathLst>
                <a:path w="1102" h="969" fill="none" extrusionOk="0">
                  <a:moveTo>
                    <a:pt x="1" y="1"/>
                  </a:moveTo>
                  <a:lnTo>
                    <a:pt x="1102" y="9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84" name="Google Shape;884;p34"/>
            <p:cNvSpPr/>
            <p:nvPr/>
          </p:nvSpPr>
          <p:spPr>
            <a:xfrm>
              <a:off x="5152175" y="3915750"/>
              <a:ext cx="10875" cy="41725"/>
            </a:xfrm>
            <a:custGeom>
              <a:avLst/>
              <a:gdLst/>
              <a:ahLst/>
              <a:cxnLst/>
              <a:rect l="l" t="t" r="r" b="b"/>
              <a:pathLst>
                <a:path w="435" h="1669" fill="none" extrusionOk="0">
                  <a:moveTo>
                    <a:pt x="434" y="0"/>
                  </a:moveTo>
                  <a:lnTo>
                    <a:pt x="1" y="16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85" name="Google Shape;885;p34"/>
            <p:cNvSpPr/>
            <p:nvPr/>
          </p:nvSpPr>
          <p:spPr>
            <a:xfrm>
              <a:off x="5374850" y="3923250"/>
              <a:ext cx="15025" cy="25875"/>
            </a:xfrm>
            <a:custGeom>
              <a:avLst/>
              <a:gdLst/>
              <a:ahLst/>
              <a:cxnLst/>
              <a:rect l="l" t="t" r="r" b="b"/>
              <a:pathLst>
                <a:path w="601" h="1035" fill="none" extrusionOk="0">
                  <a:moveTo>
                    <a:pt x="0" y="1"/>
                  </a:moveTo>
                  <a:lnTo>
                    <a:pt x="601" y="10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86" name="Google Shape;886;p34"/>
            <p:cNvSpPr/>
            <p:nvPr/>
          </p:nvSpPr>
          <p:spPr>
            <a:xfrm>
              <a:off x="5591675" y="3920750"/>
              <a:ext cx="30875" cy="31725"/>
            </a:xfrm>
            <a:custGeom>
              <a:avLst/>
              <a:gdLst/>
              <a:ahLst/>
              <a:cxnLst/>
              <a:rect l="l" t="t" r="r" b="b"/>
              <a:pathLst>
                <a:path w="1235" h="1269" fill="none" extrusionOk="0">
                  <a:moveTo>
                    <a:pt x="0" y="0"/>
                  </a:moveTo>
                  <a:lnTo>
                    <a:pt x="1234" y="12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87" name="Google Shape;887;p34"/>
            <p:cNvSpPr/>
            <p:nvPr/>
          </p:nvSpPr>
          <p:spPr>
            <a:xfrm>
              <a:off x="2005775" y="4099200"/>
              <a:ext cx="10850" cy="34225"/>
            </a:xfrm>
            <a:custGeom>
              <a:avLst/>
              <a:gdLst/>
              <a:ahLst/>
              <a:cxnLst/>
              <a:rect l="l" t="t" r="r" b="b"/>
              <a:pathLst>
                <a:path w="434" h="1369" fill="none" extrusionOk="0">
                  <a:moveTo>
                    <a:pt x="0" y="1"/>
                  </a:moveTo>
                  <a:lnTo>
                    <a:pt x="434" y="1369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88" name="Google Shape;888;p34"/>
            <p:cNvSpPr/>
            <p:nvPr/>
          </p:nvSpPr>
          <p:spPr>
            <a:xfrm>
              <a:off x="2230100" y="4094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fill="none" extrusionOk="0">
                  <a:moveTo>
                    <a:pt x="0" y="1"/>
                  </a:moveTo>
                  <a:lnTo>
                    <a:pt x="467" y="1769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89" name="Google Shape;889;p34"/>
            <p:cNvSpPr/>
            <p:nvPr/>
          </p:nvSpPr>
          <p:spPr>
            <a:xfrm>
              <a:off x="2460250" y="4098375"/>
              <a:ext cx="875" cy="35875"/>
            </a:xfrm>
            <a:custGeom>
              <a:avLst/>
              <a:gdLst/>
              <a:ahLst/>
              <a:cxnLst/>
              <a:rect l="l" t="t" r="r" b="b"/>
              <a:pathLst>
                <a:path w="35" h="1435" fill="none" extrusionOk="0">
                  <a:moveTo>
                    <a:pt x="1" y="1"/>
                  </a:moveTo>
                  <a:lnTo>
                    <a:pt x="34" y="14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90" name="Google Shape;890;p34"/>
            <p:cNvSpPr/>
            <p:nvPr/>
          </p:nvSpPr>
          <p:spPr>
            <a:xfrm>
              <a:off x="2665400" y="4115900"/>
              <a:ext cx="39225" cy="850"/>
            </a:xfrm>
            <a:custGeom>
              <a:avLst/>
              <a:gdLst/>
              <a:ahLst/>
              <a:cxnLst/>
              <a:rect l="l" t="t" r="r" b="b"/>
              <a:pathLst>
                <a:path w="1569" h="34" fill="none" extrusionOk="0">
                  <a:moveTo>
                    <a:pt x="1" y="33"/>
                  </a:moveTo>
                  <a:lnTo>
                    <a:pt x="1569" y="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91" name="Google Shape;891;p34"/>
            <p:cNvSpPr/>
            <p:nvPr/>
          </p:nvSpPr>
          <p:spPr>
            <a:xfrm>
              <a:off x="2898900" y="4100875"/>
              <a:ext cx="22550" cy="30875"/>
            </a:xfrm>
            <a:custGeom>
              <a:avLst/>
              <a:gdLst/>
              <a:ahLst/>
              <a:cxnLst/>
              <a:rect l="l" t="t" r="r" b="b"/>
              <a:pathLst>
                <a:path w="902" h="1235" fill="none" extrusionOk="0">
                  <a:moveTo>
                    <a:pt x="1" y="1"/>
                  </a:moveTo>
                  <a:lnTo>
                    <a:pt x="901" y="12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92" name="Google Shape;892;p34"/>
            <p:cNvSpPr/>
            <p:nvPr/>
          </p:nvSpPr>
          <p:spPr>
            <a:xfrm>
              <a:off x="3117400" y="4113375"/>
              <a:ext cx="34225" cy="5050"/>
            </a:xfrm>
            <a:custGeom>
              <a:avLst/>
              <a:gdLst/>
              <a:ahLst/>
              <a:cxnLst/>
              <a:rect l="l" t="t" r="r" b="b"/>
              <a:pathLst>
                <a:path w="1369" h="202" fill="none" extrusionOk="0">
                  <a:moveTo>
                    <a:pt x="0" y="1"/>
                  </a:moveTo>
                  <a:lnTo>
                    <a:pt x="1368" y="2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93" name="Google Shape;893;p34"/>
            <p:cNvSpPr/>
            <p:nvPr/>
          </p:nvSpPr>
          <p:spPr>
            <a:xfrm>
              <a:off x="3339225" y="4115900"/>
              <a:ext cx="40050" cy="850"/>
            </a:xfrm>
            <a:custGeom>
              <a:avLst/>
              <a:gdLst/>
              <a:ahLst/>
              <a:cxnLst/>
              <a:rect l="l" t="t" r="r" b="b"/>
              <a:pathLst>
                <a:path w="1602" h="34" fill="none" extrusionOk="0">
                  <a:moveTo>
                    <a:pt x="0" y="33"/>
                  </a:moveTo>
                  <a:lnTo>
                    <a:pt x="1602" y="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94" name="Google Shape;894;p34"/>
            <p:cNvSpPr/>
            <p:nvPr/>
          </p:nvSpPr>
          <p:spPr>
            <a:xfrm>
              <a:off x="3566050" y="4100050"/>
              <a:ext cx="35875" cy="32550"/>
            </a:xfrm>
            <a:custGeom>
              <a:avLst/>
              <a:gdLst/>
              <a:ahLst/>
              <a:cxnLst/>
              <a:rect l="l" t="t" r="r" b="b"/>
              <a:pathLst>
                <a:path w="1435" h="1302" fill="none" extrusionOk="0">
                  <a:moveTo>
                    <a:pt x="1" y="0"/>
                  </a:moveTo>
                  <a:lnTo>
                    <a:pt x="1435" y="13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95" name="Google Shape;895;p34"/>
            <p:cNvSpPr/>
            <p:nvPr/>
          </p:nvSpPr>
          <p:spPr>
            <a:xfrm>
              <a:off x="3789550" y="4104225"/>
              <a:ext cx="38375" cy="24200"/>
            </a:xfrm>
            <a:custGeom>
              <a:avLst/>
              <a:gdLst/>
              <a:ahLst/>
              <a:cxnLst/>
              <a:rect l="l" t="t" r="r" b="b"/>
              <a:pathLst>
                <a:path w="1535" h="968" fill="none" extrusionOk="0">
                  <a:moveTo>
                    <a:pt x="0" y="0"/>
                  </a:moveTo>
                  <a:lnTo>
                    <a:pt x="1535" y="967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96" name="Google Shape;896;p34"/>
            <p:cNvSpPr/>
            <p:nvPr/>
          </p:nvSpPr>
          <p:spPr>
            <a:xfrm>
              <a:off x="4024700" y="4097550"/>
              <a:ext cx="18375" cy="37550"/>
            </a:xfrm>
            <a:custGeom>
              <a:avLst/>
              <a:gdLst/>
              <a:ahLst/>
              <a:cxnLst/>
              <a:rect l="l" t="t" r="r" b="b"/>
              <a:pathLst>
                <a:path w="735" h="1502" fill="none" extrusionOk="0">
                  <a:moveTo>
                    <a:pt x="1" y="0"/>
                  </a:moveTo>
                  <a:lnTo>
                    <a:pt x="735" y="15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97" name="Google Shape;897;p34"/>
            <p:cNvSpPr/>
            <p:nvPr/>
          </p:nvSpPr>
          <p:spPr>
            <a:xfrm>
              <a:off x="4239875" y="4114225"/>
              <a:ext cx="37550" cy="4200"/>
            </a:xfrm>
            <a:custGeom>
              <a:avLst/>
              <a:gdLst/>
              <a:ahLst/>
              <a:cxnLst/>
              <a:rect l="l" t="t" r="r" b="b"/>
              <a:pathLst>
                <a:path w="1502" h="168" fill="none" extrusionOk="0">
                  <a:moveTo>
                    <a:pt x="0" y="0"/>
                  </a:moveTo>
                  <a:lnTo>
                    <a:pt x="1501" y="167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98" name="Google Shape;898;p34"/>
            <p:cNvSpPr/>
            <p:nvPr/>
          </p:nvSpPr>
          <p:spPr>
            <a:xfrm>
              <a:off x="4470025" y="4095875"/>
              <a:ext cx="26725" cy="40875"/>
            </a:xfrm>
            <a:custGeom>
              <a:avLst/>
              <a:gdLst/>
              <a:ahLst/>
              <a:cxnLst/>
              <a:rect l="l" t="t" r="r" b="b"/>
              <a:pathLst>
                <a:path w="1069" h="1635" fill="none" extrusionOk="0">
                  <a:moveTo>
                    <a:pt x="1" y="0"/>
                  </a:moveTo>
                  <a:lnTo>
                    <a:pt x="1068" y="16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99" name="Google Shape;899;p34"/>
            <p:cNvSpPr/>
            <p:nvPr/>
          </p:nvSpPr>
          <p:spPr>
            <a:xfrm>
              <a:off x="4691850" y="4102550"/>
              <a:ext cx="31725" cy="27550"/>
            </a:xfrm>
            <a:custGeom>
              <a:avLst/>
              <a:gdLst/>
              <a:ahLst/>
              <a:cxnLst/>
              <a:rect l="l" t="t" r="r" b="b"/>
              <a:pathLst>
                <a:path w="1269" h="1102" fill="none" extrusionOk="0">
                  <a:moveTo>
                    <a:pt x="1" y="0"/>
                  </a:moveTo>
                  <a:lnTo>
                    <a:pt x="1268" y="11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00" name="Google Shape;900;p34"/>
            <p:cNvSpPr/>
            <p:nvPr/>
          </p:nvSpPr>
          <p:spPr>
            <a:xfrm>
              <a:off x="4930350" y="4095050"/>
              <a:ext cx="5025" cy="42550"/>
            </a:xfrm>
            <a:custGeom>
              <a:avLst/>
              <a:gdLst/>
              <a:ahLst/>
              <a:cxnLst/>
              <a:rect l="l" t="t" r="r" b="b"/>
              <a:pathLst>
                <a:path w="201" h="1702" fill="none" extrusionOk="0">
                  <a:moveTo>
                    <a:pt x="201" y="0"/>
                  </a:moveTo>
                  <a:lnTo>
                    <a:pt x="1" y="17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01" name="Google Shape;901;p34"/>
            <p:cNvSpPr/>
            <p:nvPr/>
          </p:nvSpPr>
          <p:spPr>
            <a:xfrm>
              <a:off x="5139675" y="4115050"/>
              <a:ext cx="35875" cy="2525"/>
            </a:xfrm>
            <a:custGeom>
              <a:avLst/>
              <a:gdLst/>
              <a:ahLst/>
              <a:cxnLst/>
              <a:rect l="l" t="t" r="r" b="b"/>
              <a:pathLst>
                <a:path w="1435" h="101" fill="none" extrusionOk="0">
                  <a:moveTo>
                    <a:pt x="0" y="1"/>
                  </a:moveTo>
                  <a:lnTo>
                    <a:pt x="1435" y="1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02" name="Google Shape;902;p34"/>
            <p:cNvSpPr/>
            <p:nvPr/>
          </p:nvSpPr>
          <p:spPr>
            <a:xfrm>
              <a:off x="5363175" y="4108375"/>
              <a:ext cx="38375" cy="15875"/>
            </a:xfrm>
            <a:custGeom>
              <a:avLst/>
              <a:gdLst/>
              <a:ahLst/>
              <a:cxnLst/>
              <a:rect l="l" t="t" r="r" b="b"/>
              <a:pathLst>
                <a:path w="1535" h="635" fill="none" extrusionOk="0">
                  <a:moveTo>
                    <a:pt x="0" y="1"/>
                  </a:moveTo>
                  <a:lnTo>
                    <a:pt x="1535" y="6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03" name="Google Shape;903;p34"/>
            <p:cNvSpPr/>
            <p:nvPr/>
          </p:nvSpPr>
          <p:spPr>
            <a:xfrm>
              <a:off x="5590825" y="4107550"/>
              <a:ext cx="32550" cy="17525"/>
            </a:xfrm>
            <a:custGeom>
              <a:avLst/>
              <a:gdLst/>
              <a:ahLst/>
              <a:cxnLst/>
              <a:rect l="l" t="t" r="r" b="b"/>
              <a:pathLst>
                <a:path w="1302" h="701" fill="none" extrusionOk="0">
                  <a:moveTo>
                    <a:pt x="1" y="0"/>
                  </a:moveTo>
                  <a:lnTo>
                    <a:pt x="1302" y="7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04" name="Google Shape;904;p34"/>
            <p:cNvSpPr/>
            <p:nvPr/>
          </p:nvSpPr>
          <p:spPr>
            <a:xfrm>
              <a:off x="2006600" y="4276000"/>
              <a:ext cx="8375" cy="40900"/>
            </a:xfrm>
            <a:custGeom>
              <a:avLst/>
              <a:gdLst/>
              <a:ahLst/>
              <a:cxnLst/>
              <a:rect l="l" t="t" r="r" b="b"/>
              <a:pathLst>
                <a:path w="335" h="1636" fill="none" extrusionOk="0">
                  <a:moveTo>
                    <a:pt x="1" y="1"/>
                  </a:moveTo>
                  <a:lnTo>
                    <a:pt x="334" y="16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05" name="Google Shape;905;p34"/>
            <p:cNvSpPr/>
            <p:nvPr/>
          </p:nvSpPr>
          <p:spPr>
            <a:xfrm>
              <a:off x="2219250" y="4286850"/>
              <a:ext cx="32550" cy="19200"/>
            </a:xfrm>
            <a:custGeom>
              <a:avLst/>
              <a:gdLst/>
              <a:ahLst/>
              <a:cxnLst/>
              <a:rect l="l" t="t" r="r" b="b"/>
              <a:pathLst>
                <a:path w="1302" h="768" fill="none" extrusionOk="0">
                  <a:moveTo>
                    <a:pt x="1" y="0"/>
                  </a:moveTo>
                  <a:lnTo>
                    <a:pt x="1302" y="767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06" name="Google Shape;906;p34"/>
            <p:cNvSpPr/>
            <p:nvPr/>
          </p:nvSpPr>
          <p:spPr>
            <a:xfrm>
              <a:off x="2441925" y="4287675"/>
              <a:ext cx="36700" cy="16700"/>
            </a:xfrm>
            <a:custGeom>
              <a:avLst/>
              <a:gdLst/>
              <a:ahLst/>
              <a:cxnLst/>
              <a:rect l="l" t="t" r="r" b="b"/>
              <a:pathLst>
                <a:path w="1468" h="668" fill="none" extrusionOk="0">
                  <a:moveTo>
                    <a:pt x="0" y="1"/>
                  </a:moveTo>
                  <a:lnTo>
                    <a:pt x="1468" y="6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07" name="Google Shape;907;p34"/>
            <p:cNvSpPr/>
            <p:nvPr/>
          </p:nvSpPr>
          <p:spPr>
            <a:xfrm>
              <a:off x="2678750" y="4273500"/>
              <a:ext cx="12525" cy="45050"/>
            </a:xfrm>
            <a:custGeom>
              <a:avLst/>
              <a:gdLst/>
              <a:ahLst/>
              <a:cxnLst/>
              <a:rect l="l" t="t" r="r" b="b"/>
              <a:pathLst>
                <a:path w="501" h="1802" fill="none" extrusionOk="0">
                  <a:moveTo>
                    <a:pt x="1" y="1"/>
                  </a:moveTo>
                  <a:lnTo>
                    <a:pt x="501" y="18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08" name="Google Shape;908;p34"/>
            <p:cNvSpPr/>
            <p:nvPr/>
          </p:nvSpPr>
          <p:spPr>
            <a:xfrm>
              <a:off x="2902250" y="4273500"/>
              <a:ext cx="15875" cy="45050"/>
            </a:xfrm>
            <a:custGeom>
              <a:avLst/>
              <a:gdLst/>
              <a:ahLst/>
              <a:cxnLst/>
              <a:rect l="l" t="t" r="r" b="b"/>
              <a:pathLst>
                <a:path w="635" h="1802" fill="none" extrusionOk="0">
                  <a:moveTo>
                    <a:pt x="0" y="1"/>
                  </a:moveTo>
                  <a:lnTo>
                    <a:pt x="634" y="18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09" name="Google Shape;909;p34"/>
            <p:cNvSpPr/>
            <p:nvPr/>
          </p:nvSpPr>
          <p:spPr>
            <a:xfrm>
              <a:off x="3119900" y="4284350"/>
              <a:ext cx="30050" cy="24200"/>
            </a:xfrm>
            <a:custGeom>
              <a:avLst/>
              <a:gdLst/>
              <a:ahLst/>
              <a:cxnLst/>
              <a:rect l="l" t="t" r="r" b="b"/>
              <a:pathLst>
                <a:path w="1202" h="968" fill="none" extrusionOk="0">
                  <a:moveTo>
                    <a:pt x="0" y="0"/>
                  </a:moveTo>
                  <a:lnTo>
                    <a:pt x="1201" y="9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10" name="Google Shape;910;p34"/>
            <p:cNvSpPr/>
            <p:nvPr/>
          </p:nvSpPr>
          <p:spPr>
            <a:xfrm>
              <a:off x="3347550" y="4281850"/>
              <a:ext cx="24225" cy="29200"/>
            </a:xfrm>
            <a:custGeom>
              <a:avLst/>
              <a:gdLst/>
              <a:ahLst/>
              <a:cxnLst/>
              <a:rect l="l" t="t" r="r" b="b"/>
              <a:pathLst>
                <a:path w="969" h="1168" fill="none" extrusionOk="0">
                  <a:moveTo>
                    <a:pt x="1" y="0"/>
                  </a:moveTo>
                  <a:lnTo>
                    <a:pt x="968" y="11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11" name="Google Shape;911;p34"/>
            <p:cNvSpPr/>
            <p:nvPr/>
          </p:nvSpPr>
          <p:spPr>
            <a:xfrm>
              <a:off x="3564375" y="4291850"/>
              <a:ext cx="40050" cy="9200"/>
            </a:xfrm>
            <a:custGeom>
              <a:avLst/>
              <a:gdLst/>
              <a:ahLst/>
              <a:cxnLst/>
              <a:rect l="l" t="t" r="r" b="b"/>
              <a:pathLst>
                <a:path w="1602" h="368" fill="none" extrusionOk="0">
                  <a:moveTo>
                    <a:pt x="1" y="0"/>
                  </a:moveTo>
                  <a:lnTo>
                    <a:pt x="1602" y="367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12" name="Google Shape;912;p34"/>
            <p:cNvSpPr/>
            <p:nvPr/>
          </p:nvSpPr>
          <p:spPr>
            <a:xfrm>
              <a:off x="3800375" y="4286000"/>
              <a:ext cx="16725" cy="20875"/>
            </a:xfrm>
            <a:custGeom>
              <a:avLst/>
              <a:gdLst/>
              <a:ahLst/>
              <a:cxnLst/>
              <a:rect l="l" t="t" r="r" b="b"/>
              <a:pathLst>
                <a:path w="669" h="835" fill="none" extrusionOk="0">
                  <a:moveTo>
                    <a:pt x="1" y="1"/>
                  </a:moveTo>
                  <a:lnTo>
                    <a:pt x="668" y="8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13" name="Google Shape;913;p34"/>
            <p:cNvSpPr/>
            <p:nvPr/>
          </p:nvSpPr>
          <p:spPr>
            <a:xfrm>
              <a:off x="4018050" y="4284350"/>
              <a:ext cx="31700" cy="24200"/>
            </a:xfrm>
            <a:custGeom>
              <a:avLst/>
              <a:gdLst/>
              <a:ahLst/>
              <a:cxnLst/>
              <a:rect l="l" t="t" r="r" b="b"/>
              <a:pathLst>
                <a:path w="1268" h="968" fill="none" extrusionOk="0">
                  <a:moveTo>
                    <a:pt x="0" y="0"/>
                  </a:moveTo>
                  <a:lnTo>
                    <a:pt x="1268" y="9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14" name="Google Shape;914;p34"/>
            <p:cNvSpPr/>
            <p:nvPr/>
          </p:nvSpPr>
          <p:spPr>
            <a:xfrm>
              <a:off x="4244875" y="4282675"/>
              <a:ext cx="27550" cy="26700"/>
            </a:xfrm>
            <a:custGeom>
              <a:avLst/>
              <a:gdLst/>
              <a:ahLst/>
              <a:cxnLst/>
              <a:rect l="l" t="t" r="r" b="b"/>
              <a:pathLst>
                <a:path w="1102" h="1068" fill="none" extrusionOk="0">
                  <a:moveTo>
                    <a:pt x="0" y="0"/>
                  </a:moveTo>
                  <a:lnTo>
                    <a:pt x="1101" y="10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15" name="Google Shape;915;p34"/>
            <p:cNvSpPr/>
            <p:nvPr/>
          </p:nvSpPr>
          <p:spPr>
            <a:xfrm>
              <a:off x="4469200" y="4280175"/>
              <a:ext cx="28375" cy="31700"/>
            </a:xfrm>
            <a:custGeom>
              <a:avLst/>
              <a:gdLst/>
              <a:ahLst/>
              <a:cxnLst/>
              <a:rect l="l" t="t" r="r" b="b"/>
              <a:pathLst>
                <a:path w="1135" h="1268" fill="none" extrusionOk="0">
                  <a:moveTo>
                    <a:pt x="0" y="0"/>
                  </a:moveTo>
                  <a:lnTo>
                    <a:pt x="1134" y="12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16" name="Google Shape;916;p34"/>
            <p:cNvSpPr/>
            <p:nvPr/>
          </p:nvSpPr>
          <p:spPr>
            <a:xfrm>
              <a:off x="4702700" y="4276825"/>
              <a:ext cx="10850" cy="38400"/>
            </a:xfrm>
            <a:custGeom>
              <a:avLst/>
              <a:gdLst/>
              <a:ahLst/>
              <a:cxnLst/>
              <a:rect l="l" t="t" r="r" b="b"/>
              <a:pathLst>
                <a:path w="434" h="1536" fill="none" extrusionOk="0">
                  <a:moveTo>
                    <a:pt x="0" y="1"/>
                  </a:moveTo>
                  <a:lnTo>
                    <a:pt x="434" y="15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17" name="Google Shape;917;p34"/>
            <p:cNvSpPr/>
            <p:nvPr/>
          </p:nvSpPr>
          <p:spPr>
            <a:xfrm>
              <a:off x="4921175" y="4285175"/>
              <a:ext cx="23375" cy="21700"/>
            </a:xfrm>
            <a:custGeom>
              <a:avLst/>
              <a:gdLst/>
              <a:ahLst/>
              <a:cxnLst/>
              <a:rect l="l" t="t" r="r" b="b"/>
              <a:pathLst>
                <a:path w="935" h="868" fill="none" extrusionOk="0">
                  <a:moveTo>
                    <a:pt x="1" y="1"/>
                  </a:moveTo>
                  <a:lnTo>
                    <a:pt x="935" y="8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18" name="Google Shape;918;p34"/>
            <p:cNvSpPr/>
            <p:nvPr/>
          </p:nvSpPr>
          <p:spPr>
            <a:xfrm>
              <a:off x="5142175" y="4284350"/>
              <a:ext cx="30875" cy="23375"/>
            </a:xfrm>
            <a:custGeom>
              <a:avLst/>
              <a:gdLst/>
              <a:ahLst/>
              <a:cxnLst/>
              <a:rect l="l" t="t" r="r" b="b"/>
              <a:pathLst>
                <a:path w="1235" h="935" fill="none" extrusionOk="0">
                  <a:moveTo>
                    <a:pt x="1" y="0"/>
                  </a:moveTo>
                  <a:lnTo>
                    <a:pt x="1235" y="9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19" name="Google Shape;919;p34"/>
            <p:cNvSpPr/>
            <p:nvPr/>
          </p:nvSpPr>
          <p:spPr>
            <a:xfrm>
              <a:off x="5369850" y="4286850"/>
              <a:ext cx="25025" cy="18375"/>
            </a:xfrm>
            <a:custGeom>
              <a:avLst/>
              <a:gdLst/>
              <a:ahLst/>
              <a:cxnLst/>
              <a:rect l="l" t="t" r="r" b="b"/>
              <a:pathLst>
                <a:path w="1001" h="735" fill="none" extrusionOk="0">
                  <a:moveTo>
                    <a:pt x="0" y="0"/>
                  </a:moveTo>
                  <a:lnTo>
                    <a:pt x="1001" y="7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20" name="Google Shape;920;p34"/>
            <p:cNvSpPr/>
            <p:nvPr/>
          </p:nvSpPr>
          <p:spPr>
            <a:xfrm>
              <a:off x="5591675" y="4291025"/>
              <a:ext cx="30875" cy="10025"/>
            </a:xfrm>
            <a:custGeom>
              <a:avLst/>
              <a:gdLst/>
              <a:ahLst/>
              <a:cxnLst/>
              <a:rect l="l" t="t" r="r" b="b"/>
              <a:pathLst>
                <a:path w="1235" h="401" fill="none" extrusionOk="0">
                  <a:moveTo>
                    <a:pt x="0" y="0"/>
                  </a:moveTo>
                  <a:lnTo>
                    <a:pt x="1234" y="40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21" name="Google Shape;921;p34"/>
            <p:cNvSpPr/>
            <p:nvPr/>
          </p:nvSpPr>
          <p:spPr>
            <a:xfrm>
              <a:off x="1994925" y="4469475"/>
              <a:ext cx="31725" cy="13375"/>
            </a:xfrm>
            <a:custGeom>
              <a:avLst/>
              <a:gdLst/>
              <a:ahLst/>
              <a:cxnLst/>
              <a:rect l="l" t="t" r="r" b="b"/>
              <a:pathLst>
                <a:path w="1269" h="535" fill="none" extrusionOk="0">
                  <a:moveTo>
                    <a:pt x="1" y="0"/>
                  </a:moveTo>
                  <a:lnTo>
                    <a:pt x="1268" y="5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22" name="Google Shape;922;p34"/>
            <p:cNvSpPr/>
            <p:nvPr/>
          </p:nvSpPr>
          <p:spPr>
            <a:xfrm>
              <a:off x="2225925" y="4466150"/>
              <a:ext cx="20050" cy="20025"/>
            </a:xfrm>
            <a:custGeom>
              <a:avLst/>
              <a:gdLst/>
              <a:ahLst/>
              <a:cxnLst/>
              <a:rect l="l" t="t" r="r" b="b"/>
              <a:pathLst>
                <a:path w="802" h="801" fill="none" extrusionOk="0">
                  <a:moveTo>
                    <a:pt x="1" y="0"/>
                  </a:moveTo>
                  <a:lnTo>
                    <a:pt x="801" y="8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23" name="Google Shape;923;p34"/>
            <p:cNvSpPr/>
            <p:nvPr/>
          </p:nvSpPr>
          <p:spPr>
            <a:xfrm>
              <a:off x="2451925" y="4455300"/>
              <a:ext cx="16700" cy="41725"/>
            </a:xfrm>
            <a:custGeom>
              <a:avLst/>
              <a:gdLst/>
              <a:ahLst/>
              <a:cxnLst/>
              <a:rect l="l" t="t" r="r" b="b"/>
              <a:pathLst>
                <a:path w="668" h="1669" fill="none" extrusionOk="0">
                  <a:moveTo>
                    <a:pt x="0" y="0"/>
                  </a:moveTo>
                  <a:lnTo>
                    <a:pt x="668" y="16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24" name="Google Shape;924;p34"/>
            <p:cNvSpPr/>
            <p:nvPr/>
          </p:nvSpPr>
          <p:spPr>
            <a:xfrm>
              <a:off x="2664575" y="4466150"/>
              <a:ext cx="40875" cy="20025"/>
            </a:xfrm>
            <a:custGeom>
              <a:avLst/>
              <a:gdLst/>
              <a:ahLst/>
              <a:cxnLst/>
              <a:rect l="l" t="t" r="r" b="b"/>
              <a:pathLst>
                <a:path w="1635" h="801" fill="none" extrusionOk="0">
                  <a:moveTo>
                    <a:pt x="0" y="0"/>
                  </a:moveTo>
                  <a:lnTo>
                    <a:pt x="1635" y="8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25" name="Google Shape;925;p34"/>
            <p:cNvSpPr/>
            <p:nvPr/>
          </p:nvSpPr>
          <p:spPr>
            <a:xfrm>
              <a:off x="2894750" y="4466975"/>
              <a:ext cx="30875" cy="17525"/>
            </a:xfrm>
            <a:custGeom>
              <a:avLst/>
              <a:gdLst/>
              <a:ahLst/>
              <a:cxnLst/>
              <a:rect l="l" t="t" r="r" b="b"/>
              <a:pathLst>
                <a:path w="1235" h="701" fill="none" extrusionOk="0">
                  <a:moveTo>
                    <a:pt x="0" y="0"/>
                  </a:moveTo>
                  <a:lnTo>
                    <a:pt x="1234" y="7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26" name="Google Shape;926;p34"/>
            <p:cNvSpPr/>
            <p:nvPr/>
          </p:nvSpPr>
          <p:spPr>
            <a:xfrm>
              <a:off x="3123225" y="4458625"/>
              <a:ext cx="22550" cy="35050"/>
            </a:xfrm>
            <a:custGeom>
              <a:avLst/>
              <a:gdLst/>
              <a:ahLst/>
              <a:cxnLst/>
              <a:rect l="l" t="t" r="r" b="b"/>
              <a:pathLst>
                <a:path w="902" h="1402" fill="none" extrusionOk="0">
                  <a:moveTo>
                    <a:pt x="1" y="1"/>
                  </a:moveTo>
                  <a:lnTo>
                    <a:pt x="902" y="14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27" name="Google Shape;927;p34"/>
            <p:cNvSpPr/>
            <p:nvPr/>
          </p:nvSpPr>
          <p:spPr>
            <a:xfrm>
              <a:off x="3342550" y="4462800"/>
              <a:ext cx="34225" cy="26725"/>
            </a:xfrm>
            <a:custGeom>
              <a:avLst/>
              <a:gdLst/>
              <a:ahLst/>
              <a:cxnLst/>
              <a:rect l="l" t="t" r="r" b="b"/>
              <a:pathLst>
                <a:path w="1369" h="1069" fill="none" extrusionOk="0">
                  <a:moveTo>
                    <a:pt x="1" y="1"/>
                  </a:moveTo>
                  <a:lnTo>
                    <a:pt x="1368" y="10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28" name="Google Shape;928;p34"/>
            <p:cNvSpPr/>
            <p:nvPr/>
          </p:nvSpPr>
          <p:spPr>
            <a:xfrm>
              <a:off x="3578550" y="4452800"/>
              <a:ext cx="10875" cy="46725"/>
            </a:xfrm>
            <a:custGeom>
              <a:avLst/>
              <a:gdLst/>
              <a:ahLst/>
              <a:cxnLst/>
              <a:rect l="l" t="t" r="r" b="b"/>
              <a:pathLst>
                <a:path w="435" h="1869" fill="none" extrusionOk="0">
                  <a:moveTo>
                    <a:pt x="1" y="0"/>
                  </a:moveTo>
                  <a:lnTo>
                    <a:pt x="435" y="18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29" name="Google Shape;929;p34"/>
            <p:cNvSpPr/>
            <p:nvPr/>
          </p:nvSpPr>
          <p:spPr>
            <a:xfrm>
              <a:off x="3801225" y="4460300"/>
              <a:ext cx="15025" cy="31725"/>
            </a:xfrm>
            <a:custGeom>
              <a:avLst/>
              <a:gdLst/>
              <a:ahLst/>
              <a:cxnLst/>
              <a:rect l="l" t="t" r="r" b="b"/>
              <a:pathLst>
                <a:path w="601" h="1269" fill="none" extrusionOk="0">
                  <a:moveTo>
                    <a:pt x="0" y="1"/>
                  </a:moveTo>
                  <a:lnTo>
                    <a:pt x="601" y="12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30" name="Google Shape;930;p34"/>
            <p:cNvSpPr/>
            <p:nvPr/>
          </p:nvSpPr>
          <p:spPr>
            <a:xfrm>
              <a:off x="4016375" y="4470300"/>
              <a:ext cx="35050" cy="11700"/>
            </a:xfrm>
            <a:custGeom>
              <a:avLst/>
              <a:gdLst/>
              <a:ahLst/>
              <a:cxnLst/>
              <a:rect l="l" t="t" r="r" b="b"/>
              <a:pathLst>
                <a:path w="1402" h="468" fill="none" extrusionOk="0">
                  <a:moveTo>
                    <a:pt x="0" y="1"/>
                  </a:moveTo>
                  <a:lnTo>
                    <a:pt x="1401" y="4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31" name="Google Shape;931;p34"/>
            <p:cNvSpPr/>
            <p:nvPr/>
          </p:nvSpPr>
          <p:spPr>
            <a:xfrm>
              <a:off x="4247375" y="4465300"/>
              <a:ext cx="21700" cy="21700"/>
            </a:xfrm>
            <a:custGeom>
              <a:avLst/>
              <a:gdLst/>
              <a:ahLst/>
              <a:cxnLst/>
              <a:rect l="l" t="t" r="r" b="b"/>
              <a:pathLst>
                <a:path w="868" h="868" fill="none" extrusionOk="0">
                  <a:moveTo>
                    <a:pt x="0" y="1"/>
                  </a:moveTo>
                  <a:lnTo>
                    <a:pt x="868" y="8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32" name="Google Shape;932;p34"/>
            <p:cNvSpPr/>
            <p:nvPr/>
          </p:nvSpPr>
          <p:spPr>
            <a:xfrm>
              <a:off x="4466700" y="4464475"/>
              <a:ext cx="33375" cy="23375"/>
            </a:xfrm>
            <a:custGeom>
              <a:avLst/>
              <a:gdLst/>
              <a:ahLst/>
              <a:cxnLst/>
              <a:rect l="l" t="t" r="r" b="b"/>
              <a:pathLst>
                <a:path w="1335" h="935" fill="none" extrusionOk="0">
                  <a:moveTo>
                    <a:pt x="0" y="0"/>
                  </a:moveTo>
                  <a:lnTo>
                    <a:pt x="1335" y="9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33" name="Google Shape;933;p34"/>
            <p:cNvSpPr/>
            <p:nvPr/>
          </p:nvSpPr>
          <p:spPr>
            <a:xfrm>
              <a:off x="4696850" y="4458625"/>
              <a:ext cx="22550" cy="35050"/>
            </a:xfrm>
            <a:custGeom>
              <a:avLst/>
              <a:gdLst/>
              <a:ahLst/>
              <a:cxnLst/>
              <a:rect l="l" t="t" r="r" b="b"/>
              <a:pathLst>
                <a:path w="902" h="1402" fill="none" extrusionOk="0">
                  <a:moveTo>
                    <a:pt x="1" y="1"/>
                  </a:moveTo>
                  <a:lnTo>
                    <a:pt x="901" y="14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34" name="Google Shape;934;p34"/>
            <p:cNvSpPr/>
            <p:nvPr/>
          </p:nvSpPr>
          <p:spPr>
            <a:xfrm>
              <a:off x="4925350" y="4459475"/>
              <a:ext cx="15050" cy="33375"/>
            </a:xfrm>
            <a:custGeom>
              <a:avLst/>
              <a:gdLst/>
              <a:ahLst/>
              <a:cxnLst/>
              <a:rect l="l" t="t" r="r" b="b"/>
              <a:pathLst>
                <a:path w="602" h="1335" fill="none" extrusionOk="0">
                  <a:moveTo>
                    <a:pt x="1" y="0"/>
                  </a:moveTo>
                  <a:lnTo>
                    <a:pt x="601" y="13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35" name="Google Shape;935;p34"/>
            <p:cNvSpPr/>
            <p:nvPr/>
          </p:nvSpPr>
          <p:spPr>
            <a:xfrm>
              <a:off x="5144675" y="4463625"/>
              <a:ext cx="25875" cy="25050"/>
            </a:xfrm>
            <a:custGeom>
              <a:avLst/>
              <a:gdLst/>
              <a:ahLst/>
              <a:cxnLst/>
              <a:rect l="l" t="t" r="r" b="b"/>
              <a:pathLst>
                <a:path w="1035" h="1002" fill="none" extrusionOk="0">
                  <a:moveTo>
                    <a:pt x="1" y="1"/>
                  </a:moveTo>
                  <a:lnTo>
                    <a:pt x="1035" y="10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36" name="Google Shape;936;p34"/>
            <p:cNvSpPr/>
            <p:nvPr/>
          </p:nvSpPr>
          <p:spPr>
            <a:xfrm>
              <a:off x="5365675" y="4467800"/>
              <a:ext cx="33375" cy="15875"/>
            </a:xfrm>
            <a:custGeom>
              <a:avLst/>
              <a:gdLst/>
              <a:ahLst/>
              <a:cxnLst/>
              <a:rect l="l" t="t" r="r" b="b"/>
              <a:pathLst>
                <a:path w="1335" h="635" fill="none" extrusionOk="0">
                  <a:moveTo>
                    <a:pt x="0" y="1"/>
                  </a:moveTo>
                  <a:lnTo>
                    <a:pt x="1335" y="6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37" name="Google Shape;937;p34"/>
            <p:cNvSpPr/>
            <p:nvPr/>
          </p:nvSpPr>
          <p:spPr>
            <a:xfrm>
              <a:off x="5590825" y="4465300"/>
              <a:ext cx="32550" cy="21700"/>
            </a:xfrm>
            <a:custGeom>
              <a:avLst/>
              <a:gdLst/>
              <a:ahLst/>
              <a:cxnLst/>
              <a:rect l="l" t="t" r="r" b="b"/>
              <a:pathLst>
                <a:path w="1302" h="868" fill="none" extrusionOk="0">
                  <a:moveTo>
                    <a:pt x="1" y="1"/>
                  </a:moveTo>
                  <a:lnTo>
                    <a:pt x="1302" y="8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38" name="Google Shape;938;p34"/>
            <p:cNvSpPr/>
            <p:nvPr/>
          </p:nvSpPr>
          <p:spPr>
            <a:xfrm>
              <a:off x="2000775" y="4644600"/>
              <a:ext cx="20875" cy="22550"/>
            </a:xfrm>
            <a:custGeom>
              <a:avLst/>
              <a:gdLst/>
              <a:ahLst/>
              <a:cxnLst/>
              <a:rect l="l" t="t" r="r" b="b"/>
              <a:pathLst>
                <a:path w="835" h="902" fill="none" extrusionOk="0">
                  <a:moveTo>
                    <a:pt x="0" y="1"/>
                  </a:moveTo>
                  <a:lnTo>
                    <a:pt x="834" y="9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39" name="Google Shape;939;p34"/>
            <p:cNvSpPr/>
            <p:nvPr/>
          </p:nvSpPr>
          <p:spPr>
            <a:xfrm>
              <a:off x="2218425" y="4650450"/>
              <a:ext cx="35050" cy="10850"/>
            </a:xfrm>
            <a:custGeom>
              <a:avLst/>
              <a:gdLst/>
              <a:ahLst/>
              <a:cxnLst/>
              <a:rect l="l" t="t" r="r" b="b"/>
              <a:pathLst>
                <a:path w="1402" h="434" fill="none" extrusionOk="0">
                  <a:moveTo>
                    <a:pt x="0" y="0"/>
                  </a:moveTo>
                  <a:lnTo>
                    <a:pt x="1401" y="4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40" name="Google Shape;940;p34"/>
            <p:cNvSpPr/>
            <p:nvPr/>
          </p:nvSpPr>
          <p:spPr>
            <a:xfrm>
              <a:off x="2441075" y="4651275"/>
              <a:ext cx="38400" cy="9200"/>
            </a:xfrm>
            <a:custGeom>
              <a:avLst/>
              <a:gdLst/>
              <a:ahLst/>
              <a:cxnLst/>
              <a:rect l="l" t="t" r="r" b="b"/>
              <a:pathLst>
                <a:path w="1536" h="368" fill="none" extrusionOk="0">
                  <a:moveTo>
                    <a:pt x="1" y="0"/>
                  </a:moveTo>
                  <a:lnTo>
                    <a:pt x="1535" y="367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41" name="Google Shape;941;p34"/>
            <p:cNvSpPr/>
            <p:nvPr/>
          </p:nvSpPr>
          <p:spPr>
            <a:xfrm>
              <a:off x="2684600" y="4637925"/>
              <a:ext cx="850" cy="35875"/>
            </a:xfrm>
            <a:custGeom>
              <a:avLst/>
              <a:gdLst/>
              <a:ahLst/>
              <a:cxnLst/>
              <a:rect l="l" t="t" r="r" b="b"/>
              <a:pathLst>
                <a:path w="34" h="1435" fill="none" extrusionOk="0">
                  <a:moveTo>
                    <a:pt x="33" y="1"/>
                  </a:moveTo>
                  <a:lnTo>
                    <a:pt x="0" y="14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42" name="Google Shape;942;p34"/>
            <p:cNvSpPr/>
            <p:nvPr/>
          </p:nvSpPr>
          <p:spPr>
            <a:xfrm>
              <a:off x="2897250" y="4640425"/>
              <a:ext cx="25875" cy="30875"/>
            </a:xfrm>
            <a:custGeom>
              <a:avLst/>
              <a:gdLst/>
              <a:ahLst/>
              <a:cxnLst/>
              <a:rect l="l" t="t" r="r" b="b"/>
              <a:pathLst>
                <a:path w="1035" h="1235" fill="none" extrusionOk="0">
                  <a:moveTo>
                    <a:pt x="0" y="1"/>
                  </a:moveTo>
                  <a:lnTo>
                    <a:pt x="1034" y="12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43" name="Google Shape;943;p34"/>
            <p:cNvSpPr/>
            <p:nvPr/>
          </p:nvSpPr>
          <p:spPr>
            <a:xfrm>
              <a:off x="3119900" y="4643775"/>
              <a:ext cx="30050" cy="25025"/>
            </a:xfrm>
            <a:custGeom>
              <a:avLst/>
              <a:gdLst/>
              <a:ahLst/>
              <a:cxnLst/>
              <a:rect l="l" t="t" r="r" b="b"/>
              <a:pathLst>
                <a:path w="1202" h="1001" fill="none" extrusionOk="0">
                  <a:moveTo>
                    <a:pt x="0" y="0"/>
                  </a:moveTo>
                  <a:lnTo>
                    <a:pt x="1201" y="10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44" name="Google Shape;944;p34"/>
            <p:cNvSpPr/>
            <p:nvPr/>
          </p:nvSpPr>
          <p:spPr>
            <a:xfrm>
              <a:off x="3345900" y="4647100"/>
              <a:ext cx="27550" cy="17550"/>
            </a:xfrm>
            <a:custGeom>
              <a:avLst/>
              <a:gdLst/>
              <a:ahLst/>
              <a:cxnLst/>
              <a:rect l="l" t="t" r="r" b="b"/>
              <a:pathLst>
                <a:path w="1102" h="702" fill="none" extrusionOk="0">
                  <a:moveTo>
                    <a:pt x="0" y="1"/>
                  </a:moveTo>
                  <a:lnTo>
                    <a:pt x="1101" y="7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45" name="Google Shape;945;p34"/>
            <p:cNvSpPr/>
            <p:nvPr/>
          </p:nvSpPr>
          <p:spPr>
            <a:xfrm>
              <a:off x="3577725" y="4639600"/>
              <a:ext cx="12525" cy="32550"/>
            </a:xfrm>
            <a:custGeom>
              <a:avLst/>
              <a:gdLst/>
              <a:ahLst/>
              <a:cxnLst/>
              <a:rect l="l" t="t" r="r" b="b"/>
              <a:pathLst>
                <a:path w="501" h="1302" fill="none" extrusionOk="0">
                  <a:moveTo>
                    <a:pt x="1" y="0"/>
                  </a:moveTo>
                  <a:lnTo>
                    <a:pt x="501" y="13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46" name="Google Shape;946;p34"/>
            <p:cNvSpPr/>
            <p:nvPr/>
          </p:nvSpPr>
          <p:spPr>
            <a:xfrm>
              <a:off x="3786200" y="4653775"/>
              <a:ext cx="45075" cy="4200"/>
            </a:xfrm>
            <a:custGeom>
              <a:avLst/>
              <a:gdLst/>
              <a:ahLst/>
              <a:cxnLst/>
              <a:rect l="l" t="t" r="r" b="b"/>
              <a:pathLst>
                <a:path w="1803" h="168" fill="none" extrusionOk="0">
                  <a:moveTo>
                    <a:pt x="1" y="167"/>
                  </a:moveTo>
                  <a:lnTo>
                    <a:pt x="1802" y="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47" name="Google Shape;947;p34"/>
            <p:cNvSpPr/>
            <p:nvPr/>
          </p:nvSpPr>
          <p:spPr>
            <a:xfrm>
              <a:off x="4023050" y="4637100"/>
              <a:ext cx="21700" cy="37550"/>
            </a:xfrm>
            <a:custGeom>
              <a:avLst/>
              <a:gdLst/>
              <a:ahLst/>
              <a:cxnLst/>
              <a:rect l="l" t="t" r="r" b="b"/>
              <a:pathLst>
                <a:path w="868" h="1502" fill="none" extrusionOk="0">
                  <a:moveTo>
                    <a:pt x="0" y="0"/>
                  </a:moveTo>
                  <a:lnTo>
                    <a:pt x="868" y="15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48" name="Google Shape;948;p34"/>
            <p:cNvSpPr/>
            <p:nvPr/>
          </p:nvSpPr>
          <p:spPr>
            <a:xfrm>
              <a:off x="4244875" y="4634600"/>
              <a:ext cx="26700" cy="42550"/>
            </a:xfrm>
            <a:custGeom>
              <a:avLst/>
              <a:gdLst/>
              <a:ahLst/>
              <a:cxnLst/>
              <a:rect l="l" t="t" r="r" b="b"/>
              <a:pathLst>
                <a:path w="1068" h="1702" fill="none" extrusionOk="0">
                  <a:moveTo>
                    <a:pt x="0" y="0"/>
                  </a:moveTo>
                  <a:lnTo>
                    <a:pt x="1068" y="17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49" name="Google Shape;949;p34"/>
            <p:cNvSpPr/>
            <p:nvPr/>
          </p:nvSpPr>
          <p:spPr>
            <a:xfrm>
              <a:off x="4470875" y="4643775"/>
              <a:ext cx="24200" cy="24200"/>
            </a:xfrm>
            <a:custGeom>
              <a:avLst/>
              <a:gdLst/>
              <a:ahLst/>
              <a:cxnLst/>
              <a:rect l="l" t="t" r="r" b="b"/>
              <a:pathLst>
                <a:path w="968" h="968" fill="none" extrusionOk="0">
                  <a:moveTo>
                    <a:pt x="0" y="0"/>
                  </a:moveTo>
                  <a:lnTo>
                    <a:pt x="967" y="9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50" name="Google Shape;950;p34"/>
            <p:cNvSpPr/>
            <p:nvPr/>
          </p:nvSpPr>
          <p:spPr>
            <a:xfrm>
              <a:off x="4701850" y="4642925"/>
              <a:ext cx="12550" cy="26725"/>
            </a:xfrm>
            <a:custGeom>
              <a:avLst/>
              <a:gdLst/>
              <a:ahLst/>
              <a:cxnLst/>
              <a:rect l="l" t="t" r="r" b="b"/>
              <a:pathLst>
                <a:path w="502" h="1069" fill="none" extrusionOk="0">
                  <a:moveTo>
                    <a:pt x="1" y="1"/>
                  </a:moveTo>
                  <a:lnTo>
                    <a:pt x="501" y="10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51" name="Google Shape;951;p34"/>
            <p:cNvSpPr/>
            <p:nvPr/>
          </p:nvSpPr>
          <p:spPr>
            <a:xfrm>
              <a:off x="4915350" y="4653775"/>
              <a:ext cx="35050" cy="5025"/>
            </a:xfrm>
            <a:custGeom>
              <a:avLst/>
              <a:gdLst/>
              <a:ahLst/>
              <a:cxnLst/>
              <a:rect l="l" t="t" r="r" b="b"/>
              <a:pathLst>
                <a:path w="1402" h="201" fill="none" extrusionOk="0">
                  <a:moveTo>
                    <a:pt x="0" y="0"/>
                  </a:moveTo>
                  <a:lnTo>
                    <a:pt x="1401" y="2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52" name="Google Shape;952;p34"/>
            <p:cNvSpPr/>
            <p:nvPr/>
          </p:nvSpPr>
          <p:spPr>
            <a:xfrm>
              <a:off x="5141350" y="4643775"/>
              <a:ext cx="32550" cy="24200"/>
            </a:xfrm>
            <a:custGeom>
              <a:avLst/>
              <a:gdLst/>
              <a:ahLst/>
              <a:cxnLst/>
              <a:rect l="l" t="t" r="r" b="b"/>
              <a:pathLst>
                <a:path w="1302" h="968" fill="none" extrusionOk="0">
                  <a:moveTo>
                    <a:pt x="0" y="0"/>
                  </a:moveTo>
                  <a:lnTo>
                    <a:pt x="1301" y="9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53" name="Google Shape;953;p34"/>
            <p:cNvSpPr/>
            <p:nvPr/>
          </p:nvSpPr>
          <p:spPr>
            <a:xfrm>
              <a:off x="5380675" y="4640425"/>
              <a:ext cx="3375" cy="30875"/>
            </a:xfrm>
            <a:custGeom>
              <a:avLst/>
              <a:gdLst/>
              <a:ahLst/>
              <a:cxnLst/>
              <a:rect l="l" t="t" r="r" b="b"/>
              <a:pathLst>
                <a:path w="135" h="1235" fill="none" extrusionOk="0">
                  <a:moveTo>
                    <a:pt x="134" y="1"/>
                  </a:moveTo>
                  <a:lnTo>
                    <a:pt x="1" y="12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54" name="Google Shape;954;p34"/>
            <p:cNvSpPr/>
            <p:nvPr/>
          </p:nvSpPr>
          <p:spPr>
            <a:xfrm>
              <a:off x="5603350" y="4632925"/>
              <a:ext cx="7525" cy="45900"/>
            </a:xfrm>
            <a:custGeom>
              <a:avLst/>
              <a:gdLst/>
              <a:ahLst/>
              <a:cxnLst/>
              <a:rect l="l" t="t" r="r" b="b"/>
              <a:pathLst>
                <a:path w="301" h="1836" fill="none" extrusionOk="0">
                  <a:moveTo>
                    <a:pt x="0" y="1"/>
                  </a:moveTo>
                  <a:lnTo>
                    <a:pt x="300" y="18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55" name="Google Shape;955;p34"/>
            <p:cNvSpPr/>
            <p:nvPr/>
          </p:nvSpPr>
          <p:spPr>
            <a:xfrm>
              <a:off x="1994100" y="4822225"/>
              <a:ext cx="33375" cy="27550"/>
            </a:xfrm>
            <a:custGeom>
              <a:avLst/>
              <a:gdLst/>
              <a:ahLst/>
              <a:cxnLst/>
              <a:rect l="l" t="t" r="r" b="b"/>
              <a:pathLst>
                <a:path w="1335" h="1102" fill="none" extrusionOk="0">
                  <a:moveTo>
                    <a:pt x="0" y="1"/>
                  </a:moveTo>
                  <a:lnTo>
                    <a:pt x="1335" y="11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56" name="Google Shape;956;p34"/>
            <p:cNvSpPr/>
            <p:nvPr/>
          </p:nvSpPr>
          <p:spPr>
            <a:xfrm>
              <a:off x="2223425" y="4819725"/>
              <a:ext cx="24200" cy="32550"/>
            </a:xfrm>
            <a:custGeom>
              <a:avLst/>
              <a:gdLst/>
              <a:ahLst/>
              <a:cxnLst/>
              <a:rect l="l" t="t" r="r" b="b"/>
              <a:pathLst>
                <a:path w="968" h="1302" fill="none" extrusionOk="0">
                  <a:moveTo>
                    <a:pt x="1" y="1"/>
                  </a:moveTo>
                  <a:lnTo>
                    <a:pt x="968" y="13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57" name="Google Shape;957;p34"/>
            <p:cNvSpPr/>
            <p:nvPr/>
          </p:nvSpPr>
          <p:spPr>
            <a:xfrm>
              <a:off x="2439425" y="4830575"/>
              <a:ext cx="41700" cy="10025"/>
            </a:xfrm>
            <a:custGeom>
              <a:avLst/>
              <a:gdLst/>
              <a:ahLst/>
              <a:cxnLst/>
              <a:rect l="l" t="t" r="r" b="b"/>
              <a:pathLst>
                <a:path w="1668" h="401" fill="none" extrusionOk="0">
                  <a:moveTo>
                    <a:pt x="0" y="0"/>
                  </a:moveTo>
                  <a:lnTo>
                    <a:pt x="1668" y="40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58" name="Google Shape;958;p34"/>
            <p:cNvSpPr/>
            <p:nvPr/>
          </p:nvSpPr>
          <p:spPr>
            <a:xfrm>
              <a:off x="2667900" y="4823050"/>
              <a:ext cx="35050" cy="25900"/>
            </a:xfrm>
            <a:custGeom>
              <a:avLst/>
              <a:gdLst/>
              <a:ahLst/>
              <a:cxnLst/>
              <a:rect l="l" t="t" r="r" b="b"/>
              <a:pathLst>
                <a:path w="1402" h="1036" fill="none" extrusionOk="0">
                  <a:moveTo>
                    <a:pt x="1" y="1"/>
                  </a:moveTo>
                  <a:lnTo>
                    <a:pt x="1402" y="10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59" name="Google Shape;959;p34"/>
            <p:cNvSpPr/>
            <p:nvPr/>
          </p:nvSpPr>
          <p:spPr>
            <a:xfrm>
              <a:off x="2893900" y="4821400"/>
              <a:ext cx="31725" cy="28375"/>
            </a:xfrm>
            <a:custGeom>
              <a:avLst/>
              <a:gdLst/>
              <a:ahLst/>
              <a:cxnLst/>
              <a:rect l="l" t="t" r="r" b="b"/>
              <a:pathLst>
                <a:path w="1269" h="1135" fill="none" extrusionOk="0">
                  <a:moveTo>
                    <a:pt x="1" y="0"/>
                  </a:moveTo>
                  <a:lnTo>
                    <a:pt x="1268" y="11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60" name="Google Shape;960;p34"/>
            <p:cNvSpPr/>
            <p:nvPr/>
          </p:nvSpPr>
          <p:spPr>
            <a:xfrm>
              <a:off x="3132400" y="4813050"/>
              <a:ext cx="5025" cy="45900"/>
            </a:xfrm>
            <a:custGeom>
              <a:avLst/>
              <a:gdLst/>
              <a:ahLst/>
              <a:cxnLst/>
              <a:rect l="l" t="t" r="r" b="b"/>
              <a:pathLst>
                <a:path w="201" h="1836" fill="none" extrusionOk="0">
                  <a:moveTo>
                    <a:pt x="201" y="1"/>
                  </a:moveTo>
                  <a:lnTo>
                    <a:pt x="1" y="18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61" name="Google Shape;961;p34"/>
            <p:cNvSpPr/>
            <p:nvPr/>
          </p:nvSpPr>
          <p:spPr>
            <a:xfrm>
              <a:off x="3341725" y="4828900"/>
              <a:ext cx="35875" cy="14200"/>
            </a:xfrm>
            <a:custGeom>
              <a:avLst/>
              <a:gdLst/>
              <a:ahLst/>
              <a:cxnLst/>
              <a:rect l="l" t="t" r="r" b="b"/>
              <a:pathLst>
                <a:path w="1435" h="568" fill="none" extrusionOk="0">
                  <a:moveTo>
                    <a:pt x="0" y="0"/>
                  </a:moveTo>
                  <a:lnTo>
                    <a:pt x="1435" y="5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62" name="Google Shape;962;p34"/>
            <p:cNvSpPr/>
            <p:nvPr/>
          </p:nvSpPr>
          <p:spPr>
            <a:xfrm>
              <a:off x="3564375" y="4830575"/>
              <a:ext cx="40050" cy="10850"/>
            </a:xfrm>
            <a:custGeom>
              <a:avLst/>
              <a:gdLst/>
              <a:ahLst/>
              <a:cxnLst/>
              <a:rect l="l" t="t" r="r" b="b"/>
              <a:pathLst>
                <a:path w="1602" h="434" fill="none" extrusionOk="0">
                  <a:moveTo>
                    <a:pt x="1" y="0"/>
                  </a:moveTo>
                  <a:lnTo>
                    <a:pt x="1602" y="4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63" name="Google Shape;963;p34"/>
            <p:cNvSpPr/>
            <p:nvPr/>
          </p:nvSpPr>
          <p:spPr>
            <a:xfrm>
              <a:off x="3799550" y="4823900"/>
              <a:ext cx="19200" cy="24200"/>
            </a:xfrm>
            <a:custGeom>
              <a:avLst/>
              <a:gdLst/>
              <a:ahLst/>
              <a:cxnLst/>
              <a:rect l="l" t="t" r="r" b="b"/>
              <a:pathLst>
                <a:path w="768" h="968" fill="none" extrusionOk="0">
                  <a:moveTo>
                    <a:pt x="1" y="0"/>
                  </a:moveTo>
                  <a:lnTo>
                    <a:pt x="768" y="9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64" name="Google Shape;964;p34"/>
            <p:cNvSpPr/>
            <p:nvPr/>
          </p:nvSpPr>
          <p:spPr>
            <a:xfrm>
              <a:off x="4024700" y="4818050"/>
              <a:ext cx="17550" cy="35900"/>
            </a:xfrm>
            <a:custGeom>
              <a:avLst/>
              <a:gdLst/>
              <a:ahLst/>
              <a:cxnLst/>
              <a:rect l="l" t="t" r="r" b="b"/>
              <a:pathLst>
                <a:path w="702" h="1436" fill="none" extrusionOk="0">
                  <a:moveTo>
                    <a:pt x="1" y="1"/>
                  </a:moveTo>
                  <a:lnTo>
                    <a:pt x="701" y="14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65" name="Google Shape;965;p34"/>
            <p:cNvSpPr/>
            <p:nvPr/>
          </p:nvSpPr>
          <p:spPr>
            <a:xfrm>
              <a:off x="4242375" y="4826400"/>
              <a:ext cx="32550" cy="19200"/>
            </a:xfrm>
            <a:custGeom>
              <a:avLst/>
              <a:gdLst/>
              <a:ahLst/>
              <a:cxnLst/>
              <a:rect l="l" t="t" r="r" b="b"/>
              <a:pathLst>
                <a:path w="1302" h="768" fill="none" extrusionOk="0">
                  <a:moveTo>
                    <a:pt x="0" y="0"/>
                  </a:moveTo>
                  <a:lnTo>
                    <a:pt x="1301" y="7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66" name="Google Shape;966;p34"/>
            <p:cNvSpPr/>
            <p:nvPr/>
          </p:nvSpPr>
          <p:spPr>
            <a:xfrm>
              <a:off x="4464200" y="4828900"/>
              <a:ext cx="38375" cy="14200"/>
            </a:xfrm>
            <a:custGeom>
              <a:avLst/>
              <a:gdLst/>
              <a:ahLst/>
              <a:cxnLst/>
              <a:rect l="l" t="t" r="r" b="b"/>
              <a:pathLst>
                <a:path w="1535" h="568" fill="none" extrusionOk="0">
                  <a:moveTo>
                    <a:pt x="0" y="0"/>
                  </a:moveTo>
                  <a:lnTo>
                    <a:pt x="1535" y="5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67" name="Google Shape;967;p34"/>
            <p:cNvSpPr/>
            <p:nvPr/>
          </p:nvSpPr>
          <p:spPr>
            <a:xfrm>
              <a:off x="4696850" y="4818900"/>
              <a:ext cx="22550" cy="34200"/>
            </a:xfrm>
            <a:custGeom>
              <a:avLst/>
              <a:gdLst/>
              <a:ahLst/>
              <a:cxnLst/>
              <a:rect l="l" t="t" r="r" b="b"/>
              <a:pathLst>
                <a:path w="902" h="1368" fill="none" extrusionOk="0">
                  <a:moveTo>
                    <a:pt x="1" y="0"/>
                  </a:moveTo>
                  <a:lnTo>
                    <a:pt x="901" y="13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68" name="Google Shape;968;p34"/>
            <p:cNvSpPr/>
            <p:nvPr/>
          </p:nvSpPr>
          <p:spPr>
            <a:xfrm>
              <a:off x="4910350" y="4823900"/>
              <a:ext cx="45050" cy="24200"/>
            </a:xfrm>
            <a:custGeom>
              <a:avLst/>
              <a:gdLst/>
              <a:ahLst/>
              <a:cxnLst/>
              <a:rect l="l" t="t" r="r" b="b"/>
              <a:pathLst>
                <a:path w="1802" h="968" fill="none" extrusionOk="0">
                  <a:moveTo>
                    <a:pt x="0" y="0"/>
                  </a:moveTo>
                  <a:lnTo>
                    <a:pt x="1802" y="9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69" name="Google Shape;969;p34"/>
            <p:cNvSpPr/>
            <p:nvPr/>
          </p:nvSpPr>
          <p:spPr>
            <a:xfrm>
              <a:off x="5138000" y="4834725"/>
              <a:ext cx="39225" cy="1700"/>
            </a:xfrm>
            <a:custGeom>
              <a:avLst/>
              <a:gdLst/>
              <a:ahLst/>
              <a:cxnLst/>
              <a:rect l="l" t="t" r="r" b="b"/>
              <a:pathLst>
                <a:path w="1569" h="68" fill="none" extrusionOk="0">
                  <a:moveTo>
                    <a:pt x="1" y="1"/>
                  </a:moveTo>
                  <a:lnTo>
                    <a:pt x="1569" y="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70" name="Google Shape;970;p34"/>
            <p:cNvSpPr/>
            <p:nvPr/>
          </p:nvSpPr>
          <p:spPr>
            <a:xfrm>
              <a:off x="5370675" y="4818900"/>
              <a:ext cx="23375" cy="34200"/>
            </a:xfrm>
            <a:custGeom>
              <a:avLst/>
              <a:gdLst/>
              <a:ahLst/>
              <a:cxnLst/>
              <a:rect l="l" t="t" r="r" b="b"/>
              <a:pathLst>
                <a:path w="935" h="1368" fill="none" extrusionOk="0">
                  <a:moveTo>
                    <a:pt x="0" y="0"/>
                  </a:moveTo>
                  <a:lnTo>
                    <a:pt x="934" y="13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71" name="Google Shape;971;p34"/>
            <p:cNvSpPr/>
            <p:nvPr/>
          </p:nvSpPr>
          <p:spPr>
            <a:xfrm>
              <a:off x="5592500" y="4831400"/>
              <a:ext cx="29200" cy="9200"/>
            </a:xfrm>
            <a:custGeom>
              <a:avLst/>
              <a:gdLst/>
              <a:ahLst/>
              <a:cxnLst/>
              <a:rect l="l" t="t" r="r" b="b"/>
              <a:pathLst>
                <a:path w="1168" h="368" fill="none" extrusionOk="0">
                  <a:moveTo>
                    <a:pt x="0" y="1"/>
                  </a:moveTo>
                  <a:lnTo>
                    <a:pt x="1168" y="367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72" name="Google Shape;972;p34"/>
            <p:cNvSpPr/>
            <p:nvPr/>
          </p:nvSpPr>
          <p:spPr>
            <a:xfrm>
              <a:off x="3049850" y="2672425"/>
              <a:ext cx="450350" cy="499525"/>
            </a:xfrm>
            <a:custGeom>
              <a:avLst/>
              <a:gdLst/>
              <a:ahLst/>
              <a:cxnLst/>
              <a:rect l="l" t="t" r="r" b="b"/>
              <a:pathLst>
                <a:path w="18014" h="19981" extrusionOk="0">
                  <a:moveTo>
                    <a:pt x="11056" y="1"/>
                  </a:moveTo>
                  <a:cubicBezTo>
                    <a:pt x="9966" y="1"/>
                    <a:pt x="8721" y="134"/>
                    <a:pt x="7306" y="431"/>
                  </a:cubicBezTo>
                  <a:cubicBezTo>
                    <a:pt x="0" y="1966"/>
                    <a:pt x="2636" y="8871"/>
                    <a:pt x="2636" y="10505"/>
                  </a:cubicBezTo>
                  <a:cubicBezTo>
                    <a:pt x="2636" y="12140"/>
                    <a:pt x="4170" y="14808"/>
                    <a:pt x="3970" y="17010"/>
                  </a:cubicBezTo>
                  <a:cubicBezTo>
                    <a:pt x="3770" y="19211"/>
                    <a:pt x="6105" y="19578"/>
                    <a:pt x="8406" y="19912"/>
                  </a:cubicBezTo>
                  <a:cubicBezTo>
                    <a:pt x="8767" y="19959"/>
                    <a:pt x="9108" y="19981"/>
                    <a:pt x="9429" y="19981"/>
                  </a:cubicBezTo>
                  <a:cubicBezTo>
                    <a:pt x="14831" y="19981"/>
                    <a:pt x="14739" y="13683"/>
                    <a:pt x="15211" y="12140"/>
                  </a:cubicBezTo>
                  <a:cubicBezTo>
                    <a:pt x="15712" y="10539"/>
                    <a:pt x="18013" y="7670"/>
                    <a:pt x="17680" y="4701"/>
                  </a:cubicBezTo>
                  <a:cubicBezTo>
                    <a:pt x="17438" y="2308"/>
                    <a:pt x="15591" y="1"/>
                    <a:pt x="11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73" name="Google Shape;973;p34"/>
            <p:cNvSpPr/>
            <p:nvPr/>
          </p:nvSpPr>
          <p:spPr>
            <a:xfrm>
              <a:off x="3237475" y="2969225"/>
              <a:ext cx="12550" cy="46725"/>
            </a:xfrm>
            <a:custGeom>
              <a:avLst/>
              <a:gdLst/>
              <a:ahLst/>
              <a:cxnLst/>
              <a:rect l="l" t="t" r="r" b="b"/>
              <a:pathLst>
                <a:path w="502" h="1869" extrusionOk="0">
                  <a:moveTo>
                    <a:pt x="201" y="1"/>
                  </a:moveTo>
                  <a:lnTo>
                    <a:pt x="201" y="1"/>
                  </a:lnTo>
                  <a:cubicBezTo>
                    <a:pt x="34" y="301"/>
                    <a:pt x="1" y="668"/>
                    <a:pt x="68" y="1002"/>
                  </a:cubicBezTo>
                  <a:cubicBezTo>
                    <a:pt x="68" y="1168"/>
                    <a:pt x="134" y="1335"/>
                    <a:pt x="201" y="1469"/>
                  </a:cubicBezTo>
                  <a:cubicBezTo>
                    <a:pt x="268" y="1635"/>
                    <a:pt x="401" y="1769"/>
                    <a:pt x="501" y="1869"/>
                  </a:cubicBezTo>
                  <a:cubicBezTo>
                    <a:pt x="434" y="1702"/>
                    <a:pt x="368" y="1569"/>
                    <a:pt x="334" y="1435"/>
                  </a:cubicBezTo>
                  <a:cubicBezTo>
                    <a:pt x="301" y="1268"/>
                    <a:pt x="234" y="1135"/>
                    <a:pt x="234" y="968"/>
                  </a:cubicBezTo>
                  <a:cubicBezTo>
                    <a:pt x="168" y="668"/>
                    <a:pt x="168" y="334"/>
                    <a:pt x="201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74" name="Google Shape;974;p34"/>
            <p:cNvSpPr/>
            <p:nvPr/>
          </p:nvSpPr>
          <p:spPr>
            <a:xfrm>
              <a:off x="3206625" y="2901675"/>
              <a:ext cx="10025" cy="34225"/>
            </a:xfrm>
            <a:custGeom>
              <a:avLst/>
              <a:gdLst/>
              <a:ahLst/>
              <a:cxnLst/>
              <a:rect l="l" t="t" r="r" b="b"/>
              <a:pathLst>
                <a:path w="401" h="1369" extrusionOk="0">
                  <a:moveTo>
                    <a:pt x="167" y="1"/>
                  </a:moveTo>
                  <a:cubicBezTo>
                    <a:pt x="34" y="234"/>
                    <a:pt x="1" y="501"/>
                    <a:pt x="34" y="735"/>
                  </a:cubicBezTo>
                  <a:cubicBezTo>
                    <a:pt x="67" y="968"/>
                    <a:pt x="201" y="1235"/>
                    <a:pt x="401" y="1369"/>
                  </a:cubicBezTo>
                  <a:cubicBezTo>
                    <a:pt x="334" y="1269"/>
                    <a:pt x="301" y="1168"/>
                    <a:pt x="267" y="1035"/>
                  </a:cubicBezTo>
                  <a:cubicBezTo>
                    <a:pt x="234" y="935"/>
                    <a:pt x="201" y="835"/>
                    <a:pt x="201" y="701"/>
                  </a:cubicBezTo>
                  <a:cubicBezTo>
                    <a:pt x="167" y="501"/>
                    <a:pt x="167" y="268"/>
                    <a:pt x="167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75" name="Google Shape;975;p34"/>
            <p:cNvSpPr/>
            <p:nvPr/>
          </p:nvSpPr>
          <p:spPr>
            <a:xfrm>
              <a:off x="3261675" y="2932550"/>
              <a:ext cx="12525" cy="46725"/>
            </a:xfrm>
            <a:custGeom>
              <a:avLst/>
              <a:gdLst/>
              <a:ahLst/>
              <a:cxnLst/>
              <a:rect l="l" t="t" r="r" b="b"/>
              <a:pathLst>
                <a:path w="501" h="1869" extrusionOk="0">
                  <a:moveTo>
                    <a:pt x="200" y="0"/>
                  </a:moveTo>
                  <a:lnTo>
                    <a:pt x="200" y="0"/>
                  </a:lnTo>
                  <a:cubicBezTo>
                    <a:pt x="34" y="300"/>
                    <a:pt x="0" y="667"/>
                    <a:pt x="34" y="968"/>
                  </a:cubicBezTo>
                  <a:cubicBezTo>
                    <a:pt x="67" y="1134"/>
                    <a:pt x="134" y="1301"/>
                    <a:pt x="200" y="1468"/>
                  </a:cubicBezTo>
                  <a:cubicBezTo>
                    <a:pt x="267" y="1601"/>
                    <a:pt x="367" y="1735"/>
                    <a:pt x="501" y="1868"/>
                  </a:cubicBezTo>
                  <a:cubicBezTo>
                    <a:pt x="434" y="1701"/>
                    <a:pt x="367" y="1568"/>
                    <a:pt x="334" y="1401"/>
                  </a:cubicBezTo>
                  <a:cubicBezTo>
                    <a:pt x="267" y="1268"/>
                    <a:pt x="234" y="1101"/>
                    <a:pt x="234" y="968"/>
                  </a:cubicBezTo>
                  <a:cubicBezTo>
                    <a:pt x="167" y="634"/>
                    <a:pt x="167" y="334"/>
                    <a:pt x="200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76" name="Google Shape;976;p34"/>
            <p:cNvSpPr/>
            <p:nvPr/>
          </p:nvSpPr>
          <p:spPr>
            <a:xfrm>
              <a:off x="3301700" y="2974250"/>
              <a:ext cx="12525" cy="45050"/>
            </a:xfrm>
            <a:custGeom>
              <a:avLst/>
              <a:gdLst/>
              <a:ahLst/>
              <a:cxnLst/>
              <a:rect l="l" t="t" r="r" b="b"/>
              <a:pathLst>
                <a:path w="501" h="1802" extrusionOk="0">
                  <a:moveTo>
                    <a:pt x="167" y="0"/>
                  </a:moveTo>
                  <a:cubicBezTo>
                    <a:pt x="34" y="300"/>
                    <a:pt x="0" y="634"/>
                    <a:pt x="34" y="934"/>
                  </a:cubicBezTo>
                  <a:cubicBezTo>
                    <a:pt x="67" y="1101"/>
                    <a:pt x="100" y="1268"/>
                    <a:pt x="200" y="1434"/>
                  </a:cubicBezTo>
                  <a:cubicBezTo>
                    <a:pt x="267" y="1568"/>
                    <a:pt x="367" y="1701"/>
                    <a:pt x="501" y="1801"/>
                  </a:cubicBezTo>
                  <a:cubicBezTo>
                    <a:pt x="434" y="1668"/>
                    <a:pt x="367" y="1501"/>
                    <a:pt x="301" y="1368"/>
                  </a:cubicBezTo>
                  <a:cubicBezTo>
                    <a:pt x="267" y="1234"/>
                    <a:pt x="234" y="1067"/>
                    <a:pt x="200" y="934"/>
                  </a:cubicBezTo>
                  <a:cubicBezTo>
                    <a:pt x="167" y="634"/>
                    <a:pt x="167" y="334"/>
                    <a:pt x="167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77" name="Google Shape;977;p34"/>
            <p:cNvSpPr/>
            <p:nvPr/>
          </p:nvSpPr>
          <p:spPr>
            <a:xfrm>
              <a:off x="3278350" y="3060125"/>
              <a:ext cx="10850" cy="39225"/>
            </a:xfrm>
            <a:custGeom>
              <a:avLst/>
              <a:gdLst/>
              <a:ahLst/>
              <a:cxnLst/>
              <a:rect l="l" t="t" r="r" b="b"/>
              <a:pathLst>
                <a:path w="434" h="1569" extrusionOk="0">
                  <a:moveTo>
                    <a:pt x="167" y="1"/>
                  </a:moveTo>
                  <a:cubicBezTo>
                    <a:pt x="0" y="234"/>
                    <a:pt x="0" y="535"/>
                    <a:pt x="34" y="835"/>
                  </a:cubicBezTo>
                  <a:cubicBezTo>
                    <a:pt x="67" y="968"/>
                    <a:pt x="100" y="1102"/>
                    <a:pt x="167" y="1235"/>
                  </a:cubicBezTo>
                  <a:cubicBezTo>
                    <a:pt x="234" y="1368"/>
                    <a:pt x="301" y="1469"/>
                    <a:pt x="434" y="1569"/>
                  </a:cubicBezTo>
                  <a:cubicBezTo>
                    <a:pt x="367" y="1435"/>
                    <a:pt x="301" y="1335"/>
                    <a:pt x="267" y="1202"/>
                  </a:cubicBezTo>
                  <a:cubicBezTo>
                    <a:pt x="234" y="1068"/>
                    <a:pt x="200" y="935"/>
                    <a:pt x="200" y="801"/>
                  </a:cubicBezTo>
                  <a:cubicBezTo>
                    <a:pt x="167" y="535"/>
                    <a:pt x="167" y="268"/>
                    <a:pt x="167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78" name="Google Shape;978;p34"/>
            <p:cNvSpPr/>
            <p:nvPr/>
          </p:nvSpPr>
          <p:spPr>
            <a:xfrm>
              <a:off x="3160750" y="2940050"/>
              <a:ext cx="10875" cy="40050"/>
            </a:xfrm>
            <a:custGeom>
              <a:avLst/>
              <a:gdLst/>
              <a:ahLst/>
              <a:cxnLst/>
              <a:rect l="l" t="t" r="r" b="b"/>
              <a:pathLst>
                <a:path w="435" h="1602" extrusionOk="0">
                  <a:moveTo>
                    <a:pt x="168" y="0"/>
                  </a:moveTo>
                  <a:cubicBezTo>
                    <a:pt x="34" y="267"/>
                    <a:pt x="1" y="567"/>
                    <a:pt x="34" y="834"/>
                  </a:cubicBezTo>
                  <a:cubicBezTo>
                    <a:pt x="68" y="968"/>
                    <a:pt x="101" y="1135"/>
                    <a:pt x="168" y="1268"/>
                  </a:cubicBezTo>
                  <a:cubicBezTo>
                    <a:pt x="234" y="1368"/>
                    <a:pt x="335" y="1501"/>
                    <a:pt x="435" y="1602"/>
                  </a:cubicBezTo>
                  <a:cubicBezTo>
                    <a:pt x="401" y="1468"/>
                    <a:pt x="335" y="1335"/>
                    <a:pt x="301" y="1201"/>
                  </a:cubicBezTo>
                  <a:cubicBezTo>
                    <a:pt x="268" y="1068"/>
                    <a:pt x="234" y="934"/>
                    <a:pt x="201" y="801"/>
                  </a:cubicBezTo>
                  <a:cubicBezTo>
                    <a:pt x="168" y="567"/>
                    <a:pt x="168" y="301"/>
                    <a:pt x="168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79" name="Google Shape;979;p34"/>
            <p:cNvSpPr/>
            <p:nvPr/>
          </p:nvSpPr>
          <p:spPr>
            <a:xfrm>
              <a:off x="3214125" y="3024275"/>
              <a:ext cx="10875" cy="36725"/>
            </a:xfrm>
            <a:custGeom>
              <a:avLst/>
              <a:gdLst/>
              <a:ahLst/>
              <a:cxnLst/>
              <a:rect l="l" t="t" r="r" b="b"/>
              <a:pathLst>
                <a:path w="435" h="1469" extrusionOk="0">
                  <a:moveTo>
                    <a:pt x="168" y="0"/>
                  </a:moveTo>
                  <a:cubicBezTo>
                    <a:pt x="34" y="234"/>
                    <a:pt x="1" y="534"/>
                    <a:pt x="34" y="801"/>
                  </a:cubicBezTo>
                  <a:cubicBezTo>
                    <a:pt x="68" y="934"/>
                    <a:pt x="101" y="1068"/>
                    <a:pt x="168" y="1168"/>
                  </a:cubicBezTo>
                  <a:cubicBezTo>
                    <a:pt x="234" y="1301"/>
                    <a:pt x="301" y="1401"/>
                    <a:pt x="434" y="1468"/>
                  </a:cubicBezTo>
                  <a:cubicBezTo>
                    <a:pt x="368" y="1335"/>
                    <a:pt x="334" y="1235"/>
                    <a:pt x="301" y="1135"/>
                  </a:cubicBezTo>
                  <a:cubicBezTo>
                    <a:pt x="268" y="1001"/>
                    <a:pt x="234" y="901"/>
                    <a:pt x="201" y="768"/>
                  </a:cubicBezTo>
                  <a:cubicBezTo>
                    <a:pt x="168" y="534"/>
                    <a:pt x="168" y="267"/>
                    <a:pt x="168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80" name="Google Shape;980;p34"/>
            <p:cNvSpPr/>
            <p:nvPr/>
          </p:nvSpPr>
          <p:spPr>
            <a:xfrm>
              <a:off x="3186625" y="3049300"/>
              <a:ext cx="11700" cy="43375"/>
            </a:xfrm>
            <a:custGeom>
              <a:avLst/>
              <a:gdLst/>
              <a:ahLst/>
              <a:cxnLst/>
              <a:rect l="l" t="t" r="r" b="b"/>
              <a:pathLst>
                <a:path w="468" h="1735" extrusionOk="0">
                  <a:moveTo>
                    <a:pt x="167" y="0"/>
                  </a:moveTo>
                  <a:cubicBezTo>
                    <a:pt x="33" y="300"/>
                    <a:pt x="0" y="601"/>
                    <a:pt x="33" y="901"/>
                  </a:cubicBezTo>
                  <a:cubicBezTo>
                    <a:pt x="67" y="1068"/>
                    <a:pt x="100" y="1234"/>
                    <a:pt x="167" y="1368"/>
                  </a:cubicBezTo>
                  <a:cubicBezTo>
                    <a:pt x="234" y="1501"/>
                    <a:pt x="334" y="1635"/>
                    <a:pt x="467" y="1735"/>
                  </a:cubicBezTo>
                  <a:cubicBezTo>
                    <a:pt x="400" y="1568"/>
                    <a:pt x="334" y="1435"/>
                    <a:pt x="300" y="1301"/>
                  </a:cubicBezTo>
                  <a:cubicBezTo>
                    <a:pt x="267" y="1168"/>
                    <a:pt x="234" y="1034"/>
                    <a:pt x="200" y="901"/>
                  </a:cubicBezTo>
                  <a:cubicBezTo>
                    <a:pt x="167" y="601"/>
                    <a:pt x="167" y="334"/>
                    <a:pt x="167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81" name="Google Shape;981;p34"/>
            <p:cNvSpPr/>
            <p:nvPr/>
          </p:nvSpPr>
          <p:spPr>
            <a:xfrm>
              <a:off x="3181625" y="3227750"/>
              <a:ext cx="251850" cy="30050"/>
            </a:xfrm>
            <a:custGeom>
              <a:avLst/>
              <a:gdLst/>
              <a:ahLst/>
              <a:cxnLst/>
              <a:rect l="l" t="t" r="r" b="b"/>
              <a:pathLst>
                <a:path w="10074" h="1202" extrusionOk="0">
                  <a:moveTo>
                    <a:pt x="0" y="1"/>
                  </a:moveTo>
                  <a:cubicBezTo>
                    <a:pt x="267" y="334"/>
                    <a:pt x="701" y="534"/>
                    <a:pt x="1101" y="701"/>
                  </a:cubicBezTo>
                  <a:cubicBezTo>
                    <a:pt x="1501" y="835"/>
                    <a:pt x="1935" y="935"/>
                    <a:pt x="2368" y="1001"/>
                  </a:cubicBezTo>
                  <a:cubicBezTo>
                    <a:pt x="3236" y="1168"/>
                    <a:pt x="4103" y="1201"/>
                    <a:pt x="5003" y="1201"/>
                  </a:cubicBezTo>
                  <a:cubicBezTo>
                    <a:pt x="5871" y="1168"/>
                    <a:pt x="6738" y="1101"/>
                    <a:pt x="7605" y="935"/>
                  </a:cubicBezTo>
                  <a:cubicBezTo>
                    <a:pt x="8473" y="734"/>
                    <a:pt x="9340" y="468"/>
                    <a:pt x="10074" y="34"/>
                  </a:cubicBezTo>
                  <a:lnTo>
                    <a:pt x="10074" y="34"/>
                  </a:lnTo>
                  <a:cubicBezTo>
                    <a:pt x="9307" y="434"/>
                    <a:pt x="8439" y="634"/>
                    <a:pt x="7605" y="768"/>
                  </a:cubicBezTo>
                  <a:cubicBezTo>
                    <a:pt x="6738" y="935"/>
                    <a:pt x="5871" y="1001"/>
                    <a:pt x="5003" y="1035"/>
                  </a:cubicBezTo>
                  <a:cubicBezTo>
                    <a:pt x="4136" y="1035"/>
                    <a:pt x="3236" y="1001"/>
                    <a:pt x="2402" y="868"/>
                  </a:cubicBezTo>
                  <a:cubicBezTo>
                    <a:pt x="1968" y="835"/>
                    <a:pt x="1534" y="734"/>
                    <a:pt x="1134" y="601"/>
                  </a:cubicBezTo>
                  <a:cubicBezTo>
                    <a:pt x="701" y="468"/>
                    <a:pt x="267" y="334"/>
                    <a:pt x="0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82" name="Google Shape;982;p34"/>
            <p:cNvSpPr/>
            <p:nvPr/>
          </p:nvSpPr>
          <p:spPr>
            <a:xfrm>
              <a:off x="4232350" y="3259450"/>
              <a:ext cx="251875" cy="30250"/>
            </a:xfrm>
            <a:custGeom>
              <a:avLst/>
              <a:gdLst/>
              <a:ahLst/>
              <a:cxnLst/>
              <a:rect l="l" t="t" r="r" b="b"/>
              <a:pathLst>
                <a:path w="10075" h="1210" extrusionOk="0">
                  <a:moveTo>
                    <a:pt x="1" y="0"/>
                  </a:moveTo>
                  <a:cubicBezTo>
                    <a:pt x="268" y="367"/>
                    <a:pt x="668" y="534"/>
                    <a:pt x="1068" y="701"/>
                  </a:cubicBezTo>
                  <a:cubicBezTo>
                    <a:pt x="1502" y="867"/>
                    <a:pt x="1936" y="968"/>
                    <a:pt x="2369" y="1034"/>
                  </a:cubicBezTo>
                  <a:cubicBezTo>
                    <a:pt x="3088" y="1145"/>
                    <a:pt x="3806" y="1210"/>
                    <a:pt x="4544" y="1210"/>
                  </a:cubicBezTo>
                  <a:cubicBezTo>
                    <a:pt x="4696" y="1210"/>
                    <a:pt x="4850" y="1207"/>
                    <a:pt x="5004" y="1201"/>
                  </a:cubicBezTo>
                  <a:cubicBezTo>
                    <a:pt x="5872" y="1201"/>
                    <a:pt x="6739" y="1101"/>
                    <a:pt x="7606" y="934"/>
                  </a:cubicBezTo>
                  <a:cubicBezTo>
                    <a:pt x="8474" y="767"/>
                    <a:pt x="9308" y="501"/>
                    <a:pt x="10075" y="34"/>
                  </a:cubicBezTo>
                  <a:lnTo>
                    <a:pt x="10075" y="34"/>
                  </a:lnTo>
                  <a:cubicBezTo>
                    <a:pt x="9308" y="434"/>
                    <a:pt x="8440" y="634"/>
                    <a:pt x="7573" y="801"/>
                  </a:cubicBezTo>
                  <a:cubicBezTo>
                    <a:pt x="6739" y="934"/>
                    <a:pt x="5872" y="1034"/>
                    <a:pt x="4971" y="1034"/>
                  </a:cubicBezTo>
                  <a:cubicBezTo>
                    <a:pt x="4818" y="1040"/>
                    <a:pt x="4664" y="1043"/>
                    <a:pt x="4510" y="1043"/>
                  </a:cubicBezTo>
                  <a:cubicBezTo>
                    <a:pt x="3797" y="1043"/>
                    <a:pt x="3083" y="983"/>
                    <a:pt x="2369" y="901"/>
                  </a:cubicBezTo>
                  <a:cubicBezTo>
                    <a:pt x="1969" y="834"/>
                    <a:pt x="1535" y="767"/>
                    <a:pt x="1102" y="634"/>
                  </a:cubicBezTo>
                  <a:cubicBezTo>
                    <a:pt x="701" y="501"/>
                    <a:pt x="268" y="334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83" name="Google Shape;983;p34"/>
            <p:cNvSpPr/>
            <p:nvPr/>
          </p:nvSpPr>
          <p:spPr>
            <a:xfrm>
              <a:off x="4161475" y="2712500"/>
              <a:ext cx="386975" cy="461925"/>
            </a:xfrm>
            <a:custGeom>
              <a:avLst/>
              <a:gdLst/>
              <a:ahLst/>
              <a:cxnLst/>
              <a:rect l="l" t="t" r="r" b="b"/>
              <a:pathLst>
                <a:path w="15479" h="18477" extrusionOk="0">
                  <a:moveTo>
                    <a:pt x="9495" y="1"/>
                  </a:moveTo>
                  <a:cubicBezTo>
                    <a:pt x="7275" y="1"/>
                    <a:pt x="4781" y="1094"/>
                    <a:pt x="2836" y="2764"/>
                  </a:cubicBezTo>
                  <a:cubicBezTo>
                    <a:pt x="1" y="3832"/>
                    <a:pt x="968" y="9002"/>
                    <a:pt x="1702" y="11204"/>
                  </a:cubicBezTo>
                  <a:cubicBezTo>
                    <a:pt x="1136" y="15448"/>
                    <a:pt x="3799" y="18477"/>
                    <a:pt x="7318" y="18477"/>
                  </a:cubicBezTo>
                  <a:cubicBezTo>
                    <a:pt x="7533" y="18477"/>
                    <a:pt x="7752" y="18465"/>
                    <a:pt x="7973" y="18442"/>
                  </a:cubicBezTo>
                  <a:cubicBezTo>
                    <a:pt x="8031" y="18443"/>
                    <a:pt x="8089" y="18444"/>
                    <a:pt x="8147" y="18444"/>
                  </a:cubicBezTo>
                  <a:cubicBezTo>
                    <a:pt x="14708" y="18444"/>
                    <a:pt x="14512" y="12807"/>
                    <a:pt x="14644" y="9236"/>
                  </a:cubicBezTo>
                  <a:cubicBezTo>
                    <a:pt x="14778" y="5633"/>
                    <a:pt x="15478" y="3465"/>
                    <a:pt x="12910" y="1197"/>
                  </a:cubicBezTo>
                  <a:cubicBezTo>
                    <a:pt x="11969" y="366"/>
                    <a:pt x="10778" y="1"/>
                    <a:pt x="94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84" name="Google Shape;984;p34"/>
            <p:cNvSpPr/>
            <p:nvPr/>
          </p:nvSpPr>
          <p:spPr>
            <a:xfrm>
              <a:off x="4240525" y="3042300"/>
              <a:ext cx="539150" cy="571300"/>
            </a:xfrm>
            <a:custGeom>
              <a:avLst/>
              <a:gdLst/>
              <a:ahLst/>
              <a:cxnLst/>
              <a:rect l="l" t="t" r="r" b="b"/>
              <a:pathLst>
                <a:path w="21566" h="22852" extrusionOk="0">
                  <a:moveTo>
                    <a:pt x="8932" y="0"/>
                  </a:moveTo>
                  <a:cubicBezTo>
                    <a:pt x="8828" y="0"/>
                    <a:pt x="8733" y="4"/>
                    <a:pt x="8647" y="13"/>
                  </a:cubicBezTo>
                  <a:cubicBezTo>
                    <a:pt x="6679" y="247"/>
                    <a:pt x="5278" y="881"/>
                    <a:pt x="4711" y="2315"/>
                  </a:cubicBezTo>
                  <a:cubicBezTo>
                    <a:pt x="4711" y="2315"/>
                    <a:pt x="1" y="13337"/>
                    <a:pt x="4523" y="13337"/>
                  </a:cubicBezTo>
                  <a:cubicBezTo>
                    <a:pt x="4615" y="13337"/>
                    <a:pt x="4711" y="13332"/>
                    <a:pt x="4811" y="13323"/>
                  </a:cubicBezTo>
                  <a:lnTo>
                    <a:pt x="4811" y="13323"/>
                  </a:lnTo>
                  <a:cubicBezTo>
                    <a:pt x="2602" y="18240"/>
                    <a:pt x="4809" y="21810"/>
                    <a:pt x="7525" y="21810"/>
                  </a:cubicBezTo>
                  <a:cubicBezTo>
                    <a:pt x="8254" y="21810"/>
                    <a:pt x="9020" y="21553"/>
                    <a:pt x="9748" y="20995"/>
                  </a:cubicBezTo>
                  <a:cubicBezTo>
                    <a:pt x="11082" y="22305"/>
                    <a:pt x="12591" y="22851"/>
                    <a:pt x="13910" y="22851"/>
                  </a:cubicBezTo>
                  <a:cubicBezTo>
                    <a:pt x="16316" y="22851"/>
                    <a:pt x="18085" y="21033"/>
                    <a:pt x="16986" y="18727"/>
                  </a:cubicBezTo>
                  <a:lnTo>
                    <a:pt x="16986" y="18727"/>
                  </a:lnTo>
                  <a:cubicBezTo>
                    <a:pt x="17313" y="18810"/>
                    <a:pt x="17613" y="18849"/>
                    <a:pt x="17887" y="18849"/>
                  </a:cubicBezTo>
                  <a:cubicBezTo>
                    <a:pt x="21565" y="18849"/>
                    <a:pt x="20641" y="11807"/>
                    <a:pt x="17320" y="9820"/>
                  </a:cubicBezTo>
                  <a:cubicBezTo>
                    <a:pt x="19888" y="8152"/>
                    <a:pt x="17720" y="4383"/>
                    <a:pt x="14618" y="4183"/>
                  </a:cubicBezTo>
                  <a:cubicBezTo>
                    <a:pt x="17232" y="2015"/>
                    <a:pt x="11164" y="0"/>
                    <a:pt x="89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85" name="Google Shape;985;p34"/>
            <p:cNvSpPr/>
            <p:nvPr/>
          </p:nvSpPr>
          <p:spPr>
            <a:xfrm>
              <a:off x="4325200" y="3002300"/>
              <a:ext cx="159025" cy="97875"/>
            </a:xfrm>
            <a:custGeom>
              <a:avLst/>
              <a:gdLst/>
              <a:ahLst/>
              <a:cxnLst/>
              <a:rect l="l" t="t" r="r" b="b"/>
              <a:pathLst>
                <a:path w="6361" h="3915" extrusionOk="0">
                  <a:moveTo>
                    <a:pt x="3096" y="1"/>
                  </a:moveTo>
                  <a:cubicBezTo>
                    <a:pt x="1186" y="1"/>
                    <a:pt x="0" y="1797"/>
                    <a:pt x="1324" y="3915"/>
                  </a:cubicBezTo>
                  <a:cubicBezTo>
                    <a:pt x="1324" y="3915"/>
                    <a:pt x="1461" y="1532"/>
                    <a:pt x="5111" y="1532"/>
                  </a:cubicBezTo>
                  <a:cubicBezTo>
                    <a:pt x="5489" y="1532"/>
                    <a:pt x="5904" y="1557"/>
                    <a:pt x="6361" y="1613"/>
                  </a:cubicBezTo>
                  <a:cubicBezTo>
                    <a:pt x="5242" y="472"/>
                    <a:pt x="4074" y="1"/>
                    <a:pt x="3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86" name="Google Shape;986;p34"/>
            <p:cNvSpPr/>
            <p:nvPr/>
          </p:nvSpPr>
          <p:spPr>
            <a:xfrm>
              <a:off x="3383425" y="2943375"/>
              <a:ext cx="59225" cy="136800"/>
            </a:xfrm>
            <a:custGeom>
              <a:avLst/>
              <a:gdLst/>
              <a:ahLst/>
              <a:cxnLst/>
              <a:rect l="l" t="t" r="r" b="b"/>
              <a:pathLst>
                <a:path w="2369" h="5472" extrusionOk="0">
                  <a:moveTo>
                    <a:pt x="1168" y="1"/>
                  </a:moveTo>
                  <a:cubicBezTo>
                    <a:pt x="534" y="1"/>
                    <a:pt x="0" y="1235"/>
                    <a:pt x="0" y="2736"/>
                  </a:cubicBezTo>
                  <a:cubicBezTo>
                    <a:pt x="0" y="4237"/>
                    <a:pt x="534" y="5471"/>
                    <a:pt x="1168" y="5471"/>
                  </a:cubicBezTo>
                  <a:cubicBezTo>
                    <a:pt x="1835" y="5471"/>
                    <a:pt x="2369" y="4237"/>
                    <a:pt x="2369" y="2736"/>
                  </a:cubicBezTo>
                  <a:cubicBezTo>
                    <a:pt x="2369" y="1235"/>
                    <a:pt x="1835" y="1"/>
                    <a:pt x="11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4356625" y="3146850"/>
              <a:ext cx="175975" cy="141925"/>
            </a:xfrm>
            <a:custGeom>
              <a:avLst/>
              <a:gdLst/>
              <a:ahLst/>
              <a:cxnLst/>
              <a:rect l="l" t="t" r="r" b="b"/>
              <a:pathLst>
                <a:path w="7039" h="5677" extrusionOk="0">
                  <a:moveTo>
                    <a:pt x="167" y="1"/>
                  </a:moveTo>
                  <a:cubicBezTo>
                    <a:pt x="67" y="468"/>
                    <a:pt x="0" y="935"/>
                    <a:pt x="33" y="1435"/>
                  </a:cubicBezTo>
                  <a:cubicBezTo>
                    <a:pt x="33" y="1902"/>
                    <a:pt x="134" y="2403"/>
                    <a:pt x="434" y="2803"/>
                  </a:cubicBezTo>
                  <a:cubicBezTo>
                    <a:pt x="567" y="3036"/>
                    <a:pt x="801" y="3170"/>
                    <a:pt x="1001" y="3303"/>
                  </a:cubicBezTo>
                  <a:cubicBezTo>
                    <a:pt x="1219" y="3358"/>
                    <a:pt x="1414" y="3412"/>
                    <a:pt x="1624" y="3412"/>
                  </a:cubicBezTo>
                  <a:cubicBezTo>
                    <a:pt x="1671" y="3412"/>
                    <a:pt x="1719" y="3410"/>
                    <a:pt x="1768" y="3403"/>
                  </a:cubicBezTo>
                  <a:cubicBezTo>
                    <a:pt x="2196" y="3373"/>
                    <a:pt x="2623" y="3230"/>
                    <a:pt x="3051" y="3053"/>
                  </a:cubicBezTo>
                  <a:lnTo>
                    <a:pt x="3051" y="3053"/>
                  </a:lnTo>
                  <a:cubicBezTo>
                    <a:pt x="3113" y="3519"/>
                    <a:pt x="3185" y="4007"/>
                    <a:pt x="3369" y="4437"/>
                  </a:cubicBezTo>
                  <a:cubicBezTo>
                    <a:pt x="3569" y="4904"/>
                    <a:pt x="3936" y="5338"/>
                    <a:pt x="4437" y="5538"/>
                  </a:cubicBezTo>
                  <a:cubicBezTo>
                    <a:pt x="4660" y="5634"/>
                    <a:pt x="4905" y="5676"/>
                    <a:pt x="5152" y="5676"/>
                  </a:cubicBezTo>
                  <a:cubicBezTo>
                    <a:pt x="5422" y="5676"/>
                    <a:pt x="5694" y="5625"/>
                    <a:pt x="5938" y="5538"/>
                  </a:cubicBezTo>
                  <a:cubicBezTo>
                    <a:pt x="6405" y="5305"/>
                    <a:pt x="6805" y="4971"/>
                    <a:pt x="7038" y="4504"/>
                  </a:cubicBezTo>
                  <a:lnTo>
                    <a:pt x="7038" y="4504"/>
                  </a:lnTo>
                  <a:cubicBezTo>
                    <a:pt x="6772" y="4971"/>
                    <a:pt x="6371" y="5271"/>
                    <a:pt x="5904" y="5438"/>
                  </a:cubicBezTo>
                  <a:cubicBezTo>
                    <a:pt x="5671" y="5522"/>
                    <a:pt x="5421" y="5572"/>
                    <a:pt x="5175" y="5572"/>
                  </a:cubicBezTo>
                  <a:cubicBezTo>
                    <a:pt x="4929" y="5572"/>
                    <a:pt x="4687" y="5522"/>
                    <a:pt x="4470" y="5405"/>
                  </a:cubicBezTo>
                  <a:cubicBezTo>
                    <a:pt x="4036" y="5205"/>
                    <a:pt x="3703" y="4804"/>
                    <a:pt x="3536" y="4371"/>
                  </a:cubicBezTo>
                  <a:cubicBezTo>
                    <a:pt x="3336" y="3937"/>
                    <a:pt x="3269" y="3437"/>
                    <a:pt x="3202" y="2936"/>
                  </a:cubicBezTo>
                  <a:lnTo>
                    <a:pt x="3202" y="2803"/>
                  </a:lnTo>
                  <a:lnTo>
                    <a:pt x="3069" y="2870"/>
                  </a:lnTo>
                  <a:cubicBezTo>
                    <a:pt x="2669" y="3070"/>
                    <a:pt x="2202" y="3203"/>
                    <a:pt x="1735" y="3237"/>
                  </a:cubicBezTo>
                  <a:cubicBezTo>
                    <a:pt x="1676" y="3245"/>
                    <a:pt x="1620" y="3249"/>
                    <a:pt x="1565" y="3249"/>
                  </a:cubicBezTo>
                  <a:cubicBezTo>
                    <a:pt x="1399" y="3249"/>
                    <a:pt x="1243" y="3212"/>
                    <a:pt x="1068" y="3137"/>
                  </a:cubicBezTo>
                  <a:cubicBezTo>
                    <a:pt x="867" y="3036"/>
                    <a:pt x="667" y="2936"/>
                    <a:pt x="534" y="2736"/>
                  </a:cubicBezTo>
                  <a:cubicBezTo>
                    <a:pt x="267" y="2369"/>
                    <a:pt x="134" y="1902"/>
                    <a:pt x="100" y="1435"/>
                  </a:cubicBezTo>
                  <a:cubicBezTo>
                    <a:pt x="67" y="935"/>
                    <a:pt x="100" y="468"/>
                    <a:pt x="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88" name="Google Shape;988;p34"/>
            <p:cNvSpPr/>
            <p:nvPr/>
          </p:nvSpPr>
          <p:spPr>
            <a:xfrm>
              <a:off x="4456675" y="3097350"/>
              <a:ext cx="88425" cy="58700"/>
            </a:xfrm>
            <a:custGeom>
              <a:avLst/>
              <a:gdLst/>
              <a:ahLst/>
              <a:cxnLst/>
              <a:rect l="l" t="t" r="r" b="b"/>
              <a:pathLst>
                <a:path w="3537" h="2348" extrusionOk="0">
                  <a:moveTo>
                    <a:pt x="897" y="0"/>
                  </a:moveTo>
                  <a:cubicBezTo>
                    <a:pt x="589" y="0"/>
                    <a:pt x="276" y="38"/>
                    <a:pt x="1" y="113"/>
                  </a:cubicBezTo>
                  <a:cubicBezTo>
                    <a:pt x="167" y="99"/>
                    <a:pt x="333" y="91"/>
                    <a:pt x="496" y="91"/>
                  </a:cubicBezTo>
                  <a:cubicBezTo>
                    <a:pt x="727" y="91"/>
                    <a:pt x="954" y="107"/>
                    <a:pt x="1168" y="146"/>
                  </a:cubicBezTo>
                  <a:cubicBezTo>
                    <a:pt x="1569" y="213"/>
                    <a:pt x="1969" y="280"/>
                    <a:pt x="2303" y="480"/>
                  </a:cubicBezTo>
                  <a:cubicBezTo>
                    <a:pt x="2670" y="647"/>
                    <a:pt x="2936" y="914"/>
                    <a:pt x="3137" y="1247"/>
                  </a:cubicBezTo>
                  <a:cubicBezTo>
                    <a:pt x="3370" y="1581"/>
                    <a:pt x="3437" y="1948"/>
                    <a:pt x="3537" y="2348"/>
                  </a:cubicBezTo>
                  <a:cubicBezTo>
                    <a:pt x="3503" y="1948"/>
                    <a:pt x="3470" y="1547"/>
                    <a:pt x="3270" y="1180"/>
                  </a:cubicBezTo>
                  <a:cubicBezTo>
                    <a:pt x="3070" y="813"/>
                    <a:pt x="2770" y="513"/>
                    <a:pt x="2403" y="313"/>
                  </a:cubicBezTo>
                  <a:cubicBezTo>
                    <a:pt x="2002" y="146"/>
                    <a:pt x="1602" y="46"/>
                    <a:pt x="1202" y="13"/>
                  </a:cubicBezTo>
                  <a:cubicBezTo>
                    <a:pt x="1102" y="5"/>
                    <a:pt x="1000" y="0"/>
                    <a:pt x="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89" name="Google Shape;989;p34"/>
            <p:cNvSpPr/>
            <p:nvPr/>
          </p:nvSpPr>
          <p:spPr>
            <a:xfrm>
              <a:off x="4598450" y="3220250"/>
              <a:ext cx="30050" cy="54225"/>
            </a:xfrm>
            <a:custGeom>
              <a:avLst/>
              <a:gdLst/>
              <a:ahLst/>
              <a:cxnLst/>
              <a:rect l="l" t="t" r="r" b="b"/>
              <a:pathLst>
                <a:path w="1202" h="2169" extrusionOk="0">
                  <a:moveTo>
                    <a:pt x="1" y="0"/>
                  </a:moveTo>
                  <a:lnTo>
                    <a:pt x="1" y="0"/>
                  </a:lnTo>
                  <a:cubicBezTo>
                    <a:pt x="201" y="100"/>
                    <a:pt x="401" y="234"/>
                    <a:pt x="534" y="401"/>
                  </a:cubicBezTo>
                  <a:cubicBezTo>
                    <a:pt x="701" y="534"/>
                    <a:pt x="835" y="701"/>
                    <a:pt x="901" y="901"/>
                  </a:cubicBezTo>
                  <a:cubicBezTo>
                    <a:pt x="1001" y="1101"/>
                    <a:pt x="1035" y="1301"/>
                    <a:pt x="1035" y="1501"/>
                  </a:cubicBezTo>
                  <a:cubicBezTo>
                    <a:pt x="1035" y="1735"/>
                    <a:pt x="968" y="1935"/>
                    <a:pt x="901" y="2169"/>
                  </a:cubicBezTo>
                  <a:cubicBezTo>
                    <a:pt x="968" y="2069"/>
                    <a:pt x="1035" y="1968"/>
                    <a:pt x="1068" y="1868"/>
                  </a:cubicBezTo>
                  <a:cubicBezTo>
                    <a:pt x="1101" y="1735"/>
                    <a:pt x="1135" y="1635"/>
                    <a:pt x="1168" y="1535"/>
                  </a:cubicBezTo>
                  <a:cubicBezTo>
                    <a:pt x="1202" y="1301"/>
                    <a:pt x="1168" y="1034"/>
                    <a:pt x="1068" y="834"/>
                  </a:cubicBezTo>
                  <a:cubicBezTo>
                    <a:pt x="868" y="401"/>
                    <a:pt x="468" y="100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4382475" y="3287800"/>
              <a:ext cx="31700" cy="89250"/>
            </a:xfrm>
            <a:custGeom>
              <a:avLst/>
              <a:gdLst/>
              <a:ahLst/>
              <a:cxnLst/>
              <a:rect l="l" t="t" r="r" b="b"/>
              <a:pathLst>
                <a:path w="1268" h="3570" extrusionOk="0">
                  <a:moveTo>
                    <a:pt x="567" y="0"/>
                  </a:moveTo>
                  <a:lnTo>
                    <a:pt x="567" y="0"/>
                  </a:lnTo>
                  <a:cubicBezTo>
                    <a:pt x="200" y="634"/>
                    <a:pt x="0" y="1335"/>
                    <a:pt x="0" y="2035"/>
                  </a:cubicBezTo>
                  <a:cubicBezTo>
                    <a:pt x="0" y="2402"/>
                    <a:pt x="67" y="2802"/>
                    <a:pt x="300" y="3103"/>
                  </a:cubicBezTo>
                  <a:cubicBezTo>
                    <a:pt x="567" y="3403"/>
                    <a:pt x="934" y="3536"/>
                    <a:pt x="1268" y="3570"/>
                  </a:cubicBezTo>
                  <a:cubicBezTo>
                    <a:pt x="934" y="3436"/>
                    <a:pt x="601" y="3303"/>
                    <a:pt x="434" y="3002"/>
                  </a:cubicBezTo>
                  <a:cubicBezTo>
                    <a:pt x="234" y="2736"/>
                    <a:pt x="167" y="2402"/>
                    <a:pt x="167" y="2035"/>
                  </a:cubicBezTo>
                  <a:cubicBezTo>
                    <a:pt x="167" y="1702"/>
                    <a:pt x="200" y="1368"/>
                    <a:pt x="300" y="1001"/>
                  </a:cubicBezTo>
                  <a:cubicBezTo>
                    <a:pt x="367" y="667"/>
                    <a:pt x="467" y="334"/>
                    <a:pt x="567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91" name="Google Shape;991;p34"/>
            <p:cNvSpPr/>
            <p:nvPr/>
          </p:nvSpPr>
          <p:spPr>
            <a:xfrm>
              <a:off x="4643475" y="3354500"/>
              <a:ext cx="30900" cy="91775"/>
            </a:xfrm>
            <a:custGeom>
              <a:avLst/>
              <a:gdLst/>
              <a:ahLst/>
              <a:cxnLst/>
              <a:rect l="l" t="t" r="r" b="b"/>
              <a:pathLst>
                <a:path w="1236" h="3671" extrusionOk="0">
                  <a:moveTo>
                    <a:pt x="1" y="1"/>
                  </a:moveTo>
                  <a:cubicBezTo>
                    <a:pt x="201" y="268"/>
                    <a:pt x="368" y="535"/>
                    <a:pt x="535" y="835"/>
                  </a:cubicBezTo>
                  <a:cubicBezTo>
                    <a:pt x="701" y="1135"/>
                    <a:pt x="835" y="1435"/>
                    <a:pt x="935" y="1735"/>
                  </a:cubicBezTo>
                  <a:cubicBezTo>
                    <a:pt x="1035" y="2069"/>
                    <a:pt x="1102" y="2369"/>
                    <a:pt x="1102" y="2703"/>
                  </a:cubicBezTo>
                  <a:cubicBezTo>
                    <a:pt x="1102" y="3036"/>
                    <a:pt x="1035" y="3370"/>
                    <a:pt x="902" y="3670"/>
                  </a:cubicBezTo>
                  <a:cubicBezTo>
                    <a:pt x="1102" y="3403"/>
                    <a:pt x="1202" y="3070"/>
                    <a:pt x="1235" y="2703"/>
                  </a:cubicBezTo>
                  <a:cubicBezTo>
                    <a:pt x="1235" y="2369"/>
                    <a:pt x="1202" y="2036"/>
                    <a:pt x="1102" y="1702"/>
                  </a:cubicBezTo>
                  <a:cubicBezTo>
                    <a:pt x="868" y="1035"/>
                    <a:pt x="501" y="46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92" name="Google Shape;992;p34"/>
            <p:cNvSpPr/>
            <p:nvPr/>
          </p:nvSpPr>
          <p:spPr>
            <a:xfrm>
              <a:off x="4441675" y="3400375"/>
              <a:ext cx="59225" cy="122625"/>
            </a:xfrm>
            <a:custGeom>
              <a:avLst/>
              <a:gdLst/>
              <a:ahLst/>
              <a:cxnLst/>
              <a:rect l="l" t="t" r="r" b="b"/>
              <a:pathLst>
                <a:path w="2369" h="4905" extrusionOk="0">
                  <a:moveTo>
                    <a:pt x="601" y="1"/>
                  </a:moveTo>
                  <a:lnTo>
                    <a:pt x="601" y="1"/>
                  </a:lnTo>
                  <a:cubicBezTo>
                    <a:pt x="367" y="468"/>
                    <a:pt x="201" y="935"/>
                    <a:pt x="101" y="1468"/>
                  </a:cubicBezTo>
                  <a:cubicBezTo>
                    <a:pt x="1" y="1969"/>
                    <a:pt x="1" y="2502"/>
                    <a:pt x="101" y="3003"/>
                  </a:cubicBezTo>
                  <a:cubicBezTo>
                    <a:pt x="234" y="3503"/>
                    <a:pt x="534" y="4003"/>
                    <a:pt x="935" y="4304"/>
                  </a:cubicBezTo>
                  <a:cubicBezTo>
                    <a:pt x="1335" y="4671"/>
                    <a:pt x="1869" y="4804"/>
                    <a:pt x="2369" y="4904"/>
                  </a:cubicBezTo>
                  <a:cubicBezTo>
                    <a:pt x="1869" y="4737"/>
                    <a:pt x="1402" y="4570"/>
                    <a:pt x="1035" y="4204"/>
                  </a:cubicBezTo>
                  <a:cubicBezTo>
                    <a:pt x="668" y="3870"/>
                    <a:pt x="401" y="3436"/>
                    <a:pt x="267" y="2969"/>
                  </a:cubicBezTo>
                  <a:cubicBezTo>
                    <a:pt x="167" y="2469"/>
                    <a:pt x="167" y="1969"/>
                    <a:pt x="234" y="1468"/>
                  </a:cubicBezTo>
                  <a:cubicBezTo>
                    <a:pt x="301" y="968"/>
                    <a:pt x="434" y="468"/>
                    <a:pt x="6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93" name="Google Shape;993;p34"/>
            <p:cNvSpPr/>
            <p:nvPr/>
          </p:nvSpPr>
          <p:spPr>
            <a:xfrm>
              <a:off x="4532575" y="3354500"/>
              <a:ext cx="32550" cy="85100"/>
            </a:xfrm>
            <a:custGeom>
              <a:avLst/>
              <a:gdLst/>
              <a:ahLst/>
              <a:cxnLst/>
              <a:rect l="l" t="t" r="r" b="b"/>
              <a:pathLst>
                <a:path w="1302" h="3404" extrusionOk="0">
                  <a:moveTo>
                    <a:pt x="0" y="1"/>
                  </a:moveTo>
                  <a:cubicBezTo>
                    <a:pt x="201" y="201"/>
                    <a:pt x="401" y="468"/>
                    <a:pt x="568" y="735"/>
                  </a:cubicBezTo>
                  <a:cubicBezTo>
                    <a:pt x="734" y="1002"/>
                    <a:pt x="868" y="1268"/>
                    <a:pt x="968" y="1569"/>
                  </a:cubicBezTo>
                  <a:cubicBezTo>
                    <a:pt x="1068" y="1836"/>
                    <a:pt x="1135" y="2169"/>
                    <a:pt x="1168" y="2469"/>
                  </a:cubicBezTo>
                  <a:cubicBezTo>
                    <a:pt x="1201" y="2770"/>
                    <a:pt x="1135" y="3103"/>
                    <a:pt x="1135" y="3403"/>
                  </a:cubicBezTo>
                  <a:cubicBezTo>
                    <a:pt x="1235" y="3103"/>
                    <a:pt x="1301" y="2803"/>
                    <a:pt x="1301" y="2469"/>
                  </a:cubicBezTo>
                  <a:cubicBezTo>
                    <a:pt x="1301" y="2136"/>
                    <a:pt x="1235" y="1802"/>
                    <a:pt x="1135" y="1502"/>
                  </a:cubicBezTo>
                  <a:cubicBezTo>
                    <a:pt x="934" y="902"/>
                    <a:pt x="534" y="33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94" name="Google Shape;994;p34"/>
            <p:cNvSpPr/>
            <p:nvPr/>
          </p:nvSpPr>
          <p:spPr>
            <a:xfrm>
              <a:off x="4563425" y="3273625"/>
              <a:ext cx="38400" cy="80900"/>
            </a:xfrm>
            <a:custGeom>
              <a:avLst/>
              <a:gdLst/>
              <a:ahLst/>
              <a:cxnLst/>
              <a:rect l="l" t="t" r="r" b="b"/>
              <a:pathLst>
                <a:path w="1536" h="3236" extrusionOk="0">
                  <a:moveTo>
                    <a:pt x="1" y="0"/>
                  </a:moveTo>
                  <a:lnTo>
                    <a:pt x="1" y="0"/>
                  </a:lnTo>
                  <a:cubicBezTo>
                    <a:pt x="568" y="300"/>
                    <a:pt x="1001" y="801"/>
                    <a:pt x="1202" y="1368"/>
                  </a:cubicBezTo>
                  <a:cubicBezTo>
                    <a:pt x="1335" y="1668"/>
                    <a:pt x="1368" y="1968"/>
                    <a:pt x="1402" y="2269"/>
                  </a:cubicBezTo>
                  <a:cubicBezTo>
                    <a:pt x="1435" y="2435"/>
                    <a:pt x="1435" y="2602"/>
                    <a:pt x="1435" y="2736"/>
                  </a:cubicBezTo>
                  <a:cubicBezTo>
                    <a:pt x="1435" y="2902"/>
                    <a:pt x="1402" y="3069"/>
                    <a:pt x="1402" y="3236"/>
                  </a:cubicBezTo>
                  <a:cubicBezTo>
                    <a:pt x="1468" y="3069"/>
                    <a:pt x="1502" y="2902"/>
                    <a:pt x="1502" y="2736"/>
                  </a:cubicBezTo>
                  <a:cubicBezTo>
                    <a:pt x="1535" y="2602"/>
                    <a:pt x="1535" y="2435"/>
                    <a:pt x="1535" y="2269"/>
                  </a:cubicBezTo>
                  <a:cubicBezTo>
                    <a:pt x="1535" y="1935"/>
                    <a:pt x="1468" y="1601"/>
                    <a:pt x="1368" y="1301"/>
                  </a:cubicBezTo>
                  <a:cubicBezTo>
                    <a:pt x="1235" y="1001"/>
                    <a:pt x="1068" y="701"/>
                    <a:pt x="835" y="501"/>
                  </a:cubicBezTo>
                  <a:cubicBezTo>
                    <a:pt x="601" y="267"/>
                    <a:pt x="301" y="6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95" name="Google Shape;995;p34"/>
            <p:cNvSpPr/>
            <p:nvPr/>
          </p:nvSpPr>
          <p:spPr>
            <a:xfrm>
              <a:off x="4390800" y="3080150"/>
              <a:ext cx="23375" cy="66725"/>
            </a:xfrm>
            <a:custGeom>
              <a:avLst/>
              <a:gdLst/>
              <a:ahLst/>
              <a:cxnLst/>
              <a:rect l="l" t="t" r="r" b="b"/>
              <a:pathLst>
                <a:path w="935" h="2669" extrusionOk="0">
                  <a:moveTo>
                    <a:pt x="334" y="0"/>
                  </a:moveTo>
                  <a:lnTo>
                    <a:pt x="334" y="0"/>
                  </a:lnTo>
                  <a:cubicBezTo>
                    <a:pt x="101" y="434"/>
                    <a:pt x="1" y="934"/>
                    <a:pt x="67" y="1468"/>
                  </a:cubicBezTo>
                  <a:cubicBezTo>
                    <a:pt x="101" y="1702"/>
                    <a:pt x="201" y="1968"/>
                    <a:pt x="368" y="2169"/>
                  </a:cubicBezTo>
                  <a:cubicBezTo>
                    <a:pt x="501" y="2402"/>
                    <a:pt x="735" y="2536"/>
                    <a:pt x="935" y="2669"/>
                  </a:cubicBezTo>
                  <a:cubicBezTo>
                    <a:pt x="768" y="2469"/>
                    <a:pt x="568" y="2302"/>
                    <a:pt x="468" y="2102"/>
                  </a:cubicBezTo>
                  <a:cubicBezTo>
                    <a:pt x="368" y="1902"/>
                    <a:pt x="268" y="1668"/>
                    <a:pt x="234" y="1435"/>
                  </a:cubicBezTo>
                  <a:cubicBezTo>
                    <a:pt x="201" y="1201"/>
                    <a:pt x="201" y="968"/>
                    <a:pt x="234" y="701"/>
                  </a:cubicBezTo>
                  <a:cubicBezTo>
                    <a:pt x="234" y="467"/>
                    <a:pt x="268" y="234"/>
                    <a:pt x="3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96" name="Google Shape;996;p34"/>
            <p:cNvSpPr/>
            <p:nvPr/>
          </p:nvSpPr>
          <p:spPr>
            <a:xfrm>
              <a:off x="4263225" y="2980075"/>
              <a:ext cx="40875" cy="62575"/>
            </a:xfrm>
            <a:custGeom>
              <a:avLst/>
              <a:gdLst/>
              <a:ahLst/>
              <a:cxnLst/>
              <a:rect l="l" t="t" r="r" b="b"/>
              <a:pathLst>
                <a:path w="1635" h="2503" extrusionOk="0">
                  <a:moveTo>
                    <a:pt x="67" y="1"/>
                  </a:moveTo>
                  <a:lnTo>
                    <a:pt x="67" y="1"/>
                  </a:lnTo>
                  <a:cubicBezTo>
                    <a:pt x="0" y="534"/>
                    <a:pt x="100" y="1068"/>
                    <a:pt x="367" y="1568"/>
                  </a:cubicBezTo>
                  <a:cubicBezTo>
                    <a:pt x="500" y="1802"/>
                    <a:pt x="667" y="2035"/>
                    <a:pt x="901" y="2202"/>
                  </a:cubicBezTo>
                  <a:cubicBezTo>
                    <a:pt x="1101" y="2369"/>
                    <a:pt x="1368" y="2469"/>
                    <a:pt x="1635" y="2502"/>
                  </a:cubicBezTo>
                  <a:cubicBezTo>
                    <a:pt x="1401" y="2402"/>
                    <a:pt x="1168" y="2269"/>
                    <a:pt x="967" y="2102"/>
                  </a:cubicBezTo>
                  <a:cubicBezTo>
                    <a:pt x="801" y="1935"/>
                    <a:pt x="634" y="1735"/>
                    <a:pt x="500" y="1502"/>
                  </a:cubicBezTo>
                  <a:cubicBezTo>
                    <a:pt x="367" y="1268"/>
                    <a:pt x="300" y="1001"/>
                    <a:pt x="234" y="768"/>
                  </a:cubicBezTo>
                  <a:cubicBezTo>
                    <a:pt x="167" y="501"/>
                    <a:pt x="100" y="267"/>
                    <a:pt x="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97" name="Google Shape;997;p34"/>
            <p:cNvSpPr/>
            <p:nvPr/>
          </p:nvSpPr>
          <p:spPr>
            <a:xfrm>
              <a:off x="4432500" y="2901675"/>
              <a:ext cx="25875" cy="77600"/>
            </a:xfrm>
            <a:custGeom>
              <a:avLst/>
              <a:gdLst/>
              <a:ahLst/>
              <a:cxnLst/>
              <a:rect l="l" t="t" r="r" b="b"/>
              <a:pathLst>
                <a:path w="1035" h="3104" extrusionOk="0">
                  <a:moveTo>
                    <a:pt x="1" y="1"/>
                  </a:moveTo>
                  <a:lnTo>
                    <a:pt x="1" y="1"/>
                  </a:lnTo>
                  <a:cubicBezTo>
                    <a:pt x="234" y="501"/>
                    <a:pt x="468" y="1002"/>
                    <a:pt x="634" y="1502"/>
                  </a:cubicBezTo>
                  <a:cubicBezTo>
                    <a:pt x="734" y="1769"/>
                    <a:pt x="801" y="2036"/>
                    <a:pt x="868" y="2269"/>
                  </a:cubicBezTo>
                  <a:cubicBezTo>
                    <a:pt x="935" y="2536"/>
                    <a:pt x="935" y="2803"/>
                    <a:pt x="968" y="3103"/>
                  </a:cubicBezTo>
                  <a:cubicBezTo>
                    <a:pt x="1001" y="2836"/>
                    <a:pt x="1035" y="2536"/>
                    <a:pt x="1001" y="2269"/>
                  </a:cubicBezTo>
                  <a:cubicBezTo>
                    <a:pt x="968" y="2002"/>
                    <a:pt x="901" y="1702"/>
                    <a:pt x="801" y="1435"/>
                  </a:cubicBezTo>
                  <a:cubicBezTo>
                    <a:pt x="634" y="935"/>
                    <a:pt x="368" y="435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98" name="Google Shape;998;p34"/>
            <p:cNvSpPr/>
            <p:nvPr/>
          </p:nvSpPr>
          <p:spPr>
            <a:xfrm>
              <a:off x="4472525" y="2832475"/>
              <a:ext cx="35050" cy="58400"/>
            </a:xfrm>
            <a:custGeom>
              <a:avLst/>
              <a:gdLst/>
              <a:ahLst/>
              <a:cxnLst/>
              <a:rect l="l" t="t" r="r" b="b"/>
              <a:pathLst>
                <a:path w="1402" h="2336" extrusionOk="0">
                  <a:moveTo>
                    <a:pt x="1" y="0"/>
                  </a:moveTo>
                  <a:lnTo>
                    <a:pt x="1" y="0"/>
                  </a:lnTo>
                  <a:cubicBezTo>
                    <a:pt x="234" y="100"/>
                    <a:pt x="468" y="200"/>
                    <a:pt x="635" y="367"/>
                  </a:cubicBezTo>
                  <a:cubicBezTo>
                    <a:pt x="835" y="501"/>
                    <a:pt x="1001" y="701"/>
                    <a:pt x="1102" y="901"/>
                  </a:cubicBezTo>
                  <a:cubicBezTo>
                    <a:pt x="1202" y="1101"/>
                    <a:pt x="1235" y="1368"/>
                    <a:pt x="1235" y="1601"/>
                  </a:cubicBezTo>
                  <a:cubicBezTo>
                    <a:pt x="1235" y="1735"/>
                    <a:pt x="1202" y="1835"/>
                    <a:pt x="1202" y="1968"/>
                  </a:cubicBezTo>
                  <a:cubicBezTo>
                    <a:pt x="1168" y="2102"/>
                    <a:pt x="1135" y="2202"/>
                    <a:pt x="1135" y="2335"/>
                  </a:cubicBezTo>
                  <a:cubicBezTo>
                    <a:pt x="1168" y="2235"/>
                    <a:pt x="1235" y="2102"/>
                    <a:pt x="1268" y="1968"/>
                  </a:cubicBezTo>
                  <a:cubicBezTo>
                    <a:pt x="1302" y="1868"/>
                    <a:pt x="1335" y="1735"/>
                    <a:pt x="1368" y="1601"/>
                  </a:cubicBezTo>
                  <a:cubicBezTo>
                    <a:pt x="1402" y="1335"/>
                    <a:pt x="1368" y="1068"/>
                    <a:pt x="1235" y="834"/>
                  </a:cubicBezTo>
                  <a:cubicBezTo>
                    <a:pt x="1001" y="334"/>
                    <a:pt x="501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99" name="Google Shape;999;p34"/>
            <p:cNvSpPr/>
            <p:nvPr/>
          </p:nvSpPr>
          <p:spPr>
            <a:xfrm>
              <a:off x="4240700" y="2832475"/>
              <a:ext cx="34225" cy="69225"/>
            </a:xfrm>
            <a:custGeom>
              <a:avLst/>
              <a:gdLst/>
              <a:ahLst/>
              <a:cxnLst/>
              <a:rect l="l" t="t" r="r" b="b"/>
              <a:pathLst>
                <a:path w="1369" h="2769" extrusionOk="0">
                  <a:moveTo>
                    <a:pt x="367" y="0"/>
                  </a:moveTo>
                  <a:lnTo>
                    <a:pt x="367" y="0"/>
                  </a:lnTo>
                  <a:cubicBezTo>
                    <a:pt x="201" y="200"/>
                    <a:pt x="67" y="467"/>
                    <a:pt x="34" y="768"/>
                  </a:cubicBezTo>
                  <a:cubicBezTo>
                    <a:pt x="0" y="1068"/>
                    <a:pt x="67" y="1335"/>
                    <a:pt x="167" y="1601"/>
                  </a:cubicBezTo>
                  <a:cubicBezTo>
                    <a:pt x="301" y="1902"/>
                    <a:pt x="467" y="2102"/>
                    <a:pt x="668" y="2302"/>
                  </a:cubicBezTo>
                  <a:cubicBezTo>
                    <a:pt x="801" y="2402"/>
                    <a:pt x="901" y="2502"/>
                    <a:pt x="1001" y="2569"/>
                  </a:cubicBezTo>
                  <a:cubicBezTo>
                    <a:pt x="1135" y="2636"/>
                    <a:pt x="1235" y="2702"/>
                    <a:pt x="1368" y="2769"/>
                  </a:cubicBezTo>
                  <a:cubicBezTo>
                    <a:pt x="1168" y="2602"/>
                    <a:pt x="968" y="2402"/>
                    <a:pt x="768" y="2202"/>
                  </a:cubicBezTo>
                  <a:cubicBezTo>
                    <a:pt x="601" y="2002"/>
                    <a:pt x="434" y="1802"/>
                    <a:pt x="334" y="1535"/>
                  </a:cubicBezTo>
                  <a:cubicBezTo>
                    <a:pt x="101" y="1068"/>
                    <a:pt x="134" y="501"/>
                    <a:pt x="3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00" name="Google Shape;1000;p34"/>
            <p:cNvSpPr/>
            <p:nvPr/>
          </p:nvSpPr>
          <p:spPr>
            <a:xfrm>
              <a:off x="4344100" y="2867500"/>
              <a:ext cx="27550" cy="88425"/>
            </a:xfrm>
            <a:custGeom>
              <a:avLst/>
              <a:gdLst/>
              <a:ahLst/>
              <a:cxnLst/>
              <a:rect l="l" t="t" r="r" b="b"/>
              <a:pathLst>
                <a:path w="1102" h="3537" extrusionOk="0">
                  <a:moveTo>
                    <a:pt x="1" y="0"/>
                  </a:moveTo>
                  <a:lnTo>
                    <a:pt x="1" y="0"/>
                  </a:lnTo>
                  <a:cubicBezTo>
                    <a:pt x="201" y="267"/>
                    <a:pt x="368" y="534"/>
                    <a:pt x="501" y="801"/>
                  </a:cubicBezTo>
                  <a:cubicBezTo>
                    <a:pt x="635" y="1101"/>
                    <a:pt x="768" y="1368"/>
                    <a:pt x="835" y="1702"/>
                  </a:cubicBezTo>
                  <a:cubicBezTo>
                    <a:pt x="935" y="2002"/>
                    <a:pt x="935" y="2302"/>
                    <a:pt x="935" y="2636"/>
                  </a:cubicBezTo>
                  <a:cubicBezTo>
                    <a:pt x="901" y="2936"/>
                    <a:pt x="801" y="3236"/>
                    <a:pt x="668" y="3536"/>
                  </a:cubicBezTo>
                  <a:cubicBezTo>
                    <a:pt x="835" y="3269"/>
                    <a:pt x="1001" y="2969"/>
                    <a:pt x="1068" y="2636"/>
                  </a:cubicBezTo>
                  <a:cubicBezTo>
                    <a:pt x="1102" y="2302"/>
                    <a:pt x="1102" y="1968"/>
                    <a:pt x="1035" y="1635"/>
                  </a:cubicBezTo>
                  <a:cubicBezTo>
                    <a:pt x="835" y="1001"/>
                    <a:pt x="501" y="434"/>
                    <a:pt x="1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01" name="Google Shape;1001;p34"/>
            <p:cNvSpPr/>
            <p:nvPr/>
          </p:nvSpPr>
          <p:spPr>
            <a:xfrm>
              <a:off x="4484200" y="2943375"/>
              <a:ext cx="7525" cy="59250"/>
            </a:xfrm>
            <a:custGeom>
              <a:avLst/>
              <a:gdLst/>
              <a:ahLst/>
              <a:cxnLst/>
              <a:rect l="l" t="t" r="r" b="b"/>
              <a:pathLst>
                <a:path w="301" h="2370" extrusionOk="0">
                  <a:moveTo>
                    <a:pt x="168" y="1"/>
                  </a:moveTo>
                  <a:cubicBezTo>
                    <a:pt x="134" y="401"/>
                    <a:pt x="168" y="801"/>
                    <a:pt x="134" y="1202"/>
                  </a:cubicBezTo>
                  <a:cubicBezTo>
                    <a:pt x="134" y="1368"/>
                    <a:pt x="101" y="1569"/>
                    <a:pt x="101" y="1769"/>
                  </a:cubicBezTo>
                  <a:cubicBezTo>
                    <a:pt x="67" y="1969"/>
                    <a:pt x="34" y="2169"/>
                    <a:pt x="1" y="2369"/>
                  </a:cubicBezTo>
                  <a:cubicBezTo>
                    <a:pt x="101" y="2202"/>
                    <a:pt x="168" y="2002"/>
                    <a:pt x="234" y="1802"/>
                  </a:cubicBezTo>
                  <a:cubicBezTo>
                    <a:pt x="268" y="1602"/>
                    <a:pt x="301" y="1402"/>
                    <a:pt x="301" y="1202"/>
                  </a:cubicBezTo>
                  <a:cubicBezTo>
                    <a:pt x="301" y="801"/>
                    <a:pt x="301" y="401"/>
                    <a:pt x="168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02" name="Google Shape;1002;p34"/>
            <p:cNvSpPr/>
            <p:nvPr/>
          </p:nvSpPr>
          <p:spPr>
            <a:xfrm>
              <a:off x="4255700" y="3070975"/>
              <a:ext cx="29225" cy="40875"/>
            </a:xfrm>
            <a:custGeom>
              <a:avLst/>
              <a:gdLst/>
              <a:ahLst/>
              <a:cxnLst/>
              <a:rect l="l" t="t" r="r" b="b"/>
              <a:pathLst>
                <a:path w="1169" h="1635" extrusionOk="0">
                  <a:moveTo>
                    <a:pt x="368" y="0"/>
                  </a:moveTo>
                  <a:lnTo>
                    <a:pt x="368" y="0"/>
                  </a:lnTo>
                  <a:cubicBezTo>
                    <a:pt x="201" y="101"/>
                    <a:pt x="68" y="267"/>
                    <a:pt x="34" y="467"/>
                  </a:cubicBezTo>
                  <a:cubicBezTo>
                    <a:pt x="1" y="668"/>
                    <a:pt x="68" y="868"/>
                    <a:pt x="201" y="1035"/>
                  </a:cubicBezTo>
                  <a:cubicBezTo>
                    <a:pt x="334" y="1201"/>
                    <a:pt x="468" y="1301"/>
                    <a:pt x="635" y="1401"/>
                  </a:cubicBezTo>
                  <a:cubicBezTo>
                    <a:pt x="801" y="1502"/>
                    <a:pt x="968" y="1568"/>
                    <a:pt x="1168" y="1635"/>
                  </a:cubicBezTo>
                  <a:cubicBezTo>
                    <a:pt x="868" y="1401"/>
                    <a:pt x="535" y="1201"/>
                    <a:pt x="334" y="934"/>
                  </a:cubicBezTo>
                  <a:cubicBezTo>
                    <a:pt x="234" y="801"/>
                    <a:pt x="168" y="634"/>
                    <a:pt x="168" y="467"/>
                  </a:cubicBezTo>
                  <a:cubicBezTo>
                    <a:pt x="168" y="301"/>
                    <a:pt x="234" y="134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03" name="Google Shape;1003;p34"/>
            <p:cNvSpPr/>
            <p:nvPr/>
          </p:nvSpPr>
          <p:spPr>
            <a:xfrm>
              <a:off x="3560225" y="3251100"/>
              <a:ext cx="339425" cy="341100"/>
            </a:xfrm>
            <a:custGeom>
              <a:avLst/>
              <a:gdLst/>
              <a:ahLst/>
              <a:cxnLst/>
              <a:rect l="l" t="t" r="r" b="b"/>
              <a:pathLst>
                <a:path w="13577" h="13644" extrusionOk="0">
                  <a:moveTo>
                    <a:pt x="3970" y="1"/>
                  </a:moveTo>
                  <a:lnTo>
                    <a:pt x="0" y="2502"/>
                  </a:lnTo>
                  <a:lnTo>
                    <a:pt x="5637" y="13644"/>
                  </a:lnTo>
                  <a:lnTo>
                    <a:pt x="13576" y="9174"/>
                  </a:lnTo>
                  <a:lnTo>
                    <a:pt x="39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04" name="Google Shape;1004;p34"/>
            <p:cNvSpPr/>
            <p:nvPr/>
          </p:nvSpPr>
          <p:spPr>
            <a:xfrm>
              <a:off x="3573550" y="3274450"/>
              <a:ext cx="110100" cy="65075"/>
            </a:xfrm>
            <a:custGeom>
              <a:avLst/>
              <a:gdLst/>
              <a:ahLst/>
              <a:cxnLst/>
              <a:rect l="l" t="t" r="r" b="b"/>
              <a:pathLst>
                <a:path w="4404" h="2603" extrusionOk="0">
                  <a:moveTo>
                    <a:pt x="4404" y="1"/>
                  </a:moveTo>
                  <a:lnTo>
                    <a:pt x="4404" y="1"/>
                  </a:lnTo>
                  <a:cubicBezTo>
                    <a:pt x="3637" y="368"/>
                    <a:pt x="2903" y="801"/>
                    <a:pt x="2136" y="1201"/>
                  </a:cubicBezTo>
                  <a:cubicBezTo>
                    <a:pt x="1435" y="1668"/>
                    <a:pt x="701" y="2102"/>
                    <a:pt x="1" y="2602"/>
                  </a:cubicBezTo>
                  <a:cubicBezTo>
                    <a:pt x="768" y="2236"/>
                    <a:pt x="1502" y="1802"/>
                    <a:pt x="2236" y="1368"/>
                  </a:cubicBezTo>
                  <a:cubicBezTo>
                    <a:pt x="2970" y="935"/>
                    <a:pt x="3703" y="501"/>
                    <a:pt x="44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05" name="Google Shape;1005;p34"/>
            <p:cNvSpPr/>
            <p:nvPr/>
          </p:nvSpPr>
          <p:spPr>
            <a:xfrm>
              <a:off x="3701150" y="3271700"/>
              <a:ext cx="713250" cy="416350"/>
            </a:xfrm>
            <a:custGeom>
              <a:avLst/>
              <a:gdLst/>
              <a:ahLst/>
              <a:cxnLst/>
              <a:rect l="l" t="t" r="r" b="b"/>
              <a:pathLst>
                <a:path w="28530" h="16654" extrusionOk="0">
                  <a:moveTo>
                    <a:pt x="19526" y="1"/>
                  </a:moveTo>
                  <a:cubicBezTo>
                    <a:pt x="19256" y="1"/>
                    <a:pt x="18994" y="36"/>
                    <a:pt x="18747" y="111"/>
                  </a:cubicBezTo>
                  <a:cubicBezTo>
                    <a:pt x="15078" y="1178"/>
                    <a:pt x="7939" y="8350"/>
                    <a:pt x="7939" y="8350"/>
                  </a:cubicBezTo>
                  <a:lnTo>
                    <a:pt x="0" y="12820"/>
                  </a:lnTo>
                  <a:cubicBezTo>
                    <a:pt x="1412" y="15615"/>
                    <a:pt x="3279" y="16654"/>
                    <a:pt x="5511" y="16654"/>
                  </a:cubicBezTo>
                  <a:cubicBezTo>
                    <a:pt x="8714" y="16654"/>
                    <a:pt x="12670" y="14515"/>
                    <a:pt x="17113" y="12353"/>
                  </a:cubicBezTo>
                  <a:cubicBezTo>
                    <a:pt x="28530" y="6815"/>
                    <a:pt x="23264" y="1"/>
                    <a:pt x="195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06" name="Google Shape;1006;p34"/>
            <p:cNvSpPr/>
            <p:nvPr/>
          </p:nvSpPr>
          <p:spPr>
            <a:xfrm>
              <a:off x="3834575" y="3467925"/>
              <a:ext cx="85925" cy="65900"/>
            </a:xfrm>
            <a:custGeom>
              <a:avLst/>
              <a:gdLst/>
              <a:ahLst/>
              <a:cxnLst/>
              <a:rect l="l" t="t" r="r" b="b"/>
              <a:pathLst>
                <a:path w="3437" h="2636" extrusionOk="0">
                  <a:moveTo>
                    <a:pt x="3436" y="0"/>
                  </a:moveTo>
                  <a:lnTo>
                    <a:pt x="3436" y="0"/>
                  </a:lnTo>
                  <a:cubicBezTo>
                    <a:pt x="2803" y="401"/>
                    <a:pt x="2235" y="834"/>
                    <a:pt x="1668" y="1268"/>
                  </a:cubicBezTo>
                  <a:cubicBezTo>
                    <a:pt x="1101" y="1702"/>
                    <a:pt x="534" y="2135"/>
                    <a:pt x="1" y="2636"/>
                  </a:cubicBezTo>
                  <a:cubicBezTo>
                    <a:pt x="634" y="2269"/>
                    <a:pt x="1201" y="1835"/>
                    <a:pt x="1768" y="1401"/>
                  </a:cubicBezTo>
                  <a:cubicBezTo>
                    <a:pt x="2336" y="934"/>
                    <a:pt x="2903" y="501"/>
                    <a:pt x="34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07" name="Google Shape;1007;p34"/>
            <p:cNvSpPr/>
            <p:nvPr/>
          </p:nvSpPr>
          <p:spPr>
            <a:xfrm>
              <a:off x="1925725" y="4206775"/>
              <a:ext cx="3766875" cy="702200"/>
            </a:xfrm>
            <a:custGeom>
              <a:avLst/>
              <a:gdLst/>
              <a:ahLst/>
              <a:cxnLst/>
              <a:rect l="l" t="t" r="r" b="b"/>
              <a:pathLst>
                <a:path w="150675" h="28088" extrusionOk="0">
                  <a:moveTo>
                    <a:pt x="137765" y="1"/>
                  </a:moveTo>
                  <a:cubicBezTo>
                    <a:pt x="116316" y="4971"/>
                    <a:pt x="98871" y="6105"/>
                    <a:pt x="86729" y="6172"/>
                  </a:cubicBezTo>
                  <a:cubicBezTo>
                    <a:pt x="86200" y="6176"/>
                    <a:pt x="85679" y="6178"/>
                    <a:pt x="85167" y="6178"/>
                  </a:cubicBezTo>
                  <a:cubicBezTo>
                    <a:pt x="77093" y="6178"/>
                    <a:pt x="70986" y="5736"/>
                    <a:pt x="64201" y="5736"/>
                  </a:cubicBezTo>
                  <a:cubicBezTo>
                    <a:pt x="60038" y="5736"/>
                    <a:pt x="55620" y="5902"/>
                    <a:pt x="50336" y="6439"/>
                  </a:cubicBezTo>
                  <a:cubicBezTo>
                    <a:pt x="34224" y="8073"/>
                    <a:pt x="21315" y="12010"/>
                    <a:pt x="12909" y="15078"/>
                  </a:cubicBezTo>
                  <a:lnTo>
                    <a:pt x="12909" y="11176"/>
                  </a:lnTo>
                  <a:lnTo>
                    <a:pt x="0" y="15245"/>
                  </a:lnTo>
                  <a:lnTo>
                    <a:pt x="0" y="28088"/>
                  </a:lnTo>
                  <a:lnTo>
                    <a:pt x="150674" y="28088"/>
                  </a:lnTo>
                  <a:lnTo>
                    <a:pt x="150674" y="4638"/>
                  </a:lnTo>
                  <a:lnTo>
                    <a:pt x="137765" y="8374"/>
                  </a:lnTo>
                  <a:lnTo>
                    <a:pt x="137765" y="1"/>
                  </a:lnTo>
                  <a:close/>
                </a:path>
              </a:pathLst>
            </a:custGeom>
            <a:solidFill>
              <a:srgbClr val="444343">
                <a:alpha val="625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08" name="Google Shape;1008;p34"/>
            <p:cNvSpPr/>
            <p:nvPr/>
          </p:nvSpPr>
          <p:spPr>
            <a:xfrm>
              <a:off x="1925725" y="4824725"/>
              <a:ext cx="3766875" cy="84250"/>
            </a:xfrm>
            <a:custGeom>
              <a:avLst/>
              <a:gdLst/>
              <a:ahLst/>
              <a:cxnLst/>
              <a:rect l="l" t="t" r="r" b="b"/>
              <a:pathLst>
                <a:path w="150675" h="3370" extrusionOk="0">
                  <a:moveTo>
                    <a:pt x="0" y="1"/>
                  </a:moveTo>
                  <a:lnTo>
                    <a:pt x="0" y="3370"/>
                  </a:lnTo>
                  <a:lnTo>
                    <a:pt x="150674" y="3370"/>
                  </a:lnTo>
                  <a:lnTo>
                    <a:pt x="15067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09" name="Google Shape;1009;p34"/>
            <p:cNvSpPr/>
            <p:nvPr/>
          </p:nvSpPr>
          <p:spPr>
            <a:xfrm>
              <a:off x="2245950" y="3884050"/>
              <a:ext cx="4175" cy="929025"/>
            </a:xfrm>
            <a:custGeom>
              <a:avLst/>
              <a:gdLst/>
              <a:ahLst/>
              <a:cxnLst/>
              <a:rect l="l" t="t" r="r" b="b"/>
              <a:pathLst>
                <a:path w="167" h="37161" extrusionOk="0">
                  <a:moveTo>
                    <a:pt x="100" y="1"/>
                  </a:moveTo>
                  <a:lnTo>
                    <a:pt x="34" y="4637"/>
                  </a:lnTo>
                  <a:lnTo>
                    <a:pt x="34" y="9307"/>
                  </a:lnTo>
                  <a:lnTo>
                    <a:pt x="0" y="18581"/>
                  </a:lnTo>
                  <a:lnTo>
                    <a:pt x="34" y="27887"/>
                  </a:lnTo>
                  <a:lnTo>
                    <a:pt x="34" y="32524"/>
                  </a:lnTo>
                  <a:lnTo>
                    <a:pt x="100" y="37161"/>
                  </a:lnTo>
                  <a:lnTo>
                    <a:pt x="134" y="32524"/>
                  </a:lnTo>
                  <a:lnTo>
                    <a:pt x="134" y="27887"/>
                  </a:lnTo>
                  <a:lnTo>
                    <a:pt x="167" y="18581"/>
                  </a:lnTo>
                  <a:lnTo>
                    <a:pt x="134" y="9307"/>
                  </a:lnTo>
                  <a:lnTo>
                    <a:pt x="134" y="4637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10" name="Google Shape;1010;p34"/>
            <p:cNvSpPr/>
            <p:nvPr/>
          </p:nvSpPr>
          <p:spPr>
            <a:xfrm>
              <a:off x="5367325" y="3884050"/>
              <a:ext cx="5050" cy="929025"/>
            </a:xfrm>
            <a:custGeom>
              <a:avLst/>
              <a:gdLst/>
              <a:ahLst/>
              <a:cxnLst/>
              <a:rect l="l" t="t" r="r" b="b"/>
              <a:pathLst>
                <a:path w="202" h="37161" extrusionOk="0">
                  <a:moveTo>
                    <a:pt x="101" y="1"/>
                  </a:moveTo>
                  <a:lnTo>
                    <a:pt x="68" y="4637"/>
                  </a:lnTo>
                  <a:lnTo>
                    <a:pt x="34" y="9307"/>
                  </a:lnTo>
                  <a:lnTo>
                    <a:pt x="1" y="18581"/>
                  </a:lnTo>
                  <a:lnTo>
                    <a:pt x="34" y="27887"/>
                  </a:lnTo>
                  <a:lnTo>
                    <a:pt x="68" y="32524"/>
                  </a:lnTo>
                  <a:lnTo>
                    <a:pt x="101" y="37161"/>
                  </a:lnTo>
                  <a:lnTo>
                    <a:pt x="134" y="32524"/>
                  </a:lnTo>
                  <a:lnTo>
                    <a:pt x="168" y="27887"/>
                  </a:lnTo>
                  <a:lnTo>
                    <a:pt x="201" y="18581"/>
                  </a:lnTo>
                  <a:lnTo>
                    <a:pt x="168" y="9307"/>
                  </a:lnTo>
                  <a:lnTo>
                    <a:pt x="134" y="4637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1012" name="Google Shape;1012;p34"/>
          <p:cNvSpPr txBox="1">
            <a:spLocks noGrp="1"/>
          </p:cNvSpPr>
          <p:nvPr>
            <p:ph type="title"/>
          </p:nvPr>
        </p:nvSpPr>
        <p:spPr>
          <a:xfrm>
            <a:off x="5412705" y="2797673"/>
            <a:ext cx="11335191" cy="1456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/>
          <a:p>
            <a:r>
              <a:rPr lang="en" b="0" dirty="0"/>
              <a:t>Conjunction </a:t>
            </a:r>
            <a:r>
              <a:rPr lang="en-US" b="0" dirty="0"/>
              <a:t>in compound sentences</a:t>
            </a:r>
            <a:r>
              <a:rPr lang="en" b="0" dirty="0"/>
              <a:t> </a:t>
            </a:r>
            <a:br>
              <a:rPr lang="en" b="0" dirty="0"/>
            </a:br>
            <a:endParaRPr b="0" i="1" dirty="0"/>
          </a:p>
        </p:txBody>
      </p:sp>
      <p:sp>
        <p:nvSpPr>
          <p:cNvPr id="1013" name="Google Shape;1013;p34"/>
          <p:cNvSpPr txBox="1">
            <a:spLocks noGrp="1"/>
          </p:cNvSpPr>
          <p:nvPr>
            <p:ph type="title" idx="2"/>
          </p:nvPr>
        </p:nvSpPr>
        <p:spPr>
          <a:xfrm>
            <a:off x="7665096" y="144591"/>
            <a:ext cx="6582600" cy="1683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/>
          <a:p>
            <a:r>
              <a:rPr lang="en" b="0" dirty="0"/>
              <a:t>02</a:t>
            </a: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426572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C2F181-B526-4425-B675-D87AE97D6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47" y="12402"/>
            <a:ext cx="18287999" cy="10287000"/>
          </a:xfrm>
          <a:prstGeom prst="rect">
            <a:avLst/>
          </a:prstGeom>
        </p:spPr>
      </p:pic>
      <p:grpSp>
        <p:nvGrpSpPr>
          <p:cNvPr id="2" name="Group 12">
            <a:extLst>
              <a:ext uri="{FF2B5EF4-FFF2-40B4-BE49-F238E27FC236}">
                <a16:creationId xmlns:a16="http://schemas.microsoft.com/office/drawing/2014/main" id="{DA353D0E-22A9-F663-D0AB-546027B36F7A}"/>
              </a:ext>
            </a:extLst>
          </p:cNvPr>
          <p:cNvGrpSpPr/>
          <p:nvPr/>
        </p:nvGrpSpPr>
        <p:grpSpPr>
          <a:xfrm rot="-5400000">
            <a:off x="8428129" y="-4096845"/>
            <a:ext cx="1431741" cy="10287000"/>
            <a:chOff x="2473439" y="61315"/>
            <a:chExt cx="2304167" cy="16555341"/>
          </a:xfrm>
        </p:grpSpPr>
        <p:sp>
          <p:nvSpPr>
            <p:cNvPr id="3" name="Freeform 13">
              <a:extLst>
                <a:ext uri="{FF2B5EF4-FFF2-40B4-BE49-F238E27FC236}">
                  <a16:creationId xmlns:a16="http://schemas.microsoft.com/office/drawing/2014/main" id="{9610533E-C2B2-FB2B-3BB0-6BEE1E6AA40A}"/>
                </a:ext>
              </a:extLst>
            </p:cNvPr>
            <p:cNvSpPr/>
            <p:nvPr/>
          </p:nvSpPr>
          <p:spPr>
            <a:xfrm>
              <a:off x="2473439" y="61315"/>
              <a:ext cx="2304167" cy="16555341"/>
            </a:xfrm>
            <a:custGeom>
              <a:avLst/>
              <a:gdLst/>
              <a:ahLst/>
              <a:cxnLst/>
              <a:rect l="l" t="t" r="r" b="b"/>
              <a:pathLst>
                <a:path w="4342405" h="13431897">
                  <a:moveTo>
                    <a:pt x="3403505" y="13420708"/>
                  </a:moveTo>
                  <a:cubicBezTo>
                    <a:pt x="3403505" y="13420708"/>
                    <a:pt x="2983752" y="13431897"/>
                    <a:pt x="2521168" y="13429275"/>
                  </a:cubicBezTo>
                  <a:cubicBezTo>
                    <a:pt x="1827037" y="13427112"/>
                    <a:pt x="1057073" y="13419288"/>
                    <a:pt x="1057073" y="13419288"/>
                  </a:cubicBezTo>
                  <a:cubicBezTo>
                    <a:pt x="812931" y="13410453"/>
                    <a:pt x="565145" y="13393473"/>
                    <a:pt x="398404" y="13335295"/>
                  </a:cubicBezTo>
                  <a:cubicBezTo>
                    <a:pt x="120505" y="13238333"/>
                    <a:pt x="0" y="13060805"/>
                    <a:pt x="0" y="4083446"/>
                  </a:cubicBezTo>
                  <a:lnTo>
                    <a:pt x="0" y="4083343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2286415" y="7673"/>
                  </a:cubicBezTo>
                  <a:cubicBezTo>
                    <a:pt x="2764826" y="0"/>
                    <a:pt x="3228753" y="7673"/>
                    <a:pt x="3228753" y="7673"/>
                  </a:cubicBezTo>
                  <a:cubicBezTo>
                    <a:pt x="3597061" y="15152"/>
                    <a:pt x="3960373" y="84484"/>
                    <a:pt x="4158114" y="207066"/>
                  </a:cubicBezTo>
                  <a:cubicBezTo>
                    <a:pt x="4309131" y="300683"/>
                    <a:pt x="4342405" y="425358"/>
                    <a:pt x="4333265" y="4083446"/>
                  </a:cubicBezTo>
                  <a:lnTo>
                    <a:pt x="4333265" y="4083548"/>
                  </a:lnTo>
                  <a:cubicBezTo>
                    <a:pt x="4333265" y="13178769"/>
                    <a:pt x="4050268" y="13392868"/>
                    <a:pt x="3403505" y="13420708"/>
                  </a:cubicBezTo>
                  <a:close/>
                </a:path>
              </a:pathLst>
            </a:custGeom>
            <a:solidFill>
              <a:srgbClr val="FEE2BF"/>
            </a:solidFill>
          </p:spPr>
        </p:sp>
      </p:grpSp>
      <p:sp>
        <p:nvSpPr>
          <p:cNvPr id="1092" name="Google Shape;1092;p35"/>
          <p:cNvSpPr txBox="1">
            <a:spLocks noGrp="1"/>
          </p:cNvSpPr>
          <p:nvPr>
            <p:ph type="title"/>
          </p:nvPr>
        </p:nvSpPr>
        <p:spPr>
          <a:xfrm>
            <a:off x="1736692" y="461906"/>
            <a:ext cx="14823600" cy="11454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r>
              <a:rPr lang="en" sz="6000" b="1" dirty="0">
                <a:solidFill>
                  <a:srgbClr val="E96129"/>
                </a:solidFill>
              </a:rPr>
              <a:t>Combine 2 sentences into 1.</a:t>
            </a:r>
            <a:endParaRPr sz="6000" b="1" dirty="0">
              <a:solidFill>
                <a:srgbClr val="E9612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650E0A-4E86-4F87-86D4-7691C6B1C8DA}"/>
              </a:ext>
            </a:extLst>
          </p:cNvPr>
          <p:cNvSpPr txBox="1"/>
          <p:nvPr/>
        </p:nvSpPr>
        <p:spPr>
          <a:xfrm>
            <a:off x="1836173" y="2127589"/>
            <a:ext cx="155558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1. I like watching cartoons. My brother likes watching sports. 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F178C1C-F8CA-4682-93D7-4C5019669045}"/>
              </a:ext>
            </a:extLst>
          </p:cNvPr>
          <p:cNvSpPr txBox="1"/>
          <p:nvPr/>
        </p:nvSpPr>
        <p:spPr>
          <a:xfrm>
            <a:off x="1546382" y="3069402"/>
            <a:ext cx="1640218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</a:rPr>
              <a:t>I like watching cartoons, </a:t>
            </a:r>
            <a:r>
              <a:rPr lang="en-US" sz="5000" b="1" u="sng" dirty="0">
                <a:solidFill>
                  <a:srgbClr val="FF0000"/>
                </a:solidFill>
              </a:rPr>
              <a:t>but</a:t>
            </a:r>
            <a:r>
              <a:rPr lang="en-US" sz="5000" dirty="0">
                <a:solidFill>
                  <a:srgbClr val="FF0000"/>
                </a:solidFill>
              </a:rPr>
              <a:t> my brother likes watching sports. 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9708662-D57D-4E7A-809C-CC7B078268CF}"/>
              </a:ext>
            </a:extLst>
          </p:cNvPr>
          <p:cNvSpPr txBox="1"/>
          <p:nvPr/>
        </p:nvSpPr>
        <p:spPr>
          <a:xfrm>
            <a:off x="1995289" y="4896203"/>
            <a:ext cx="122922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2. I enjoy sports. I spend a lot of time outdoors. 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E39BA53-CF5C-450D-A398-EF6CD7FBE905}"/>
              </a:ext>
            </a:extLst>
          </p:cNvPr>
          <p:cNvSpPr txBox="1"/>
          <p:nvPr/>
        </p:nvSpPr>
        <p:spPr>
          <a:xfrm>
            <a:off x="2673309" y="5605294"/>
            <a:ext cx="1288288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E96129"/>
                </a:solidFill>
              </a:rPr>
              <a:t>I enjoy sports, </a:t>
            </a:r>
            <a:r>
              <a:rPr lang="en-US" sz="5000" b="1" u="sng" dirty="0">
                <a:solidFill>
                  <a:srgbClr val="C00000"/>
                </a:solidFill>
              </a:rPr>
              <a:t>so</a:t>
            </a:r>
            <a:r>
              <a:rPr lang="en-US" sz="5000" dirty="0">
                <a:solidFill>
                  <a:srgbClr val="E96129"/>
                </a:solidFill>
              </a:rPr>
              <a:t> I spend a lot of time outdoors. 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EB0ABB9-DA70-4937-845A-51D5B8D09ADA}"/>
              </a:ext>
            </a:extLst>
          </p:cNvPr>
          <p:cNvSpPr/>
          <p:nvPr/>
        </p:nvSpPr>
        <p:spPr>
          <a:xfrm>
            <a:off x="6956583" y="3931176"/>
            <a:ext cx="4374830" cy="83099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E961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CONJUNCTION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24A92F41-E2B0-4A26-BA41-5D1BE5A917FC}"/>
              </a:ext>
            </a:extLst>
          </p:cNvPr>
          <p:cNvSpPr/>
          <p:nvPr/>
        </p:nvSpPr>
        <p:spPr>
          <a:xfrm>
            <a:off x="4343400" y="6489928"/>
            <a:ext cx="4374830" cy="83099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E961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CONJUNCTION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2FC9A3C-1791-44A0-8121-7BF72EF5FE52}"/>
              </a:ext>
            </a:extLst>
          </p:cNvPr>
          <p:cNvGrpSpPr/>
          <p:nvPr/>
        </p:nvGrpSpPr>
        <p:grpSpPr>
          <a:xfrm>
            <a:off x="29248" y="7176160"/>
            <a:ext cx="18472640" cy="3019070"/>
            <a:chOff x="4784471" y="3752273"/>
            <a:chExt cx="4017623" cy="1166475"/>
          </a:xfrm>
        </p:grpSpPr>
        <p:pic>
          <p:nvPicPr>
            <p:cNvPr id="64" name="Picture 2">
              <a:extLst>
                <a:ext uri="{FF2B5EF4-FFF2-40B4-BE49-F238E27FC236}">
                  <a16:creationId xmlns:a16="http://schemas.microsoft.com/office/drawing/2014/main" id="{129D10BB-7733-478D-849E-44CD2C9C41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4471" y="3752273"/>
              <a:ext cx="4017623" cy="1166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34899E2-97E1-4816-84F2-619B6B666C27}"/>
                </a:ext>
              </a:extLst>
            </p:cNvPr>
            <p:cNvSpPr txBox="1"/>
            <p:nvPr/>
          </p:nvSpPr>
          <p:spPr>
            <a:xfrm>
              <a:off x="5211648" y="4223344"/>
              <a:ext cx="3495030" cy="677817"/>
            </a:xfrm>
            <a:prstGeom prst="rect">
              <a:avLst/>
            </a:prstGeom>
            <a:solidFill>
              <a:srgbClr val="FDE1D7"/>
            </a:solidFill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We use conjunctions to combine two clauses into a compound sentence.</a:t>
              </a:r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9" grpId="0"/>
      <p:bldP spid="60" grpId="0"/>
      <p:bldP spid="61" grpId="0"/>
      <p:bldP spid="7" grpId="0" animBg="1"/>
      <p:bldP spid="6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6" name="Google Shape;786;p34"/>
          <p:cNvGrpSpPr/>
          <p:nvPr/>
        </p:nvGrpSpPr>
        <p:grpSpPr>
          <a:xfrm>
            <a:off x="-1143000" y="0"/>
            <a:ext cx="19431000" cy="12534900"/>
            <a:chOff x="3535386" y="539481"/>
            <a:chExt cx="5046607" cy="3247615"/>
          </a:xfrm>
        </p:grpSpPr>
        <p:grpSp>
          <p:nvGrpSpPr>
            <p:cNvPr id="787" name="Google Shape;787;p34"/>
            <p:cNvGrpSpPr/>
            <p:nvPr/>
          </p:nvGrpSpPr>
          <p:grpSpPr>
            <a:xfrm>
              <a:off x="3535386" y="539481"/>
              <a:ext cx="5046607" cy="3247615"/>
              <a:chOff x="5455725" y="923600"/>
              <a:chExt cx="4479900" cy="2882925"/>
            </a:xfrm>
          </p:grpSpPr>
          <p:sp>
            <p:nvSpPr>
              <p:cNvPr id="788" name="Google Shape;788;p34"/>
              <p:cNvSpPr/>
              <p:nvPr/>
            </p:nvSpPr>
            <p:spPr>
              <a:xfrm>
                <a:off x="5455725" y="923600"/>
                <a:ext cx="4479900" cy="2882925"/>
              </a:xfrm>
              <a:custGeom>
                <a:avLst/>
                <a:gdLst/>
                <a:ahLst/>
                <a:cxnLst/>
                <a:rect l="l" t="t" r="r" b="b"/>
                <a:pathLst>
                  <a:path w="179196" h="115317" extrusionOk="0">
                    <a:moveTo>
                      <a:pt x="30689" y="74054"/>
                    </a:moveTo>
                    <a:cubicBezTo>
                      <a:pt x="31023" y="74554"/>
                      <a:pt x="31490" y="74988"/>
                      <a:pt x="32057" y="75254"/>
                    </a:cubicBezTo>
                    <a:lnTo>
                      <a:pt x="30389" y="75254"/>
                    </a:lnTo>
                    <a:cubicBezTo>
                      <a:pt x="30523" y="74854"/>
                      <a:pt x="30623" y="74454"/>
                      <a:pt x="30689" y="74054"/>
                    </a:cubicBezTo>
                    <a:close/>
                    <a:moveTo>
                      <a:pt x="33491" y="1"/>
                    </a:moveTo>
                    <a:cubicBezTo>
                      <a:pt x="31657" y="1"/>
                      <a:pt x="30156" y="1502"/>
                      <a:pt x="30156" y="3336"/>
                    </a:cubicBezTo>
                    <a:lnTo>
                      <a:pt x="30156" y="52505"/>
                    </a:lnTo>
                    <a:cubicBezTo>
                      <a:pt x="28755" y="51071"/>
                      <a:pt x="26753" y="49870"/>
                      <a:pt x="24018" y="49870"/>
                    </a:cubicBezTo>
                    <a:cubicBezTo>
                      <a:pt x="23851" y="49870"/>
                      <a:pt x="23684" y="49903"/>
                      <a:pt x="23551" y="49903"/>
                    </a:cubicBezTo>
                    <a:cubicBezTo>
                      <a:pt x="23584" y="48235"/>
                      <a:pt x="23217" y="46401"/>
                      <a:pt x="22050" y="44833"/>
                    </a:cubicBezTo>
                    <a:cubicBezTo>
                      <a:pt x="21083" y="43465"/>
                      <a:pt x="19148" y="41897"/>
                      <a:pt x="15479" y="41897"/>
                    </a:cubicBezTo>
                    <a:cubicBezTo>
                      <a:pt x="13344" y="41897"/>
                      <a:pt x="11442" y="42431"/>
                      <a:pt x="11242" y="42498"/>
                    </a:cubicBezTo>
                    <a:cubicBezTo>
                      <a:pt x="9741" y="42998"/>
                      <a:pt x="8607" y="44432"/>
                      <a:pt x="8774" y="46000"/>
                    </a:cubicBezTo>
                    <a:cubicBezTo>
                      <a:pt x="8941" y="47568"/>
                      <a:pt x="10008" y="48769"/>
                      <a:pt x="11542" y="48969"/>
                    </a:cubicBezTo>
                    <a:cubicBezTo>
                      <a:pt x="11676" y="49002"/>
                      <a:pt x="11909" y="49136"/>
                      <a:pt x="12109" y="49369"/>
                    </a:cubicBezTo>
                    <a:cubicBezTo>
                      <a:pt x="9107" y="49936"/>
                      <a:pt x="6505" y="51437"/>
                      <a:pt x="6172" y="51638"/>
                    </a:cubicBezTo>
                    <a:cubicBezTo>
                      <a:pt x="5038" y="52305"/>
                      <a:pt x="4404" y="53606"/>
                      <a:pt x="4571" y="54940"/>
                    </a:cubicBezTo>
                    <a:cubicBezTo>
                      <a:pt x="4571" y="54940"/>
                      <a:pt x="4571" y="54973"/>
                      <a:pt x="4571" y="54973"/>
                    </a:cubicBezTo>
                    <a:cubicBezTo>
                      <a:pt x="2769" y="56041"/>
                      <a:pt x="1435" y="57275"/>
                      <a:pt x="1202" y="57508"/>
                    </a:cubicBezTo>
                    <a:cubicBezTo>
                      <a:pt x="368" y="58309"/>
                      <a:pt x="1" y="59510"/>
                      <a:pt x="268" y="60677"/>
                    </a:cubicBezTo>
                    <a:cubicBezTo>
                      <a:pt x="535" y="61812"/>
                      <a:pt x="1368" y="62746"/>
                      <a:pt x="2503" y="63079"/>
                    </a:cubicBezTo>
                    <a:cubicBezTo>
                      <a:pt x="2636" y="63146"/>
                      <a:pt x="4904" y="63846"/>
                      <a:pt x="7673" y="64313"/>
                    </a:cubicBezTo>
                    <a:cubicBezTo>
                      <a:pt x="6439" y="66982"/>
                      <a:pt x="6305" y="69650"/>
                      <a:pt x="6305" y="70051"/>
                    </a:cubicBezTo>
                    <a:cubicBezTo>
                      <a:pt x="6272" y="71218"/>
                      <a:pt x="6872" y="72352"/>
                      <a:pt x="7873" y="72953"/>
                    </a:cubicBezTo>
                    <a:cubicBezTo>
                      <a:pt x="8340" y="73253"/>
                      <a:pt x="8907" y="73420"/>
                      <a:pt x="9441" y="73453"/>
                    </a:cubicBezTo>
                    <a:lnTo>
                      <a:pt x="9474" y="73720"/>
                    </a:lnTo>
                    <a:cubicBezTo>
                      <a:pt x="9608" y="74687"/>
                      <a:pt x="9908" y="75588"/>
                      <a:pt x="10308" y="76455"/>
                    </a:cubicBezTo>
                    <a:cubicBezTo>
                      <a:pt x="9841" y="77056"/>
                      <a:pt x="9574" y="77790"/>
                      <a:pt x="9574" y="78590"/>
                    </a:cubicBezTo>
                    <a:lnTo>
                      <a:pt x="9574" y="111981"/>
                    </a:lnTo>
                    <a:cubicBezTo>
                      <a:pt x="9574" y="113849"/>
                      <a:pt x="11042" y="115317"/>
                      <a:pt x="12910" y="115317"/>
                    </a:cubicBezTo>
                    <a:lnTo>
                      <a:pt x="175860" y="115317"/>
                    </a:lnTo>
                    <a:cubicBezTo>
                      <a:pt x="177728" y="115317"/>
                      <a:pt x="179195" y="113849"/>
                      <a:pt x="179195" y="111981"/>
                    </a:cubicBezTo>
                    <a:lnTo>
                      <a:pt x="179195" y="78590"/>
                    </a:lnTo>
                    <a:cubicBezTo>
                      <a:pt x="179195" y="76722"/>
                      <a:pt x="177728" y="75254"/>
                      <a:pt x="175860" y="75254"/>
                    </a:cubicBezTo>
                    <a:lnTo>
                      <a:pt x="156713" y="75254"/>
                    </a:lnTo>
                    <a:cubicBezTo>
                      <a:pt x="157847" y="74721"/>
                      <a:pt x="158614" y="73553"/>
                      <a:pt x="158614" y="72219"/>
                    </a:cubicBezTo>
                    <a:lnTo>
                      <a:pt x="158614" y="3336"/>
                    </a:lnTo>
                    <a:cubicBezTo>
                      <a:pt x="158614" y="1502"/>
                      <a:pt x="157113" y="1"/>
                      <a:pt x="1552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89" name="Google Shape;789;p34"/>
              <p:cNvSpPr/>
              <p:nvPr/>
            </p:nvSpPr>
            <p:spPr>
              <a:xfrm>
                <a:off x="6293000" y="1007000"/>
                <a:ext cx="3044700" cy="1722075"/>
              </a:xfrm>
              <a:custGeom>
                <a:avLst/>
                <a:gdLst/>
                <a:ahLst/>
                <a:cxnLst/>
                <a:rect l="l" t="t" r="r" b="b"/>
                <a:pathLst>
                  <a:path w="121788" h="68883" extrusionOk="0">
                    <a:moveTo>
                      <a:pt x="0" y="0"/>
                    </a:moveTo>
                    <a:lnTo>
                      <a:pt x="0" y="68883"/>
                    </a:lnTo>
                    <a:lnTo>
                      <a:pt x="121787" y="68883"/>
                    </a:lnTo>
                    <a:lnTo>
                      <a:pt x="1217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90" name="Google Shape;790;p34"/>
              <p:cNvSpPr/>
              <p:nvPr/>
            </p:nvSpPr>
            <p:spPr>
              <a:xfrm>
                <a:off x="6335525" y="2694025"/>
                <a:ext cx="193500" cy="197675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7907" extrusionOk="0">
                    <a:moveTo>
                      <a:pt x="4070" y="1"/>
                    </a:moveTo>
                    <a:lnTo>
                      <a:pt x="1" y="7907"/>
                    </a:lnTo>
                    <a:lnTo>
                      <a:pt x="1168" y="7907"/>
                    </a:lnTo>
                    <a:lnTo>
                      <a:pt x="774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91" name="Google Shape;791;p34"/>
              <p:cNvSpPr/>
              <p:nvPr/>
            </p:nvSpPr>
            <p:spPr>
              <a:xfrm>
                <a:off x="9101675" y="2694025"/>
                <a:ext cx="193500" cy="197675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7907" extrusionOk="0">
                    <a:moveTo>
                      <a:pt x="0" y="1"/>
                    </a:moveTo>
                    <a:lnTo>
                      <a:pt x="6572" y="7907"/>
                    </a:lnTo>
                    <a:lnTo>
                      <a:pt x="7739" y="7907"/>
                    </a:lnTo>
                    <a:lnTo>
                      <a:pt x="367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92" name="Google Shape;792;p34"/>
              <p:cNvSpPr/>
              <p:nvPr/>
            </p:nvSpPr>
            <p:spPr>
              <a:xfrm>
                <a:off x="5778475" y="2888350"/>
                <a:ext cx="4073750" cy="834775"/>
              </a:xfrm>
              <a:custGeom>
                <a:avLst/>
                <a:gdLst/>
                <a:ahLst/>
                <a:cxnLst/>
                <a:rect l="l" t="t" r="r" b="b"/>
                <a:pathLst>
                  <a:path w="162950" h="33391" extrusionOk="0">
                    <a:moveTo>
                      <a:pt x="0" y="0"/>
                    </a:moveTo>
                    <a:lnTo>
                      <a:pt x="0" y="33391"/>
                    </a:lnTo>
                    <a:lnTo>
                      <a:pt x="162950" y="33391"/>
                    </a:lnTo>
                    <a:lnTo>
                      <a:pt x="1629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93" name="Google Shape;793;p34"/>
              <p:cNvSpPr/>
              <p:nvPr/>
            </p:nvSpPr>
            <p:spPr>
              <a:xfrm>
                <a:off x="5837675" y="2947550"/>
                <a:ext cx="3955350" cy="717200"/>
              </a:xfrm>
              <a:custGeom>
                <a:avLst/>
                <a:gdLst/>
                <a:ahLst/>
                <a:cxnLst/>
                <a:rect l="l" t="t" r="r" b="b"/>
                <a:pathLst>
                  <a:path w="158214" h="28688" fill="none" extrusionOk="0">
                    <a:moveTo>
                      <a:pt x="158213" y="1"/>
                    </a:moveTo>
                    <a:lnTo>
                      <a:pt x="158213" y="28688"/>
                    </a:lnTo>
                    <a:lnTo>
                      <a:pt x="0" y="28688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0F194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94" name="Google Shape;794;p34"/>
              <p:cNvSpPr/>
              <p:nvPr/>
            </p:nvSpPr>
            <p:spPr>
              <a:xfrm>
                <a:off x="6376400" y="2947550"/>
                <a:ext cx="25" cy="7172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8688" fill="none" extrusionOk="0">
                    <a:moveTo>
                      <a:pt x="0" y="28688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flat" cmpd="sng">
                <a:solidFill>
                  <a:srgbClr val="0F194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95" name="Google Shape;795;p34"/>
              <p:cNvSpPr/>
              <p:nvPr/>
            </p:nvSpPr>
            <p:spPr>
              <a:xfrm>
                <a:off x="9254275" y="2947550"/>
                <a:ext cx="25" cy="7172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8688" fill="none" extrusionOk="0">
                    <a:moveTo>
                      <a:pt x="1" y="28688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flat" cmpd="sng">
                <a:solidFill>
                  <a:srgbClr val="0F194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96" name="Google Shape;796;p34"/>
              <p:cNvSpPr/>
              <p:nvPr/>
            </p:nvSpPr>
            <p:spPr>
              <a:xfrm>
                <a:off x="9685425" y="3164375"/>
                <a:ext cx="42550" cy="282725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11309" fill="none" extrusionOk="0">
                    <a:moveTo>
                      <a:pt x="0" y="0"/>
                    </a:moveTo>
                    <a:lnTo>
                      <a:pt x="1702" y="0"/>
                    </a:lnTo>
                    <a:lnTo>
                      <a:pt x="1702" y="11309"/>
                    </a:lnTo>
                    <a:lnTo>
                      <a:pt x="0" y="11309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0F194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97" name="Google Shape;797;p34"/>
              <p:cNvSpPr/>
              <p:nvPr/>
            </p:nvSpPr>
            <p:spPr>
              <a:xfrm>
                <a:off x="5902725" y="3164375"/>
                <a:ext cx="42550" cy="282725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11309" fill="none" extrusionOk="0">
                    <a:moveTo>
                      <a:pt x="0" y="0"/>
                    </a:moveTo>
                    <a:lnTo>
                      <a:pt x="1702" y="0"/>
                    </a:lnTo>
                    <a:lnTo>
                      <a:pt x="1702" y="11309"/>
                    </a:lnTo>
                    <a:lnTo>
                      <a:pt x="0" y="11309"/>
                    </a:lnTo>
                    <a:close/>
                  </a:path>
                </a:pathLst>
              </a:custGeom>
              <a:noFill/>
              <a:ln w="4175" cap="flat" cmpd="sng">
                <a:solidFill>
                  <a:srgbClr val="0F194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98" name="Google Shape;798;p34"/>
              <p:cNvSpPr/>
              <p:nvPr/>
            </p:nvSpPr>
            <p:spPr>
              <a:xfrm>
                <a:off x="6352200" y="1066200"/>
                <a:ext cx="2926300" cy="1604500"/>
              </a:xfrm>
              <a:custGeom>
                <a:avLst/>
                <a:gdLst/>
                <a:ahLst/>
                <a:cxnLst/>
                <a:rect l="l" t="t" r="r" b="b"/>
                <a:pathLst>
                  <a:path w="117052" h="64180" extrusionOk="0">
                    <a:moveTo>
                      <a:pt x="1" y="1"/>
                    </a:moveTo>
                    <a:lnTo>
                      <a:pt x="1" y="64180"/>
                    </a:lnTo>
                    <a:lnTo>
                      <a:pt x="117051" y="64180"/>
                    </a:lnTo>
                    <a:lnTo>
                      <a:pt x="11705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99" name="Google Shape;799;p34"/>
              <p:cNvSpPr/>
              <p:nvPr/>
            </p:nvSpPr>
            <p:spPr>
              <a:xfrm>
                <a:off x="5913550" y="2197025"/>
                <a:ext cx="48400" cy="37945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178" fill="none" extrusionOk="0">
                    <a:moveTo>
                      <a:pt x="335" y="0"/>
                    </a:moveTo>
                    <a:cubicBezTo>
                      <a:pt x="335" y="0"/>
                      <a:pt x="1369" y="4003"/>
                      <a:pt x="668" y="6838"/>
                    </a:cubicBezTo>
                    <a:cubicBezTo>
                      <a:pt x="1" y="9674"/>
                      <a:pt x="1936" y="15178"/>
                      <a:pt x="1936" y="15178"/>
                    </a:cubicBezTo>
                  </a:path>
                </a:pathLst>
              </a:custGeom>
              <a:solidFill>
                <a:schemeClr val="accent2"/>
              </a:solidFill>
              <a:ln w="5850" cap="flat" cmpd="sng">
                <a:solidFill>
                  <a:srgbClr val="F9604D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00" name="Google Shape;800;p34"/>
              <p:cNvSpPr/>
              <p:nvPr/>
            </p:nvSpPr>
            <p:spPr>
              <a:xfrm>
                <a:off x="5745100" y="2530575"/>
                <a:ext cx="427000" cy="356125"/>
              </a:xfrm>
              <a:custGeom>
                <a:avLst/>
                <a:gdLst/>
                <a:ahLst/>
                <a:cxnLst/>
                <a:rect l="l" t="t" r="r" b="b"/>
                <a:pathLst>
                  <a:path w="17080" h="14245" extrusionOk="0">
                    <a:moveTo>
                      <a:pt x="1" y="1"/>
                    </a:moveTo>
                    <a:lnTo>
                      <a:pt x="1202" y="9007"/>
                    </a:lnTo>
                    <a:cubicBezTo>
                      <a:pt x="1535" y="11509"/>
                      <a:pt x="3537" y="13477"/>
                      <a:pt x="6038" y="14245"/>
                    </a:cubicBezTo>
                    <a:lnTo>
                      <a:pt x="11042" y="14245"/>
                    </a:lnTo>
                    <a:cubicBezTo>
                      <a:pt x="13510" y="13477"/>
                      <a:pt x="15512" y="11509"/>
                      <a:pt x="15845" y="9007"/>
                    </a:cubicBezTo>
                    <a:lnTo>
                      <a:pt x="1708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01" name="Google Shape;801;p34"/>
              <p:cNvSpPr/>
              <p:nvPr/>
            </p:nvSpPr>
            <p:spPr>
              <a:xfrm>
                <a:off x="5809325" y="2708300"/>
                <a:ext cx="338600" cy="121700"/>
              </a:xfrm>
              <a:custGeom>
                <a:avLst/>
                <a:gdLst/>
                <a:ahLst/>
                <a:cxnLst/>
                <a:rect l="l" t="t" r="r" b="b"/>
                <a:pathLst>
                  <a:path w="13544" h="4868" extrusionOk="0">
                    <a:moveTo>
                      <a:pt x="12318" y="1"/>
                    </a:moveTo>
                    <a:cubicBezTo>
                      <a:pt x="12113" y="1"/>
                      <a:pt x="11909" y="8"/>
                      <a:pt x="11709" y="30"/>
                    </a:cubicBezTo>
                    <a:cubicBezTo>
                      <a:pt x="11075" y="64"/>
                      <a:pt x="10474" y="97"/>
                      <a:pt x="9874" y="197"/>
                    </a:cubicBezTo>
                    <a:cubicBezTo>
                      <a:pt x="8640" y="364"/>
                      <a:pt x="7439" y="698"/>
                      <a:pt x="6271" y="1098"/>
                    </a:cubicBezTo>
                    <a:cubicBezTo>
                      <a:pt x="5137" y="1531"/>
                      <a:pt x="4003" y="2032"/>
                      <a:pt x="2936" y="2666"/>
                    </a:cubicBezTo>
                    <a:cubicBezTo>
                      <a:pt x="1868" y="3299"/>
                      <a:pt x="868" y="4033"/>
                      <a:pt x="0" y="4867"/>
                    </a:cubicBezTo>
                    <a:cubicBezTo>
                      <a:pt x="934" y="4067"/>
                      <a:pt x="1935" y="3399"/>
                      <a:pt x="3002" y="2799"/>
                    </a:cubicBezTo>
                    <a:cubicBezTo>
                      <a:pt x="4070" y="2199"/>
                      <a:pt x="5204" y="1665"/>
                      <a:pt x="6338" y="1265"/>
                    </a:cubicBezTo>
                    <a:cubicBezTo>
                      <a:pt x="7506" y="864"/>
                      <a:pt x="8673" y="531"/>
                      <a:pt x="9874" y="331"/>
                    </a:cubicBezTo>
                    <a:cubicBezTo>
                      <a:pt x="11075" y="97"/>
                      <a:pt x="12309" y="64"/>
                      <a:pt x="13543" y="30"/>
                    </a:cubicBezTo>
                    <a:cubicBezTo>
                      <a:pt x="13143" y="30"/>
                      <a:pt x="12728" y="1"/>
                      <a:pt x="123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02" name="Google Shape;802;p34"/>
              <p:cNvSpPr/>
              <p:nvPr/>
            </p:nvSpPr>
            <p:spPr>
              <a:xfrm>
                <a:off x="5772625" y="2640525"/>
                <a:ext cx="384475" cy="97725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3909" extrusionOk="0">
                    <a:moveTo>
                      <a:pt x="12882" y="0"/>
                    </a:moveTo>
                    <a:cubicBezTo>
                      <a:pt x="12366" y="0"/>
                      <a:pt x="11852" y="22"/>
                      <a:pt x="11342" y="73"/>
                    </a:cubicBezTo>
                    <a:cubicBezTo>
                      <a:pt x="10008" y="173"/>
                      <a:pt x="8673" y="406"/>
                      <a:pt x="7373" y="740"/>
                    </a:cubicBezTo>
                    <a:cubicBezTo>
                      <a:pt x="4771" y="1407"/>
                      <a:pt x="2269" y="2441"/>
                      <a:pt x="1" y="3909"/>
                    </a:cubicBezTo>
                    <a:cubicBezTo>
                      <a:pt x="601" y="3542"/>
                      <a:pt x="1168" y="3242"/>
                      <a:pt x="1768" y="2975"/>
                    </a:cubicBezTo>
                    <a:lnTo>
                      <a:pt x="2702" y="2541"/>
                    </a:lnTo>
                    <a:lnTo>
                      <a:pt x="3603" y="2141"/>
                    </a:lnTo>
                    <a:cubicBezTo>
                      <a:pt x="4871" y="1641"/>
                      <a:pt x="6138" y="1240"/>
                      <a:pt x="7439" y="907"/>
                    </a:cubicBezTo>
                    <a:cubicBezTo>
                      <a:pt x="8073" y="740"/>
                      <a:pt x="8707" y="607"/>
                      <a:pt x="9374" y="473"/>
                    </a:cubicBezTo>
                    <a:cubicBezTo>
                      <a:pt x="9708" y="406"/>
                      <a:pt x="10041" y="373"/>
                      <a:pt x="10375" y="340"/>
                    </a:cubicBezTo>
                    <a:lnTo>
                      <a:pt x="10875" y="240"/>
                    </a:lnTo>
                    <a:lnTo>
                      <a:pt x="11375" y="206"/>
                    </a:lnTo>
                    <a:lnTo>
                      <a:pt x="12343" y="106"/>
                    </a:lnTo>
                    <a:lnTo>
                      <a:pt x="13343" y="106"/>
                    </a:lnTo>
                    <a:cubicBezTo>
                      <a:pt x="13510" y="106"/>
                      <a:pt x="13677" y="73"/>
                      <a:pt x="13844" y="73"/>
                    </a:cubicBezTo>
                    <a:lnTo>
                      <a:pt x="14344" y="106"/>
                    </a:lnTo>
                    <a:lnTo>
                      <a:pt x="15378" y="140"/>
                    </a:lnTo>
                    <a:cubicBezTo>
                      <a:pt x="14554" y="57"/>
                      <a:pt x="13716" y="0"/>
                      <a:pt x="128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03" name="Google Shape;803;p34"/>
              <p:cNvSpPr/>
              <p:nvPr/>
            </p:nvSpPr>
            <p:spPr>
              <a:xfrm>
                <a:off x="5816825" y="2530600"/>
                <a:ext cx="34945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817" extrusionOk="0">
                    <a:moveTo>
                      <a:pt x="1" y="1"/>
                    </a:moveTo>
                    <a:cubicBezTo>
                      <a:pt x="368" y="501"/>
                      <a:pt x="835" y="901"/>
                      <a:pt x="1368" y="1268"/>
                    </a:cubicBezTo>
                    <a:cubicBezTo>
                      <a:pt x="1602" y="1434"/>
                      <a:pt x="1902" y="1568"/>
                      <a:pt x="2169" y="1735"/>
                    </a:cubicBezTo>
                    <a:cubicBezTo>
                      <a:pt x="2436" y="1835"/>
                      <a:pt x="2702" y="2001"/>
                      <a:pt x="3003" y="2101"/>
                    </a:cubicBezTo>
                    <a:cubicBezTo>
                      <a:pt x="4170" y="2502"/>
                      <a:pt x="5404" y="2735"/>
                      <a:pt x="6639" y="2802"/>
                    </a:cubicBezTo>
                    <a:cubicBezTo>
                      <a:pt x="6850" y="2813"/>
                      <a:pt x="7057" y="2817"/>
                      <a:pt x="7264" y="2817"/>
                    </a:cubicBezTo>
                    <a:cubicBezTo>
                      <a:pt x="7676" y="2817"/>
                      <a:pt x="8084" y="2802"/>
                      <a:pt x="8507" y="2802"/>
                    </a:cubicBezTo>
                    <a:cubicBezTo>
                      <a:pt x="9107" y="2735"/>
                      <a:pt x="9741" y="2702"/>
                      <a:pt x="10341" y="2602"/>
                    </a:cubicBezTo>
                    <a:cubicBezTo>
                      <a:pt x="10942" y="2502"/>
                      <a:pt x="11575" y="2402"/>
                      <a:pt x="12176" y="2302"/>
                    </a:cubicBezTo>
                    <a:lnTo>
                      <a:pt x="13977" y="1835"/>
                    </a:lnTo>
                    <a:lnTo>
                      <a:pt x="12143" y="2202"/>
                    </a:lnTo>
                    <a:cubicBezTo>
                      <a:pt x="11542" y="2302"/>
                      <a:pt x="10942" y="2402"/>
                      <a:pt x="10341" y="2468"/>
                    </a:cubicBezTo>
                    <a:cubicBezTo>
                      <a:pt x="9707" y="2535"/>
                      <a:pt x="9107" y="2602"/>
                      <a:pt x="8507" y="2635"/>
                    </a:cubicBezTo>
                    <a:cubicBezTo>
                      <a:pt x="8190" y="2635"/>
                      <a:pt x="7881" y="2644"/>
                      <a:pt x="7577" y="2644"/>
                    </a:cubicBezTo>
                    <a:cubicBezTo>
                      <a:pt x="7272" y="2644"/>
                      <a:pt x="6972" y="2635"/>
                      <a:pt x="6672" y="2602"/>
                    </a:cubicBezTo>
                    <a:cubicBezTo>
                      <a:pt x="5438" y="2568"/>
                      <a:pt x="4204" y="2368"/>
                      <a:pt x="3069" y="1968"/>
                    </a:cubicBezTo>
                    <a:cubicBezTo>
                      <a:pt x="2769" y="1868"/>
                      <a:pt x="2502" y="1735"/>
                      <a:pt x="2202" y="1634"/>
                    </a:cubicBezTo>
                    <a:cubicBezTo>
                      <a:pt x="1935" y="1468"/>
                      <a:pt x="1668" y="1334"/>
                      <a:pt x="1401" y="1167"/>
                    </a:cubicBezTo>
                    <a:cubicBezTo>
                      <a:pt x="868" y="867"/>
                      <a:pt x="368" y="50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04" name="Google Shape;804;p34"/>
              <p:cNvSpPr/>
              <p:nvPr/>
            </p:nvSpPr>
            <p:spPr>
              <a:xfrm>
                <a:off x="5964425" y="2780775"/>
                <a:ext cx="1701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4237" extrusionOk="0">
                    <a:moveTo>
                      <a:pt x="5328" y="0"/>
                    </a:moveTo>
                    <a:cubicBezTo>
                      <a:pt x="5078" y="0"/>
                      <a:pt x="4826" y="11"/>
                      <a:pt x="4571" y="33"/>
                    </a:cubicBezTo>
                    <a:cubicBezTo>
                      <a:pt x="3837" y="134"/>
                      <a:pt x="3103" y="334"/>
                      <a:pt x="2436" y="667"/>
                    </a:cubicBezTo>
                    <a:cubicBezTo>
                      <a:pt x="1735" y="1001"/>
                      <a:pt x="1168" y="1535"/>
                      <a:pt x="768" y="2168"/>
                    </a:cubicBezTo>
                    <a:cubicBezTo>
                      <a:pt x="668" y="2302"/>
                      <a:pt x="568" y="2469"/>
                      <a:pt x="468" y="2635"/>
                    </a:cubicBezTo>
                    <a:lnTo>
                      <a:pt x="268" y="3169"/>
                    </a:lnTo>
                    <a:cubicBezTo>
                      <a:pt x="201" y="3336"/>
                      <a:pt x="168" y="3536"/>
                      <a:pt x="134" y="3703"/>
                    </a:cubicBezTo>
                    <a:lnTo>
                      <a:pt x="1" y="4237"/>
                    </a:lnTo>
                    <a:cubicBezTo>
                      <a:pt x="201" y="3536"/>
                      <a:pt x="434" y="2802"/>
                      <a:pt x="868" y="2235"/>
                    </a:cubicBezTo>
                    <a:cubicBezTo>
                      <a:pt x="1302" y="1635"/>
                      <a:pt x="1835" y="1134"/>
                      <a:pt x="2503" y="801"/>
                    </a:cubicBezTo>
                    <a:cubicBezTo>
                      <a:pt x="3136" y="467"/>
                      <a:pt x="3870" y="300"/>
                      <a:pt x="4604" y="167"/>
                    </a:cubicBezTo>
                    <a:cubicBezTo>
                      <a:pt x="4771" y="167"/>
                      <a:pt x="4971" y="134"/>
                      <a:pt x="5138" y="134"/>
                    </a:cubicBezTo>
                    <a:cubicBezTo>
                      <a:pt x="5338" y="100"/>
                      <a:pt x="5505" y="100"/>
                      <a:pt x="5705" y="100"/>
                    </a:cubicBezTo>
                    <a:cubicBezTo>
                      <a:pt x="6072" y="100"/>
                      <a:pt x="6439" y="100"/>
                      <a:pt x="6806" y="134"/>
                    </a:cubicBezTo>
                    <a:cubicBezTo>
                      <a:pt x="6316" y="45"/>
                      <a:pt x="5827" y="0"/>
                      <a:pt x="53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05" name="Google Shape;805;p34"/>
              <p:cNvSpPr/>
              <p:nvPr/>
            </p:nvSpPr>
            <p:spPr>
              <a:xfrm>
                <a:off x="5543300" y="2336550"/>
                <a:ext cx="363425" cy="122750"/>
              </a:xfrm>
              <a:custGeom>
                <a:avLst/>
                <a:gdLst/>
                <a:ahLst/>
                <a:cxnLst/>
                <a:rect l="l" t="t" r="r" b="b"/>
                <a:pathLst>
                  <a:path w="14537" h="4910" extrusionOk="0">
                    <a:moveTo>
                      <a:pt x="7984" y="1"/>
                    </a:moveTo>
                    <a:cubicBezTo>
                      <a:pt x="7207" y="1"/>
                      <a:pt x="6411" y="61"/>
                      <a:pt x="5638" y="190"/>
                    </a:cubicBezTo>
                    <a:cubicBezTo>
                      <a:pt x="2869" y="657"/>
                      <a:pt x="0" y="3392"/>
                      <a:pt x="0" y="3392"/>
                    </a:cubicBezTo>
                    <a:cubicBezTo>
                      <a:pt x="0" y="3392"/>
                      <a:pt x="4817" y="4909"/>
                      <a:pt x="8828" y="4909"/>
                    </a:cubicBezTo>
                    <a:cubicBezTo>
                      <a:pt x="11168" y="4909"/>
                      <a:pt x="13234" y="4393"/>
                      <a:pt x="13910" y="2758"/>
                    </a:cubicBezTo>
                    <a:cubicBezTo>
                      <a:pt x="14536" y="1180"/>
                      <a:pt x="11431" y="1"/>
                      <a:pt x="79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06" name="Google Shape;806;p34"/>
              <p:cNvSpPr/>
              <p:nvPr/>
            </p:nvSpPr>
            <p:spPr>
              <a:xfrm>
                <a:off x="5939425" y="2400150"/>
                <a:ext cx="325250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13010" h="5083" extrusionOk="0">
                    <a:moveTo>
                      <a:pt x="4330" y="1"/>
                    </a:moveTo>
                    <a:cubicBezTo>
                      <a:pt x="2795" y="1"/>
                      <a:pt x="1361" y="633"/>
                      <a:pt x="334" y="2383"/>
                    </a:cubicBezTo>
                    <a:cubicBezTo>
                      <a:pt x="0" y="2950"/>
                      <a:pt x="434" y="4217"/>
                      <a:pt x="3836" y="4918"/>
                    </a:cubicBezTo>
                    <a:cubicBezTo>
                      <a:pt x="4410" y="5035"/>
                      <a:pt x="5111" y="5082"/>
                      <a:pt x="5867" y="5082"/>
                    </a:cubicBezTo>
                    <a:cubicBezTo>
                      <a:pt x="8974" y="5082"/>
                      <a:pt x="13009" y="4284"/>
                      <a:pt x="13009" y="4284"/>
                    </a:cubicBezTo>
                    <a:cubicBezTo>
                      <a:pt x="13009" y="4284"/>
                      <a:pt x="8326" y="1"/>
                      <a:pt x="43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07" name="Google Shape;807;p34"/>
              <p:cNvSpPr/>
              <p:nvPr/>
            </p:nvSpPr>
            <p:spPr>
              <a:xfrm>
                <a:off x="5652550" y="2236600"/>
                <a:ext cx="295225" cy="103825"/>
              </a:xfrm>
              <a:custGeom>
                <a:avLst/>
                <a:gdLst/>
                <a:ahLst/>
                <a:cxnLst/>
                <a:rect l="l" t="t" r="r" b="b"/>
                <a:pathLst>
                  <a:path w="11809" h="4153" extrusionOk="0">
                    <a:moveTo>
                      <a:pt x="6299" y="1"/>
                    </a:moveTo>
                    <a:cubicBezTo>
                      <a:pt x="3309" y="1"/>
                      <a:pt x="0" y="1986"/>
                      <a:pt x="0" y="1986"/>
                    </a:cubicBezTo>
                    <a:cubicBezTo>
                      <a:pt x="0" y="1986"/>
                      <a:pt x="7535" y="4153"/>
                      <a:pt x="10320" y="4153"/>
                    </a:cubicBezTo>
                    <a:cubicBezTo>
                      <a:pt x="10849" y="4153"/>
                      <a:pt x="11207" y="4074"/>
                      <a:pt x="11308" y="3888"/>
                    </a:cubicBezTo>
                    <a:cubicBezTo>
                      <a:pt x="11809" y="3020"/>
                      <a:pt x="10608" y="285"/>
                      <a:pt x="6772" y="18"/>
                    </a:cubicBezTo>
                    <a:cubicBezTo>
                      <a:pt x="6615" y="6"/>
                      <a:pt x="6458" y="1"/>
                      <a:pt x="6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08" name="Google Shape;808;p34"/>
              <p:cNvSpPr/>
              <p:nvPr/>
            </p:nvSpPr>
            <p:spPr>
              <a:xfrm>
                <a:off x="5951100" y="2254125"/>
                <a:ext cx="236025" cy="102525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4101" extrusionOk="0">
                    <a:moveTo>
                      <a:pt x="4180" y="1"/>
                    </a:moveTo>
                    <a:cubicBezTo>
                      <a:pt x="3851" y="1"/>
                      <a:pt x="3503" y="27"/>
                      <a:pt x="3136" y="84"/>
                    </a:cubicBezTo>
                    <a:cubicBezTo>
                      <a:pt x="500" y="485"/>
                      <a:pt x="0" y="1619"/>
                      <a:pt x="267" y="2853"/>
                    </a:cubicBezTo>
                    <a:cubicBezTo>
                      <a:pt x="495" y="3967"/>
                      <a:pt x="5656" y="4101"/>
                      <a:pt x="8134" y="4101"/>
                    </a:cubicBezTo>
                    <a:cubicBezTo>
                      <a:pt x="8923" y="4101"/>
                      <a:pt x="9440" y="4087"/>
                      <a:pt x="9440" y="4087"/>
                    </a:cubicBezTo>
                    <a:cubicBezTo>
                      <a:pt x="9440" y="4087"/>
                      <a:pt x="8268" y="1"/>
                      <a:pt x="41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09" name="Google Shape;809;p34"/>
              <p:cNvSpPr/>
              <p:nvPr/>
            </p:nvSpPr>
            <p:spPr>
              <a:xfrm>
                <a:off x="5761775" y="2054175"/>
                <a:ext cx="217700" cy="188450"/>
              </a:xfrm>
              <a:custGeom>
                <a:avLst/>
                <a:gdLst/>
                <a:ahLst/>
                <a:cxnLst/>
                <a:rect l="l" t="t" r="r" b="b"/>
                <a:pathLst>
                  <a:path w="8708" h="7538" extrusionOk="0">
                    <a:moveTo>
                      <a:pt x="3252" y="1"/>
                    </a:moveTo>
                    <a:cubicBezTo>
                      <a:pt x="1539" y="1"/>
                      <a:pt x="1" y="477"/>
                      <a:pt x="1" y="477"/>
                    </a:cubicBezTo>
                    <a:cubicBezTo>
                      <a:pt x="1" y="477"/>
                      <a:pt x="2202" y="911"/>
                      <a:pt x="3203" y="3346"/>
                    </a:cubicBezTo>
                    <a:cubicBezTo>
                      <a:pt x="4690" y="6953"/>
                      <a:pt x="5609" y="7537"/>
                      <a:pt x="6316" y="7537"/>
                    </a:cubicBezTo>
                    <a:cubicBezTo>
                      <a:pt x="6465" y="7537"/>
                      <a:pt x="6605" y="7511"/>
                      <a:pt x="6739" y="7482"/>
                    </a:cubicBezTo>
                    <a:cubicBezTo>
                      <a:pt x="7773" y="7249"/>
                      <a:pt x="8707" y="3746"/>
                      <a:pt x="7106" y="1544"/>
                    </a:cubicBezTo>
                    <a:cubicBezTo>
                      <a:pt x="6227" y="331"/>
                      <a:pt x="4679" y="1"/>
                      <a:pt x="32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10" name="Google Shape;810;p34"/>
              <p:cNvSpPr/>
              <p:nvPr/>
            </p:nvSpPr>
            <p:spPr>
              <a:xfrm>
                <a:off x="5934400" y="2314600"/>
                <a:ext cx="57575" cy="27550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1102" fill="none" extrusionOk="0">
                    <a:moveTo>
                      <a:pt x="2303" y="0"/>
                    </a:moveTo>
                    <a:cubicBezTo>
                      <a:pt x="2303" y="0"/>
                      <a:pt x="501" y="34"/>
                      <a:pt x="1" y="1101"/>
                    </a:cubicBezTo>
                  </a:path>
                </a:pathLst>
              </a:custGeom>
              <a:solidFill>
                <a:schemeClr val="accent2"/>
              </a:solidFill>
              <a:ln w="5850" cap="flat" cmpd="sng">
                <a:solidFill>
                  <a:srgbClr val="F9604D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11" name="Google Shape;811;p34"/>
              <p:cNvSpPr/>
              <p:nvPr/>
            </p:nvSpPr>
            <p:spPr>
              <a:xfrm>
                <a:off x="5872700" y="2403825"/>
                <a:ext cx="55050" cy="27550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1102" fill="none" extrusionOk="0">
                    <a:moveTo>
                      <a:pt x="2202" y="1101"/>
                    </a:moveTo>
                    <a:cubicBezTo>
                      <a:pt x="2202" y="1101"/>
                      <a:pt x="1735" y="201"/>
                      <a:pt x="0" y="1"/>
                    </a:cubicBezTo>
                  </a:path>
                </a:pathLst>
              </a:custGeom>
              <a:solidFill>
                <a:schemeClr val="accent2"/>
              </a:solidFill>
              <a:ln w="5850" cap="flat" cmpd="sng">
                <a:solidFill>
                  <a:srgbClr val="F9604D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12" name="Google Shape;812;p34"/>
              <p:cNvSpPr/>
              <p:nvPr/>
            </p:nvSpPr>
            <p:spPr>
              <a:xfrm>
                <a:off x="5930250" y="2451375"/>
                <a:ext cx="40875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801" fill="none" extrusionOk="0">
                    <a:moveTo>
                      <a:pt x="0" y="801"/>
                    </a:moveTo>
                    <a:cubicBezTo>
                      <a:pt x="0" y="0"/>
                      <a:pt x="1635" y="267"/>
                      <a:pt x="1635" y="267"/>
                    </a:cubicBezTo>
                  </a:path>
                </a:pathLst>
              </a:custGeom>
              <a:noFill/>
              <a:ln w="5850" cap="flat" cmpd="sng">
                <a:solidFill>
                  <a:srgbClr val="F9604D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13" name="Google Shape;813;p34"/>
              <p:cNvSpPr/>
              <p:nvPr/>
            </p:nvSpPr>
            <p:spPr>
              <a:xfrm>
                <a:off x="5696750" y="2448675"/>
                <a:ext cx="256025" cy="228700"/>
              </a:xfrm>
              <a:custGeom>
                <a:avLst/>
                <a:gdLst/>
                <a:ahLst/>
                <a:cxnLst/>
                <a:rect l="l" t="t" r="r" b="b"/>
                <a:pathLst>
                  <a:path w="10241" h="9148" extrusionOk="0">
                    <a:moveTo>
                      <a:pt x="7469" y="0"/>
                    </a:moveTo>
                    <a:cubicBezTo>
                      <a:pt x="5066" y="0"/>
                      <a:pt x="2931" y="2081"/>
                      <a:pt x="2569" y="2443"/>
                    </a:cubicBezTo>
                    <a:cubicBezTo>
                      <a:pt x="133" y="4911"/>
                      <a:pt x="0" y="9148"/>
                      <a:pt x="0" y="9148"/>
                    </a:cubicBezTo>
                    <a:cubicBezTo>
                      <a:pt x="0" y="9148"/>
                      <a:pt x="1001" y="8614"/>
                      <a:pt x="3569" y="7480"/>
                    </a:cubicBezTo>
                    <a:cubicBezTo>
                      <a:pt x="5471" y="6679"/>
                      <a:pt x="5537" y="6946"/>
                      <a:pt x="6371" y="6413"/>
                    </a:cubicBezTo>
                    <a:cubicBezTo>
                      <a:pt x="8706" y="5012"/>
                      <a:pt x="10241" y="1843"/>
                      <a:pt x="9340" y="642"/>
                    </a:cubicBezTo>
                    <a:cubicBezTo>
                      <a:pt x="9073" y="275"/>
                      <a:pt x="8640" y="175"/>
                      <a:pt x="8239" y="75"/>
                    </a:cubicBezTo>
                    <a:cubicBezTo>
                      <a:pt x="7981" y="24"/>
                      <a:pt x="7724" y="0"/>
                      <a:pt x="74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14" name="Google Shape;814;p34"/>
              <p:cNvSpPr/>
              <p:nvPr/>
            </p:nvSpPr>
            <p:spPr>
              <a:xfrm>
                <a:off x="6134550" y="2784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CD14E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815" name="Google Shape;815;p34"/>
            <p:cNvGrpSpPr/>
            <p:nvPr/>
          </p:nvGrpSpPr>
          <p:grpSpPr>
            <a:xfrm>
              <a:off x="4629277" y="692041"/>
              <a:ext cx="3051606" cy="1818247"/>
              <a:chOff x="955666" y="1288804"/>
              <a:chExt cx="3051606" cy="2165869"/>
            </a:xfrm>
          </p:grpSpPr>
          <p:sp>
            <p:nvSpPr>
              <p:cNvPr id="816" name="Google Shape;816;p34"/>
              <p:cNvSpPr/>
              <p:nvPr/>
            </p:nvSpPr>
            <p:spPr>
              <a:xfrm>
                <a:off x="955666" y="1288804"/>
                <a:ext cx="1709400" cy="2165869"/>
              </a:xfrm>
              <a:custGeom>
                <a:avLst/>
                <a:gdLst/>
                <a:ahLst/>
                <a:cxnLst/>
                <a:rect l="l" t="t" r="r" b="b"/>
                <a:pathLst>
                  <a:path w="59277" h="75106" extrusionOk="0">
                    <a:moveTo>
                      <a:pt x="34123" y="1"/>
                    </a:moveTo>
                    <a:lnTo>
                      <a:pt x="0" y="75106"/>
                    </a:lnTo>
                    <a:lnTo>
                      <a:pt x="28621" y="75089"/>
                    </a:lnTo>
                    <a:lnTo>
                      <a:pt x="59277" y="1"/>
                    </a:lnTo>
                    <a:close/>
                  </a:path>
                </a:pathLst>
              </a:custGeom>
              <a:solidFill>
                <a:srgbClr val="DEEBE9">
                  <a:alpha val="37500"/>
                </a:srgb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17" name="Google Shape;817;p34"/>
              <p:cNvSpPr/>
              <p:nvPr/>
            </p:nvSpPr>
            <p:spPr>
              <a:xfrm>
                <a:off x="2297612" y="1288804"/>
                <a:ext cx="1709660" cy="2165869"/>
              </a:xfrm>
              <a:custGeom>
                <a:avLst/>
                <a:gdLst/>
                <a:ahLst/>
                <a:cxnLst/>
                <a:rect l="l" t="t" r="r" b="b"/>
                <a:pathLst>
                  <a:path w="59286" h="75106" extrusionOk="0">
                    <a:moveTo>
                      <a:pt x="34132" y="1"/>
                    </a:moveTo>
                    <a:lnTo>
                      <a:pt x="0" y="75106"/>
                    </a:lnTo>
                    <a:lnTo>
                      <a:pt x="28629" y="75089"/>
                    </a:lnTo>
                    <a:lnTo>
                      <a:pt x="59285" y="1"/>
                    </a:lnTo>
                    <a:close/>
                  </a:path>
                </a:pathLst>
              </a:custGeom>
              <a:solidFill>
                <a:srgbClr val="DEEBE9">
                  <a:alpha val="37500"/>
                </a:srgb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sp>
        <p:nvSpPr>
          <p:cNvPr id="1013" name="Google Shape;1013;p34"/>
          <p:cNvSpPr txBox="1">
            <a:spLocks noGrp="1"/>
          </p:cNvSpPr>
          <p:nvPr>
            <p:ph type="title" idx="2"/>
          </p:nvPr>
        </p:nvSpPr>
        <p:spPr>
          <a:xfrm>
            <a:off x="4419600" y="-72502"/>
            <a:ext cx="8972725" cy="2501219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/>
          <a:p>
            <a:r>
              <a:rPr lang="en" dirty="0"/>
              <a:t>Conjunction</a:t>
            </a:r>
            <a:r>
              <a:rPr lang="en-US" dirty="0"/>
              <a:t>s</a:t>
            </a:r>
            <a:endParaRPr b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5623F4-D342-4ED6-98F5-FB91BF14B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970CAA-95A8-417E-A9FA-6AE281A21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197" y="2247899"/>
            <a:ext cx="12587606" cy="539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6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133129" cy="10287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0270DFCC-6EED-4155-B976-9926132E952F}"/>
              </a:ext>
            </a:extLst>
          </p:cNvPr>
          <p:cNvSpPr txBox="1"/>
          <p:nvPr/>
        </p:nvSpPr>
        <p:spPr>
          <a:xfrm>
            <a:off x="990600" y="2461736"/>
            <a:ext cx="147852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00B050"/>
                </a:solidFill>
                <a:latin typeface="Bookman Old Style" panose="02050604050505020204" pitchFamily="18" charset="0"/>
              </a:rPr>
              <a:t>Choose the best  answer</a:t>
            </a:r>
          </a:p>
        </p:txBody>
      </p:sp>
      <p:sp>
        <p:nvSpPr>
          <p:cNvPr id="6" name="กล่องข้อความ 4">
            <a:extLst>
              <a:ext uri="{FF2B5EF4-FFF2-40B4-BE49-F238E27FC236}">
                <a16:creationId xmlns:a16="http://schemas.microsoft.com/office/drawing/2014/main" id="{8CCE0687-B2AB-4202-981B-4DE69E146076}"/>
              </a:ext>
            </a:extLst>
          </p:cNvPr>
          <p:cNvSpPr txBox="1"/>
          <p:nvPr/>
        </p:nvSpPr>
        <p:spPr>
          <a:xfrm>
            <a:off x="3733800" y="462359"/>
            <a:ext cx="10363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00B050"/>
                </a:solidFill>
                <a:latin typeface="Bookman Old Style" panose="02050604050505020204" pitchFamily="18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447925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6EC0A53-3B62-9BED-6471-035FBF03A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872740" y="6265317"/>
            <a:ext cx="5745480" cy="574548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A87BE36C-14F0-2B3D-CDC5-5BC4FC3A1102}"/>
              </a:ext>
            </a:extLst>
          </p:cNvPr>
          <p:cNvGrpSpPr/>
          <p:nvPr/>
        </p:nvGrpSpPr>
        <p:grpSpPr>
          <a:xfrm>
            <a:off x="1461" y="1564442"/>
            <a:ext cx="18288000" cy="2384919"/>
            <a:chOff x="0" y="1752696"/>
            <a:chExt cx="12192000" cy="178805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DFD2BA3-9731-C1AB-32F4-2073DB6B1DD4}"/>
                </a:ext>
              </a:extLst>
            </p:cNvPr>
            <p:cNvSpPr/>
            <p:nvPr/>
          </p:nvSpPr>
          <p:spPr>
            <a:xfrm>
              <a:off x="7996631" y="1771183"/>
              <a:ext cx="4195369" cy="1769571"/>
            </a:xfrm>
            <a:custGeom>
              <a:avLst/>
              <a:gdLst>
                <a:gd name="connsiteX0" fmla="*/ 3926015 w 3926014"/>
                <a:gd name="connsiteY0" fmla="*/ 1658687 h 1658972"/>
                <a:gd name="connsiteX1" fmla="*/ 3926015 w 3926014"/>
                <a:gd name="connsiteY1" fmla="*/ -282 h 1658972"/>
                <a:gd name="connsiteX2" fmla="*/ 1419416 w 3926014"/>
                <a:gd name="connsiteY2" fmla="*/ -282 h 1658972"/>
                <a:gd name="connsiteX3" fmla="*/ 288131 w 3926014"/>
                <a:gd name="connsiteY3" fmla="*/ 826011 h 1658972"/>
                <a:gd name="connsiteX4" fmla="*/ 288131 w 3926014"/>
                <a:gd name="connsiteY4" fmla="*/ 826011 h 1658972"/>
                <a:gd name="connsiteX5" fmla="*/ 192881 w 3926014"/>
                <a:gd name="connsiteY5" fmla="*/ 957647 h 1658972"/>
                <a:gd name="connsiteX6" fmla="*/ 0 w 3926014"/>
                <a:gd name="connsiteY6" fmla="*/ 1197963 h 1658972"/>
                <a:gd name="connsiteX7" fmla="*/ 311086 w 3926014"/>
                <a:gd name="connsiteY7" fmla="*/ 1119000 h 1658972"/>
                <a:gd name="connsiteX8" fmla="*/ 378904 w 3926014"/>
                <a:gd name="connsiteY8" fmla="*/ 1199677 h 1658972"/>
                <a:gd name="connsiteX9" fmla="*/ 1219105 w 3926014"/>
                <a:gd name="connsiteY9" fmla="*/ 1658115 h 165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26014" h="1658972">
                  <a:moveTo>
                    <a:pt x="3926015" y="1658687"/>
                  </a:moveTo>
                  <a:lnTo>
                    <a:pt x="3926015" y="-282"/>
                  </a:lnTo>
                  <a:lnTo>
                    <a:pt x="1419416" y="-282"/>
                  </a:lnTo>
                  <a:cubicBezTo>
                    <a:pt x="915638" y="-1711"/>
                    <a:pt x="581216" y="412150"/>
                    <a:pt x="288131" y="826011"/>
                  </a:cubicBezTo>
                  <a:lnTo>
                    <a:pt x="288131" y="826011"/>
                  </a:lnTo>
                  <a:cubicBezTo>
                    <a:pt x="283750" y="832107"/>
                    <a:pt x="220313" y="920213"/>
                    <a:pt x="192881" y="957647"/>
                  </a:cubicBezTo>
                  <a:cubicBezTo>
                    <a:pt x="131254" y="1040705"/>
                    <a:pt x="67246" y="1121953"/>
                    <a:pt x="0" y="1197963"/>
                  </a:cubicBezTo>
                  <a:cubicBezTo>
                    <a:pt x="63818" y="1131288"/>
                    <a:pt x="219075" y="993366"/>
                    <a:pt x="311086" y="1119000"/>
                  </a:cubicBezTo>
                  <a:cubicBezTo>
                    <a:pt x="317659" y="1127954"/>
                    <a:pt x="351568" y="1168435"/>
                    <a:pt x="378904" y="1199677"/>
                  </a:cubicBezTo>
                  <a:cubicBezTo>
                    <a:pt x="605885" y="1458948"/>
                    <a:pt x="871442" y="1656877"/>
                    <a:pt x="1219105" y="1658115"/>
                  </a:cubicBezTo>
                  <a:close/>
                </a:path>
              </a:pathLst>
            </a:custGeom>
            <a:solidFill>
              <a:srgbClr val="5BCEF7">
                <a:alpha val="8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5B7C294-E649-DEA7-DC32-FD568789DC1F}"/>
                </a:ext>
              </a:extLst>
            </p:cNvPr>
            <p:cNvSpPr/>
            <p:nvPr/>
          </p:nvSpPr>
          <p:spPr>
            <a:xfrm>
              <a:off x="0" y="1752696"/>
              <a:ext cx="3987901" cy="1769063"/>
            </a:xfrm>
            <a:custGeom>
              <a:avLst/>
              <a:gdLst>
                <a:gd name="connsiteX0" fmla="*/ 0 w 3738657"/>
                <a:gd name="connsiteY0" fmla="*/ -286 h 1658496"/>
                <a:gd name="connsiteX1" fmla="*/ 0 w 3738657"/>
                <a:gd name="connsiteY1" fmla="*/ 1658207 h 1658496"/>
                <a:gd name="connsiteX2" fmla="*/ 2509076 w 3738657"/>
                <a:gd name="connsiteY2" fmla="*/ 1658207 h 1658496"/>
                <a:gd name="connsiteX3" fmla="*/ 3640360 w 3738657"/>
                <a:gd name="connsiteY3" fmla="*/ 831818 h 1658496"/>
                <a:gd name="connsiteX4" fmla="*/ 3735610 w 3738657"/>
                <a:gd name="connsiteY4" fmla="*/ 700182 h 1658496"/>
                <a:gd name="connsiteX5" fmla="*/ 3738658 w 3738657"/>
                <a:gd name="connsiteY5" fmla="*/ 696182 h 1658496"/>
                <a:gd name="connsiteX6" fmla="*/ 2709958 w 3738657"/>
                <a:gd name="connsiteY6" fmla="*/ -286 h 1658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8657" h="1658496">
                  <a:moveTo>
                    <a:pt x="0" y="-286"/>
                  </a:moveTo>
                  <a:lnTo>
                    <a:pt x="0" y="1658207"/>
                  </a:lnTo>
                  <a:lnTo>
                    <a:pt x="2509076" y="1658207"/>
                  </a:lnTo>
                  <a:cubicBezTo>
                    <a:pt x="3012853" y="1659636"/>
                    <a:pt x="3347276" y="1245775"/>
                    <a:pt x="3640360" y="831818"/>
                  </a:cubicBezTo>
                  <a:cubicBezTo>
                    <a:pt x="3640360" y="831818"/>
                    <a:pt x="3708178" y="737616"/>
                    <a:pt x="3735610" y="700182"/>
                  </a:cubicBezTo>
                  <a:lnTo>
                    <a:pt x="3738658" y="696182"/>
                  </a:lnTo>
                  <a:cubicBezTo>
                    <a:pt x="3470053" y="330612"/>
                    <a:pt x="3157633" y="857"/>
                    <a:pt x="2709958" y="-286"/>
                  </a:cubicBezTo>
                  <a:close/>
                </a:path>
              </a:pathLst>
            </a:custGeom>
            <a:solidFill>
              <a:srgbClr val="26438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EFB099A-948B-3DF0-9DA4-F5B5801BB812}"/>
                </a:ext>
              </a:extLst>
            </p:cNvPr>
            <p:cNvSpPr/>
            <p:nvPr/>
          </p:nvSpPr>
          <p:spPr>
            <a:xfrm>
              <a:off x="3784498" y="1759398"/>
              <a:ext cx="4419603" cy="1774147"/>
            </a:xfrm>
            <a:custGeom>
              <a:avLst/>
              <a:gdLst>
                <a:gd name="connsiteX0" fmla="*/ 3115628 w 4144899"/>
                <a:gd name="connsiteY0" fmla="*/ 4480 h 1663262"/>
                <a:gd name="connsiteX1" fmla="*/ 2919508 w 4144899"/>
                <a:gd name="connsiteY1" fmla="*/ 3909 h 1663262"/>
                <a:gd name="connsiteX2" fmla="*/ 2919508 w 4144899"/>
                <a:gd name="connsiteY2" fmla="*/ 3909 h 1663262"/>
                <a:gd name="connsiteX3" fmla="*/ 2512695 w 4144899"/>
                <a:gd name="connsiteY3" fmla="*/ 2766 h 1663262"/>
                <a:gd name="connsiteX4" fmla="*/ 1849279 w 4144899"/>
                <a:gd name="connsiteY4" fmla="*/ 956 h 1663262"/>
                <a:gd name="connsiteX5" fmla="*/ 1419416 w 4144899"/>
                <a:gd name="connsiteY5" fmla="*/ -282 h 1663262"/>
                <a:gd name="connsiteX6" fmla="*/ 1419416 w 4144899"/>
                <a:gd name="connsiteY6" fmla="*/ -282 h 1663262"/>
                <a:gd name="connsiteX7" fmla="*/ 288131 w 4144899"/>
                <a:gd name="connsiteY7" fmla="*/ 826107 h 1663262"/>
                <a:gd name="connsiteX8" fmla="*/ 288131 w 4144899"/>
                <a:gd name="connsiteY8" fmla="*/ 826107 h 1663262"/>
                <a:gd name="connsiteX9" fmla="*/ 192881 w 4144899"/>
                <a:gd name="connsiteY9" fmla="*/ 957742 h 1663262"/>
                <a:gd name="connsiteX10" fmla="*/ 0 w 4144899"/>
                <a:gd name="connsiteY10" fmla="*/ 1198058 h 1663262"/>
                <a:gd name="connsiteX11" fmla="*/ 311087 w 4144899"/>
                <a:gd name="connsiteY11" fmla="*/ 1119096 h 1663262"/>
                <a:gd name="connsiteX12" fmla="*/ 379000 w 4144899"/>
                <a:gd name="connsiteY12" fmla="*/ 1199868 h 1663262"/>
                <a:gd name="connsiteX13" fmla="*/ 1219105 w 4144899"/>
                <a:gd name="connsiteY13" fmla="*/ 1658211 h 1663262"/>
                <a:gd name="connsiteX14" fmla="*/ 1415225 w 4144899"/>
                <a:gd name="connsiteY14" fmla="*/ 1658782 h 1663262"/>
                <a:gd name="connsiteX15" fmla="*/ 1414749 w 4144899"/>
                <a:gd name="connsiteY15" fmla="*/ 1658782 h 1663262"/>
                <a:gd name="connsiteX16" fmla="*/ 1844707 w 4144899"/>
                <a:gd name="connsiteY16" fmla="*/ 1659925 h 1663262"/>
                <a:gd name="connsiteX17" fmla="*/ 2508123 w 4144899"/>
                <a:gd name="connsiteY17" fmla="*/ 1661830 h 1663262"/>
                <a:gd name="connsiteX18" fmla="*/ 2914936 w 4144899"/>
                <a:gd name="connsiteY18" fmla="*/ 1662973 h 1663262"/>
                <a:gd name="connsiteX19" fmla="*/ 2916174 w 4144899"/>
                <a:gd name="connsiteY19" fmla="*/ 1662973 h 1663262"/>
                <a:gd name="connsiteX20" fmla="*/ 4047458 w 4144899"/>
                <a:gd name="connsiteY20" fmla="*/ 836584 h 1663262"/>
                <a:gd name="connsiteX21" fmla="*/ 4142708 w 4144899"/>
                <a:gd name="connsiteY21" fmla="*/ 704949 h 1663262"/>
                <a:gd name="connsiteX22" fmla="*/ 4144899 w 4144899"/>
                <a:gd name="connsiteY22" fmla="*/ 702091 h 1663262"/>
                <a:gd name="connsiteX23" fmla="*/ 3115628 w 4144899"/>
                <a:gd name="connsiteY23" fmla="*/ 4480 h 1663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144899" h="1663262">
                  <a:moveTo>
                    <a:pt x="3115628" y="4480"/>
                  </a:moveTo>
                  <a:lnTo>
                    <a:pt x="2919508" y="3909"/>
                  </a:lnTo>
                  <a:lnTo>
                    <a:pt x="2919508" y="3909"/>
                  </a:lnTo>
                  <a:lnTo>
                    <a:pt x="2512695" y="2766"/>
                  </a:lnTo>
                  <a:lnTo>
                    <a:pt x="1849279" y="956"/>
                  </a:lnTo>
                  <a:lnTo>
                    <a:pt x="1419416" y="-282"/>
                  </a:lnTo>
                  <a:lnTo>
                    <a:pt x="1419416" y="-282"/>
                  </a:lnTo>
                  <a:cubicBezTo>
                    <a:pt x="915638" y="-1711"/>
                    <a:pt x="581216" y="412150"/>
                    <a:pt x="288131" y="826107"/>
                  </a:cubicBezTo>
                  <a:lnTo>
                    <a:pt x="288131" y="826107"/>
                  </a:lnTo>
                  <a:cubicBezTo>
                    <a:pt x="283750" y="832203"/>
                    <a:pt x="220313" y="920309"/>
                    <a:pt x="192881" y="957742"/>
                  </a:cubicBezTo>
                  <a:cubicBezTo>
                    <a:pt x="131254" y="1040895"/>
                    <a:pt x="67246" y="1122144"/>
                    <a:pt x="0" y="1198058"/>
                  </a:cubicBezTo>
                  <a:cubicBezTo>
                    <a:pt x="63818" y="1131383"/>
                    <a:pt x="219075" y="993461"/>
                    <a:pt x="311087" y="1119096"/>
                  </a:cubicBezTo>
                  <a:cubicBezTo>
                    <a:pt x="317659" y="1128049"/>
                    <a:pt x="351568" y="1168530"/>
                    <a:pt x="379000" y="1199868"/>
                  </a:cubicBezTo>
                  <a:cubicBezTo>
                    <a:pt x="605885" y="1459043"/>
                    <a:pt x="871538" y="1657068"/>
                    <a:pt x="1219105" y="1658211"/>
                  </a:cubicBezTo>
                  <a:lnTo>
                    <a:pt x="1415225" y="1658782"/>
                  </a:lnTo>
                  <a:lnTo>
                    <a:pt x="1414749" y="1658782"/>
                  </a:lnTo>
                  <a:lnTo>
                    <a:pt x="1844707" y="1659925"/>
                  </a:lnTo>
                  <a:lnTo>
                    <a:pt x="2508123" y="1661830"/>
                  </a:lnTo>
                  <a:lnTo>
                    <a:pt x="2914936" y="1662973"/>
                  </a:lnTo>
                  <a:lnTo>
                    <a:pt x="2916174" y="1662973"/>
                  </a:lnTo>
                  <a:cubicBezTo>
                    <a:pt x="3420047" y="1664307"/>
                    <a:pt x="3754374" y="1250541"/>
                    <a:pt x="4047458" y="836584"/>
                  </a:cubicBezTo>
                  <a:cubicBezTo>
                    <a:pt x="4047458" y="836584"/>
                    <a:pt x="4115372" y="742382"/>
                    <a:pt x="4142708" y="704949"/>
                  </a:cubicBezTo>
                  <a:lnTo>
                    <a:pt x="4144899" y="702091"/>
                  </a:lnTo>
                  <a:cubicBezTo>
                    <a:pt x="3876866" y="336045"/>
                    <a:pt x="3564636" y="5718"/>
                    <a:pt x="3115628" y="4480"/>
                  </a:cubicBezTo>
                  <a:close/>
                </a:path>
              </a:pathLst>
            </a:custGeom>
            <a:solidFill>
              <a:srgbClr val="0CB6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DE65381-CA29-CDA3-128A-799C14461402}"/>
                </a:ext>
              </a:extLst>
            </p:cNvPr>
            <p:cNvSpPr/>
            <p:nvPr/>
          </p:nvSpPr>
          <p:spPr>
            <a:xfrm>
              <a:off x="6888175" y="1770574"/>
              <a:ext cx="2622702" cy="1763479"/>
            </a:xfrm>
            <a:custGeom>
              <a:avLst/>
              <a:gdLst>
                <a:gd name="connsiteX0" fmla="*/ 2262664 w 2458783"/>
                <a:gd name="connsiteY0" fmla="*/ -283 h 1653261"/>
                <a:gd name="connsiteX1" fmla="*/ 1226630 w 2458783"/>
                <a:gd name="connsiteY1" fmla="*/ 694471 h 1653261"/>
                <a:gd name="connsiteX2" fmla="*/ 1131380 w 2458783"/>
                <a:gd name="connsiteY2" fmla="*/ 826106 h 1653261"/>
                <a:gd name="connsiteX3" fmla="*/ 0 w 2458783"/>
                <a:gd name="connsiteY3" fmla="*/ 1652495 h 1653261"/>
                <a:gd name="connsiteX4" fmla="*/ 196120 w 2458783"/>
                <a:gd name="connsiteY4" fmla="*/ 1652972 h 1653261"/>
                <a:gd name="connsiteX5" fmla="*/ 1232155 w 2458783"/>
                <a:gd name="connsiteY5" fmla="*/ 958313 h 1653261"/>
                <a:gd name="connsiteX6" fmla="*/ 1327405 w 2458783"/>
                <a:gd name="connsiteY6" fmla="*/ 826678 h 1653261"/>
                <a:gd name="connsiteX7" fmla="*/ 1327405 w 2458783"/>
                <a:gd name="connsiteY7" fmla="*/ 826678 h 1653261"/>
                <a:gd name="connsiteX8" fmla="*/ 2458784 w 2458783"/>
                <a:gd name="connsiteY8" fmla="*/ 384 h 165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8783" h="1653261">
                  <a:moveTo>
                    <a:pt x="2262664" y="-283"/>
                  </a:moveTo>
                  <a:cubicBezTo>
                    <a:pt x="1812417" y="-1521"/>
                    <a:pt x="1498092" y="328806"/>
                    <a:pt x="1226630" y="694471"/>
                  </a:cubicBezTo>
                  <a:cubicBezTo>
                    <a:pt x="1198912" y="731904"/>
                    <a:pt x="1131380" y="826106"/>
                    <a:pt x="1131380" y="826106"/>
                  </a:cubicBezTo>
                  <a:cubicBezTo>
                    <a:pt x="837819" y="1240063"/>
                    <a:pt x="503777" y="1653829"/>
                    <a:pt x="0" y="1652495"/>
                  </a:cubicBezTo>
                  <a:lnTo>
                    <a:pt x="196120" y="1652972"/>
                  </a:lnTo>
                  <a:cubicBezTo>
                    <a:pt x="646367" y="1654305"/>
                    <a:pt x="960882" y="1323978"/>
                    <a:pt x="1232155" y="958313"/>
                  </a:cubicBezTo>
                  <a:cubicBezTo>
                    <a:pt x="1259967" y="920880"/>
                    <a:pt x="1323404" y="832774"/>
                    <a:pt x="1327405" y="826678"/>
                  </a:cubicBezTo>
                  <a:lnTo>
                    <a:pt x="1327405" y="826678"/>
                  </a:lnTo>
                  <a:cubicBezTo>
                    <a:pt x="1620965" y="412817"/>
                    <a:pt x="1954912" y="-1045"/>
                    <a:pt x="2458784" y="384"/>
                  </a:cubicBezTo>
                  <a:close/>
                </a:path>
              </a:pathLst>
            </a:custGeom>
            <a:solidFill>
              <a:srgbClr val="3EC7F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387FD8F-9B1B-D61B-5767-BA52B64751C1}"/>
                </a:ext>
              </a:extLst>
            </p:cNvPr>
            <p:cNvSpPr/>
            <p:nvPr/>
          </p:nvSpPr>
          <p:spPr>
            <a:xfrm>
              <a:off x="2676753" y="1758789"/>
              <a:ext cx="2622601" cy="1763580"/>
            </a:xfrm>
            <a:custGeom>
              <a:avLst/>
              <a:gdLst>
                <a:gd name="connsiteX0" fmla="*/ 2262569 w 2458688"/>
                <a:gd name="connsiteY0" fmla="*/ -283 h 1653356"/>
                <a:gd name="connsiteX1" fmla="*/ 1226534 w 2458688"/>
                <a:gd name="connsiteY1" fmla="*/ 694471 h 1653356"/>
                <a:gd name="connsiteX2" fmla="*/ 1131284 w 2458688"/>
                <a:gd name="connsiteY2" fmla="*/ 826106 h 1653356"/>
                <a:gd name="connsiteX3" fmla="*/ 0 w 2458688"/>
                <a:gd name="connsiteY3" fmla="*/ 1652495 h 1653356"/>
                <a:gd name="connsiteX4" fmla="*/ 196120 w 2458688"/>
                <a:gd name="connsiteY4" fmla="*/ 1653067 h 1653356"/>
                <a:gd name="connsiteX5" fmla="*/ 1232154 w 2458688"/>
                <a:gd name="connsiteY5" fmla="*/ 958313 h 1653356"/>
                <a:gd name="connsiteX6" fmla="*/ 1327404 w 2458688"/>
                <a:gd name="connsiteY6" fmla="*/ 826678 h 1653356"/>
                <a:gd name="connsiteX7" fmla="*/ 1327404 w 2458688"/>
                <a:gd name="connsiteY7" fmla="*/ 826678 h 1653356"/>
                <a:gd name="connsiteX8" fmla="*/ 2458689 w 2458688"/>
                <a:gd name="connsiteY8" fmla="*/ 384 h 1653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8688" h="1653356">
                  <a:moveTo>
                    <a:pt x="2262569" y="-283"/>
                  </a:moveTo>
                  <a:cubicBezTo>
                    <a:pt x="1812417" y="-1521"/>
                    <a:pt x="1497806" y="328806"/>
                    <a:pt x="1226534" y="694471"/>
                  </a:cubicBezTo>
                  <a:cubicBezTo>
                    <a:pt x="1198721" y="731904"/>
                    <a:pt x="1131284" y="826106"/>
                    <a:pt x="1131284" y="826106"/>
                  </a:cubicBezTo>
                  <a:cubicBezTo>
                    <a:pt x="837819" y="1240063"/>
                    <a:pt x="503777" y="1653924"/>
                    <a:pt x="0" y="1652495"/>
                  </a:cubicBezTo>
                  <a:lnTo>
                    <a:pt x="196120" y="1653067"/>
                  </a:lnTo>
                  <a:cubicBezTo>
                    <a:pt x="646367" y="1654305"/>
                    <a:pt x="960882" y="1323978"/>
                    <a:pt x="1232154" y="958313"/>
                  </a:cubicBezTo>
                  <a:cubicBezTo>
                    <a:pt x="1259967" y="920880"/>
                    <a:pt x="1323404" y="832774"/>
                    <a:pt x="1327404" y="826678"/>
                  </a:cubicBezTo>
                  <a:lnTo>
                    <a:pt x="1327404" y="826678"/>
                  </a:lnTo>
                  <a:cubicBezTo>
                    <a:pt x="1620965" y="412817"/>
                    <a:pt x="1954911" y="-1045"/>
                    <a:pt x="2458689" y="384"/>
                  </a:cubicBezTo>
                  <a:close/>
                </a:path>
              </a:pathLst>
            </a:custGeom>
            <a:solidFill>
              <a:srgbClr val="0A62A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966BE26-C46D-01E0-89A8-CF682DD6F35E}"/>
              </a:ext>
            </a:extLst>
          </p:cNvPr>
          <p:cNvSpPr txBox="1"/>
          <p:nvPr/>
        </p:nvSpPr>
        <p:spPr>
          <a:xfrm>
            <a:off x="1703056" y="1774737"/>
            <a:ext cx="163859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ea typeface="Inter ExtraBold" panose="02000503000000020004" pitchFamily="2" charset="0"/>
                <a:cs typeface="Times New Roman" panose="02020603050405020304" pitchFamily="18" charset="0"/>
              </a:rPr>
              <a:t>And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ea typeface="Inter ExtraBold" panose="02000503000000020004" pitchFamily="2" charset="0"/>
                <a:cs typeface="Times New Roman" panose="02020603050405020304" pitchFamily="18" charset="0"/>
              </a:rPr>
              <a:t>(</a:t>
            </a:r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Inter ExtraBold" panose="02000503000000020004" pitchFamily="2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ea typeface="Inter ExtraBold" panose="02000503000000020004" pitchFamily="2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E0E2B8-06F7-6ADE-9B6B-B73004CCFBBF}"/>
              </a:ext>
            </a:extLst>
          </p:cNvPr>
          <p:cNvSpPr txBox="1"/>
          <p:nvPr/>
        </p:nvSpPr>
        <p:spPr>
          <a:xfrm>
            <a:off x="7645749" y="1635285"/>
            <a:ext cx="282801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ea typeface="Inter ExtraBold" panose="02000503000000020004" pitchFamily="2" charset="0"/>
                <a:cs typeface="Times New Roman" panose="02020603050405020304" pitchFamily="18" charset="0"/>
              </a:rPr>
              <a:t>But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ea typeface="Inter ExtraBold" panose="02000503000000020004" pitchFamily="2" charset="0"/>
                <a:cs typeface="Times New Roman" panose="02020603050405020304" pitchFamily="18" charset="0"/>
              </a:rPr>
              <a:t>(</a:t>
            </a:r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Inter ExtraBold" panose="02000503000000020004" pitchFamily="2" charset="0"/>
                <a:cs typeface="Times New Roman" panose="02020603050405020304" pitchFamily="18" charset="0"/>
              </a:rPr>
              <a:t>nhưng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ea typeface="Inter ExtraBold" panose="02000503000000020004" pitchFamily="2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A99918-004F-43DD-AD7C-D5ABFF2FE8CA}"/>
              </a:ext>
            </a:extLst>
          </p:cNvPr>
          <p:cNvSpPr txBox="1"/>
          <p:nvPr/>
        </p:nvSpPr>
        <p:spPr>
          <a:xfrm>
            <a:off x="14158148" y="1796739"/>
            <a:ext cx="28643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ea typeface="Inter ExtraBold" panose="02000503000000020004" pitchFamily="2" charset="0"/>
                <a:cs typeface="Times New Roman" panose="02020603050405020304" pitchFamily="18" charset="0"/>
              </a:rPr>
              <a:t>So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ea typeface="Inter ExtraBold" panose="02000503000000020004" pitchFamily="2" charset="0"/>
                <a:cs typeface="Times New Roman" panose="02020603050405020304" pitchFamily="18" charset="0"/>
              </a:rPr>
              <a:t>(</a:t>
            </a:r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Inter ExtraBold" panose="02000503000000020004" pitchFamily="2" charset="0"/>
                <a:cs typeface="Times New Roman" panose="02020603050405020304" pitchFamily="18" charset="0"/>
              </a:rPr>
              <a:t>vì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ea typeface="Inter ExtraBold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Inter ExtraBold" panose="02000503000000020004" pitchFamily="2" charset="0"/>
                <a:cs typeface="Times New Roman" panose="02020603050405020304" pitchFamily="18" charset="0"/>
              </a:rPr>
              <a:t>vậy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ea typeface="Inter ExtraBold" panose="02000503000000020004" pitchFamily="2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F25C48-B0D1-16FF-BFCA-5FC907509B8C}"/>
              </a:ext>
            </a:extLst>
          </p:cNvPr>
          <p:cNvSpPr txBox="1"/>
          <p:nvPr/>
        </p:nvSpPr>
        <p:spPr>
          <a:xfrm>
            <a:off x="380999" y="4460495"/>
            <a:ext cx="5602313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/>
              <a:t>Dùng để nối các ý tương đồng hoặc bổ sung</a:t>
            </a:r>
            <a:r>
              <a:rPr lang="en-US" sz="4800" b="1" dirty="0"/>
              <a:t>.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Ex: </a:t>
            </a:r>
            <a:r>
              <a:rPr lang="en-US" sz="4800" dirty="0">
                <a:solidFill>
                  <a:srgbClr val="FF0000"/>
                </a:solidFill>
              </a:rPr>
              <a:t>She’s very kind, </a:t>
            </a:r>
            <a:r>
              <a:rPr lang="en-US" sz="4800" b="1" u="sng" dirty="0">
                <a:solidFill>
                  <a:srgbClr val="FF0000"/>
                </a:solidFill>
              </a:rPr>
              <a:t>and</a:t>
            </a:r>
            <a:r>
              <a:rPr lang="en-US" sz="4800" dirty="0">
                <a:solidFill>
                  <a:srgbClr val="FF0000"/>
                </a:solidFill>
              </a:rPr>
              <a:t> she’s also a hard worker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  <a:p>
            <a:pPr algn="ctr"/>
            <a:endParaRPr lang="en-US" sz="16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65E6996-97DE-846E-90B1-C01EA2D29A36}"/>
              </a:ext>
            </a:extLst>
          </p:cNvPr>
          <p:cNvSpPr txBox="1"/>
          <p:nvPr/>
        </p:nvSpPr>
        <p:spPr>
          <a:xfrm>
            <a:off x="12710689" y="4460495"/>
            <a:ext cx="5208344" cy="541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30000"/>
              </a:lnSpc>
              <a:spcAft>
                <a:spcPts val="900"/>
              </a:spcAft>
              <a:buClr>
                <a:srgbClr val="0CB6F2"/>
              </a:buClr>
              <a:defRPr/>
            </a:pPr>
            <a:r>
              <a:rPr lang="en-US" sz="4800" b="1" dirty="0" err="1"/>
              <a:t>Dùng</a:t>
            </a:r>
            <a:r>
              <a:rPr lang="en-US" sz="4800" b="1" dirty="0"/>
              <a:t> </a:t>
            </a:r>
            <a:r>
              <a:rPr lang="en-US" sz="4800" b="1" dirty="0" err="1"/>
              <a:t>để</a:t>
            </a:r>
            <a:r>
              <a:rPr lang="en-US" sz="4800" b="1" dirty="0"/>
              <a:t> </a:t>
            </a:r>
            <a:r>
              <a:rPr lang="en-US" sz="4800" b="1" dirty="0" err="1"/>
              <a:t>chỉ</a:t>
            </a:r>
            <a:r>
              <a:rPr lang="en-US" sz="4800" b="1" dirty="0"/>
              <a:t> </a:t>
            </a:r>
            <a:r>
              <a:rPr lang="en-US" sz="4800" b="1" dirty="0" err="1"/>
              <a:t>kết</a:t>
            </a:r>
            <a:r>
              <a:rPr lang="en-US" sz="4800" b="1" dirty="0"/>
              <a:t> </a:t>
            </a:r>
            <a:r>
              <a:rPr lang="en-US" sz="4800" b="1" dirty="0" err="1"/>
              <a:t>quả</a:t>
            </a:r>
            <a:r>
              <a:rPr lang="en-US" sz="4800" b="1" dirty="0"/>
              <a:t> </a:t>
            </a:r>
            <a:r>
              <a:rPr lang="en-US" sz="4800" b="1" dirty="0" err="1"/>
              <a:t>hoặc</a:t>
            </a:r>
            <a:r>
              <a:rPr lang="en-US" sz="4800" b="1" dirty="0"/>
              <a:t> </a:t>
            </a:r>
            <a:r>
              <a:rPr lang="en-US" sz="4800" b="1" dirty="0" err="1"/>
              <a:t>hệ</a:t>
            </a:r>
            <a:r>
              <a:rPr lang="en-US" sz="4800" b="1" dirty="0"/>
              <a:t> </a:t>
            </a:r>
            <a:r>
              <a:rPr lang="en-US" sz="4800" b="1" dirty="0" err="1"/>
              <a:t>quả</a:t>
            </a:r>
            <a:r>
              <a:rPr lang="en-US" sz="4800" b="1" dirty="0"/>
              <a:t>.</a:t>
            </a:r>
          </a:p>
          <a:p>
            <a:pPr defTabSz="1371600">
              <a:lnSpc>
                <a:spcPct val="130000"/>
              </a:lnSpc>
              <a:spcAft>
                <a:spcPts val="900"/>
              </a:spcAft>
              <a:buClr>
                <a:srgbClr val="0CB6F2"/>
              </a:buClr>
              <a:defRPr/>
            </a:pP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Ex: </a:t>
            </a:r>
            <a:r>
              <a:rPr lang="en-US" sz="4800" dirty="0">
                <a:solidFill>
                  <a:srgbClr val="FF0000"/>
                </a:solidFill>
              </a:rPr>
              <a:t>I enjoy sports, </a:t>
            </a:r>
            <a:r>
              <a:rPr lang="en-US" sz="4800" b="1" u="sng" dirty="0">
                <a:solidFill>
                  <a:srgbClr val="FF0000"/>
                </a:solidFill>
              </a:rPr>
              <a:t>so</a:t>
            </a:r>
            <a:r>
              <a:rPr lang="en-US" sz="4800" dirty="0">
                <a:solidFill>
                  <a:srgbClr val="FF0000"/>
                </a:solidFill>
              </a:rPr>
              <a:t> I spend a lot of time outdoors</a:t>
            </a:r>
            <a:r>
              <a:rPr lang="en-US" sz="1600" dirty="0">
                <a:solidFill>
                  <a:srgbClr val="FF0000"/>
                </a:solidFill>
              </a:rPr>
              <a:t>.  </a:t>
            </a:r>
          </a:p>
          <a:p>
            <a:pPr algn="just" defTabSz="1371600">
              <a:lnSpc>
                <a:spcPct val="130000"/>
              </a:lnSpc>
              <a:spcAft>
                <a:spcPts val="900"/>
              </a:spcAft>
              <a:buClr>
                <a:srgbClr val="0CB6F2"/>
              </a:buClr>
              <a:defRPr/>
            </a:pPr>
            <a:endParaRPr lang="en-US" sz="16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CAAA35-3BD2-4887-BA8E-79DAEC97B06F}"/>
              </a:ext>
            </a:extLst>
          </p:cNvPr>
          <p:cNvSpPr txBox="1"/>
          <p:nvPr/>
        </p:nvSpPr>
        <p:spPr>
          <a:xfrm>
            <a:off x="3700982" y="-12602"/>
            <a:ext cx="11506200" cy="1569660"/>
          </a:xfrm>
          <a:prstGeom prst="rect">
            <a:avLst/>
          </a:prstGeom>
          <a:noFill/>
          <a:effectLst>
            <a:outerShdw blurRad="112356" dist="38100" dir="2700000" algn="tl" rotWithShape="0">
              <a:prstClr val="black">
                <a:alpha val="42077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1371600"/>
            <a:r>
              <a:rPr lang="en" sz="9600" dirty="0"/>
              <a:t>CONJUNCTION</a:t>
            </a:r>
            <a:r>
              <a:rPr lang="en-US" sz="9600" dirty="0"/>
              <a:t>S</a:t>
            </a:r>
            <a:endParaRPr lang="en-VN" sz="12000" b="1" dirty="0">
              <a:solidFill>
                <a:schemeClr val="bg1"/>
              </a:solidFill>
              <a:latin typeface="#9Slide03 Montserrat ExtraBold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6ADD0D-819A-4899-8CC5-D2D06D7406F8}"/>
              </a:ext>
            </a:extLst>
          </p:cNvPr>
          <p:cNvSpPr txBox="1"/>
          <p:nvPr/>
        </p:nvSpPr>
        <p:spPr>
          <a:xfrm>
            <a:off x="6324600" y="4460495"/>
            <a:ext cx="5980090" cy="5849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30000"/>
              </a:lnSpc>
              <a:spcAft>
                <a:spcPts val="900"/>
              </a:spcAft>
              <a:buClr>
                <a:srgbClr val="0CB6F2"/>
              </a:buClr>
              <a:defRPr/>
            </a:pPr>
            <a:r>
              <a:rPr lang="vi-VN" sz="4800" b="1" dirty="0"/>
              <a:t>Dùng để nối các ý tương phản hoặc trái ngược</a:t>
            </a:r>
            <a:endParaRPr lang="en-US" sz="4800" b="1" dirty="0"/>
          </a:p>
          <a:p>
            <a:pPr defTabSz="1371600">
              <a:lnSpc>
                <a:spcPct val="130000"/>
              </a:lnSpc>
              <a:spcAft>
                <a:spcPts val="900"/>
              </a:spcAft>
              <a:buClr>
                <a:srgbClr val="0CB6F2"/>
              </a:buClr>
              <a:defRPr/>
            </a:pP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Ex: </a:t>
            </a:r>
            <a:r>
              <a:rPr lang="en-US" sz="4800" dirty="0">
                <a:solidFill>
                  <a:srgbClr val="FF0000"/>
                </a:solidFill>
              </a:rPr>
              <a:t>She likes cats, </a:t>
            </a:r>
            <a:r>
              <a:rPr lang="en-US" sz="4800" b="1" u="sng" dirty="0">
                <a:solidFill>
                  <a:srgbClr val="FF0000"/>
                </a:solidFill>
              </a:rPr>
              <a:t>but</a:t>
            </a:r>
            <a:r>
              <a:rPr lang="en-US" sz="4800" dirty="0">
                <a:solidFill>
                  <a:srgbClr val="FF0000"/>
                </a:solidFill>
              </a:rPr>
              <a:t> she hates dogs.</a:t>
            </a:r>
          </a:p>
          <a:p>
            <a:pPr algn="just" defTabSz="1371600">
              <a:lnSpc>
                <a:spcPct val="130000"/>
              </a:lnSpc>
              <a:spcAft>
                <a:spcPts val="900"/>
              </a:spcAft>
              <a:buClr>
                <a:srgbClr val="0CB6F2"/>
              </a:buClr>
              <a:defRPr/>
            </a:pPr>
            <a:endParaRPr lang="en-US" sz="16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defTabSz="1371600">
              <a:lnSpc>
                <a:spcPct val="130000"/>
              </a:lnSpc>
              <a:spcAft>
                <a:spcPts val="900"/>
              </a:spcAft>
              <a:buClr>
                <a:srgbClr val="0CB6F2"/>
              </a:buClr>
              <a:defRPr/>
            </a:pPr>
            <a:endParaRPr lang="vi-VN" sz="1575" dirty="0">
              <a:solidFill>
                <a:prstClr val="black">
                  <a:lumMod val="95000"/>
                  <a:lumOff val="5000"/>
                </a:prstClr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678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35" grpId="0"/>
      <p:bldP spid="36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4520" y="-11430"/>
            <a:ext cx="18288000" cy="1624964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740125" y="1842920"/>
            <a:ext cx="15507368" cy="7386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beginnings with the endings.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07038" y="1816179"/>
            <a:ext cx="753909" cy="753909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86216" y="1635803"/>
            <a:ext cx="595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0E4656-5618-9451-9314-C9105E9E65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" t="2264" r="4764" b="2005"/>
          <a:stretch/>
        </p:blipFill>
        <p:spPr>
          <a:xfrm>
            <a:off x="454154" y="2772734"/>
            <a:ext cx="8551623" cy="73658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F03734-BA8F-C4BC-781B-CBBF9D4C3F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" t="1325" r="1731" b="79824"/>
          <a:stretch/>
        </p:blipFill>
        <p:spPr>
          <a:xfrm>
            <a:off x="9251745" y="3024256"/>
            <a:ext cx="8551623" cy="14023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3161C6-8401-043D-AB96-2515F4E900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" t="20405" r="1285" b="60712"/>
          <a:stretch/>
        </p:blipFill>
        <p:spPr>
          <a:xfrm>
            <a:off x="9312705" y="4307703"/>
            <a:ext cx="8551623" cy="14047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F5A04B-A471-812A-AA7A-1A2436CCE2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" t="40121" r="1976" b="40996"/>
          <a:stretch/>
        </p:blipFill>
        <p:spPr>
          <a:xfrm>
            <a:off x="9211737" y="5753300"/>
            <a:ext cx="8551623" cy="14047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2B1CE9-CE92-BA3B-8BBC-FE7A0CED82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" t="59806" r="1731" b="21311"/>
          <a:stretch/>
        </p:blipFill>
        <p:spPr>
          <a:xfrm>
            <a:off x="9312705" y="7239774"/>
            <a:ext cx="8551623" cy="14047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506A0F-E3B4-AC35-37FE-6558073A0E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" t="79047" r="1731" b="2070"/>
          <a:stretch/>
        </p:blipFill>
        <p:spPr>
          <a:xfrm>
            <a:off x="9312705" y="8726247"/>
            <a:ext cx="8551623" cy="14047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87803A-1435-CEB4-55DE-512132468FBD}"/>
              </a:ext>
            </a:extLst>
          </p:cNvPr>
          <p:cNvSpPr txBox="1"/>
          <p:nvPr/>
        </p:nvSpPr>
        <p:spPr>
          <a:xfrm>
            <a:off x="730601" y="292448"/>
            <a:ext cx="15792396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CONJUNCTIONS IN COMPOUND SENTENCES</a:t>
            </a:r>
          </a:p>
        </p:txBody>
      </p:sp>
    </p:spTree>
    <p:extLst>
      <p:ext uri="{BB962C8B-B14F-4D97-AF65-F5344CB8AC3E}">
        <p14:creationId xmlns:p14="http://schemas.microsoft.com/office/powerpoint/2010/main" val="92427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4520" y="-11430"/>
            <a:ext cx="18288000" cy="1624964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740125" y="1842920"/>
            <a:ext cx="15507368" cy="7386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beginnings with the endings.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07038" y="1816179"/>
            <a:ext cx="753909" cy="753909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86216" y="1635803"/>
            <a:ext cx="595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0E4656-5618-9451-9314-C9105E9E65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" t="2264" r="4764" b="2005"/>
          <a:stretch/>
        </p:blipFill>
        <p:spPr>
          <a:xfrm>
            <a:off x="454154" y="2772734"/>
            <a:ext cx="8551623" cy="73658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F03734-BA8F-C4BC-781B-CBBF9D4C3F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" t="1325" r="1731" b="79824"/>
          <a:stretch/>
        </p:blipFill>
        <p:spPr>
          <a:xfrm>
            <a:off x="9093518" y="4301689"/>
            <a:ext cx="8551623" cy="14023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3161C6-8401-043D-AB96-2515F4E900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" t="20405" r="1285" b="60712"/>
          <a:stretch/>
        </p:blipFill>
        <p:spPr>
          <a:xfrm>
            <a:off x="9093518" y="7250481"/>
            <a:ext cx="8551623" cy="14047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F5A04B-A471-812A-AA7A-1A2436CCE2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" t="40121" r="1976" b="40996"/>
          <a:stretch/>
        </p:blipFill>
        <p:spPr>
          <a:xfrm>
            <a:off x="9093518" y="2826129"/>
            <a:ext cx="8551623" cy="14047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2B1CE9-CE92-BA3B-8BBC-FE7A0CED82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" t="59806" r="1731" b="21311"/>
          <a:stretch/>
        </p:blipFill>
        <p:spPr>
          <a:xfrm>
            <a:off x="9022883" y="8772085"/>
            <a:ext cx="8551623" cy="14047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506A0F-E3B4-AC35-37FE-6558073A0E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" t="79047" r="1731" b="2070"/>
          <a:stretch/>
        </p:blipFill>
        <p:spPr>
          <a:xfrm>
            <a:off x="9093518" y="5774924"/>
            <a:ext cx="8551623" cy="14047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87803A-1435-CEB4-55DE-512132468FBD}"/>
              </a:ext>
            </a:extLst>
          </p:cNvPr>
          <p:cNvSpPr txBox="1"/>
          <p:nvPr/>
        </p:nvSpPr>
        <p:spPr>
          <a:xfrm>
            <a:off x="730601" y="292448"/>
            <a:ext cx="15792396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CONJUNCTIONS IN COMPOUND SENTENCES</a:t>
            </a:r>
          </a:p>
        </p:txBody>
      </p:sp>
    </p:spTree>
    <p:extLst>
      <p:ext uri="{BB962C8B-B14F-4D97-AF65-F5344CB8AC3E}">
        <p14:creationId xmlns:p14="http://schemas.microsoft.com/office/powerpoint/2010/main" val="113624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4520" y="-11430"/>
            <a:ext cx="18288000" cy="1624964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692277" y="1826970"/>
            <a:ext cx="15507368" cy="7386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Use </a:t>
            </a:r>
            <a:r>
              <a:rPr lang="en-US" sz="42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and, but</a:t>
            </a:r>
            <a:r>
              <a:rPr lang="en-US" sz="4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or </a:t>
            </a:r>
            <a:r>
              <a:rPr lang="en-US" sz="42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so</a:t>
            </a:r>
            <a:r>
              <a:rPr lang="en-US" sz="4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to complete the sentences.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07038" y="1816179"/>
            <a:ext cx="753909" cy="753909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86216" y="1635803"/>
            <a:ext cx="595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81FA26-BF57-0768-2703-25BDF7DF1B5E}"/>
              </a:ext>
            </a:extLst>
          </p:cNvPr>
          <p:cNvSpPr txBox="1"/>
          <p:nvPr/>
        </p:nvSpPr>
        <p:spPr>
          <a:xfrm>
            <a:off x="730600" y="2950402"/>
            <a:ext cx="17163995" cy="551779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﻿1. </a:t>
            </a:r>
            <a:r>
              <a:rPr lang="en-US" sz="48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I’m tired, _______ I’ll go to bed early.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2. </a:t>
            </a:r>
            <a:r>
              <a:rPr lang="en-US" sz="48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My sister is good at school, _______ I'm not.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3. </a:t>
            </a:r>
            <a:r>
              <a:rPr lang="en-US" sz="48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We trained hard, _______ we won the game.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4. </a:t>
            </a:r>
            <a:r>
              <a:rPr lang="en-US" sz="48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</a:t>
            </a:r>
            <a:r>
              <a:rPr lang="en-US" sz="4800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programme</a:t>
            </a:r>
            <a:r>
              <a:rPr lang="en-US" sz="48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is interesting, _______ it’s too long.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5. </a:t>
            </a:r>
            <a:r>
              <a:rPr lang="en-US" sz="48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I'll write him some instructions, _______ I hope he’ll follow them.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42BCD2-F8D7-7F86-C773-C8999CBA6F33}"/>
              </a:ext>
            </a:extLst>
          </p:cNvPr>
          <p:cNvSpPr txBox="1"/>
          <p:nvPr/>
        </p:nvSpPr>
        <p:spPr>
          <a:xfrm>
            <a:off x="730601" y="292448"/>
            <a:ext cx="15792396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CONJUNCTIONS IN COMPOUND SENTENCES</a:t>
            </a:r>
          </a:p>
        </p:txBody>
      </p:sp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B56029E9-FF33-48C6-808A-B2B60B0D8D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00" y="8468195"/>
            <a:ext cx="2011370" cy="154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1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826643" y="235743"/>
            <a:ext cx="8611566" cy="1352550"/>
          </a:xfrm>
          <a:prstGeom prst="rect">
            <a:avLst/>
          </a:prstGeom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82855" tIns="91428" rIns="182855" bIns="91428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1828488"/>
            <a:r>
              <a:rPr lang="en-US" sz="8100" b="1" dirty="0">
                <a:solidFill>
                  <a:srgbClr val="C00000"/>
                </a:solidFill>
                <a:latin typeface="Bahnschrift" panose="020B0502040204020203" pitchFamily="34" charset="0"/>
              </a:rPr>
              <a:t> LUCKY BOX</a:t>
            </a:r>
          </a:p>
        </p:txBody>
      </p:sp>
      <p:sp>
        <p:nvSpPr>
          <p:cNvPr id="52" name="Rectangle 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368680" y="2397920"/>
            <a:ext cx="2393951" cy="192166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82855" tIns="91428" rIns="182855" bIns="91428" anchor="ctr"/>
          <a:lstStyle/>
          <a:p>
            <a:pPr algn="ctr" defTabSz="1828488"/>
            <a:r>
              <a:rPr lang="en-US" sz="10800" b="1" dirty="0">
                <a:solidFill>
                  <a:srgbClr val="009900"/>
                </a:solidFill>
                <a:latin typeface="Calibri"/>
              </a:rPr>
              <a:t>1</a:t>
            </a:r>
          </a:p>
        </p:txBody>
      </p:sp>
      <p:sp>
        <p:nvSpPr>
          <p:cNvPr id="53" name="Rectangle 5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102351" y="2395540"/>
            <a:ext cx="2438400" cy="192167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82855" tIns="91428" rIns="182855" bIns="91428" anchor="ctr"/>
          <a:lstStyle/>
          <a:p>
            <a:pPr algn="ctr" defTabSz="1828488"/>
            <a:r>
              <a:rPr lang="en-US" sz="10800" b="1">
                <a:solidFill>
                  <a:srgbClr val="0000FF"/>
                </a:solidFill>
                <a:latin typeface="Calibri"/>
              </a:rPr>
              <a:t>2</a:t>
            </a:r>
          </a:p>
        </p:txBody>
      </p:sp>
      <p:sp>
        <p:nvSpPr>
          <p:cNvPr id="54" name="Rectangle 6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8839200" y="2388393"/>
            <a:ext cx="2438400" cy="1921668"/>
          </a:xfrm>
          <a:prstGeom prst="rect">
            <a:avLst/>
          </a:prstGeom>
          <a:solidFill>
            <a:srgbClr val="00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82855" tIns="91428" rIns="182855" bIns="91428" anchor="ctr"/>
          <a:lstStyle/>
          <a:p>
            <a:pPr algn="ctr" defTabSz="1828488"/>
            <a:r>
              <a:rPr lang="en-US" sz="10800" b="1" dirty="0">
                <a:solidFill>
                  <a:srgbClr val="FF6600"/>
                </a:solidFill>
                <a:latin typeface="Calibri"/>
              </a:rPr>
              <a:t>3</a:t>
            </a:r>
          </a:p>
        </p:txBody>
      </p:sp>
      <p:sp>
        <p:nvSpPr>
          <p:cNvPr id="55" name="Rectangle 7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11576051" y="2397920"/>
            <a:ext cx="2438400" cy="1921668"/>
          </a:xfrm>
          <a:prstGeom prst="rect">
            <a:avLst/>
          </a:prstGeom>
          <a:solidFill>
            <a:srgbClr val="00B2A5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82855" tIns="91428" rIns="182855" bIns="91428" anchor="ctr"/>
          <a:lstStyle/>
          <a:p>
            <a:pPr algn="ctr" defTabSz="1828488"/>
            <a:r>
              <a:rPr lang="en-US" sz="10800" b="1" dirty="0">
                <a:solidFill>
                  <a:srgbClr val="FFFF00"/>
                </a:solidFill>
                <a:latin typeface="Calibri"/>
              </a:rPr>
              <a:t>4</a:t>
            </a:r>
          </a:p>
        </p:txBody>
      </p:sp>
      <p:sp>
        <p:nvSpPr>
          <p:cNvPr id="57" name="Rectangle 9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3368675" y="4593429"/>
            <a:ext cx="2438400" cy="1921668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82855" tIns="91428" rIns="182855" bIns="91428" anchor="ctr"/>
          <a:lstStyle/>
          <a:p>
            <a:pPr algn="ctr" defTabSz="1828488"/>
            <a:r>
              <a:rPr lang="en-US" sz="10800" b="1" dirty="0">
                <a:solidFill>
                  <a:prstClr val="black"/>
                </a:solidFill>
                <a:latin typeface="Calibri"/>
              </a:rPr>
              <a:t>5</a:t>
            </a:r>
          </a:p>
        </p:txBody>
      </p:sp>
      <p:sp>
        <p:nvSpPr>
          <p:cNvPr id="58" name="Rectangle 10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6102351" y="4593429"/>
            <a:ext cx="2438400" cy="1921668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82855" tIns="91428" rIns="182855" bIns="91428" anchor="ctr"/>
          <a:lstStyle/>
          <a:p>
            <a:pPr algn="ctr" defTabSz="1828488"/>
            <a:r>
              <a:rPr lang="en-US" sz="10800" b="1" dirty="0">
                <a:solidFill>
                  <a:schemeClr val="bg1"/>
                </a:solidFill>
                <a:latin typeface="Calibri"/>
              </a:rPr>
              <a:t>6</a:t>
            </a:r>
          </a:p>
        </p:txBody>
      </p:sp>
      <p:sp>
        <p:nvSpPr>
          <p:cNvPr id="59" name="Rectangle 11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8839200" y="4612482"/>
            <a:ext cx="2438400" cy="192166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82855" tIns="91428" rIns="182855" bIns="91428" anchor="ctr"/>
          <a:lstStyle/>
          <a:p>
            <a:pPr algn="ctr" defTabSz="1828488"/>
            <a:r>
              <a:rPr lang="en-US" sz="10800" b="1" dirty="0">
                <a:solidFill>
                  <a:srgbClr val="00B2A5"/>
                </a:solidFill>
                <a:latin typeface="Calibri"/>
              </a:rPr>
              <a:t>7</a:t>
            </a:r>
          </a:p>
        </p:txBody>
      </p:sp>
      <p:sp>
        <p:nvSpPr>
          <p:cNvPr id="60" name="Rectangle 8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11588751" y="4612482"/>
            <a:ext cx="2438400" cy="1902618"/>
          </a:xfrm>
          <a:prstGeom prst="rect">
            <a:avLst/>
          </a:prstGeom>
          <a:solidFill>
            <a:srgbClr val="FF99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82855" tIns="91428" rIns="182855" bIns="91428" anchor="ctr"/>
          <a:lstStyle/>
          <a:p>
            <a:pPr algn="ctr" defTabSz="1828488"/>
            <a:r>
              <a:rPr lang="en-US" sz="10800" b="1" dirty="0">
                <a:solidFill>
                  <a:srgbClr val="FF0000"/>
                </a:solidFill>
                <a:latin typeface="Calibri"/>
              </a:rPr>
              <a:t>8</a:t>
            </a:r>
          </a:p>
        </p:txBody>
      </p:sp>
      <p:sp>
        <p:nvSpPr>
          <p:cNvPr id="2" name="Right Arrow 1">
            <a:hlinkClick r:id="rId12" action="ppaction://hlinksldjump"/>
          </p:cNvPr>
          <p:cNvSpPr/>
          <p:nvPr/>
        </p:nvSpPr>
        <p:spPr>
          <a:xfrm>
            <a:off x="8283615" y="9545044"/>
            <a:ext cx="1111170" cy="833378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5" name="tet-is-coming-lời-1 (1)">
            <a:hlinkClick r:id="" action="ppaction://media"/>
            <a:extLst>
              <a:ext uri="{FF2B5EF4-FFF2-40B4-BE49-F238E27FC236}">
                <a16:creationId xmlns:a16="http://schemas.microsoft.com/office/drawing/2014/main" id="{CA534F96-9180-460D-BA1F-EEB5AE11DE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57200" y="8164194"/>
            <a:ext cx="2111375" cy="211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9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944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7" dur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73" dur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79" dur="1"/>
                                        <p:tgtEl>
                                          <p:spTgt spid="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 nodeType="clickPar">
                      <p:stCondLst>
                        <p:cond delay="0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85" dur="1"/>
                                        <p:tgtEl>
                                          <p:spTgt spid="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 nodeType="clickPar">
                      <p:stCondLst>
                        <p:cond delay="0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91" dur="1"/>
                                        <p:tgtEl>
                                          <p:spTgt spid="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97" dur="1"/>
                                        <p:tgtEl>
                                          <p:spTgt spid="5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 nodeType="clickPar">
                      <p:stCondLst>
                        <p:cond delay="0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 nodeType="clickPar">
                      <p:stCondLst>
                        <p:cond delay="0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09" dur="1"/>
                                        <p:tgtEl>
                                          <p:spTgt spid="6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7128"/>
            <a:ext cx="18455834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Hộp Văn bản 17">
            <a:extLst>
              <a:ext uri="{FF2B5EF4-FFF2-40B4-BE49-F238E27FC236}">
                <a16:creationId xmlns:a16="http://schemas.microsoft.com/office/drawing/2014/main" id="{78167912-2659-49FF-BE14-91F3CBBAB0C8}"/>
              </a:ext>
            </a:extLst>
          </p:cNvPr>
          <p:cNvSpPr txBox="1"/>
          <p:nvPr/>
        </p:nvSpPr>
        <p:spPr>
          <a:xfrm>
            <a:off x="1619523" y="3984796"/>
            <a:ext cx="1579004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1. </a:t>
            </a:r>
            <a:r>
              <a:rPr lang="en-US" sz="60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I’m tired, _______ I’ll go to bed early.</a:t>
            </a:r>
          </a:p>
          <a:p>
            <a:r>
              <a:rPr lang="vi-VN" sz="4200" b="1" dirty="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3DA216-9E57-49BF-B700-500D9FA6A97F}"/>
              </a:ext>
            </a:extLst>
          </p:cNvPr>
          <p:cNvSpPr txBox="1"/>
          <p:nvPr/>
        </p:nvSpPr>
        <p:spPr>
          <a:xfrm>
            <a:off x="6096000" y="4234056"/>
            <a:ext cx="18177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</a:rPr>
              <a:t>so</a:t>
            </a:r>
            <a:endParaRPr lang="en-US" sz="60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83002" y="1433962"/>
            <a:ext cx="15507368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Use </a:t>
            </a:r>
            <a:r>
              <a:rPr lang="en-US" sz="54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and, but</a:t>
            </a:r>
            <a:r>
              <a:rPr lang="en-US" sz="5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or </a:t>
            </a:r>
            <a:r>
              <a:rPr lang="en-US" sz="54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so</a:t>
            </a:r>
            <a:r>
              <a:rPr lang="en-US" sz="5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to complete the sentences</a:t>
            </a:r>
            <a:endParaRPr lang="en-US" sz="5400" b="1" dirty="0">
              <a:solidFill>
                <a:schemeClr val="accent5">
                  <a:lumMod val="75000"/>
                </a:schemeClr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619523" y="1403255"/>
            <a:ext cx="753909" cy="753909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68310" y="1252874"/>
            <a:ext cx="595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0" name="Action Button: Home 9">
            <a:hlinkClick r:id="rId3" action="ppaction://hlinksldjump" highlightClick="1"/>
          </p:cNvPr>
          <p:cNvSpPr/>
          <p:nvPr/>
        </p:nvSpPr>
        <p:spPr>
          <a:xfrm>
            <a:off x="8718630" y="8995354"/>
            <a:ext cx="850740" cy="729206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326804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7128"/>
            <a:ext cx="18455834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83002" y="1433962"/>
            <a:ext cx="15507368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Use </a:t>
            </a:r>
            <a:r>
              <a:rPr lang="en-US" sz="54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and, but</a:t>
            </a:r>
            <a:r>
              <a:rPr lang="en-US" sz="5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or </a:t>
            </a:r>
            <a:r>
              <a:rPr lang="en-US" sz="54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so</a:t>
            </a:r>
            <a:r>
              <a:rPr lang="en-US" sz="5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to complete the sentences</a:t>
            </a:r>
            <a:endParaRPr lang="en-US" sz="5400" b="1" dirty="0">
              <a:solidFill>
                <a:schemeClr val="accent5">
                  <a:lumMod val="75000"/>
                </a:schemeClr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619523" y="1403255"/>
            <a:ext cx="753909" cy="753909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68310" y="1252874"/>
            <a:ext cx="595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0" name="Action Button: Home 9">
            <a:hlinkClick r:id="rId3" action="ppaction://hlinksldjump" highlightClick="1"/>
          </p:cNvPr>
          <p:cNvSpPr/>
          <p:nvPr/>
        </p:nvSpPr>
        <p:spPr>
          <a:xfrm>
            <a:off x="9187475" y="8995354"/>
            <a:ext cx="850740" cy="729206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1" name="Rectangle 10"/>
          <p:cNvSpPr/>
          <p:nvPr/>
        </p:nvSpPr>
        <p:spPr>
          <a:xfrm>
            <a:off x="1160844" y="3986978"/>
            <a:ext cx="15051912" cy="1334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2. </a:t>
            </a:r>
            <a:r>
              <a:rPr lang="en-US" sz="60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My sister is good at school, _______ I'm not.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6B3408-8A1F-4E01-A833-152673DA6EDF}"/>
              </a:ext>
            </a:extLst>
          </p:cNvPr>
          <p:cNvSpPr txBox="1"/>
          <p:nvPr/>
        </p:nvSpPr>
        <p:spPr>
          <a:xfrm>
            <a:off x="11125200" y="4297906"/>
            <a:ext cx="18177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</a:rPr>
              <a:t>but</a:t>
            </a:r>
            <a:endParaRPr lang="en-US" sz="6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27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7128"/>
            <a:ext cx="18455834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83002" y="1433962"/>
            <a:ext cx="1550736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619523" y="1403255"/>
            <a:ext cx="753909" cy="753909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68310" y="1252874"/>
            <a:ext cx="595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0" name="Action Button: Home 9">
            <a:hlinkClick r:id="rId3" action="ppaction://hlinksldjump" highlightClick="1"/>
          </p:cNvPr>
          <p:cNvSpPr/>
          <p:nvPr/>
        </p:nvSpPr>
        <p:spPr>
          <a:xfrm>
            <a:off x="8924081" y="8995354"/>
            <a:ext cx="850740" cy="729206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" name="Rectangle 4"/>
          <p:cNvSpPr/>
          <p:nvPr/>
        </p:nvSpPr>
        <p:spPr>
          <a:xfrm>
            <a:off x="1537505" y="4149246"/>
            <a:ext cx="153808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3. </a:t>
            </a:r>
            <a:r>
              <a:rPr lang="en-US" sz="60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We trained hard, _______ we won the game.</a:t>
            </a:r>
          </a:p>
          <a:p>
            <a:pPr lvl="0"/>
            <a:endParaRPr lang="vi-VN" sz="42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/>
            <a:endParaRPr lang="vi-VN" sz="42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BC6398-54FD-40F6-9554-4CFB8449DD8A}"/>
              </a:ext>
            </a:extLst>
          </p:cNvPr>
          <p:cNvSpPr txBox="1"/>
          <p:nvPr/>
        </p:nvSpPr>
        <p:spPr>
          <a:xfrm>
            <a:off x="8319026" y="4152009"/>
            <a:ext cx="18177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</a:rPr>
              <a:t>so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3A2773-6402-45E5-9001-4DB5D8999ABC}"/>
              </a:ext>
            </a:extLst>
          </p:cNvPr>
          <p:cNvSpPr txBox="1"/>
          <p:nvPr/>
        </p:nvSpPr>
        <p:spPr>
          <a:xfrm>
            <a:off x="2676189" y="1391854"/>
            <a:ext cx="15507368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Use </a:t>
            </a:r>
            <a:r>
              <a:rPr lang="en-US" sz="54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and, but</a:t>
            </a:r>
            <a:r>
              <a:rPr lang="en-US" sz="5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or </a:t>
            </a:r>
            <a:r>
              <a:rPr lang="en-US" sz="54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so</a:t>
            </a:r>
            <a:r>
              <a:rPr lang="en-US" sz="5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to complete the sentences</a:t>
            </a:r>
            <a:endParaRPr lang="en-US" sz="5400" b="1" dirty="0">
              <a:solidFill>
                <a:schemeClr val="accent5">
                  <a:lumMod val="75000"/>
                </a:schemeClr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44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7128"/>
            <a:ext cx="18455834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83002" y="1433962"/>
            <a:ext cx="15507368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Use </a:t>
            </a:r>
            <a:r>
              <a:rPr lang="en-US" sz="54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and, but</a:t>
            </a:r>
            <a:r>
              <a:rPr lang="en-US" sz="5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or </a:t>
            </a:r>
            <a:r>
              <a:rPr lang="en-US" sz="54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so</a:t>
            </a:r>
            <a:r>
              <a:rPr lang="en-US" sz="5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to complete the sentences</a:t>
            </a:r>
            <a:r>
              <a:rPr lang="en-US" sz="36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619523" y="1403255"/>
            <a:ext cx="753909" cy="753909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68310" y="1252874"/>
            <a:ext cx="595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0" name="Action Button: Home 9">
            <a:hlinkClick r:id="rId3" action="ppaction://hlinksldjump" highlightClick="1"/>
          </p:cNvPr>
          <p:cNvSpPr/>
          <p:nvPr/>
        </p:nvSpPr>
        <p:spPr>
          <a:xfrm>
            <a:off x="8377176" y="8995354"/>
            <a:ext cx="850740" cy="729206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1" name="Rectangle 10"/>
          <p:cNvSpPr/>
          <p:nvPr/>
        </p:nvSpPr>
        <p:spPr>
          <a:xfrm>
            <a:off x="838199" y="3888946"/>
            <a:ext cx="16611599" cy="2719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4. </a:t>
            </a:r>
            <a:r>
              <a:rPr lang="en-US" sz="60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</a:t>
            </a:r>
            <a:r>
              <a:rPr lang="en-US" sz="6000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programme</a:t>
            </a:r>
            <a:r>
              <a:rPr lang="en-US" sz="60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is interesting, _______ it’s too long</a:t>
            </a:r>
            <a:r>
              <a:rPr lang="en-US" sz="44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A57858-137A-477D-957F-BD3D43CE44EF}"/>
              </a:ext>
            </a:extLst>
          </p:cNvPr>
          <p:cNvSpPr txBox="1"/>
          <p:nvPr/>
        </p:nvSpPr>
        <p:spPr>
          <a:xfrm>
            <a:off x="11520801" y="4138206"/>
            <a:ext cx="18177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</a:rPr>
              <a:t>but</a:t>
            </a:r>
            <a:endParaRPr lang="en-US" sz="6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92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7128"/>
            <a:ext cx="18455834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83002" y="1433962"/>
            <a:ext cx="15507368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Use </a:t>
            </a:r>
            <a:r>
              <a:rPr lang="en-US" sz="54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and, but</a:t>
            </a:r>
            <a:r>
              <a:rPr lang="en-US" sz="5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or </a:t>
            </a:r>
            <a:r>
              <a:rPr lang="en-US" sz="54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so</a:t>
            </a:r>
            <a:r>
              <a:rPr lang="en-US" sz="5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to complete the sentences</a:t>
            </a: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619523" y="1403255"/>
            <a:ext cx="753909" cy="753909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68310" y="1252874"/>
            <a:ext cx="595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0" name="Action Button: Home 9">
            <a:hlinkClick r:id="rId3" action="ppaction://hlinksldjump" highlightClick="1"/>
          </p:cNvPr>
          <p:cNvSpPr/>
          <p:nvPr/>
        </p:nvSpPr>
        <p:spPr>
          <a:xfrm>
            <a:off x="8177279" y="8915441"/>
            <a:ext cx="850740" cy="729206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" name="Rectangle 4"/>
          <p:cNvSpPr/>
          <p:nvPr/>
        </p:nvSpPr>
        <p:spPr>
          <a:xfrm>
            <a:off x="1371600" y="3863181"/>
            <a:ext cx="15925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60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5. </a:t>
            </a:r>
            <a:r>
              <a:rPr lang="en-US" sz="60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I'll write him some instructions, _______ I hope he’ll follow them</a:t>
            </a:r>
            <a:endParaRPr lang="vi-VN" sz="6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A386A2-6642-4AFA-B583-F6634A18F7D1}"/>
              </a:ext>
            </a:extLst>
          </p:cNvPr>
          <p:cNvSpPr txBox="1"/>
          <p:nvPr/>
        </p:nvSpPr>
        <p:spPr>
          <a:xfrm>
            <a:off x="12429693" y="3826691"/>
            <a:ext cx="18177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</a:rPr>
              <a:t>and</a:t>
            </a:r>
            <a:endParaRPr lang="en-US" sz="6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61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6" y="26894"/>
            <a:ext cx="19133129" cy="10287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คำบรรยายภาพ: สี่เหลี่ยมมุมมน 3">
            <a:extLst>
              <a:ext uri="{FF2B5EF4-FFF2-40B4-BE49-F238E27FC236}">
                <a16:creationId xmlns:a16="http://schemas.microsoft.com/office/drawing/2014/main" id="{21501217-C02E-4EB5-A550-B5A8FC278C5B}"/>
              </a:ext>
            </a:extLst>
          </p:cNvPr>
          <p:cNvSpPr/>
          <p:nvPr/>
        </p:nvSpPr>
        <p:spPr>
          <a:xfrm>
            <a:off x="2887906" y="682513"/>
            <a:ext cx="13956234" cy="1688798"/>
          </a:xfrm>
          <a:prstGeom prst="wedgeRoundRectCallout">
            <a:avLst>
              <a:gd name="adj1" fmla="val -49896"/>
              <a:gd name="adj2" fmla="val 751"/>
              <a:gd name="adj3" fmla="val 16667"/>
            </a:avLst>
          </a:prstGeom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th-TH" sz="300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6" name="วงรี 5">
            <a:extLst>
              <a:ext uri="{FF2B5EF4-FFF2-40B4-BE49-F238E27FC236}">
                <a16:creationId xmlns:a16="http://schemas.microsoft.com/office/drawing/2014/main" id="{B3C0FBCF-690C-4AD1-B426-EA44C48A395A}"/>
              </a:ext>
            </a:extLst>
          </p:cNvPr>
          <p:cNvSpPr/>
          <p:nvPr/>
        </p:nvSpPr>
        <p:spPr>
          <a:xfrm>
            <a:off x="3705941" y="7684763"/>
            <a:ext cx="7683815" cy="1482921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rgbClr val="FEEC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th-TH" sz="3000" dirty="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7" name="วงรี 5">
            <a:extLst>
              <a:ext uri="{FF2B5EF4-FFF2-40B4-BE49-F238E27FC236}">
                <a16:creationId xmlns:a16="http://schemas.microsoft.com/office/drawing/2014/main" id="{ABBC749F-9E48-4250-9AA2-DC3E1C8E7555}"/>
              </a:ext>
            </a:extLst>
          </p:cNvPr>
          <p:cNvSpPr/>
          <p:nvPr/>
        </p:nvSpPr>
        <p:spPr>
          <a:xfrm>
            <a:off x="3311006" y="3646364"/>
            <a:ext cx="8176040" cy="1482921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9CE7FE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th-TH" sz="300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8" name="วงรี 5">
            <a:extLst>
              <a:ext uri="{FF2B5EF4-FFF2-40B4-BE49-F238E27FC236}">
                <a16:creationId xmlns:a16="http://schemas.microsoft.com/office/drawing/2014/main" id="{2A5ECF2F-A4D3-4920-B733-C5208692906D}"/>
              </a:ext>
            </a:extLst>
          </p:cNvPr>
          <p:cNvSpPr/>
          <p:nvPr/>
        </p:nvSpPr>
        <p:spPr>
          <a:xfrm>
            <a:off x="3141407" y="5664495"/>
            <a:ext cx="8222114" cy="1482921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BCFF9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th-TH" sz="300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9" name="a">
            <a:extLst>
              <a:ext uri="{FF2B5EF4-FFF2-40B4-BE49-F238E27FC236}">
                <a16:creationId xmlns:a16="http://schemas.microsoft.com/office/drawing/2014/main" id="{F803C83A-E4B8-40AF-9030-E62B71477C05}"/>
              </a:ext>
            </a:extLst>
          </p:cNvPr>
          <p:cNvSpPr txBox="1"/>
          <p:nvPr/>
        </p:nvSpPr>
        <p:spPr>
          <a:xfrm>
            <a:off x="4327922" y="7899829"/>
            <a:ext cx="7209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C. When</a:t>
            </a:r>
            <a:endParaRPr lang="en-US" sz="4800" dirty="0"/>
          </a:p>
        </p:txBody>
      </p:sp>
      <p:sp>
        <p:nvSpPr>
          <p:cNvPr id="10" name="b">
            <a:extLst>
              <a:ext uri="{FF2B5EF4-FFF2-40B4-BE49-F238E27FC236}">
                <a16:creationId xmlns:a16="http://schemas.microsoft.com/office/drawing/2014/main" id="{B6CB0B9D-2E77-4D08-9E59-5ADCFF4EFA55}"/>
              </a:ext>
            </a:extLst>
          </p:cNvPr>
          <p:cNvSpPr txBox="1"/>
          <p:nvPr/>
        </p:nvSpPr>
        <p:spPr>
          <a:xfrm>
            <a:off x="4165482" y="3949242"/>
            <a:ext cx="6202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800" b="1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A. What</a:t>
            </a:r>
            <a:r>
              <a:rPr lang="en-GB" sz="4800" b="1" dirty="0"/>
              <a:t>  </a:t>
            </a:r>
            <a:endParaRPr lang="th-TH" sz="4800" b="1" dirty="0">
              <a:solidFill>
                <a:srgbClr val="FF0000"/>
              </a:solidFill>
              <a:latin typeface="Aharoni" panose="02010803020104030203" pitchFamily="2" charset="-79"/>
              <a:cs typeface="Mali SemiBold" panose="00000700000000000000" pitchFamily="2" charset="-34"/>
            </a:endParaRPr>
          </a:p>
        </p:txBody>
      </p:sp>
      <p:sp>
        <p:nvSpPr>
          <p:cNvPr id="11" name="c">
            <a:extLst>
              <a:ext uri="{FF2B5EF4-FFF2-40B4-BE49-F238E27FC236}">
                <a16:creationId xmlns:a16="http://schemas.microsoft.com/office/drawing/2014/main" id="{C5BF58E0-BA96-4C8E-BD6F-31343ABF4934}"/>
              </a:ext>
            </a:extLst>
          </p:cNvPr>
          <p:cNvSpPr txBox="1"/>
          <p:nvPr/>
        </p:nvSpPr>
        <p:spPr>
          <a:xfrm>
            <a:off x="3639574" y="5891453"/>
            <a:ext cx="76936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500" b="1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B. Who</a:t>
            </a:r>
            <a:endParaRPr lang="th-TH" sz="4500" b="1" dirty="0">
              <a:solidFill>
                <a:srgbClr val="FF0000"/>
              </a:solidFill>
              <a:latin typeface="Aharoni" panose="02010803020104030203" pitchFamily="2" charset="-79"/>
              <a:cs typeface="Mali SemiBold" panose="00000700000000000000" pitchFamily="2" charset="-34"/>
            </a:endParaRPr>
          </a:p>
        </p:txBody>
      </p:sp>
      <p:grpSp>
        <p:nvGrpSpPr>
          <p:cNvPr id="12" name="กลุ่ม 12">
            <a:extLst>
              <a:ext uri="{FF2B5EF4-FFF2-40B4-BE49-F238E27FC236}">
                <a16:creationId xmlns:a16="http://schemas.microsoft.com/office/drawing/2014/main" id="{67654437-D6ED-4895-AD04-A2F764A3F5E5}"/>
              </a:ext>
            </a:extLst>
          </p:cNvPr>
          <p:cNvGrpSpPr/>
          <p:nvPr/>
        </p:nvGrpSpPr>
        <p:grpSpPr>
          <a:xfrm>
            <a:off x="482627" y="498008"/>
            <a:ext cx="2281919" cy="1996824"/>
            <a:chOff x="3628809" y="1877210"/>
            <a:chExt cx="2998906" cy="2644351"/>
          </a:xfrm>
        </p:grpSpPr>
        <p:sp>
          <p:nvSpPr>
            <p:cNvPr id="13" name="วงรี 13">
              <a:extLst>
                <a:ext uri="{FF2B5EF4-FFF2-40B4-BE49-F238E27FC236}">
                  <a16:creationId xmlns:a16="http://schemas.microsoft.com/office/drawing/2014/main" id="{8A6036AA-926C-4DDE-B2F8-C9E0958E6232}"/>
                </a:ext>
              </a:extLst>
            </p:cNvPr>
            <p:cNvSpPr/>
            <p:nvPr/>
          </p:nvSpPr>
          <p:spPr>
            <a:xfrm>
              <a:off x="3729359" y="1994327"/>
              <a:ext cx="2527234" cy="252723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ACCBFE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th-TH" sz="3000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  <p:sp>
          <p:nvSpPr>
            <p:cNvPr id="14" name="วงรี 14">
              <a:extLst>
                <a:ext uri="{FF2B5EF4-FFF2-40B4-BE49-F238E27FC236}">
                  <a16:creationId xmlns:a16="http://schemas.microsoft.com/office/drawing/2014/main" id="{CEC68C1E-318E-4CEF-84D9-FB0524BA4D99}"/>
                </a:ext>
              </a:extLst>
            </p:cNvPr>
            <p:cNvSpPr/>
            <p:nvPr/>
          </p:nvSpPr>
          <p:spPr>
            <a:xfrm>
              <a:off x="4892065" y="2995965"/>
              <a:ext cx="373746" cy="37374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th-TH" sz="3000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  <p:sp>
          <p:nvSpPr>
            <p:cNvPr id="15" name="สี่เหลี่ยมผืนผ้า 15">
              <a:extLst>
                <a:ext uri="{FF2B5EF4-FFF2-40B4-BE49-F238E27FC236}">
                  <a16:creationId xmlns:a16="http://schemas.microsoft.com/office/drawing/2014/main" id="{56457F02-E40F-45F0-A96A-01A714F2BEB3}"/>
                </a:ext>
              </a:extLst>
            </p:cNvPr>
            <p:cNvSpPr/>
            <p:nvPr/>
          </p:nvSpPr>
          <p:spPr>
            <a:xfrm>
              <a:off x="5694264" y="2557816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2400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  <a:endParaRPr lang="th-TH" sz="2400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16" name="สี่เหลี่ยมผืนผ้า 16">
              <a:extLst>
                <a:ext uri="{FF2B5EF4-FFF2-40B4-BE49-F238E27FC236}">
                  <a16:creationId xmlns:a16="http://schemas.microsoft.com/office/drawing/2014/main" id="{2E5BBA67-F867-4149-8BB5-0879435F8B89}"/>
                </a:ext>
              </a:extLst>
            </p:cNvPr>
            <p:cNvSpPr/>
            <p:nvPr/>
          </p:nvSpPr>
          <p:spPr>
            <a:xfrm>
              <a:off x="5322415" y="3726681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2400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  <a:endParaRPr lang="th-TH" sz="2400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17" name="สี่เหลี่ยมผืนผ้า 17">
              <a:extLst>
                <a:ext uri="{FF2B5EF4-FFF2-40B4-BE49-F238E27FC236}">
                  <a16:creationId xmlns:a16="http://schemas.microsoft.com/office/drawing/2014/main" id="{33517E3B-0E3D-4A9D-8AF4-98DAF90B12C7}"/>
                </a:ext>
              </a:extLst>
            </p:cNvPr>
            <p:cNvSpPr/>
            <p:nvPr/>
          </p:nvSpPr>
          <p:spPr>
            <a:xfrm>
              <a:off x="3977121" y="372534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2400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  <a:endParaRPr lang="th-TH" sz="2400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18" name="สี่เหลี่ยมผืนผ้า 18">
              <a:extLst>
                <a:ext uri="{FF2B5EF4-FFF2-40B4-BE49-F238E27FC236}">
                  <a16:creationId xmlns:a16="http://schemas.microsoft.com/office/drawing/2014/main" id="{11F9F5AB-79CC-4897-AFAF-464DEA79A563}"/>
                </a:ext>
              </a:extLst>
            </p:cNvPr>
            <p:cNvSpPr/>
            <p:nvPr/>
          </p:nvSpPr>
          <p:spPr>
            <a:xfrm>
              <a:off x="3628809" y="255476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2400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4</a:t>
              </a:r>
              <a:endParaRPr lang="th-TH" sz="2400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19" name="สี่เหลี่ยมผืนผ้า 19">
              <a:extLst>
                <a:ext uri="{FF2B5EF4-FFF2-40B4-BE49-F238E27FC236}">
                  <a16:creationId xmlns:a16="http://schemas.microsoft.com/office/drawing/2014/main" id="{38C37D41-727D-49E7-B151-CF555675EB41}"/>
                </a:ext>
              </a:extLst>
            </p:cNvPr>
            <p:cNvSpPr/>
            <p:nvPr/>
          </p:nvSpPr>
          <p:spPr>
            <a:xfrm>
              <a:off x="4621892" y="1877210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2400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5</a:t>
              </a:r>
              <a:endParaRPr lang="th-TH" sz="2400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20" name="ลูกศร: รูปห้าเหลี่ยม 20">
              <a:extLst>
                <a:ext uri="{FF2B5EF4-FFF2-40B4-BE49-F238E27FC236}">
                  <a16:creationId xmlns:a16="http://schemas.microsoft.com/office/drawing/2014/main" id="{F66D67BD-0F04-4DC5-9FC1-E006029082EE}"/>
                </a:ext>
              </a:extLst>
            </p:cNvPr>
            <p:cNvSpPr/>
            <p:nvPr/>
          </p:nvSpPr>
          <p:spPr>
            <a:xfrm>
              <a:off x="5051063" y="3143133"/>
              <a:ext cx="933451" cy="115501"/>
            </a:xfrm>
            <a:prstGeom prst="homePlate">
              <a:avLst/>
            </a:prstGeom>
            <a:solidFill>
              <a:srgbClr val="FDA03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th-TH" sz="3000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</p:grpSp>
      <p:grpSp>
        <p:nvGrpSpPr>
          <p:cNvPr id="21" name="กลุ่ม 21">
            <a:extLst>
              <a:ext uri="{FF2B5EF4-FFF2-40B4-BE49-F238E27FC236}">
                <a16:creationId xmlns:a16="http://schemas.microsoft.com/office/drawing/2014/main" id="{FE1A25AC-E1B1-4A97-A3CC-612FC7188357}"/>
              </a:ext>
            </a:extLst>
          </p:cNvPr>
          <p:cNvGrpSpPr/>
          <p:nvPr/>
        </p:nvGrpSpPr>
        <p:grpSpPr>
          <a:xfrm>
            <a:off x="542470" y="531329"/>
            <a:ext cx="1923014" cy="1923014"/>
            <a:chOff x="3842018" y="1909696"/>
            <a:chExt cx="2527233" cy="2527233"/>
          </a:xfrm>
        </p:grpSpPr>
        <p:sp>
          <p:nvSpPr>
            <p:cNvPr id="22" name="วงรี 22">
              <a:extLst>
                <a:ext uri="{FF2B5EF4-FFF2-40B4-BE49-F238E27FC236}">
                  <a16:creationId xmlns:a16="http://schemas.microsoft.com/office/drawing/2014/main" id="{E4F8C39C-08E1-4836-BB04-493A4B3F482B}"/>
                </a:ext>
              </a:extLst>
            </p:cNvPr>
            <p:cNvSpPr/>
            <p:nvPr/>
          </p:nvSpPr>
          <p:spPr>
            <a:xfrm>
              <a:off x="3842018" y="1909696"/>
              <a:ext cx="2527233" cy="2527233"/>
            </a:xfrm>
            <a:prstGeom prst="ellipse">
              <a:avLst/>
            </a:prstGeom>
            <a:noFill/>
            <a:ln w="38100">
              <a:solidFill>
                <a:srgbClr val="FF858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th-TH" sz="3000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  <p:sp>
          <p:nvSpPr>
            <p:cNvPr id="23" name="ลูกศร: รูปห้าเหลี่ยม 23">
              <a:extLst>
                <a:ext uri="{FF2B5EF4-FFF2-40B4-BE49-F238E27FC236}">
                  <a16:creationId xmlns:a16="http://schemas.microsoft.com/office/drawing/2014/main" id="{3CA0254A-530C-4D4D-A148-AF669CF93543}"/>
                </a:ext>
              </a:extLst>
            </p:cNvPr>
            <p:cNvSpPr/>
            <p:nvPr/>
          </p:nvSpPr>
          <p:spPr>
            <a:xfrm rot="16200000">
              <a:off x="4558566" y="2693344"/>
              <a:ext cx="1083379" cy="106147"/>
            </a:xfrm>
            <a:prstGeom prst="homePlate">
              <a:avLst/>
            </a:prstGeom>
            <a:solidFill>
              <a:srgbClr val="84F0A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th-TH" sz="3000" dirty="0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</p:grpSp>
      <p:sp>
        <p:nvSpPr>
          <p:cNvPr id="24" name="วงรี 24">
            <a:extLst>
              <a:ext uri="{FF2B5EF4-FFF2-40B4-BE49-F238E27FC236}">
                <a16:creationId xmlns:a16="http://schemas.microsoft.com/office/drawing/2014/main" id="{12356E96-4AA6-4089-B0E1-57D8069AAB2A}"/>
              </a:ext>
            </a:extLst>
          </p:cNvPr>
          <p:cNvSpPr/>
          <p:nvPr/>
        </p:nvSpPr>
        <p:spPr>
          <a:xfrm>
            <a:off x="1367348" y="498010"/>
            <a:ext cx="284390" cy="28439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th-TH" sz="300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pic>
        <p:nvPicPr>
          <p:cNvPr id="25" name="รูปภาพ 25">
            <a:extLst>
              <a:ext uri="{FF2B5EF4-FFF2-40B4-BE49-F238E27FC236}">
                <a16:creationId xmlns:a16="http://schemas.microsoft.com/office/drawing/2014/main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0746479" y="5736482"/>
            <a:ext cx="1325489" cy="1323713"/>
          </a:xfrm>
          <a:prstGeom prst="rect">
            <a:avLst/>
          </a:prstGeom>
        </p:spPr>
      </p:pic>
      <p:pic>
        <p:nvPicPr>
          <p:cNvPr id="26" name="รูปภาพ 26">
            <a:extLst>
              <a:ext uri="{FF2B5EF4-FFF2-40B4-BE49-F238E27FC236}">
                <a16:creationId xmlns:a16="http://schemas.microsoft.com/office/drawing/2014/main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10578305" y="3762280"/>
            <a:ext cx="1277912" cy="1323713"/>
          </a:xfrm>
          <a:prstGeom prst="rect">
            <a:avLst/>
          </a:prstGeom>
        </p:spPr>
      </p:pic>
      <p:pic>
        <p:nvPicPr>
          <p:cNvPr id="27" name="paw">
            <a:hlinkClick r:id="" action="ppaction://media"/>
            <a:extLst>
              <a:ext uri="{FF2B5EF4-FFF2-40B4-BE49-F238E27FC236}">
                <a16:creationId xmlns:a16="http://schemas.microsoft.com/office/drawing/2014/main" id="{2169A93F-C4DB-4B1A-9A2B-5D1CCD74E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116885" y="21014"/>
            <a:ext cx="609600" cy="609600"/>
          </a:xfrm>
          <a:prstGeom prst="rect">
            <a:avLst/>
          </a:prstGeom>
        </p:spPr>
      </p:pic>
      <p:pic>
        <p:nvPicPr>
          <p:cNvPr id="28" name="HISCALE">
            <a:hlinkClick r:id="" action="ppaction://media"/>
            <a:extLst>
              <a:ext uri="{FF2B5EF4-FFF2-40B4-BE49-F238E27FC236}">
                <a16:creationId xmlns:a16="http://schemas.microsoft.com/office/drawing/2014/main" id="{0534463A-6DB1-416C-9F0F-DA49F5A274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116885" y="682512"/>
            <a:ext cx="609600" cy="609600"/>
          </a:xfrm>
          <a:prstGeom prst="rect">
            <a:avLst/>
          </a:prstGeom>
        </p:spPr>
      </p:pic>
      <p:pic>
        <p:nvPicPr>
          <p:cNvPr id="29" name="รูปภาพ 29">
            <a:extLst>
              <a:ext uri="{FF2B5EF4-FFF2-40B4-BE49-F238E27FC236}">
                <a16:creationId xmlns:a16="http://schemas.microsoft.com/office/drawing/2014/main" id="{91F4D01A-8F25-4CFF-9BE0-37710531899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10804855" y="7818455"/>
            <a:ext cx="1277912" cy="1323713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311006" y="810338"/>
            <a:ext cx="123377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>
              <a:buAutoNum type="arabicPeriod"/>
            </a:pPr>
            <a:r>
              <a:rPr lang="en-US" sz="6000" b="1" dirty="0">
                <a:solidFill>
                  <a:srgbClr val="FF0000"/>
                </a:solidFill>
                <a:latin typeface="ChronicaPro-Book"/>
              </a:rPr>
              <a:t>_______is that?    That is </a:t>
            </a:r>
            <a:r>
              <a:rPr lang="en-US" sz="6000" b="1" dirty="0" err="1">
                <a:solidFill>
                  <a:srgbClr val="FF0000"/>
                </a:solidFill>
                <a:latin typeface="ChronicaPro-Book"/>
              </a:rPr>
              <a:t>Ms</a:t>
            </a:r>
            <a:r>
              <a:rPr lang="en-US" sz="6000" b="1" dirty="0">
                <a:solidFill>
                  <a:srgbClr val="FF0000"/>
                </a:solidFill>
                <a:latin typeface="ChronicaPro-Book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hronicaPro-Book"/>
              </a:rPr>
              <a:t>Huyen</a:t>
            </a:r>
            <a:endParaRPr lang="en-US" sz="60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35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ideoplayback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5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5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0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9050000" cy="1040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263" y="3725842"/>
            <a:ext cx="7424382" cy="47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18378" y="798653"/>
            <a:ext cx="13505424" cy="1197981"/>
          </a:xfrm>
          <a:prstGeom prst="rect">
            <a:avLst/>
          </a:prstGeom>
          <a:noFill/>
          <a:ln w="34925"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182855" tIns="91428" rIns="182855" bIns="91428" numCol="1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defTabSz="1828755">
              <a:defRPr/>
            </a:pPr>
            <a:r>
              <a:rPr lang="en-US" sz="12000" b="1" kern="0" cap="all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.VnBahamasB" pitchFamily="34" charset="0"/>
              </a:rPr>
              <a:t>LUCKY NUMBER!</a:t>
            </a:r>
          </a:p>
        </p:txBody>
      </p:sp>
      <p:sp>
        <p:nvSpPr>
          <p:cNvPr id="7" name="Action Button: Home 6">
            <a:hlinkClick r:id="rId5" action="ppaction://hlinksldjump" highlightClick="1"/>
          </p:cNvPr>
          <p:cNvSpPr/>
          <p:nvPr/>
        </p:nvSpPr>
        <p:spPr>
          <a:xfrm>
            <a:off x="8177279" y="9106429"/>
            <a:ext cx="850740" cy="729206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423282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9050000" cy="1040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263" y="3725842"/>
            <a:ext cx="7424382" cy="47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18378" y="696038"/>
            <a:ext cx="13557510" cy="1179063"/>
          </a:xfrm>
          <a:prstGeom prst="rect">
            <a:avLst/>
          </a:prstGeom>
          <a:noFill/>
          <a:ln w="34925"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182855" tIns="91428" rIns="182855" bIns="91428" numCol="1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defTabSz="1828755">
              <a:defRPr/>
            </a:pPr>
            <a:r>
              <a:rPr lang="en-US" sz="12000" b="1" kern="0" cap="all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.VnBahamasB" pitchFamily="34" charset="0"/>
              </a:rPr>
              <a:t>LUCKY NUMBER!</a:t>
            </a:r>
          </a:p>
        </p:txBody>
      </p:sp>
      <p:sp>
        <p:nvSpPr>
          <p:cNvPr id="7" name="Action Button: Home 6">
            <a:hlinkClick r:id="rId5" action="ppaction://hlinksldjump" highlightClick="1"/>
          </p:cNvPr>
          <p:cNvSpPr/>
          <p:nvPr/>
        </p:nvSpPr>
        <p:spPr>
          <a:xfrm>
            <a:off x="8177279" y="9106429"/>
            <a:ext cx="850740" cy="729206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404670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90500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263" y="3725842"/>
            <a:ext cx="7424382" cy="47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18380" y="696038"/>
            <a:ext cx="13488063" cy="1179063"/>
          </a:xfrm>
          <a:prstGeom prst="rect">
            <a:avLst/>
          </a:prstGeom>
          <a:noFill/>
          <a:ln w="34925"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182855" tIns="91428" rIns="182855" bIns="91428" numCol="1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defTabSz="1828755">
              <a:defRPr/>
            </a:pPr>
            <a:r>
              <a:rPr lang="en-US" sz="12000" b="1" kern="0" cap="all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.VnBahamasB" pitchFamily="34" charset="0"/>
              </a:rPr>
              <a:t>LUCKY NUMBER!</a:t>
            </a:r>
          </a:p>
        </p:txBody>
      </p:sp>
      <p:sp>
        <p:nvSpPr>
          <p:cNvPr id="7" name="Action Button: Home 6">
            <a:hlinkClick r:id="rId5" action="ppaction://hlinksldjump" highlightClick="1"/>
          </p:cNvPr>
          <p:cNvSpPr/>
          <p:nvPr/>
        </p:nvSpPr>
        <p:spPr>
          <a:xfrm>
            <a:off x="8177279" y="9002254"/>
            <a:ext cx="850740" cy="729206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51785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4520" y="-11430"/>
            <a:ext cx="18288000" cy="1624964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692277" y="1826970"/>
            <a:ext cx="15507368" cy="7386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Use </a:t>
            </a:r>
            <a:r>
              <a:rPr lang="en-US" sz="42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and, but</a:t>
            </a:r>
            <a:r>
              <a:rPr lang="en-US" sz="4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or </a:t>
            </a:r>
            <a:r>
              <a:rPr lang="en-US" sz="42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so</a:t>
            </a:r>
            <a:r>
              <a:rPr lang="en-US" sz="4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to complete the sentences.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07038" y="1816179"/>
            <a:ext cx="753909" cy="753909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86216" y="1635803"/>
            <a:ext cx="595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81FA26-BF57-0768-2703-25BDF7DF1B5E}"/>
              </a:ext>
            </a:extLst>
          </p:cNvPr>
          <p:cNvSpPr txBox="1"/>
          <p:nvPr/>
        </p:nvSpPr>
        <p:spPr>
          <a:xfrm>
            <a:off x="730600" y="2950402"/>
            <a:ext cx="17163995" cy="551779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﻿1. </a:t>
            </a:r>
            <a:r>
              <a:rPr lang="en-US" sz="48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I’m tired, _______ I’ll go to bed early.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2. </a:t>
            </a:r>
            <a:r>
              <a:rPr lang="en-US" sz="48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My sister is good at school, _______ I'm not.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3. </a:t>
            </a:r>
            <a:r>
              <a:rPr lang="en-US" sz="48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We trained hard, _______ we won the game.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4. </a:t>
            </a:r>
            <a:r>
              <a:rPr lang="en-US" sz="48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</a:t>
            </a:r>
            <a:r>
              <a:rPr lang="en-US" sz="4800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programme</a:t>
            </a:r>
            <a:r>
              <a:rPr lang="en-US" sz="48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is interesting, _______ it’s too long.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5. </a:t>
            </a:r>
            <a:r>
              <a:rPr lang="en-US" sz="48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I'll write him some instructions, _______ I hope he’ll follow them.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620E07-02D1-D2A4-64AC-0894449808E8}"/>
              </a:ext>
            </a:extLst>
          </p:cNvPr>
          <p:cNvSpPr txBox="1"/>
          <p:nvPr/>
        </p:nvSpPr>
        <p:spPr>
          <a:xfrm>
            <a:off x="4431603" y="3172438"/>
            <a:ext cx="1070745" cy="8771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1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7E7E85-052A-BAD7-D75B-26F3CE7C6E4F}"/>
              </a:ext>
            </a:extLst>
          </p:cNvPr>
          <p:cNvSpPr txBox="1"/>
          <p:nvPr/>
        </p:nvSpPr>
        <p:spPr>
          <a:xfrm>
            <a:off x="8658044" y="4272910"/>
            <a:ext cx="1421621" cy="8771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1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but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7816A9-7D77-E121-393D-48CAA9E4B09A}"/>
              </a:ext>
            </a:extLst>
          </p:cNvPr>
          <p:cNvSpPr txBox="1"/>
          <p:nvPr/>
        </p:nvSpPr>
        <p:spPr>
          <a:xfrm>
            <a:off x="6248400" y="5270716"/>
            <a:ext cx="1421621" cy="8771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1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D61B8F-2D56-23F1-9E5C-B6A3E822D788}"/>
              </a:ext>
            </a:extLst>
          </p:cNvPr>
          <p:cNvSpPr txBox="1"/>
          <p:nvPr/>
        </p:nvSpPr>
        <p:spPr>
          <a:xfrm>
            <a:off x="9368854" y="6454052"/>
            <a:ext cx="1421621" cy="8771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1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but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F20DD6-3A22-35E9-DCC4-B3119AAAA874}"/>
              </a:ext>
            </a:extLst>
          </p:cNvPr>
          <p:cNvSpPr txBox="1"/>
          <p:nvPr/>
        </p:nvSpPr>
        <p:spPr>
          <a:xfrm>
            <a:off x="9646874" y="7558370"/>
            <a:ext cx="1421621" cy="8771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1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and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42BCD2-F8D7-7F86-C773-C8999CBA6F33}"/>
              </a:ext>
            </a:extLst>
          </p:cNvPr>
          <p:cNvSpPr txBox="1"/>
          <p:nvPr/>
        </p:nvSpPr>
        <p:spPr>
          <a:xfrm>
            <a:off x="730601" y="292448"/>
            <a:ext cx="15792396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CONJUNCTIONS IN COMPOUND SENTENCES</a:t>
            </a:r>
          </a:p>
        </p:txBody>
      </p:sp>
    </p:spTree>
    <p:extLst>
      <p:ext uri="{BB962C8B-B14F-4D97-AF65-F5344CB8AC3E}">
        <p14:creationId xmlns:p14="http://schemas.microsoft.com/office/powerpoint/2010/main" val="223640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0000"/>
          </a:blip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534400" y="944521"/>
            <a:ext cx="6738647" cy="1148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0"/>
              </a:lnSpc>
            </a:pPr>
            <a:r>
              <a:rPr lang="en-US" sz="9400" spc="141" dirty="0">
                <a:solidFill>
                  <a:srgbClr val="000000"/>
                </a:solidFill>
                <a:latin typeface="Finger Paint"/>
              </a:rPr>
              <a:t>Homework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783600" y="1866900"/>
            <a:ext cx="11357403" cy="54184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lvl="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Lato Italics"/>
              </a:rPr>
              <a:t>Review </a:t>
            </a:r>
            <a:r>
              <a:rPr lang="en-US" sz="4000" dirty="0" err="1">
                <a:solidFill>
                  <a:srgbClr val="000000"/>
                </a:solidFill>
                <a:latin typeface="Lato Italics"/>
              </a:rPr>
              <a:t>Wh</a:t>
            </a:r>
            <a:r>
              <a:rPr lang="en-US" sz="4000">
                <a:solidFill>
                  <a:srgbClr val="000000"/>
                </a:solidFill>
                <a:latin typeface="Lato Italics"/>
              </a:rPr>
              <a:t>-questions and conjunctions </a:t>
            </a:r>
            <a:r>
              <a:rPr lang="en-US" sz="4000" dirty="0">
                <a:solidFill>
                  <a:srgbClr val="000000"/>
                </a:solidFill>
                <a:latin typeface="Lato Italics"/>
              </a:rPr>
              <a:t>(but, and, so) And do the ex again.</a:t>
            </a:r>
          </a:p>
          <a:p>
            <a:pPr marL="571500" lvl="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Lato Italics"/>
              </a:rPr>
              <a:t>Prepare for the next period: </a:t>
            </a:r>
            <a:r>
              <a:rPr lang="en-US" sz="4000" dirty="0" err="1">
                <a:solidFill>
                  <a:srgbClr val="000000"/>
                </a:solidFill>
                <a:latin typeface="Lato Italics"/>
              </a:rPr>
              <a:t>Unit7</a:t>
            </a:r>
            <a:r>
              <a:rPr lang="en-US" sz="4000" dirty="0">
                <a:solidFill>
                  <a:srgbClr val="000000"/>
                </a:solidFill>
                <a:latin typeface="Lato Italics"/>
              </a:rPr>
              <a:t>- communication</a:t>
            </a:r>
          </a:p>
          <a:p>
            <a:pPr marL="571500" lvl="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Lato Italics"/>
              </a:rPr>
              <a:t>+ Asking for and giving information about TV </a:t>
            </a:r>
            <a:r>
              <a:rPr lang="en-US" sz="4000" dirty="0" err="1">
                <a:solidFill>
                  <a:srgbClr val="000000"/>
                </a:solidFill>
                <a:latin typeface="Lato Italics"/>
              </a:rPr>
              <a:t>programmes</a:t>
            </a:r>
            <a:r>
              <a:rPr lang="en-US" sz="4000" dirty="0">
                <a:solidFill>
                  <a:srgbClr val="000000"/>
                </a:solidFill>
                <a:latin typeface="Lato Italics"/>
              </a:rPr>
              <a:t>.</a:t>
            </a:r>
          </a:p>
          <a:p>
            <a:pPr marL="571500" lvl="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Lato Italics"/>
              </a:rPr>
              <a:t>+ TV </a:t>
            </a:r>
            <a:r>
              <a:rPr lang="en-US" sz="4000" dirty="0" err="1">
                <a:solidFill>
                  <a:srgbClr val="000000"/>
                </a:solidFill>
                <a:latin typeface="Lato Italics"/>
              </a:rPr>
              <a:t>programmes</a:t>
            </a:r>
            <a:r>
              <a:rPr lang="en-US" sz="4000" dirty="0">
                <a:solidFill>
                  <a:srgbClr val="000000"/>
                </a:solidFill>
                <a:latin typeface="Lato Italics"/>
              </a:rPr>
              <a:t>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52401" y="1295402"/>
            <a:ext cx="6324600" cy="6633363"/>
            <a:chOff x="0" y="0"/>
            <a:chExt cx="8813428" cy="8844485"/>
          </a:xfrm>
        </p:grpSpPr>
        <p:grpSp>
          <p:nvGrpSpPr>
            <p:cNvPr id="10" name="Group 10"/>
            <p:cNvGrpSpPr/>
            <p:nvPr/>
          </p:nvGrpSpPr>
          <p:grpSpPr>
            <a:xfrm rot="-5400000">
              <a:off x="-15528" y="15528"/>
              <a:ext cx="8844485" cy="8813428"/>
              <a:chOff x="0" y="0"/>
              <a:chExt cx="5004167" cy="498659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-4262"/>
                <a:ext cx="5011913" cy="4993081"/>
              </a:xfrm>
              <a:custGeom>
                <a:avLst/>
                <a:gdLst/>
                <a:ahLst/>
                <a:cxnLst/>
                <a:rect l="l" t="t" r="r" b="b"/>
                <a:pathLst>
                  <a:path w="5011913" h="4993081">
                    <a:moveTo>
                      <a:pt x="4073013" y="4981894"/>
                    </a:moveTo>
                    <a:cubicBezTo>
                      <a:pt x="4073013" y="4981894"/>
                      <a:pt x="3653260" y="4993081"/>
                      <a:pt x="3190675" y="4990460"/>
                    </a:cubicBezTo>
                    <a:cubicBezTo>
                      <a:pt x="2007359" y="4988297"/>
                      <a:pt x="1057073" y="4980473"/>
                      <a:pt x="1057073" y="4980473"/>
                    </a:cubicBezTo>
                    <a:cubicBezTo>
                      <a:pt x="812931" y="4971638"/>
                      <a:pt x="565145" y="4954657"/>
                      <a:pt x="398404" y="4896480"/>
                    </a:cubicBezTo>
                    <a:cubicBezTo>
                      <a:pt x="120505" y="4799518"/>
                      <a:pt x="0" y="4621990"/>
                      <a:pt x="0" y="1675356"/>
                    </a:cubicBezTo>
                    <a:lnTo>
                      <a:pt x="0" y="1675323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2808732" y="7673"/>
                    </a:cubicBezTo>
                    <a:cubicBezTo>
                      <a:pt x="3434334" y="0"/>
                      <a:pt x="3898261" y="7673"/>
                      <a:pt x="3898261" y="7673"/>
                    </a:cubicBezTo>
                    <a:cubicBezTo>
                      <a:pt x="4266569" y="15152"/>
                      <a:pt x="4629881" y="84484"/>
                      <a:pt x="4827622" y="207066"/>
                    </a:cubicBezTo>
                    <a:cubicBezTo>
                      <a:pt x="4978639" y="300683"/>
                      <a:pt x="5011913" y="425358"/>
                      <a:pt x="5002773" y="1675356"/>
                    </a:cubicBezTo>
                    <a:lnTo>
                      <a:pt x="5002773" y="1675388"/>
                    </a:lnTo>
                    <a:cubicBezTo>
                      <a:pt x="5002773" y="4739955"/>
                      <a:pt x="4719776" y="4954053"/>
                      <a:pt x="4073013" y="4981894"/>
                    </a:cubicBezTo>
                    <a:close/>
                  </a:path>
                </a:pathLst>
              </a:custGeom>
              <a:solidFill>
                <a:srgbClr val="D28562"/>
              </a:solidFill>
            </p:spPr>
          </p:sp>
        </p:grpSp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>
              <a:off x="321930" y="470104"/>
              <a:ext cx="8169568" cy="7980477"/>
              <a:chOff x="0" y="0"/>
              <a:chExt cx="4828540" cy="471678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-7620"/>
                <a:ext cx="4833620" cy="4726940"/>
              </a:xfrm>
              <a:custGeom>
                <a:avLst/>
                <a:gdLst/>
                <a:ahLst/>
                <a:cxnLst/>
                <a:rect l="l" t="t" r="r" b="b"/>
                <a:pathLst>
                  <a:path w="4833620" h="4726940">
                    <a:moveTo>
                      <a:pt x="3416300" y="4662170"/>
                    </a:moveTo>
                    <a:cubicBezTo>
                      <a:pt x="3388360" y="4669790"/>
                      <a:pt x="3366770" y="4679950"/>
                      <a:pt x="3345180" y="4682490"/>
                    </a:cubicBezTo>
                    <a:cubicBezTo>
                      <a:pt x="3223260" y="4692650"/>
                      <a:pt x="3102610" y="4702810"/>
                      <a:pt x="2980690" y="4711700"/>
                    </a:cubicBezTo>
                    <a:cubicBezTo>
                      <a:pt x="2918460" y="4715510"/>
                      <a:pt x="2856230" y="4719320"/>
                      <a:pt x="2794000" y="4720590"/>
                    </a:cubicBezTo>
                    <a:cubicBezTo>
                      <a:pt x="2726690" y="4723130"/>
                      <a:pt x="2659380" y="4726940"/>
                      <a:pt x="2593340" y="4724400"/>
                    </a:cubicBezTo>
                    <a:cubicBezTo>
                      <a:pt x="2529840" y="4723130"/>
                      <a:pt x="2466340" y="4719320"/>
                      <a:pt x="2405380" y="4707890"/>
                    </a:cubicBezTo>
                    <a:cubicBezTo>
                      <a:pt x="2326640" y="4693920"/>
                      <a:pt x="2246630" y="4693920"/>
                      <a:pt x="2169160" y="4681220"/>
                    </a:cubicBezTo>
                    <a:cubicBezTo>
                      <a:pt x="1967230" y="4648200"/>
                      <a:pt x="1761490" y="4657090"/>
                      <a:pt x="1558290" y="4643120"/>
                    </a:cubicBezTo>
                    <a:cubicBezTo>
                      <a:pt x="1443990" y="4635500"/>
                      <a:pt x="1329690" y="4617720"/>
                      <a:pt x="1215390" y="4602480"/>
                    </a:cubicBezTo>
                    <a:cubicBezTo>
                      <a:pt x="1085850" y="4585970"/>
                      <a:pt x="956310" y="4566920"/>
                      <a:pt x="825500" y="4549140"/>
                    </a:cubicBezTo>
                    <a:cubicBezTo>
                      <a:pt x="730250" y="4536440"/>
                      <a:pt x="633730" y="4523740"/>
                      <a:pt x="538480" y="4511040"/>
                    </a:cubicBezTo>
                    <a:cubicBezTo>
                      <a:pt x="535940" y="4511040"/>
                      <a:pt x="533400" y="4509770"/>
                      <a:pt x="530860" y="4509770"/>
                    </a:cubicBezTo>
                    <a:cubicBezTo>
                      <a:pt x="450850" y="4475479"/>
                      <a:pt x="365760" y="4448810"/>
                      <a:pt x="292100" y="4404360"/>
                    </a:cubicBezTo>
                    <a:cubicBezTo>
                      <a:pt x="167640" y="4328160"/>
                      <a:pt x="114300" y="4206240"/>
                      <a:pt x="109220" y="4062730"/>
                    </a:cubicBezTo>
                    <a:cubicBezTo>
                      <a:pt x="107950" y="4013200"/>
                      <a:pt x="101600" y="3964940"/>
                      <a:pt x="101600" y="3915410"/>
                    </a:cubicBezTo>
                    <a:cubicBezTo>
                      <a:pt x="102870" y="3846830"/>
                      <a:pt x="107950" y="3779520"/>
                      <a:pt x="111760" y="3712210"/>
                    </a:cubicBezTo>
                    <a:cubicBezTo>
                      <a:pt x="121920" y="3511550"/>
                      <a:pt x="127000" y="3310890"/>
                      <a:pt x="111760" y="3110230"/>
                    </a:cubicBezTo>
                    <a:cubicBezTo>
                      <a:pt x="97790" y="2929890"/>
                      <a:pt x="85090" y="2750820"/>
                      <a:pt x="71120" y="2570480"/>
                    </a:cubicBezTo>
                    <a:cubicBezTo>
                      <a:pt x="62230" y="2454910"/>
                      <a:pt x="50800" y="2340610"/>
                      <a:pt x="43180" y="2225040"/>
                    </a:cubicBezTo>
                    <a:cubicBezTo>
                      <a:pt x="38100" y="2148840"/>
                      <a:pt x="39370" y="2071370"/>
                      <a:pt x="34290" y="1995170"/>
                    </a:cubicBezTo>
                    <a:cubicBezTo>
                      <a:pt x="31750" y="1951990"/>
                      <a:pt x="17780" y="1910080"/>
                      <a:pt x="16510" y="1866900"/>
                    </a:cubicBezTo>
                    <a:cubicBezTo>
                      <a:pt x="11430" y="1762760"/>
                      <a:pt x="10160" y="1657350"/>
                      <a:pt x="7620" y="1551940"/>
                    </a:cubicBezTo>
                    <a:cubicBezTo>
                      <a:pt x="6350" y="1511300"/>
                      <a:pt x="0" y="1470660"/>
                      <a:pt x="1270" y="1430020"/>
                    </a:cubicBezTo>
                    <a:cubicBezTo>
                      <a:pt x="2540" y="1366520"/>
                      <a:pt x="10160" y="1303020"/>
                      <a:pt x="11430" y="1239520"/>
                    </a:cubicBezTo>
                    <a:cubicBezTo>
                      <a:pt x="12700" y="1165860"/>
                      <a:pt x="5080" y="1092200"/>
                      <a:pt x="7620" y="1019810"/>
                    </a:cubicBezTo>
                    <a:cubicBezTo>
                      <a:pt x="7620" y="949960"/>
                      <a:pt x="16510" y="881380"/>
                      <a:pt x="25400" y="811530"/>
                    </a:cubicBezTo>
                    <a:cubicBezTo>
                      <a:pt x="27940" y="787400"/>
                      <a:pt x="45720" y="765810"/>
                      <a:pt x="50800" y="741680"/>
                    </a:cubicBezTo>
                    <a:cubicBezTo>
                      <a:pt x="72390" y="622300"/>
                      <a:pt x="95250" y="502920"/>
                      <a:pt x="151130" y="392430"/>
                    </a:cubicBezTo>
                    <a:cubicBezTo>
                      <a:pt x="163830" y="368300"/>
                      <a:pt x="184150" y="346710"/>
                      <a:pt x="203200" y="327660"/>
                    </a:cubicBezTo>
                    <a:cubicBezTo>
                      <a:pt x="209550" y="321310"/>
                      <a:pt x="224790" y="325120"/>
                      <a:pt x="228600" y="325120"/>
                    </a:cubicBezTo>
                    <a:cubicBezTo>
                      <a:pt x="237490" y="308610"/>
                      <a:pt x="242570" y="292100"/>
                      <a:pt x="252730" y="284480"/>
                    </a:cubicBezTo>
                    <a:cubicBezTo>
                      <a:pt x="307340" y="242570"/>
                      <a:pt x="364490" y="212090"/>
                      <a:pt x="435610" y="204470"/>
                    </a:cubicBezTo>
                    <a:cubicBezTo>
                      <a:pt x="488950" y="198120"/>
                      <a:pt x="541020" y="175260"/>
                      <a:pt x="594360" y="162560"/>
                    </a:cubicBezTo>
                    <a:cubicBezTo>
                      <a:pt x="659130" y="147320"/>
                      <a:pt x="723900" y="129540"/>
                      <a:pt x="791210" y="120650"/>
                    </a:cubicBezTo>
                    <a:cubicBezTo>
                      <a:pt x="852170" y="113030"/>
                      <a:pt x="910590" y="96520"/>
                      <a:pt x="972820" y="91440"/>
                    </a:cubicBezTo>
                    <a:cubicBezTo>
                      <a:pt x="1036320" y="86360"/>
                      <a:pt x="1099820" y="71120"/>
                      <a:pt x="1164590" y="66040"/>
                    </a:cubicBezTo>
                    <a:cubicBezTo>
                      <a:pt x="1339850" y="53340"/>
                      <a:pt x="1516380" y="44450"/>
                      <a:pt x="1691640" y="34290"/>
                    </a:cubicBezTo>
                    <a:cubicBezTo>
                      <a:pt x="1734820" y="31750"/>
                      <a:pt x="1778000" y="34290"/>
                      <a:pt x="1821180" y="35560"/>
                    </a:cubicBezTo>
                    <a:cubicBezTo>
                      <a:pt x="1842770" y="36830"/>
                      <a:pt x="1864360" y="41910"/>
                      <a:pt x="1887220" y="44450"/>
                    </a:cubicBezTo>
                    <a:cubicBezTo>
                      <a:pt x="1897380" y="45720"/>
                      <a:pt x="1907540" y="41910"/>
                      <a:pt x="1917700" y="41910"/>
                    </a:cubicBezTo>
                    <a:cubicBezTo>
                      <a:pt x="1948180" y="41910"/>
                      <a:pt x="1979930" y="41910"/>
                      <a:pt x="2010410" y="40640"/>
                    </a:cubicBezTo>
                    <a:cubicBezTo>
                      <a:pt x="2068830" y="38100"/>
                      <a:pt x="2128520" y="31750"/>
                      <a:pt x="2186940" y="31750"/>
                    </a:cubicBezTo>
                    <a:cubicBezTo>
                      <a:pt x="2244090" y="31750"/>
                      <a:pt x="2301240" y="35560"/>
                      <a:pt x="2358390" y="38100"/>
                    </a:cubicBezTo>
                    <a:lnTo>
                      <a:pt x="2404110" y="38100"/>
                    </a:lnTo>
                    <a:cubicBezTo>
                      <a:pt x="2473960" y="35560"/>
                      <a:pt x="2542540" y="35560"/>
                      <a:pt x="2612390" y="31750"/>
                    </a:cubicBezTo>
                    <a:cubicBezTo>
                      <a:pt x="2679700" y="27940"/>
                      <a:pt x="2745740" y="19050"/>
                      <a:pt x="2813050" y="15240"/>
                    </a:cubicBezTo>
                    <a:cubicBezTo>
                      <a:pt x="2844800" y="12700"/>
                      <a:pt x="2877820" y="12700"/>
                      <a:pt x="2909570" y="19050"/>
                    </a:cubicBezTo>
                    <a:cubicBezTo>
                      <a:pt x="2957830" y="27940"/>
                      <a:pt x="3003550" y="33020"/>
                      <a:pt x="3051810" y="19050"/>
                    </a:cubicBezTo>
                    <a:cubicBezTo>
                      <a:pt x="3069590" y="13970"/>
                      <a:pt x="3092450" y="22860"/>
                      <a:pt x="3112770" y="25400"/>
                    </a:cubicBezTo>
                    <a:cubicBezTo>
                      <a:pt x="3121660" y="26670"/>
                      <a:pt x="3131820" y="29210"/>
                      <a:pt x="3136900" y="25400"/>
                    </a:cubicBezTo>
                    <a:cubicBezTo>
                      <a:pt x="3171190" y="0"/>
                      <a:pt x="3202940" y="6350"/>
                      <a:pt x="3235960" y="27940"/>
                    </a:cubicBezTo>
                    <a:cubicBezTo>
                      <a:pt x="3239770" y="30480"/>
                      <a:pt x="3249930" y="24130"/>
                      <a:pt x="3257550" y="24130"/>
                    </a:cubicBezTo>
                    <a:cubicBezTo>
                      <a:pt x="3288030" y="24130"/>
                      <a:pt x="3318510" y="24130"/>
                      <a:pt x="3350260" y="25400"/>
                    </a:cubicBezTo>
                    <a:cubicBezTo>
                      <a:pt x="3373120" y="26670"/>
                      <a:pt x="3394710" y="34290"/>
                      <a:pt x="3417570" y="36830"/>
                    </a:cubicBezTo>
                    <a:cubicBezTo>
                      <a:pt x="3467100" y="43180"/>
                      <a:pt x="3517900" y="53340"/>
                      <a:pt x="3568700" y="53340"/>
                    </a:cubicBezTo>
                    <a:cubicBezTo>
                      <a:pt x="3663950" y="54610"/>
                      <a:pt x="3759200" y="58420"/>
                      <a:pt x="3853180" y="78740"/>
                    </a:cubicBezTo>
                    <a:cubicBezTo>
                      <a:pt x="3940809" y="97790"/>
                      <a:pt x="4030980" y="97790"/>
                      <a:pt x="4119880" y="113030"/>
                    </a:cubicBezTo>
                    <a:cubicBezTo>
                      <a:pt x="4173220" y="121920"/>
                      <a:pt x="4227830" y="138430"/>
                      <a:pt x="4273550" y="165100"/>
                    </a:cubicBezTo>
                    <a:cubicBezTo>
                      <a:pt x="4323080" y="193040"/>
                      <a:pt x="4361180" y="238760"/>
                      <a:pt x="4405630" y="276860"/>
                    </a:cubicBezTo>
                    <a:cubicBezTo>
                      <a:pt x="4422139" y="290830"/>
                      <a:pt x="4446270" y="300990"/>
                      <a:pt x="4457700" y="318770"/>
                    </a:cubicBezTo>
                    <a:cubicBezTo>
                      <a:pt x="4490720" y="367030"/>
                      <a:pt x="4519930" y="417830"/>
                      <a:pt x="4549140" y="468630"/>
                    </a:cubicBezTo>
                    <a:cubicBezTo>
                      <a:pt x="4570730" y="505460"/>
                      <a:pt x="4592320" y="543560"/>
                      <a:pt x="4608830" y="581660"/>
                    </a:cubicBezTo>
                    <a:cubicBezTo>
                      <a:pt x="4626610" y="626110"/>
                      <a:pt x="4640580" y="671830"/>
                      <a:pt x="4654550" y="718820"/>
                    </a:cubicBezTo>
                    <a:cubicBezTo>
                      <a:pt x="4676140" y="792480"/>
                      <a:pt x="4701540" y="866140"/>
                      <a:pt x="4715510" y="942340"/>
                    </a:cubicBezTo>
                    <a:cubicBezTo>
                      <a:pt x="4735830" y="1049020"/>
                      <a:pt x="4745990" y="1158240"/>
                      <a:pt x="4761230" y="1266190"/>
                    </a:cubicBezTo>
                    <a:cubicBezTo>
                      <a:pt x="4766310" y="1301750"/>
                      <a:pt x="4772660" y="1337310"/>
                      <a:pt x="4775200" y="1372870"/>
                    </a:cubicBezTo>
                    <a:cubicBezTo>
                      <a:pt x="4782820" y="1474470"/>
                      <a:pt x="4787900" y="1574800"/>
                      <a:pt x="4794250" y="1676400"/>
                    </a:cubicBezTo>
                    <a:cubicBezTo>
                      <a:pt x="4803140" y="1802130"/>
                      <a:pt x="4815840" y="1926590"/>
                      <a:pt x="4822190" y="2052320"/>
                    </a:cubicBezTo>
                    <a:cubicBezTo>
                      <a:pt x="4828540" y="2172970"/>
                      <a:pt x="4833620" y="2294890"/>
                      <a:pt x="4831080" y="2416810"/>
                    </a:cubicBezTo>
                    <a:cubicBezTo>
                      <a:pt x="4827270" y="2620010"/>
                      <a:pt x="4817110" y="2821940"/>
                      <a:pt x="4806950" y="3025140"/>
                    </a:cubicBezTo>
                    <a:cubicBezTo>
                      <a:pt x="4800600" y="3150870"/>
                      <a:pt x="4791710" y="3275330"/>
                      <a:pt x="4779010" y="3399790"/>
                    </a:cubicBezTo>
                    <a:cubicBezTo>
                      <a:pt x="4766310" y="3524250"/>
                      <a:pt x="4747260" y="3647440"/>
                      <a:pt x="4733290" y="3771900"/>
                    </a:cubicBezTo>
                    <a:cubicBezTo>
                      <a:pt x="4723130" y="3858260"/>
                      <a:pt x="4720590" y="3944620"/>
                      <a:pt x="4709160" y="4029710"/>
                    </a:cubicBezTo>
                    <a:cubicBezTo>
                      <a:pt x="4699000" y="4107180"/>
                      <a:pt x="4660900" y="4175760"/>
                      <a:pt x="4610100" y="4232910"/>
                    </a:cubicBezTo>
                    <a:cubicBezTo>
                      <a:pt x="4568191" y="4281170"/>
                      <a:pt x="4535170" y="4335780"/>
                      <a:pt x="4491991" y="4382770"/>
                    </a:cubicBezTo>
                    <a:cubicBezTo>
                      <a:pt x="4453891" y="4424679"/>
                      <a:pt x="4411981" y="4466590"/>
                      <a:pt x="4345941" y="4467860"/>
                    </a:cubicBezTo>
                    <a:cubicBezTo>
                      <a:pt x="4330700" y="4467860"/>
                      <a:pt x="4316731" y="4483100"/>
                      <a:pt x="4301491" y="4490720"/>
                    </a:cubicBezTo>
                    <a:cubicBezTo>
                      <a:pt x="4236720" y="4518660"/>
                      <a:pt x="4169411" y="4542790"/>
                      <a:pt x="4105911" y="4573270"/>
                    </a:cubicBezTo>
                    <a:cubicBezTo>
                      <a:pt x="3989070" y="4629150"/>
                      <a:pt x="3863341" y="4638040"/>
                      <a:pt x="3737611" y="4643120"/>
                    </a:cubicBezTo>
                    <a:cubicBezTo>
                      <a:pt x="3689351" y="4645660"/>
                      <a:pt x="3639820" y="4641850"/>
                      <a:pt x="3591561" y="4645660"/>
                    </a:cubicBezTo>
                    <a:cubicBezTo>
                      <a:pt x="3567431" y="4646930"/>
                      <a:pt x="3544570" y="4658360"/>
                      <a:pt x="3521711" y="4663440"/>
                    </a:cubicBezTo>
                    <a:cubicBezTo>
                      <a:pt x="3511551" y="4665980"/>
                      <a:pt x="3501391" y="4664710"/>
                      <a:pt x="3489961" y="4665980"/>
                    </a:cubicBezTo>
                    <a:cubicBezTo>
                      <a:pt x="3474720" y="4667250"/>
                      <a:pt x="3459481" y="4671060"/>
                      <a:pt x="3444241" y="4669790"/>
                    </a:cubicBezTo>
                    <a:cubicBezTo>
                      <a:pt x="3429000" y="4667250"/>
                      <a:pt x="3418841" y="4662170"/>
                      <a:pt x="3416300" y="466217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-15195" r="-31255"/>
                </a:stretch>
              </a:blipFill>
            </p:spPr>
          </p:sp>
        </p:grpSp>
      </p:grpSp>
    </p:spTree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3597279">
            <a:off x="1706234" y="-10079314"/>
            <a:ext cx="10053791" cy="21678782"/>
            <a:chOff x="0" y="0"/>
            <a:chExt cx="3667650" cy="79084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67650" cy="7908479"/>
            </a:xfrm>
            <a:custGeom>
              <a:avLst/>
              <a:gdLst/>
              <a:ahLst/>
              <a:cxnLst/>
              <a:rect l="l" t="t" r="r" b="b"/>
              <a:pathLst>
                <a:path w="3667650" h="7908479">
                  <a:moveTo>
                    <a:pt x="0" y="0"/>
                  </a:moveTo>
                  <a:lnTo>
                    <a:pt x="3667650" y="0"/>
                  </a:lnTo>
                  <a:lnTo>
                    <a:pt x="3667650" y="7908479"/>
                  </a:lnTo>
                  <a:lnTo>
                    <a:pt x="0" y="7908479"/>
                  </a:lnTo>
                  <a:close/>
                </a:path>
              </a:pathLst>
            </a:custGeom>
            <a:solidFill>
              <a:srgbClr val="E9612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4946377" y="3139328"/>
            <a:ext cx="8395245" cy="3758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10"/>
              </a:lnSpc>
            </a:pPr>
            <a:r>
              <a:rPr lang="en-US" sz="18171" spc="272">
                <a:solidFill>
                  <a:srgbClr val="000000"/>
                </a:solidFill>
                <a:latin typeface="Finger Paint"/>
              </a:rPr>
              <a:t>Thank you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645881" y="7504099"/>
            <a:ext cx="5225635" cy="476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Lato Bold Italics"/>
              </a:rPr>
              <a:t>See you next time!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6" y="26894"/>
            <a:ext cx="19133129" cy="10287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คำบรรยายภาพ: สี่เหลี่ยมมุมมน 3">
            <a:extLst>
              <a:ext uri="{FF2B5EF4-FFF2-40B4-BE49-F238E27FC236}">
                <a16:creationId xmlns:a16="http://schemas.microsoft.com/office/drawing/2014/main" id="{21501217-C02E-4EB5-A550-B5A8FC278C5B}"/>
              </a:ext>
            </a:extLst>
          </p:cNvPr>
          <p:cNvSpPr/>
          <p:nvPr/>
        </p:nvSpPr>
        <p:spPr>
          <a:xfrm>
            <a:off x="2794979" y="682513"/>
            <a:ext cx="13310927" cy="1688798"/>
          </a:xfrm>
          <a:prstGeom prst="wedgeRoundRectCallout">
            <a:avLst>
              <a:gd name="adj1" fmla="val -49896"/>
              <a:gd name="adj2" fmla="val 751"/>
              <a:gd name="adj3" fmla="val 16667"/>
            </a:avLst>
          </a:prstGeom>
          <a:ln w="28575"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th-TH" sz="300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6" name="วงรี 5">
            <a:extLst>
              <a:ext uri="{FF2B5EF4-FFF2-40B4-BE49-F238E27FC236}">
                <a16:creationId xmlns:a16="http://schemas.microsoft.com/office/drawing/2014/main" id="{B3C0FBCF-690C-4AD1-B426-EA44C48A395A}"/>
              </a:ext>
            </a:extLst>
          </p:cNvPr>
          <p:cNvSpPr/>
          <p:nvPr/>
        </p:nvSpPr>
        <p:spPr>
          <a:xfrm>
            <a:off x="4005071" y="5502092"/>
            <a:ext cx="7880538" cy="1482921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rgbClr val="FEEC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th-TH" sz="3000" dirty="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7" name="วงรี 5">
            <a:extLst>
              <a:ext uri="{FF2B5EF4-FFF2-40B4-BE49-F238E27FC236}">
                <a16:creationId xmlns:a16="http://schemas.microsoft.com/office/drawing/2014/main" id="{ABBC749F-9E48-4250-9AA2-DC3E1C8E7555}"/>
              </a:ext>
            </a:extLst>
          </p:cNvPr>
          <p:cNvSpPr/>
          <p:nvPr/>
        </p:nvSpPr>
        <p:spPr>
          <a:xfrm>
            <a:off x="4201793" y="3534107"/>
            <a:ext cx="7683815" cy="1482921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th-TH" sz="3000" dirty="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8" name="วงรี 5">
            <a:extLst>
              <a:ext uri="{FF2B5EF4-FFF2-40B4-BE49-F238E27FC236}">
                <a16:creationId xmlns:a16="http://schemas.microsoft.com/office/drawing/2014/main" id="{2A5ECF2F-A4D3-4920-B733-C5208692906D}"/>
              </a:ext>
            </a:extLst>
          </p:cNvPr>
          <p:cNvSpPr/>
          <p:nvPr/>
        </p:nvSpPr>
        <p:spPr>
          <a:xfrm>
            <a:off x="4005070" y="7410410"/>
            <a:ext cx="7683815" cy="1482921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92D050"/>
          </a:solidFill>
          <a:ln>
            <a:solidFill>
              <a:srgbClr val="BCFF9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th-TH" sz="300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9" name="a">
            <a:extLst>
              <a:ext uri="{FF2B5EF4-FFF2-40B4-BE49-F238E27FC236}">
                <a16:creationId xmlns:a16="http://schemas.microsoft.com/office/drawing/2014/main" id="{F803C83A-E4B8-40AF-9030-E62B71477C05}"/>
              </a:ext>
            </a:extLst>
          </p:cNvPr>
          <p:cNvSpPr txBox="1"/>
          <p:nvPr/>
        </p:nvSpPr>
        <p:spPr>
          <a:xfrm>
            <a:off x="4601498" y="5744639"/>
            <a:ext cx="65435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6000" b="1" dirty="0">
                <a:solidFill>
                  <a:schemeClr val="bg1"/>
                </a:solidFill>
                <a:latin typeface="ChronicaPro-Book"/>
                <a:cs typeface="Aharoni" panose="02010803020104030203" pitchFamily="2" charset="-79"/>
              </a:rPr>
              <a:t>B.</a:t>
            </a:r>
            <a:r>
              <a:rPr lang="en-US" sz="6000" b="1" dirty="0">
                <a:solidFill>
                  <a:schemeClr val="bg1"/>
                </a:solidFill>
                <a:latin typeface="ChronicaPro-Book"/>
              </a:rPr>
              <a:t> Who</a:t>
            </a:r>
            <a:br>
              <a:rPr lang="en-US" sz="4800" dirty="0">
                <a:solidFill>
                  <a:srgbClr val="242021"/>
                </a:solidFill>
                <a:latin typeface="ChronicaPro-Book"/>
              </a:rPr>
            </a:br>
            <a:endParaRPr lang="th-TH" sz="4800" dirty="0">
              <a:solidFill>
                <a:srgbClr val="FF0000"/>
              </a:solidFill>
              <a:latin typeface="Aharoni" panose="02010803020104030203" pitchFamily="2" charset="-79"/>
              <a:cs typeface="Mali SemiBold" panose="00000700000000000000" pitchFamily="2" charset="-34"/>
            </a:endParaRPr>
          </a:p>
        </p:txBody>
      </p:sp>
      <p:sp>
        <p:nvSpPr>
          <p:cNvPr id="10" name="b">
            <a:extLst>
              <a:ext uri="{FF2B5EF4-FFF2-40B4-BE49-F238E27FC236}">
                <a16:creationId xmlns:a16="http://schemas.microsoft.com/office/drawing/2014/main" id="{B6CB0B9D-2E77-4D08-9E59-5ADCFF4EFA55}"/>
              </a:ext>
            </a:extLst>
          </p:cNvPr>
          <p:cNvSpPr txBox="1"/>
          <p:nvPr/>
        </p:nvSpPr>
        <p:spPr>
          <a:xfrm>
            <a:off x="4934384" y="3758402"/>
            <a:ext cx="6202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A. Where</a:t>
            </a:r>
            <a:endParaRPr lang="th-TH" sz="5400" dirty="0">
              <a:solidFill>
                <a:schemeClr val="bg1"/>
              </a:solidFill>
              <a:latin typeface="Aharoni" panose="02010803020104030203" pitchFamily="2" charset="-79"/>
              <a:cs typeface="Mali SemiBold" panose="00000700000000000000" pitchFamily="2" charset="-34"/>
            </a:endParaRPr>
          </a:p>
        </p:txBody>
      </p:sp>
      <p:sp>
        <p:nvSpPr>
          <p:cNvPr id="11" name="c">
            <a:extLst>
              <a:ext uri="{FF2B5EF4-FFF2-40B4-BE49-F238E27FC236}">
                <a16:creationId xmlns:a16="http://schemas.microsoft.com/office/drawing/2014/main" id="{C5BF58E0-BA96-4C8E-BD6F-31343ABF4934}"/>
              </a:ext>
            </a:extLst>
          </p:cNvPr>
          <p:cNvSpPr txBox="1"/>
          <p:nvPr/>
        </p:nvSpPr>
        <p:spPr>
          <a:xfrm>
            <a:off x="4657147" y="7641447"/>
            <a:ext cx="66696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60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  <a:r>
              <a:rPr lang="en-US" sz="6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r>
              <a:rPr lang="en-US" sz="6000" dirty="0">
                <a:solidFill>
                  <a:schemeClr val="bg1"/>
                </a:solidFill>
                <a:latin typeface="ChronicaPro-Book"/>
              </a:rPr>
              <a:t> </a:t>
            </a:r>
            <a:r>
              <a:rPr lang="en-US" sz="6000" b="1" dirty="0">
                <a:solidFill>
                  <a:schemeClr val="bg1"/>
                </a:solidFill>
                <a:latin typeface="ChronicaPro-Book"/>
              </a:rPr>
              <a:t>What</a:t>
            </a:r>
            <a:endParaRPr lang="th-TH" sz="6000" b="1" dirty="0">
              <a:solidFill>
                <a:schemeClr val="bg1"/>
              </a:solidFill>
              <a:latin typeface="Aharoni" panose="02010803020104030203" pitchFamily="2" charset="-79"/>
              <a:cs typeface="Mali SemiBold" panose="00000700000000000000" pitchFamily="2" charset="-34"/>
            </a:endParaRPr>
          </a:p>
        </p:txBody>
      </p:sp>
      <p:grpSp>
        <p:nvGrpSpPr>
          <p:cNvPr id="12" name="กลุ่ม 12">
            <a:extLst>
              <a:ext uri="{FF2B5EF4-FFF2-40B4-BE49-F238E27FC236}">
                <a16:creationId xmlns:a16="http://schemas.microsoft.com/office/drawing/2014/main" id="{67654437-D6ED-4895-AD04-A2F764A3F5E5}"/>
              </a:ext>
            </a:extLst>
          </p:cNvPr>
          <p:cNvGrpSpPr/>
          <p:nvPr/>
        </p:nvGrpSpPr>
        <p:grpSpPr>
          <a:xfrm>
            <a:off x="482627" y="498008"/>
            <a:ext cx="2281919" cy="1996824"/>
            <a:chOff x="3628809" y="1877210"/>
            <a:chExt cx="2998906" cy="2644351"/>
          </a:xfrm>
        </p:grpSpPr>
        <p:sp>
          <p:nvSpPr>
            <p:cNvPr id="13" name="วงรี 13">
              <a:extLst>
                <a:ext uri="{FF2B5EF4-FFF2-40B4-BE49-F238E27FC236}">
                  <a16:creationId xmlns:a16="http://schemas.microsoft.com/office/drawing/2014/main" id="{8A6036AA-926C-4DDE-B2F8-C9E0958E6232}"/>
                </a:ext>
              </a:extLst>
            </p:cNvPr>
            <p:cNvSpPr/>
            <p:nvPr/>
          </p:nvSpPr>
          <p:spPr>
            <a:xfrm>
              <a:off x="3729359" y="1994327"/>
              <a:ext cx="2527234" cy="252723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ACCBFE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th-TH" sz="3000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  <p:sp>
          <p:nvSpPr>
            <p:cNvPr id="14" name="วงรี 14">
              <a:extLst>
                <a:ext uri="{FF2B5EF4-FFF2-40B4-BE49-F238E27FC236}">
                  <a16:creationId xmlns:a16="http://schemas.microsoft.com/office/drawing/2014/main" id="{CEC68C1E-318E-4CEF-84D9-FB0524BA4D99}"/>
                </a:ext>
              </a:extLst>
            </p:cNvPr>
            <p:cNvSpPr/>
            <p:nvPr/>
          </p:nvSpPr>
          <p:spPr>
            <a:xfrm>
              <a:off x="4892065" y="2995965"/>
              <a:ext cx="373746" cy="37374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th-TH" sz="3000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  <p:sp>
          <p:nvSpPr>
            <p:cNvPr id="15" name="สี่เหลี่ยมผืนผ้า 15">
              <a:extLst>
                <a:ext uri="{FF2B5EF4-FFF2-40B4-BE49-F238E27FC236}">
                  <a16:creationId xmlns:a16="http://schemas.microsoft.com/office/drawing/2014/main" id="{56457F02-E40F-45F0-A96A-01A714F2BEB3}"/>
                </a:ext>
              </a:extLst>
            </p:cNvPr>
            <p:cNvSpPr/>
            <p:nvPr/>
          </p:nvSpPr>
          <p:spPr>
            <a:xfrm>
              <a:off x="5694264" y="2557816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2400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  <a:endParaRPr lang="th-TH" sz="2400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16" name="สี่เหลี่ยมผืนผ้า 16">
              <a:extLst>
                <a:ext uri="{FF2B5EF4-FFF2-40B4-BE49-F238E27FC236}">
                  <a16:creationId xmlns:a16="http://schemas.microsoft.com/office/drawing/2014/main" id="{2E5BBA67-F867-4149-8BB5-0879435F8B89}"/>
                </a:ext>
              </a:extLst>
            </p:cNvPr>
            <p:cNvSpPr/>
            <p:nvPr/>
          </p:nvSpPr>
          <p:spPr>
            <a:xfrm>
              <a:off x="5322415" y="3726681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2400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  <a:endParaRPr lang="th-TH" sz="2400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17" name="สี่เหลี่ยมผืนผ้า 17">
              <a:extLst>
                <a:ext uri="{FF2B5EF4-FFF2-40B4-BE49-F238E27FC236}">
                  <a16:creationId xmlns:a16="http://schemas.microsoft.com/office/drawing/2014/main" id="{33517E3B-0E3D-4A9D-8AF4-98DAF90B12C7}"/>
                </a:ext>
              </a:extLst>
            </p:cNvPr>
            <p:cNvSpPr/>
            <p:nvPr/>
          </p:nvSpPr>
          <p:spPr>
            <a:xfrm>
              <a:off x="3977121" y="372534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2400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  <a:endParaRPr lang="th-TH" sz="2400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18" name="สี่เหลี่ยมผืนผ้า 18">
              <a:extLst>
                <a:ext uri="{FF2B5EF4-FFF2-40B4-BE49-F238E27FC236}">
                  <a16:creationId xmlns:a16="http://schemas.microsoft.com/office/drawing/2014/main" id="{11F9F5AB-79CC-4897-AFAF-464DEA79A563}"/>
                </a:ext>
              </a:extLst>
            </p:cNvPr>
            <p:cNvSpPr/>
            <p:nvPr/>
          </p:nvSpPr>
          <p:spPr>
            <a:xfrm>
              <a:off x="3628809" y="255476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2400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4</a:t>
              </a:r>
              <a:endParaRPr lang="th-TH" sz="2400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19" name="สี่เหลี่ยมผืนผ้า 19">
              <a:extLst>
                <a:ext uri="{FF2B5EF4-FFF2-40B4-BE49-F238E27FC236}">
                  <a16:creationId xmlns:a16="http://schemas.microsoft.com/office/drawing/2014/main" id="{38C37D41-727D-49E7-B151-CF555675EB41}"/>
                </a:ext>
              </a:extLst>
            </p:cNvPr>
            <p:cNvSpPr/>
            <p:nvPr/>
          </p:nvSpPr>
          <p:spPr>
            <a:xfrm>
              <a:off x="4621892" y="1877210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2400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5</a:t>
              </a:r>
              <a:endParaRPr lang="th-TH" sz="2400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20" name="ลูกศร: รูปห้าเหลี่ยม 20">
              <a:extLst>
                <a:ext uri="{FF2B5EF4-FFF2-40B4-BE49-F238E27FC236}">
                  <a16:creationId xmlns:a16="http://schemas.microsoft.com/office/drawing/2014/main" id="{F66D67BD-0F04-4DC5-9FC1-E006029082EE}"/>
                </a:ext>
              </a:extLst>
            </p:cNvPr>
            <p:cNvSpPr/>
            <p:nvPr/>
          </p:nvSpPr>
          <p:spPr>
            <a:xfrm>
              <a:off x="5051063" y="3143133"/>
              <a:ext cx="933451" cy="115501"/>
            </a:xfrm>
            <a:prstGeom prst="homePlate">
              <a:avLst/>
            </a:prstGeom>
            <a:solidFill>
              <a:srgbClr val="FDA03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th-TH" sz="3000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</p:grpSp>
      <p:grpSp>
        <p:nvGrpSpPr>
          <p:cNvPr id="21" name="กลุ่ม 21">
            <a:extLst>
              <a:ext uri="{FF2B5EF4-FFF2-40B4-BE49-F238E27FC236}">
                <a16:creationId xmlns:a16="http://schemas.microsoft.com/office/drawing/2014/main" id="{FE1A25AC-E1B1-4A97-A3CC-612FC7188357}"/>
              </a:ext>
            </a:extLst>
          </p:cNvPr>
          <p:cNvGrpSpPr/>
          <p:nvPr/>
        </p:nvGrpSpPr>
        <p:grpSpPr>
          <a:xfrm>
            <a:off x="542470" y="531329"/>
            <a:ext cx="1923014" cy="1923014"/>
            <a:chOff x="3842018" y="1909696"/>
            <a:chExt cx="2527233" cy="2527233"/>
          </a:xfrm>
        </p:grpSpPr>
        <p:sp>
          <p:nvSpPr>
            <p:cNvPr id="22" name="วงรี 22">
              <a:extLst>
                <a:ext uri="{FF2B5EF4-FFF2-40B4-BE49-F238E27FC236}">
                  <a16:creationId xmlns:a16="http://schemas.microsoft.com/office/drawing/2014/main" id="{E4F8C39C-08E1-4836-BB04-493A4B3F482B}"/>
                </a:ext>
              </a:extLst>
            </p:cNvPr>
            <p:cNvSpPr/>
            <p:nvPr/>
          </p:nvSpPr>
          <p:spPr>
            <a:xfrm>
              <a:off x="3842018" y="1909696"/>
              <a:ext cx="2527233" cy="2527233"/>
            </a:xfrm>
            <a:prstGeom prst="ellipse">
              <a:avLst/>
            </a:prstGeom>
            <a:noFill/>
            <a:ln w="38100">
              <a:solidFill>
                <a:srgbClr val="FF858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th-TH" sz="3000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  <p:sp>
          <p:nvSpPr>
            <p:cNvPr id="23" name="ลูกศร: รูปห้าเหลี่ยม 23">
              <a:extLst>
                <a:ext uri="{FF2B5EF4-FFF2-40B4-BE49-F238E27FC236}">
                  <a16:creationId xmlns:a16="http://schemas.microsoft.com/office/drawing/2014/main" id="{3CA0254A-530C-4D4D-A148-AF669CF93543}"/>
                </a:ext>
              </a:extLst>
            </p:cNvPr>
            <p:cNvSpPr/>
            <p:nvPr/>
          </p:nvSpPr>
          <p:spPr>
            <a:xfrm rot="16200000">
              <a:off x="4558566" y="2693344"/>
              <a:ext cx="1083379" cy="106147"/>
            </a:xfrm>
            <a:prstGeom prst="homePlate">
              <a:avLst/>
            </a:prstGeom>
            <a:solidFill>
              <a:srgbClr val="84F0A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th-TH" sz="3000" dirty="0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</p:grpSp>
      <p:sp>
        <p:nvSpPr>
          <p:cNvPr id="24" name="วงรี 24">
            <a:extLst>
              <a:ext uri="{FF2B5EF4-FFF2-40B4-BE49-F238E27FC236}">
                <a16:creationId xmlns:a16="http://schemas.microsoft.com/office/drawing/2014/main" id="{12356E96-4AA6-4089-B0E1-57D8069AAB2A}"/>
              </a:ext>
            </a:extLst>
          </p:cNvPr>
          <p:cNvSpPr/>
          <p:nvPr/>
        </p:nvSpPr>
        <p:spPr>
          <a:xfrm>
            <a:off x="1367348" y="498010"/>
            <a:ext cx="284390" cy="28439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th-TH" sz="300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pic>
        <p:nvPicPr>
          <p:cNvPr id="25" name="รูปภาพ 25">
            <a:extLst>
              <a:ext uri="{FF2B5EF4-FFF2-40B4-BE49-F238E27FC236}">
                <a16:creationId xmlns:a16="http://schemas.microsoft.com/office/drawing/2014/main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0936868" y="7483105"/>
            <a:ext cx="1325489" cy="1323713"/>
          </a:xfrm>
          <a:prstGeom prst="rect">
            <a:avLst/>
          </a:prstGeom>
        </p:spPr>
      </p:pic>
      <p:pic>
        <p:nvPicPr>
          <p:cNvPr id="26" name="รูปภาพ 26">
            <a:extLst>
              <a:ext uri="{FF2B5EF4-FFF2-40B4-BE49-F238E27FC236}">
                <a16:creationId xmlns:a16="http://schemas.microsoft.com/office/drawing/2014/main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10976867" y="3650023"/>
            <a:ext cx="1277912" cy="1323713"/>
          </a:xfrm>
          <a:prstGeom prst="rect">
            <a:avLst/>
          </a:prstGeom>
        </p:spPr>
      </p:pic>
      <p:pic>
        <p:nvPicPr>
          <p:cNvPr id="27" name="paw">
            <a:hlinkClick r:id="" action="ppaction://media"/>
            <a:extLst>
              <a:ext uri="{FF2B5EF4-FFF2-40B4-BE49-F238E27FC236}">
                <a16:creationId xmlns:a16="http://schemas.microsoft.com/office/drawing/2014/main" id="{2169A93F-C4DB-4B1A-9A2B-5D1CCD74E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116885" y="21014"/>
            <a:ext cx="609600" cy="609600"/>
          </a:xfrm>
          <a:prstGeom prst="rect">
            <a:avLst/>
          </a:prstGeom>
        </p:spPr>
      </p:pic>
      <p:pic>
        <p:nvPicPr>
          <p:cNvPr id="28" name="HISCALE">
            <a:hlinkClick r:id="" action="ppaction://media"/>
            <a:extLst>
              <a:ext uri="{FF2B5EF4-FFF2-40B4-BE49-F238E27FC236}">
                <a16:creationId xmlns:a16="http://schemas.microsoft.com/office/drawing/2014/main" id="{0534463A-6DB1-416C-9F0F-DA49F5A274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116885" y="682512"/>
            <a:ext cx="609600" cy="609600"/>
          </a:xfrm>
          <a:prstGeom prst="rect">
            <a:avLst/>
          </a:prstGeom>
        </p:spPr>
      </p:pic>
      <p:pic>
        <p:nvPicPr>
          <p:cNvPr id="29" name="รูปภาพ 29">
            <a:extLst>
              <a:ext uri="{FF2B5EF4-FFF2-40B4-BE49-F238E27FC236}">
                <a16:creationId xmlns:a16="http://schemas.microsoft.com/office/drawing/2014/main" id="{91F4D01A-8F25-4CFF-9BE0-37710531899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11035243" y="5635784"/>
            <a:ext cx="1277912" cy="1323713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912809" y="987314"/>
            <a:ext cx="1294975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</a:rPr>
              <a:t>2</a:t>
            </a:r>
            <a:r>
              <a:rPr lang="en-US" sz="6600" b="1" dirty="0">
                <a:solidFill>
                  <a:srgbClr val="FF0000"/>
                </a:solidFill>
              </a:rPr>
              <a:t>.</a:t>
            </a:r>
            <a:r>
              <a:rPr lang="en-US" sz="6600" dirty="0">
                <a:solidFill>
                  <a:srgbClr val="FF0000"/>
                </a:solidFill>
                <a:latin typeface="ChronicaPro-Book"/>
              </a:rPr>
              <a:t> ______is this?    It’s a book.</a:t>
            </a:r>
            <a:endParaRPr 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81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ideoplayback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5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5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0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6" y="26894"/>
            <a:ext cx="19133129" cy="10287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คำบรรยายภาพ: สี่เหลี่ยมมุมมน 3">
            <a:extLst>
              <a:ext uri="{FF2B5EF4-FFF2-40B4-BE49-F238E27FC236}">
                <a16:creationId xmlns:a16="http://schemas.microsoft.com/office/drawing/2014/main" id="{21501217-C02E-4EB5-A550-B5A8FC278C5B}"/>
              </a:ext>
            </a:extLst>
          </p:cNvPr>
          <p:cNvSpPr/>
          <p:nvPr/>
        </p:nvSpPr>
        <p:spPr>
          <a:xfrm>
            <a:off x="2887906" y="682513"/>
            <a:ext cx="14652430" cy="1688798"/>
          </a:xfrm>
          <a:prstGeom prst="wedgeRoundRectCallout">
            <a:avLst>
              <a:gd name="adj1" fmla="val -49896"/>
              <a:gd name="adj2" fmla="val 751"/>
              <a:gd name="adj3" fmla="val 16667"/>
            </a:avLst>
          </a:prstGeom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th-TH" sz="300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6" name="วงรี 5">
            <a:extLst>
              <a:ext uri="{FF2B5EF4-FFF2-40B4-BE49-F238E27FC236}">
                <a16:creationId xmlns:a16="http://schemas.microsoft.com/office/drawing/2014/main" id="{B3C0FBCF-690C-4AD1-B426-EA44C48A395A}"/>
              </a:ext>
            </a:extLst>
          </p:cNvPr>
          <p:cNvSpPr/>
          <p:nvPr/>
        </p:nvSpPr>
        <p:spPr>
          <a:xfrm>
            <a:off x="4049315" y="5502092"/>
            <a:ext cx="7880538" cy="1482921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rgbClr val="FEEC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th-TH" sz="3000" dirty="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7" name="วงรี 5">
            <a:extLst>
              <a:ext uri="{FF2B5EF4-FFF2-40B4-BE49-F238E27FC236}">
                <a16:creationId xmlns:a16="http://schemas.microsoft.com/office/drawing/2014/main" id="{ABBC749F-9E48-4250-9AA2-DC3E1C8E7555}"/>
              </a:ext>
            </a:extLst>
          </p:cNvPr>
          <p:cNvSpPr/>
          <p:nvPr/>
        </p:nvSpPr>
        <p:spPr>
          <a:xfrm>
            <a:off x="4049315" y="3613709"/>
            <a:ext cx="7880538" cy="1403318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9CE7FE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th-TH" sz="300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8" name="วงรี 5">
            <a:extLst>
              <a:ext uri="{FF2B5EF4-FFF2-40B4-BE49-F238E27FC236}">
                <a16:creationId xmlns:a16="http://schemas.microsoft.com/office/drawing/2014/main" id="{2A5ECF2F-A4D3-4920-B733-C5208692906D}"/>
              </a:ext>
            </a:extLst>
          </p:cNvPr>
          <p:cNvSpPr/>
          <p:nvPr/>
        </p:nvSpPr>
        <p:spPr>
          <a:xfrm>
            <a:off x="4092672" y="7631630"/>
            <a:ext cx="7883799" cy="1322679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th-TH" sz="300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9" name="a">
            <a:extLst>
              <a:ext uri="{FF2B5EF4-FFF2-40B4-BE49-F238E27FC236}">
                <a16:creationId xmlns:a16="http://schemas.microsoft.com/office/drawing/2014/main" id="{F803C83A-E4B8-40AF-9030-E62B71477C05}"/>
              </a:ext>
            </a:extLst>
          </p:cNvPr>
          <p:cNvSpPr txBox="1"/>
          <p:nvPr/>
        </p:nvSpPr>
        <p:spPr>
          <a:xfrm>
            <a:off x="4566273" y="5882141"/>
            <a:ext cx="70775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6000" b="1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B. What</a:t>
            </a:r>
            <a:endParaRPr lang="th-TH" sz="6000" dirty="0">
              <a:solidFill>
                <a:srgbClr val="FF0000"/>
              </a:solidFill>
              <a:latin typeface="Aharoni" panose="02010803020104030203" pitchFamily="2" charset="-79"/>
              <a:cs typeface="Mali SemiBold" panose="00000700000000000000" pitchFamily="2" charset="-34"/>
            </a:endParaRPr>
          </a:p>
        </p:txBody>
      </p:sp>
      <p:sp>
        <p:nvSpPr>
          <p:cNvPr id="10" name="b">
            <a:extLst>
              <a:ext uri="{FF2B5EF4-FFF2-40B4-BE49-F238E27FC236}">
                <a16:creationId xmlns:a16="http://schemas.microsoft.com/office/drawing/2014/main" id="{B6CB0B9D-2E77-4D08-9E59-5ADCFF4EFA55}"/>
              </a:ext>
            </a:extLst>
          </p:cNvPr>
          <p:cNvSpPr txBox="1"/>
          <p:nvPr/>
        </p:nvSpPr>
        <p:spPr>
          <a:xfrm>
            <a:off x="4313868" y="3836986"/>
            <a:ext cx="72865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6600" b="1" dirty="0">
                <a:latin typeface="Aharoni" panose="02010803020104030203" pitchFamily="2" charset="-79"/>
                <a:cs typeface="Aharoni" panose="02010803020104030203" pitchFamily="2" charset="-79"/>
              </a:rPr>
              <a:t>A.</a:t>
            </a:r>
            <a:r>
              <a:rPr lang="en-US" sz="6600" b="1" dirty="0">
                <a:latin typeface="ChronicaPro-Book"/>
              </a:rPr>
              <a:t> Who</a:t>
            </a:r>
            <a:endParaRPr lang="th-TH" sz="6600" b="1" dirty="0">
              <a:latin typeface="Aharoni" panose="02010803020104030203" pitchFamily="2" charset="-79"/>
              <a:cs typeface="Mali SemiBold" panose="00000700000000000000" pitchFamily="2" charset="-34"/>
            </a:endParaRPr>
          </a:p>
        </p:txBody>
      </p:sp>
      <p:sp>
        <p:nvSpPr>
          <p:cNvPr id="11" name="c">
            <a:extLst>
              <a:ext uri="{FF2B5EF4-FFF2-40B4-BE49-F238E27FC236}">
                <a16:creationId xmlns:a16="http://schemas.microsoft.com/office/drawing/2014/main" id="{C5BF58E0-BA96-4C8E-BD6F-31343ABF4934}"/>
              </a:ext>
            </a:extLst>
          </p:cNvPr>
          <p:cNvSpPr txBox="1"/>
          <p:nvPr/>
        </p:nvSpPr>
        <p:spPr>
          <a:xfrm>
            <a:off x="4537332" y="7884790"/>
            <a:ext cx="7063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C.</a:t>
            </a:r>
            <a:r>
              <a:rPr lang="en-US" sz="6000" b="1" dirty="0">
                <a:solidFill>
                  <a:srgbClr val="242021"/>
                </a:solidFill>
                <a:latin typeface="ChronicaPro-Book"/>
              </a:rPr>
              <a:t> Where</a:t>
            </a:r>
            <a:endParaRPr lang="en-US" sz="6000" b="1" dirty="0"/>
          </a:p>
        </p:txBody>
      </p:sp>
      <p:grpSp>
        <p:nvGrpSpPr>
          <p:cNvPr id="12" name="กลุ่ม 12">
            <a:extLst>
              <a:ext uri="{FF2B5EF4-FFF2-40B4-BE49-F238E27FC236}">
                <a16:creationId xmlns:a16="http://schemas.microsoft.com/office/drawing/2014/main" id="{67654437-D6ED-4895-AD04-A2F764A3F5E5}"/>
              </a:ext>
            </a:extLst>
          </p:cNvPr>
          <p:cNvGrpSpPr/>
          <p:nvPr/>
        </p:nvGrpSpPr>
        <p:grpSpPr>
          <a:xfrm>
            <a:off x="482627" y="498008"/>
            <a:ext cx="2281919" cy="1996824"/>
            <a:chOff x="3628809" y="1877210"/>
            <a:chExt cx="2998906" cy="2644351"/>
          </a:xfrm>
        </p:grpSpPr>
        <p:sp>
          <p:nvSpPr>
            <p:cNvPr id="13" name="วงรี 13">
              <a:extLst>
                <a:ext uri="{FF2B5EF4-FFF2-40B4-BE49-F238E27FC236}">
                  <a16:creationId xmlns:a16="http://schemas.microsoft.com/office/drawing/2014/main" id="{8A6036AA-926C-4DDE-B2F8-C9E0958E6232}"/>
                </a:ext>
              </a:extLst>
            </p:cNvPr>
            <p:cNvSpPr/>
            <p:nvPr/>
          </p:nvSpPr>
          <p:spPr>
            <a:xfrm>
              <a:off x="3729359" y="1994327"/>
              <a:ext cx="2527234" cy="252723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ACCBFE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th-TH" sz="3000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  <p:sp>
          <p:nvSpPr>
            <p:cNvPr id="14" name="วงรี 14">
              <a:extLst>
                <a:ext uri="{FF2B5EF4-FFF2-40B4-BE49-F238E27FC236}">
                  <a16:creationId xmlns:a16="http://schemas.microsoft.com/office/drawing/2014/main" id="{CEC68C1E-318E-4CEF-84D9-FB0524BA4D99}"/>
                </a:ext>
              </a:extLst>
            </p:cNvPr>
            <p:cNvSpPr/>
            <p:nvPr/>
          </p:nvSpPr>
          <p:spPr>
            <a:xfrm>
              <a:off x="4892065" y="2995965"/>
              <a:ext cx="373746" cy="37374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th-TH" sz="3000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  <p:sp>
          <p:nvSpPr>
            <p:cNvPr id="15" name="สี่เหลี่ยมผืนผ้า 15">
              <a:extLst>
                <a:ext uri="{FF2B5EF4-FFF2-40B4-BE49-F238E27FC236}">
                  <a16:creationId xmlns:a16="http://schemas.microsoft.com/office/drawing/2014/main" id="{56457F02-E40F-45F0-A96A-01A714F2BEB3}"/>
                </a:ext>
              </a:extLst>
            </p:cNvPr>
            <p:cNvSpPr/>
            <p:nvPr/>
          </p:nvSpPr>
          <p:spPr>
            <a:xfrm>
              <a:off x="5694264" y="2557816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2400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  <a:endParaRPr lang="th-TH" sz="2400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16" name="สี่เหลี่ยมผืนผ้า 16">
              <a:extLst>
                <a:ext uri="{FF2B5EF4-FFF2-40B4-BE49-F238E27FC236}">
                  <a16:creationId xmlns:a16="http://schemas.microsoft.com/office/drawing/2014/main" id="{2E5BBA67-F867-4149-8BB5-0879435F8B89}"/>
                </a:ext>
              </a:extLst>
            </p:cNvPr>
            <p:cNvSpPr/>
            <p:nvPr/>
          </p:nvSpPr>
          <p:spPr>
            <a:xfrm>
              <a:off x="5322415" y="3726681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2400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  <a:endParaRPr lang="th-TH" sz="2400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17" name="สี่เหลี่ยมผืนผ้า 17">
              <a:extLst>
                <a:ext uri="{FF2B5EF4-FFF2-40B4-BE49-F238E27FC236}">
                  <a16:creationId xmlns:a16="http://schemas.microsoft.com/office/drawing/2014/main" id="{33517E3B-0E3D-4A9D-8AF4-98DAF90B12C7}"/>
                </a:ext>
              </a:extLst>
            </p:cNvPr>
            <p:cNvSpPr/>
            <p:nvPr/>
          </p:nvSpPr>
          <p:spPr>
            <a:xfrm>
              <a:off x="3977121" y="372534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2400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  <a:endParaRPr lang="th-TH" sz="2400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18" name="สี่เหลี่ยมผืนผ้า 18">
              <a:extLst>
                <a:ext uri="{FF2B5EF4-FFF2-40B4-BE49-F238E27FC236}">
                  <a16:creationId xmlns:a16="http://schemas.microsoft.com/office/drawing/2014/main" id="{11F9F5AB-79CC-4897-AFAF-464DEA79A563}"/>
                </a:ext>
              </a:extLst>
            </p:cNvPr>
            <p:cNvSpPr/>
            <p:nvPr/>
          </p:nvSpPr>
          <p:spPr>
            <a:xfrm>
              <a:off x="3628809" y="255476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2400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4</a:t>
              </a:r>
              <a:endParaRPr lang="th-TH" sz="2400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19" name="สี่เหลี่ยมผืนผ้า 19">
              <a:extLst>
                <a:ext uri="{FF2B5EF4-FFF2-40B4-BE49-F238E27FC236}">
                  <a16:creationId xmlns:a16="http://schemas.microsoft.com/office/drawing/2014/main" id="{38C37D41-727D-49E7-B151-CF555675EB41}"/>
                </a:ext>
              </a:extLst>
            </p:cNvPr>
            <p:cNvSpPr/>
            <p:nvPr/>
          </p:nvSpPr>
          <p:spPr>
            <a:xfrm>
              <a:off x="4621892" y="1877210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2400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5</a:t>
              </a:r>
              <a:endParaRPr lang="th-TH" sz="2400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20" name="ลูกศร: รูปห้าเหลี่ยม 20">
              <a:extLst>
                <a:ext uri="{FF2B5EF4-FFF2-40B4-BE49-F238E27FC236}">
                  <a16:creationId xmlns:a16="http://schemas.microsoft.com/office/drawing/2014/main" id="{F66D67BD-0F04-4DC5-9FC1-E006029082EE}"/>
                </a:ext>
              </a:extLst>
            </p:cNvPr>
            <p:cNvSpPr/>
            <p:nvPr/>
          </p:nvSpPr>
          <p:spPr>
            <a:xfrm>
              <a:off x="5051063" y="3143133"/>
              <a:ext cx="933451" cy="115501"/>
            </a:xfrm>
            <a:prstGeom prst="homePlate">
              <a:avLst/>
            </a:prstGeom>
            <a:solidFill>
              <a:srgbClr val="FDA03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th-TH" sz="3000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</p:grpSp>
      <p:grpSp>
        <p:nvGrpSpPr>
          <p:cNvPr id="21" name="กลุ่ม 21">
            <a:extLst>
              <a:ext uri="{FF2B5EF4-FFF2-40B4-BE49-F238E27FC236}">
                <a16:creationId xmlns:a16="http://schemas.microsoft.com/office/drawing/2014/main" id="{FE1A25AC-E1B1-4A97-A3CC-612FC7188357}"/>
              </a:ext>
            </a:extLst>
          </p:cNvPr>
          <p:cNvGrpSpPr/>
          <p:nvPr/>
        </p:nvGrpSpPr>
        <p:grpSpPr>
          <a:xfrm>
            <a:off x="542470" y="531329"/>
            <a:ext cx="1923014" cy="1923014"/>
            <a:chOff x="3842018" y="1909696"/>
            <a:chExt cx="2527233" cy="2527233"/>
          </a:xfrm>
        </p:grpSpPr>
        <p:sp>
          <p:nvSpPr>
            <p:cNvPr id="22" name="วงรี 22">
              <a:extLst>
                <a:ext uri="{FF2B5EF4-FFF2-40B4-BE49-F238E27FC236}">
                  <a16:creationId xmlns:a16="http://schemas.microsoft.com/office/drawing/2014/main" id="{E4F8C39C-08E1-4836-BB04-493A4B3F482B}"/>
                </a:ext>
              </a:extLst>
            </p:cNvPr>
            <p:cNvSpPr/>
            <p:nvPr/>
          </p:nvSpPr>
          <p:spPr>
            <a:xfrm>
              <a:off x="3842018" y="1909696"/>
              <a:ext cx="2527233" cy="2527233"/>
            </a:xfrm>
            <a:prstGeom prst="ellipse">
              <a:avLst/>
            </a:prstGeom>
            <a:noFill/>
            <a:ln w="38100">
              <a:solidFill>
                <a:srgbClr val="FF858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th-TH" sz="3000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  <p:sp>
          <p:nvSpPr>
            <p:cNvPr id="23" name="ลูกศร: รูปห้าเหลี่ยม 23">
              <a:extLst>
                <a:ext uri="{FF2B5EF4-FFF2-40B4-BE49-F238E27FC236}">
                  <a16:creationId xmlns:a16="http://schemas.microsoft.com/office/drawing/2014/main" id="{3CA0254A-530C-4D4D-A148-AF669CF93543}"/>
                </a:ext>
              </a:extLst>
            </p:cNvPr>
            <p:cNvSpPr/>
            <p:nvPr/>
          </p:nvSpPr>
          <p:spPr>
            <a:xfrm rot="16200000">
              <a:off x="4558566" y="2693344"/>
              <a:ext cx="1083379" cy="106147"/>
            </a:xfrm>
            <a:prstGeom prst="homePlate">
              <a:avLst/>
            </a:prstGeom>
            <a:solidFill>
              <a:srgbClr val="84F0A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th-TH" sz="3000" dirty="0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</p:grpSp>
      <p:sp>
        <p:nvSpPr>
          <p:cNvPr id="24" name="วงรี 24">
            <a:extLst>
              <a:ext uri="{FF2B5EF4-FFF2-40B4-BE49-F238E27FC236}">
                <a16:creationId xmlns:a16="http://schemas.microsoft.com/office/drawing/2014/main" id="{12356E96-4AA6-4089-B0E1-57D8069AAB2A}"/>
              </a:ext>
            </a:extLst>
          </p:cNvPr>
          <p:cNvSpPr/>
          <p:nvPr/>
        </p:nvSpPr>
        <p:spPr>
          <a:xfrm>
            <a:off x="1367348" y="498010"/>
            <a:ext cx="284390" cy="28439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th-TH" sz="300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pic>
        <p:nvPicPr>
          <p:cNvPr id="25" name="รูปภาพ 25">
            <a:extLst>
              <a:ext uri="{FF2B5EF4-FFF2-40B4-BE49-F238E27FC236}">
                <a16:creationId xmlns:a16="http://schemas.microsoft.com/office/drawing/2014/main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1692880" y="7624960"/>
            <a:ext cx="1325489" cy="1323713"/>
          </a:xfrm>
          <a:prstGeom prst="rect">
            <a:avLst/>
          </a:prstGeom>
        </p:spPr>
      </p:pic>
      <p:pic>
        <p:nvPicPr>
          <p:cNvPr id="26" name="รูปภาพ 26">
            <a:extLst>
              <a:ext uri="{FF2B5EF4-FFF2-40B4-BE49-F238E27FC236}">
                <a16:creationId xmlns:a16="http://schemas.microsoft.com/office/drawing/2014/main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11599612" y="3657955"/>
            <a:ext cx="1277912" cy="1323713"/>
          </a:xfrm>
          <a:prstGeom prst="rect">
            <a:avLst/>
          </a:prstGeom>
        </p:spPr>
      </p:pic>
      <p:pic>
        <p:nvPicPr>
          <p:cNvPr id="27" name="paw">
            <a:hlinkClick r:id="" action="ppaction://media"/>
            <a:extLst>
              <a:ext uri="{FF2B5EF4-FFF2-40B4-BE49-F238E27FC236}">
                <a16:creationId xmlns:a16="http://schemas.microsoft.com/office/drawing/2014/main" id="{2169A93F-C4DB-4B1A-9A2B-5D1CCD74E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116885" y="21014"/>
            <a:ext cx="609600" cy="609600"/>
          </a:xfrm>
          <a:prstGeom prst="rect">
            <a:avLst/>
          </a:prstGeom>
        </p:spPr>
      </p:pic>
      <p:pic>
        <p:nvPicPr>
          <p:cNvPr id="28" name="HISCALE">
            <a:hlinkClick r:id="" action="ppaction://media"/>
            <a:extLst>
              <a:ext uri="{FF2B5EF4-FFF2-40B4-BE49-F238E27FC236}">
                <a16:creationId xmlns:a16="http://schemas.microsoft.com/office/drawing/2014/main" id="{0534463A-6DB1-416C-9F0F-DA49F5A274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116885" y="682512"/>
            <a:ext cx="609600" cy="609600"/>
          </a:xfrm>
          <a:prstGeom prst="rect">
            <a:avLst/>
          </a:prstGeom>
        </p:spPr>
      </p:pic>
      <p:pic>
        <p:nvPicPr>
          <p:cNvPr id="29" name="รูปภาพ 29">
            <a:extLst>
              <a:ext uri="{FF2B5EF4-FFF2-40B4-BE49-F238E27FC236}">
                <a16:creationId xmlns:a16="http://schemas.microsoft.com/office/drawing/2014/main" id="{91F4D01A-8F25-4CFF-9BE0-37710531899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11666762" y="5635783"/>
            <a:ext cx="1277912" cy="1323713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112768" y="755822"/>
            <a:ext cx="1461609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800" b="1" dirty="0">
                <a:solidFill>
                  <a:srgbClr val="FF0000"/>
                </a:solidFill>
              </a:rPr>
              <a:t>3.</a:t>
            </a:r>
            <a:r>
              <a:rPr lang="en-US" sz="5800" dirty="0">
                <a:solidFill>
                  <a:srgbClr val="FF0000"/>
                </a:solidFill>
                <a:latin typeface="ChronicaPro-Book"/>
              </a:rPr>
              <a:t> ______ do you live?  I live in </a:t>
            </a:r>
            <a:r>
              <a:rPr lang="en-US" sz="5800" dirty="0" err="1">
                <a:solidFill>
                  <a:srgbClr val="FF0000"/>
                </a:solidFill>
                <a:latin typeface="ChronicaPro-Book"/>
              </a:rPr>
              <a:t>Khanh</a:t>
            </a:r>
            <a:r>
              <a:rPr lang="en-US" sz="5800" dirty="0">
                <a:solidFill>
                  <a:srgbClr val="FF0000"/>
                </a:solidFill>
                <a:latin typeface="ChronicaPro-Book"/>
              </a:rPr>
              <a:t> Yen </a:t>
            </a:r>
            <a:r>
              <a:rPr lang="en-US" sz="5800" dirty="0" err="1">
                <a:solidFill>
                  <a:srgbClr val="FF0000"/>
                </a:solidFill>
                <a:latin typeface="ChronicaPro-Book"/>
              </a:rPr>
              <a:t>Trung</a:t>
            </a:r>
            <a:endParaRPr lang="en-US" sz="5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8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ideoplayback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5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5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0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6" y="26894"/>
            <a:ext cx="19133129" cy="10287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คำบรรยายภาพ: สี่เหลี่ยมมุมมน 3">
            <a:extLst>
              <a:ext uri="{FF2B5EF4-FFF2-40B4-BE49-F238E27FC236}">
                <a16:creationId xmlns:a16="http://schemas.microsoft.com/office/drawing/2014/main" id="{21501217-C02E-4EB5-A550-B5A8FC278C5B}"/>
              </a:ext>
            </a:extLst>
          </p:cNvPr>
          <p:cNvSpPr/>
          <p:nvPr/>
        </p:nvSpPr>
        <p:spPr>
          <a:xfrm>
            <a:off x="2887906" y="682513"/>
            <a:ext cx="14857624" cy="1688798"/>
          </a:xfrm>
          <a:prstGeom prst="wedgeRoundRectCallout">
            <a:avLst>
              <a:gd name="adj1" fmla="val -49896"/>
              <a:gd name="adj2" fmla="val 751"/>
              <a:gd name="adj3" fmla="val 16667"/>
            </a:avLst>
          </a:prstGeom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th-TH" sz="300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6" name="วงรี 5">
            <a:extLst>
              <a:ext uri="{FF2B5EF4-FFF2-40B4-BE49-F238E27FC236}">
                <a16:creationId xmlns:a16="http://schemas.microsoft.com/office/drawing/2014/main" id="{B3C0FBCF-690C-4AD1-B426-EA44C48A395A}"/>
              </a:ext>
            </a:extLst>
          </p:cNvPr>
          <p:cNvSpPr/>
          <p:nvPr/>
        </p:nvSpPr>
        <p:spPr>
          <a:xfrm>
            <a:off x="3971405" y="7624185"/>
            <a:ext cx="7683815" cy="1482921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rgbClr val="FEEC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th-TH" sz="3000" dirty="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7" name="วงรี 5">
            <a:extLst>
              <a:ext uri="{FF2B5EF4-FFF2-40B4-BE49-F238E27FC236}">
                <a16:creationId xmlns:a16="http://schemas.microsoft.com/office/drawing/2014/main" id="{ABBC749F-9E48-4250-9AA2-DC3E1C8E7555}"/>
              </a:ext>
            </a:extLst>
          </p:cNvPr>
          <p:cNvSpPr/>
          <p:nvPr/>
        </p:nvSpPr>
        <p:spPr>
          <a:xfrm>
            <a:off x="3971405" y="5716778"/>
            <a:ext cx="7683815" cy="1439628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th-TH" sz="300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8" name="วงรี 5">
            <a:extLst>
              <a:ext uri="{FF2B5EF4-FFF2-40B4-BE49-F238E27FC236}">
                <a16:creationId xmlns:a16="http://schemas.microsoft.com/office/drawing/2014/main" id="{2A5ECF2F-A4D3-4920-B733-C5208692906D}"/>
              </a:ext>
            </a:extLst>
          </p:cNvPr>
          <p:cNvSpPr/>
          <p:nvPr/>
        </p:nvSpPr>
        <p:spPr>
          <a:xfrm>
            <a:off x="3847878" y="3761954"/>
            <a:ext cx="7301904" cy="1482921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7941E"/>
          </a:solidFill>
          <a:ln>
            <a:solidFill>
              <a:srgbClr val="BCFF9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th-TH" sz="300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9" name="a">
            <a:extLst>
              <a:ext uri="{FF2B5EF4-FFF2-40B4-BE49-F238E27FC236}">
                <a16:creationId xmlns:a16="http://schemas.microsoft.com/office/drawing/2014/main" id="{F803C83A-E4B8-40AF-9030-E62B71477C05}"/>
              </a:ext>
            </a:extLst>
          </p:cNvPr>
          <p:cNvSpPr txBox="1"/>
          <p:nvPr/>
        </p:nvSpPr>
        <p:spPr>
          <a:xfrm>
            <a:off x="4588443" y="7997500"/>
            <a:ext cx="6202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C.</a:t>
            </a:r>
            <a:r>
              <a:rPr lang="en-US" sz="6000" b="1" dirty="0">
                <a:solidFill>
                  <a:srgbClr val="242021"/>
                </a:solidFill>
                <a:latin typeface="ChronicaPro-Book"/>
              </a:rPr>
              <a:t> Where</a:t>
            </a:r>
            <a:endParaRPr lang="en-US" sz="6000" b="1" dirty="0"/>
          </a:p>
        </p:txBody>
      </p:sp>
      <p:sp>
        <p:nvSpPr>
          <p:cNvPr id="10" name="b">
            <a:extLst>
              <a:ext uri="{FF2B5EF4-FFF2-40B4-BE49-F238E27FC236}">
                <a16:creationId xmlns:a16="http://schemas.microsoft.com/office/drawing/2014/main" id="{B6CB0B9D-2E77-4D08-9E59-5ADCFF4EFA55}"/>
              </a:ext>
            </a:extLst>
          </p:cNvPr>
          <p:cNvSpPr txBox="1"/>
          <p:nvPr/>
        </p:nvSpPr>
        <p:spPr>
          <a:xfrm>
            <a:off x="4482776" y="5976695"/>
            <a:ext cx="6202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6000" b="1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  <a:r>
              <a:rPr lang="en-US" sz="60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 When</a:t>
            </a:r>
            <a:endParaRPr lang="th-TH" sz="6000" dirty="0">
              <a:solidFill>
                <a:srgbClr val="FF0000"/>
              </a:solidFill>
              <a:latin typeface="Aharoni" panose="02010803020104030203" pitchFamily="2" charset="-79"/>
              <a:cs typeface="Mali SemiBold" panose="00000700000000000000" pitchFamily="2" charset="-34"/>
            </a:endParaRPr>
          </a:p>
        </p:txBody>
      </p:sp>
      <p:sp>
        <p:nvSpPr>
          <p:cNvPr id="11" name="c">
            <a:extLst>
              <a:ext uri="{FF2B5EF4-FFF2-40B4-BE49-F238E27FC236}">
                <a16:creationId xmlns:a16="http://schemas.microsoft.com/office/drawing/2014/main" id="{C5BF58E0-BA96-4C8E-BD6F-31343ABF4934}"/>
              </a:ext>
            </a:extLst>
          </p:cNvPr>
          <p:cNvSpPr txBox="1"/>
          <p:nvPr/>
        </p:nvSpPr>
        <p:spPr>
          <a:xfrm>
            <a:off x="4397490" y="4127173"/>
            <a:ext cx="6202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6000" b="1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A. How many</a:t>
            </a:r>
            <a:endParaRPr lang="th-TH" sz="6000" b="1" dirty="0">
              <a:solidFill>
                <a:srgbClr val="FF0000"/>
              </a:solidFill>
              <a:latin typeface="Aharoni" panose="02010803020104030203" pitchFamily="2" charset="-79"/>
              <a:cs typeface="Mali SemiBold" panose="00000700000000000000" pitchFamily="2" charset="-34"/>
            </a:endParaRPr>
          </a:p>
        </p:txBody>
      </p:sp>
      <p:grpSp>
        <p:nvGrpSpPr>
          <p:cNvPr id="12" name="กลุ่ม 12">
            <a:extLst>
              <a:ext uri="{FF2B5EF4-FFF2-40B4-BE49-F238E27FC236}">
                <a16:creationId xmlns:a16="http://schemas.microsoft.com/office/drawing/2014/main" id="{67654437-D6ED-4895-AD04-A2F764A3F5E5}"/>
              </a:ext>
            </a:extLst>
          </p:cNvPr>
          <p:cNvGrpSpPr/>
          <p:nvPr/>
        </p:nvGrpSpPr>
        <p:grpSpPr>
          <a:xfrm>
            <a:off x="482627" y="498008"/>
            <a:ext cx="2281919" cy="1996824"/>
            <a:chOff x="3628809" y="1877210"/>
            <a:chExt cx="2998906" cy="2644351"/>
          </a:xfrm>
        </p:grpSpPr>
        <p:sp>
          <p:nvSpPr>
            <p:cNvPr id="13" name="วงรี 13">
              <a:extLst>
                <a:ext uri="{FF2B5EF4-FFF2-40B4-BE49-F238E27FC236}">
                  <a16:creationId xmlns:a16="http://schemas.microsoft.com/office/drawing/2014/main" id="{8A6036AA-926C-4DDE-B2F8-C9E0958E6232}"/>
                </a:ext>
              </a:extLst>
            </p:cNvPr>
            <p:cNvSpPr/>
            <p:nvPr/>
          </p:nvSpPr>
          <p:spPr>
            <a:xfrm>
              <a:off x="3729359" y="1994327"/>
              <a:ext cx="2527234" cy="252723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ACCBFE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th-TH" sz="3000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  <p:sp>
          <p:nvSpPr>
            <p:cNvPr id="14" name="วงรี 14">
              <a:extLst>
                <a:ext uri="{FF2B5EF4-FFF2-40B4-BE49-F238E27FC236}">
                  <a16:creationId xmlns:a16="http://schemas.microsoft.com/office/drawing/2014/main" id="{CEC68C1E-318E-4CEF-84D9-FB0524BA4D99}"/>
                </a:ext>
              </a:extLst>
            </p:cNvPr>
            <p:cNvSpPr/>
            <p:nvPr/>
          </p:nvSpPr>
          <p:spPr>
            <a:xfrm>
              <a:off x="4892065" y="2995965"/>
              <a:ext cx="373746" cy="37374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th-TH" sz="3000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  <p:sp>
          <p:nvSpPr>
            <p:cNvPr id="15" name="สี่เหลี่ยมผืนผ้า 15">
              <a:extLst>
                <a:ext uri="{FF2B5EF4-FFF2-40B4-BE49-F238E27FC236}">
                  <a16:creationId xmlns:a16="http://schemas.microsoft.com/office/drawing/2014/main" id="{56457F02-E40F-45F0-A96A-01A714F2BEB3}"/>
                </a:ext>
              </a:extLst>
            </p:cNvPr>
            <p:cNvSpPr/>
            <p:nvPr/>
          </p:nvSpPr>
          <p:spPr>
            <a:xfrm>
              <a:off x="5694264" y="2557816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2400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  <a:endParaRPr lang="th-TH" sz="2400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16" name="สี่เหลี่ยมผืนผ้า 16">
              <a:extLst>
                <a:ext uri="{FF2B5EF4-FFF2-40B4-BE49-F238E27FC236}">
                  <a16:creationId xmlns:a16="http://schemas.microsoft.com/office/drawing/2014/main" id="{2E5BBA67-F867-4149-8BB5-0879435F8B89}"/>
                </a:ext>
              </a:extLst>
            </p:cNvPr>
            <p:cNvSpPr/>
            <p:nvPr/>
          </p:nvSpPr>
          <p:spPr>
            <a:xfrm>
              <a:off x="5322415" y="3726681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2400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  <a:endParaRPr lang="th-TH" sz="2400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17" name="สี่เหลี่ยมผืนผ้า 17">
              <a:extLst>
                <a:ext uri="{FF2B5EF4-FFF2-40B4-BE49-F238E27FC236}">
                  <a16:creationId xmlns:a16="http://schemas.microsoft.com/office/drawing/2014/main" id="{33517E3B-0E3D-4A9D-8AF4-98DAF90B12C7}"/>
                </a:ext>
              </a:extLst>
            </p:cNvPr>
            <p:cNvSpPr/>
            <p:nvPr/>
          </p:nvSpPr>
          <p:spPr>
            <a:xfrm>
              <a:off x="3977121" y="372534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2400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  <a:endParaRPr lang="th-TH" sz="2400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18" name="สี่เหลี่ยมผืนผ้า 18">
              <a:extLst>
                <a:ext uri="{FF2B5EF4-FFF2-40B4-BE49-F238E27FC236}">
                  <a16:creationId xmlns:a16="http://schemas.microsoft.com/office/drawing/2014/main" id="{11F9F5AB-79CC-4897-AFAF-464DEA79A563}"/>
                </a:ext>
              </a:extLst>
            </p:cNvPr>
            <p:cNvSpPr/>
            <p:nvPr/>
          </p:nvSpPr>
          <p:spPr>
            <a:xfrm>
              <a:off x="3628809" y="255476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2400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4</a:t>
              </a:r>
              <a:endParaRPr lang="th-TH" sz="2400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19" name="สี่เหลี่ยมผืนผ้า 19">
              <a:extLst>
                <a:ext uri="{FF2B5EF4-FFF2-40B4-BE49-F238E27FC236}">
                  <a16:creationId xmlns:a16="http://schemas.microsoft.com/office/drawing/2014/main" id="{38C37D41-727D-49E7-B151-CF555675EB41}"/>
                </a:ext>
              </a:extLst>
            </p:cNvPr>
            <p:cNvSpPr/>
            <p:nvPr/>
          </p:nvSpPr>
          <p:spPr>
            <a:xfrm>
              <a:off x="4621892" y="1877210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2400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5</a:t>
              </a:r>
              <a:endParaRPr lang="th-TH" sz="2400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20" name="ลูกศร: รูปห้าเหลี่ยม 20">
              <a:extLst>
                <a:ext uri="{FF2B5EF4-FFF2-40B4-BE49-F238E27FC236}">
                  <a16:creationId xmlns:a16="http://schemas.microsoft.com/office/drawing/2014/main" id="{F66D67BD-0F04-4DC5-9FC1-E006029082EE}"/>
                </a:ext>
              </a:extLst>
            </p:cNvPr>
            <p:cNvSpPr/>
            <p:nvPr/>
          </p:nvSpPr>
          <p:spPr>
            <a:xfrm>
              <a:off x="5051063" y="3143133"/>
              <a:ext cx="933451" cy="115501"/>
            </a:xfrm>
            <a:prstGeom prst="homePlate">
              <a:avLst/>
            </a:prstGeom>
            <a:solidFill>
              <a:srgbClr val="FDA03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th-TH" sz="3000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</p:grpSp>
      <p:grpSp>
        <p:nvGrpSpPr>
          <p:cNvPr id="21" name="กลุ่ม 21">
            <a:extLst>
              <a:ext uri="{FF2B5EF4-FFF2-40B4-BE49-F238E27FC236}">
                <a16:creationId xmlns:a16="http://schemas.microsoft.com/office/drawing/2014/main" id="{FE1A25AC-E1B1-4A97-A3CC-612FC7188357}"/>
              </a:ext>
            </a:extLst>
          </p:cNvPr>
          <p:cNvGrpSpPr/>
          <p:nvPr/>
        </p:nvGrpSpPr>
        <p:grpSpPr>
          <a:xfrm>
            <a:off x="542470" y="531329"/>
            <a:ext cx="1923014" cy="1923014"/>
            <a:chOff x="3842018" y="1909696"/>
            <a:chExt cx="2527233" cy="2527233"/>
          </a:xfrm>
        </p:grpSpPr>
        <p:sp>
          <p:nvSpPr>
            <p:cNvPr id="22" name="วงรี 22">
              <a:extLst>
                <a:ext uri="{FF2B5EF4-FFF2-40B4-BE49-F238E27FC236}">
                  <a16:creationId xmlns:a16="http://schemas.microsoft.com/office/drawing/2014/main" id="{E4F8C39C-08E1-4836-BB04-493A4B3F482B}"/>
                </a:ext>
              </a:extLst>
            </p:cNvPr>
            <p:cNvSpPr/>
            <p:nvPr/>
          </p:nvSpPr>
          <p:spPr>
            <a:xfrm>
              <a:off x="3842018" y="1909696"/>
              <a:ext cx="2527233" cy="2527233"/>
            </a:xfrm>
            <a:prstGeom prst="ellipse">
              <a:avLst/>
            </a:prstGeom>
            <a:noFill/>
            <a:ln w="38100">
              <a:solidFill>
                <a:srgbClr val="FF858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th-TH" sz="3000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  <p:sp>
          <p:nvSpPr>
            <p:cNvPr id="23" name="ลูกศร: รูปห้าเหลี่ยม 23">
              <a:extLst>
                <a:ext uri="{FF2B5EF4-FFF2-40B4-BE49-F238E27FC236}">
                  <a16:creationId xmlns:a16="http://schemas.microsoft.com/office/drawing/2014/main" id="{3CA0254A-530C-4D4D-A148-AF669CF93543}"/>
                </a:ext>
              </a:extLst>
            </p:cNvPr>
            <p:cNvSpPr/>
            <p:nvPr/>
          </p:nvSpPr>
          <p:spPr>
            <a:xfrm rot="16200000">
              <a:off x="4558566" y="2693344"/>
              <a:ext cx="1083379" cy="106147"/>
            </a:xfrm>
            <a:prstGeom prst="homePlate">
              <a:avLst/>
            </a:prstGeom>
            <a:solidFill>
              <a:srgbClr val="84F0A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th-TH" sz="3000" dirty="0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</p:grpSp>
      <p:sp>
        <p:nvSpPr>
          <p:cNvPr id="24" name="วงรี 24">
            <a:extLst>
              <a:ext uri="{FF2B5EF4-FFF2-40B4-BE49-F238E27FC236}">
                <a16:creationId xmlns:a16="http://schemas.microsoft.com/office/drawing/2014/main" id="{12356E96-4AA6-4089-B0E1-57D8069AAB2A}"/>
              </a:ext>
            </a:extLst>
          </p:cNvPr>
          <p:cNvSpPr/>
          <p:nvPr/>
        </p:nvSpPr>
        <p:spPr>
          <a:xfrm>
            <a:off x="1367348" y="498010"/>
            <a:ext cx="284390" cy="28439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th-TH" sz="300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pic>
        <p:nvPicPr>
          <p:cNvPr id="25" name="รูปภาพ 25">
            <a:extLst>
              <a:ext uri="{FF2B5EF4-FFF2-40B4-BE49-F238E27FC236}">
                <a16:creationId xmlns:a16="http://schemas.microsoft.com/office/drawing/2014/main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0779676" y="3834649"/>
            <a:ext cx="1325489" cy="1323713"/>
          </a:xfrm>
          <a:prstGeom prst="rect">
            <a:avLst/>
          </a:prstGeom>
        </p:spPr>
      </p:pic>
      <p:pic>
        <p:nvPicPr>
          <p:cNvPr id="26" name="รูปภาพ 26">
            <a:extLst>
              <a:ext uri="{FF2B5EF4-FFF2-40B4-BE49-F238E27FC236}">
                <a16:creationId xmlns:a16="http://schemas.microsoft.com/office/drawing/2014/main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10790723" y="5832694"/>
            <a:ext cx="1277912" cy="1323713"/>
          </a:xfrm>
          <a:prstGeom prst="rect">
            <a:avLst/>
          </a:prstGeom>
        </p:spPr>
      </p:pic>
      <p:pic>
        <p:nvPicPr>
          <p:cNvPr id="27" name="paw">
            <a:hlinkClick r:id="" action="ppaction://media"/>
            <a:extLst>
              <a:ext uri="{FF2B5EF4-FFF2-40B4-BE49-F238E27FC236}">
                <a16:creationId xmlns:a16="http://schemas.microsoft.com/office/drawing/2014/main" id="{2169A93F-C4DB-4B1A-9A2B-5D1CCD74E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116885" y="21014"/>
            <a:ext cx="609600" cy="609600"/>
          </a:xfrm>
          <a:prstGeom prst="rect">
            <a:avLst/>
          </a:prstGeom>
        </p:spPr>
      </p:pic>
      <p:pic>
        <p:nvPicPr>
          <p:cNvPr id="28" name="HISCALE">
            <a:hlinkClick r:id="" action="ppaction://media"/>
            <a:extLst>
              <a:ext uri="{FF2B5EF4-FFF2-40B4-BE49-F238E27FC236}">
                <a16:creationId xmlns:a16="http://schemas.microsoft.com/office/drawing/2014/main" id="{0534463A-6DB1-416C-9F0F-DA49F5A274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116885" y="682512"/>
            <a:ext cx="609600" cy="609600"/>
          </a:xfrm>
          <a:prstGeom prst="rect">
            <a:avLst/>
          </a:prstGeom>
        </p:spPr>
      </p:pic>
      <p:pic>
        <p:nvPicPr>
          <p:cNvPr id="29" name="รูปภาพ 29">
            <a:extLst>
              <a:ext uri="{FF2B5EF4-FFF2-40B4-BE49-F238E27FC236}">
                <a16:creationId xmlns:a16="http://schemas.microsoft.com/office/drawing/2014/main" id="{91F4D01A-8F25-4CFF-9BE0-37710531899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10915465" y="7774211"/>
            <a:ext cx="1277912" cy="1323713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132637" y="1109765"/>
            <a:ext cx="139600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4.</a:t>
            </a:r>
            <a:r>
              <a:rPr lang="en-US" sz="5400" dirty="0">
                <a:solidFill>
                  <a:srgbClr val="FF0000"/>
                </a:solidFill>
                <a:latin typeface="ChronicaPro-Book"/>
              </a:rPr>
              <a:t> ______ books do you have?    I have ten books.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90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ideoplayback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5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5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0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BE5161-0EB9-4506-8AD6-E1052D6389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18288000" cy="10287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EFBDE9-9061-4E56-8E11-D441C13CB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7200" y="118110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How many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70804F8-672E-48E1-8627-1FD6E1F1DA49}"/>
              </a:ext>
            </a:extLst>
          </p:cNvPr>
          <p:cNvSpPr txBox="1">
            <a:spLocks/>
          </p:cNvSpPr>
          <p:nvPr/>
        </p:nvSpPr>
        <p:spPr>
          <a:xfrm>
            <a:off x="11201400" y="63703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solidFill>
                  <a:srgbClr val="00B050"/>
                </a:solidFill>
              </a:rPr>
              <a:t>What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9255394-0239-4701-9CD9-97BAA8F01A7C}"/>
              </a:ext>
            </a:extLst>
          </p:cNvPr>
          <p:cNvSpPr txBox="1">
            <a:spLocks/>
          </p:cNvSpPr>
          <p:nvPr/>
        </p:nvSpPr>
        <p:spPr>
          <a:xfrm>
            <a:off x="9144000" y="24765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solidFill>
                  <a:srgbClr val="FFC000"/>
                </a:solidFill>
              </a:rPr>
              <a:t>Where</a:t>
            </a:r>
            <a:r>
              <a:rPr lang="en-US" dirty="0"/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0E3B35-885B-400F-A81A-29EA5AB758A1}"/>
              </a:ext>
            </a:extLst>
          </p:cNvPr>
          <p:cNvSpPr txBox="1">
            <a:spLocks/>
          </p:cNvSpPr>
          <p:nvPr/>
        </p:nvSpPr>
        <p:spPr>
          <a:xfrm>
            <a:off x="-1905000" y="86715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solidFill>
                  <a:srgbClr val="7030A0"/>
                </a:solidFill>
              </a:rPr>
              <a:t>Who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9AFC1E0-3D93-4957-B7E7-A0B067BF490A}"/>
              </a:ext>
            </a:extLst>
          </p:cNvPr>
          <p:cNvSpPr txBox="1">
            <a:spLocks/>
          </p:cNvSpPr>
          <p:nvPr/>
        </p:nvSpPr>
        <p:spPr>
          <a:xfrm>
            <a:off x="3505200" y="4953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err="1"/>
              <a:t>Wh</a:t>
            </a:r>
            <a:r>
              <a:rPr lang="en-US" sz="7200" b="1" dirty="0"/>
              <a:t>- questions</a:t>
            </a:r>
          </a:p>
        </p:txBody>
      </p:sp>
    </p:spTree>
    <p:extLst>
      <p:ext uri="{BB962C8B-B14F-4D97-AF65-F5344CB8AC3E}">
        <p14:creationId xmlns:p14="http://schemas.microsoft.com/office/powerpoint/2010/main" val="397565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0000"/>
          </a:blip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71942" y="7985716"/>
            <a:ext cx="3439515" cy="20136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98164" y="8992556"/>
            <a:ext cx="4114800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882650" y="-1019175"/>
            <a:ext cx="4114800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059268" y="1028700"/>
            <a:ext cx="12169464" cy="82296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505199" y="4707474"/>
            <a:ext cx="11277600" cy="1515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14400" dirty="0">
                <a:solidFill>
                  <a:srgbClr val="FFFFFF"/>
                </a:solidFill>
                <a:latin typeface="Finger Paint"/>
              </a:rPr>
              <a:t>TELEVISION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095307" y="6890965"/>
            <a:ext cx="8097387" cy="546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4400" b="1" dirty="0">
                <a:solidFill>
                  <a:srgbClr val="FCFCFC"/>
                </a:solidFill>
              </a:rPr>
              <a:t>PERIOD 57</a:t>
            </a:r>
            <a:r>
              <a:rPr lang="en-US" sz="4400" b="1" baseline="30000" dirty="0">
                <a:solidFill>
                  <a:srgbClr val="FCFCFC"/>
                </a:solidFill>
              </a:rPr>
              <a:t>th</a:t>
            </a:r>
            <a:r>
              <a:rPr lang="en-US" sz="4400" dirty="0">
                <a:solidFill>
                  <a:srgbClr val="FFFFFF"/>
                </a:solidFill>
                <a:latin typeface="Lato Bold"/>
              </a:rPr>
              <a:t>: A closer look 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996948" y="3274394"/>
            <a:ext cx="8294101" cy="651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6600" dirty="0">
                <a:solidFill>
                  <a:srgbClr val="FFFFFF"/>
                </a:solidFill>
                <a:latin typeface="Lato Bold Italics"/>
              </a:rPr>
              <a:t>Unit 7</a:t>
            </a:r>
          </a:p>
        </p:txBody>
      </p:sp>
      <p:sp>
        <p:nvSpPr>
          <p:cNvPr id="10" name="AutoShape 10"/>
          <p:cNvSpPr/>
          <p:nvPr/>
        </p:nvSpPr>
        <p:spPr>
          <a:xfrm>
            <a:off x="5897880" y="7516053"/>
            <a:ext cx="6492240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diamond" w="lg" len="lg"/>
            <a:tailEnd type="diamond" w="lg" len="lg"/>
          </a:ln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86609">
            <a:off x="14655307" y="5385113"/>
            <a:ext cx="2826507" cy="353313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7043877" y="5886876"/>
            <a:ext cx="430846" cy="200818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6068561" y="-279400"/>
            <a:ext cx="5238750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520700" y="7406910"/>
            <a:ext cx="2049515" cy="20495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6" name="Google Shape;786;p34"/>
          <p:cNvGrpSpPr/>
          <p:nvPr/>
        </p:nvGrpSpPr>
        <p:grpSpPr>
          <a:xfrm>
            <a:off x="7070774" y="1078964"/>
            <a:ext cx="10093214" cy="6495230"/>
            <a:chOff x="3535386" y="539481"/>
            <a:chExt cx="5046607" cy="3247615"/>
          </a:xfrm>
        </p:grpSpPr>
        <p:grpSp>
          <p:nvGrpSpPr>
            <p:cNvPr id="787" name="Google Shape;787;p34"/>
            <p:cNvGrpSpPr/>
            <p:nvPr/>
          </p:nvGrpSpPr>
          <p:grpSpPr>
            <a:xfrm>
              <a:off x="3535386" y="539481"/>
              <a:ext cx="5046607" cy="3247615"/>
              <a:chOff x="5455725" y="923600"/>
              <a:chExt cx="4479900" cy="2882925"/>
            </a:xfrm>
          </p:grpSpPr>
          <p:sp>
            <p:nvSpPr>
              <p:cNvPr id="788" name="Google Shape;788;p34"/>
              <p:cNvSpPr/>
              <p:nvPr/>
            </p:nvSpPr>
            <p:spPr>
              <a:xfrm>
                <a:off x="5455725" y="923600"/>
                <a:ext cx="4479900" cy="2882925"/>
              </a:xfrm>
              <a:custGeom>
                <a:avLst/>
                <a:gdLst/>
                <a:ahLst/>
                <a:cxnLst/>
                <a:rect l="l" t="t" r="r" b="b"/>
                <a:pathLst>
                  <a:path w="179196" h="115317" extrusionOk="0">
                    <a:moveTo>
                      <a:pt x="30689" y="74054"/>
                    </a:moveTo>
                    <a:cubicBezTo>
                      <a:pt x="31023" y="74554"/>
                      <a:pt x="31490" y="74988"/>
                      <a:pt x="32057" y="75254"/>
                    </a:cubicBezTo>
                    <a:lnTo>
                      <a:pt x="30389" y="75254"/>
                    </a:lnTo>
                    <a:cubicBezTo>
                      <a:pt x="30523" y="74854"/>
                      <a:pt x="30623" y="74454"/>
                      <a:pt x="30689" y="74054"/>
                    </a:cubicBezTo>
                    <a:close/>
                    <a:moveTo>
                      <a:pt x="33491" y="1"/>
                    </a:moveTo>
                    <a:cubicBezTo>
                      <a:pt x="31657" y="1"/>
                      <a:pt x="30156" y="1502"/>
                      <a:pt x="30156" y="3336"/>
                    </a:cubicBezTo>
                    <a:lnTo>
                      <a:pt x="30156" y="52505"/>
                    </a:lnTo>
                    <a:cubicBezTo>
                      <a:pt x="28755" y="51071"/>
                      <a:pt x="26753" y="49870"/>
                      <a:pt x="24018" y="49870"/>
                    </a:cubicBezTo>
                    <a:cubicBezTo>
                      <a:pt x="23851" y="49870"/>
                      <a:pt x="23684" y="49903"/>
                      <a:pt x="23551" y="49903"/>
                    </a:cubicBezTo>
                    <a:cubicBezTo>
                      <a:pt x="23584" y="48235"/>
                      <a:pt x="23217" y="46401"/>
                      <a:pt x="22050" y="44833"/>
                    </a:cubicBezTo>
                    <a:cubicBezTo>
                      <a:pt x="21083" y="43465"/>
                      <a:pt x="19148" y="41897"/>
                      <a:pt x="15479" y="41897"/>
                    </a:cubicBezTo>
                    <a:cubicBezTo>
                      <a:pt x="13344" y="41897"/>
                      <a:pt x="11442" y="42431"/>
                      <a:pt x="11242" y="42498"/>
                    </a:cubicBezTo>
                    <a:cubicBezTo>
                      <a:pt x="9741" y="42998"/>
                      <a:pt x="8607" y="44432"/>
                      <a:pt x="8774" y="46000"/>
                    </a:cubicBezTo>
                    <a:cubicBezTo>
                      <a:pt x="8941" y="47568"/>
                      <a:pt x="10008" y="48769"/>
                      <a:pt x="11542" y="48969"/>
                    </a:cubicBezTo>
                    <a:cubicBezTo>
                      <a:pt x="11676" y="49002"/>
                      <a:pt x="11909" y="49136"/>
                      <a:pt x="12109" y="49369"/>
                    </a:cubicBezTo>
                    <a:cubicBezTo>
                      <a:pt x="9107" y="49936"/>
                      <a:pt x="6505" y="51437"/>
                      <a:pt x="6172" y="51638"/>
                    </a:cubicBezTo>
                    <a:cubicBezTo>
                      <a:pt x="5038" y="52305"/>
                      <a:pt x="4404" y="53606"/>
                      <a:pt x="4571" y="54940"/>
                    </a:cubicBezTo>
                    <a:cubicBezTo>
                      <a:pt x="4571" y="54940"/>
                      <a:pt x="4571" y="54973"/>
                      <a:pt x="4571" y="54973"/>
                    </a:cubicBezTo>
                    <a:cubicBezTo>
                      <a:pt x="2769" y="56041"/>
                      <a:pt x="1435" y="57275"/>
                      <a:pt x="1202" y="57508"/>
                    </a:cubicBezTo>
                    <a:cubicBezTo>
                      <a:pt x="368" y="58309"/>
                      <a:pt x="1" y="59510"/>
                      <a:pt x="268" y="60677"/>
                    </a:cubicBezTo>
                    <a:cubicBezTo>
                      <a:pt x="535" y="61812"/>
                      <a:pt x="1368" y="62746"/>
                      <a:pt x="2503" y="63079"/>
                    </a:cubicBezTo>
                    <a:cubicBezTo>
                      <a:pt x="2636" y="63146"/>
                      <a:pt x="4904" y="63846"/>
                      <a:pt x="7673" y="64313"/>
                    </a:cubicBezTo>
                    <a:cubicBezTo>
                      <a:pt x="6439" y="66982"/>
                      <a:pt x="6305" y="69650"/>
                      <a:pt x="6305" y="70051"/>
                    </a:cubicBezTo>
                    <a:cubicBezTo>
                      <a:pt x="6272" y="71218"/>
                      <a:pt x="6872" y="72352"/>
                      <a:pt x="7873" y="72953"/>
                    </a:cubicBezTo>
                    <a:cubicBezTo>
                      <a:pt x="8340" y="73253"/>
                      <a:pt x="8907" y="73420"/>
                      <a:pt x="9441" y="73453"/>
                    </a:cubicBezTo>
                    <a:lnTo>
                      <a:pt x="9474" y="73720"/>
                    </a:lnTo>
                    <a:cubicBezTo>
                      <a:pt x="9608" y="74687"/>
                      <a:pt x="9908" y="75588"/>
                      <a:pt x="10308" y="76455"/>
                    </a:cubicBezTo>
                    <a:cubicBezTo>
                      <a:pt x="9841" y="77056"/>
                      <a:pt x="9574" y="77790"/>
                      <a:pt x="9574" y="78590"/>
                    </a:cubicBezTo>
                    <a:lnTo>
                      <a:pt x="9574" y="111981"/>
                    </a:lnTo>
                    <a:cubicBezTo>
                      <a:pt x="9574" y="113849"/>
                      <a:pt x="11042" y="115317"/>
                      <a:pt x="12910" y="115317"/>
                    </a:cubicBezTo>
                    <a:lnTo>
                      <a:pt x="175860" y="115317"/>
                    </a:lnTo>
                    <a:cubicBezTo>
                      <a:pt x="177728" y="115317"/>
                      <a:pt x="179195" y="113849"/>
                      <a:pt x="179195" y="111981"/>
                    </a:cubicBezTo>
                    <a:lnTo>
                      <a:pt x="179195" y="78590"/>
                    </a:lnTo>
                    <a:cubicBezTo>
                      <a:pt x="179195" y="76722"/>
                      <a:pt x="177728" y="75254"/>
                      <a:pt x="175860" y="75254"/>
                    </a:cubicBezTo>
                    <a:lnTo>
                      <a:pt x="156713" y="75254"/>
                    </a:lnTo>
                    <a:cubicBezTo>
                      <a:pt x="157847" y="74721"/>
                      <a:pt x="158614" y="73553"/>
                      <a:pt x="158614" y="72219"/>
                    </a:cubicBezTo>
                    <a:lnTo>
                      <a:pt x="158614" y="3336"/>
                    </a:lnTo>
                    <a:cubicBezTo>
                      <a:pt x="158614" y="1502"/>
                      <a:pt x="157113" y="1"/>
                      <a:pt x="1552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89" name="Google Shape;789;p34"/>
              <p:cNvSpPr/>
              <p:nvPr/>
            </p:nvSpPr>
            <p:spPr>
              <a:xfrm>
                <a:off x="6293000" y="1007000"/>
                <a:ext cx="3044700" cy="1722075"/>
              </a:xfrm>
              <a:custGeom>
                <a:avLst/>
                <a:gdLst/>
                <a:ahLst/>
                <a:cxnLst/>
                <a:rect l="l" t="t" r="r" b="b"/>
                <a:pathLst>
                  <a:path w="121788" h="68883" extrusionOk="0">
                    <a:moveTo>
                      <a:pt x="0" y="0"/>
                    </a:moveTo>
                    <a:lnTo>
                      <a:pt x="0" y="68883"/>
                    </a:lnTo>
                    <a:lnTo>
                      <a:pt x="121787" y="68883"/>
                    </a:lnTo>
                    <a:lnTo>
                      <a:pt x="1217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90" name="Google Shape;790;p34"/>
              <p:cNvSpPr/>
              <p:nvPr/>
            </p:nvSpPr>
            <p:spPr>
              <a:xfrm>
                <a:off x="6335525" y="2694025"/>
                <a:ext cx="193500" cy="197675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7907" extrusionOk="0">
                    <a:moveTo>
                      <a:pt x="4070" y="1"/>
                    </a:moveTo>
                    <a:lnTo>
                      <a:pt x="1" y="7907"/>
                    </a:lnTo>
                    <a:lnTo>
                      <a:pt x="1168" y="7907"/>
                    </a:lnTo>
                    <a:lnTo>
                      <a:pt x="774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91" name="Google Shape;791;p34"/>
              <p:cNvSpPr/>
              <p:nvPr/>
            </p:nvSpPr>
            <p:spPr>
              <a:xfrm>
                <a:off x="9101675" y="2694025"/>
                <a:ext cx="193500" cy="197675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7907" extrusionOk="0">
                    <a:moveTo>
                      <a:pt x="0" y="1"/>
                    </a:moveTo>
                    <a:lnTo>
                      <a:pt x="6572" y="7907"/>
                    </a:lnTo>
                    <a:lnTo>
                      <a:pt x="7739" y="7907"/>
                    </a:lnTo>
                    <a:lnTo>
                      <a:pt x="367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92" name="Google Shape;792;p34"/>
              <p:cNvSpPr/>
              <p:nvPr/>
            </p:nvSpPr>
            <p:spPr>
              <a:xfrm>
                <a:off x="5778475" y="2888350"/>
                <a:ext cx="4073750" cy="834775"/>
              </a:xfrm>
              <a:custGeom>
                <a:avLst/>
                <a:gdLst/>
                <a:ahLst/>
                <a:cxnLst/>
                <a:rect l="l" t="t" r="r" b="b"/>
                <a:pathLst>
                  <a:path w="162950" h="33391" extrusionOk="0">
                    <a:moveTo>
                      <a:pt x="0" y="0"/>
                    </a:moveTo>
                    <a:lnTo>
                      <a:pt x="0" y="33391"/>
                    </a:lnTo>
                    <a:lnTo>
                      <a:pt x="162950" y="33391"/>
                    </a:lnTo>
                    <a:lnTo>
                      <a:pt x="1629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93" name="Google Shape;793;p34"/>
              <p:cNvSpPr/>
              <p:nvPr/>
            </p:nvSpPr>
            <p:spPr>
              <a:xfrm>
                <a:off x="5837675" y="2947550"/>
                <a:ext cx="3955350" cy="717200"/>
              </a:xfrm>
              <a:custGeom>
                <a:avLst/>
                <a:gdLst/>
                <a:ahLst/>
                <a:cxnLst/>
                <a:rect l="l" t="t" r="r" b="b"/>
                <a:pathLst>
                  <a:path w="158214" h="28688" fill="none" extrusionOk="0">
                    <a:moveTo>
                      <a:pt x="158213" y="1"/>
                    </a:moveTo>
                    <a:lnTo>
                      <a:pt x="158213" y="28688"/>
                    </a:lnTo>
                    <a:lnTo>
                      <a:pt x="0" y="28688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0F194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94" name="Google Shape;794;p34"/>
              <p:cNvSpPr/>
              <p:nvPr/>
            </p:nvSpPr>
            <p:spPr>
              <a:xfrm>
                <a:off x="6376400" y="2947550"/>
                <a:ext cx="25" cy="7172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8688" fill="none" extrusionOk="0">
                    <a:moveTo>
                      <a:pt x="0" y="28688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flat" cmpd="sng">
                <a:solidFill>
                  <a:srgbClr val="0F194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95" name="Google Shape;795;p34"/>
              <p:cNvSpPr/>
              <p:nvPr/>
            </p:nvSpPr>
            <p:spPr>
              <a:xfrm>
                <a:off x="9254275" y="2947550"/>
                <a:ext cx="25" cy="7172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8688" fill="none" extrusionOk="0">
                    <a:moveTo>
                      <a:pt x="1" y="28688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flat" cmpd="sng">
                <a:solidFill>
                  <a:srgbClr val="0F194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96" name="Google Shape;796;p34"/>
              <p:cNvSpPr/>
              <p:nvPr/>
            </p:nvSpPr>
            <p:spPr>
              <a:xfrm>
                <a:off x="9685425" y="3164375"/>
                <a:ext cx="42550" cy="282725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11309" fill="none" extrusionOk="0">
                    <a:moveTo>
                      <a:pt x="0" y="0"/>
                    </a:moveTo>
                    <a:lnTo>
                      <a:pt x="1702" y="0"/>
                    </a:lnTo>
                    <a:lnTo>
                      <a:pt x="1702" y="11309"/>
                    </a:lnTo>
                    <a:lnTo>
                      <a:pt x="0" y="11309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0F194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97" name="Google Shape;797;p34"/>
              <p:cNvSpPr/>
              <p:nvPr/>
            </p:nvSpPr>
            <p:spPr>
              <a:xfrm>
                <a:off x="5902725" y="3164375"/>
                <a:ext cx="42550" cy="282725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11309" fill="none" extrusionOk="0">
                    <a:moveTo>
                      <a:pt x="0" y="0"/>
                    </a:moveTo>
                    <a:lnTo>
                      <a:pt x="1702" y="0"/>
                    </a:lnTo>
                    <a:lnTo>
                      <a:pt x="1702" y="11309"/>
                    </a:lnTo>
                    <a:lnTo>
                      <a:pt x="0" y="11309"/>
                    </a:lnTo>
                    <a:close/>
                  </a:path>
                </a:pathLst>
              </a:custGeom>
              <a:noFill/>
              <a:ln w="4175" cap="flat" cmpd="sng">
                <a:solidFill>
                  <a:srgbClr val="0F194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98" name="Google Shape;798;p34"/>
              <p:cNvSpPr/>
              <p:nvPr/>
            </p:nvSpPr>
            <p:spPr>
              <a:xfrm>
                <a:off x="6352200" y="1066200"/>
                <a:ext cx="2926300" cy="1604500"/>
              </a:xfrm>
              <a:custGeom>
                <a:avLst/>
                <a:gdLst/>
                <a:ahLst/>
                <a:cxnLst/>
                <a:rect l="l" t="t" r="r" b="b"/>
                <a:pathLst>
                  <a:path w="117052" h="64180" extrusionOk="0">
                    <a:moveTo>
                      <a:pt x="1" y="1"/>
                    </a:moveTo>
                    <a:lnTo>
                      <a:pt x="1" y="64180"/>
                    </a:lnTo>
                    <a:lnTo>
                      <a:pt x="117051" y="64180"/>
                    </a:lnTo>
                    <a:lnTo>
                      <a:pt x="11705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99" name="Google Shape;799;p34"/>
              <p:cNvSpPr/>
              <p:nvPr/>
            </p:nvSpPr>
            <p:spPr>
              <a:xfrm>
                <a:off x="5913550" y="2197025"/>
                <a:ext cx="48400" cy="37945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178" fill="none" extrusionOk="0">
                    <a:moveTo>
                      <a:pt x="335" y="0"/>
                    </a:moveTo>
                    <a:cubicBezTo>
                      <a:pt x="335" y="0"/>
                      <a:pt x="1369" y="4003"/>
                      <a:pt x="668" y="6838"/>
                    </a:cubicBezTo>
                    <a:cubicBezTo>
                      <a:pt x="1" y="9674"/>
                      <a:pt x="1936" y="15178"/>
                      <a:pt x="1936" y="15178"/>
                    </a:cubicBezTo>
                  </a:path>
                </a:pathLst>
              </a:custGeom>
              <a:solidFill>
                <a:schemeClr val="accent2"/>
              </a:solidFill>
              <a:ln w="5850" cap="flat" cmpd="sng">
                <a:solidFill>
                  <a:srgbClr val="F9604D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00" name="Google Shape;800;p34"/>
              <p:cNvSpPr/>
              <p:nvPr/>
            </p:nvSpPr>
            <p:spPr>
              <a:xfrm>
                <a:off x="5745100" y="2530575"/>
                <a:ext cx="427000" cy="356125"/>
              </a:xfrm>
              <a:custGeom>
                <a:avLst/>
                <a:gdLst/>
                <a:ahLst/>
                <a:cxnLst/>
                <a:rect l="l" t="t" r="r" b="b"/>
                <a:pathLst>
                  <a:path w="17080" h="14245" extrusionOk="0">
                    <a:moveTo>
                      <a:pt x="1" y="1"/>
                    </a:moveTo>
                    <a:lnTo>
                      <a:pt x="1202" y="9007"/>
                    </a:lnTo>
                    <a:cubicBezTo>
                      <a:pt x="1535" y="11509"/>
                      <a:pt x="3537" y="13477"/>
                      <a:pt x="6038" y="14245"/>
                    </a:cubicBezTo>
                    <a:lnTo>
                      <a:pt x="11042" y="14245"/>
                    </a:lnTo>
                    <a:cubicBezTo>
                      <a:pt x="13510" y="13477"/>
                      <a:pt x="15512" y="11509"/>
                      <a:pt x="15845" y="9007"/>
                    </a:cubicBezTo>
                    <a:lnTo>
                      <a:pt x="1708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01" name="Google Shape;801;p34"/>
              <p:cNvSpPr/>
              <p:nvPr/>
            </p:nvSpPr>
            <p:spPr>
              <a:xfrm>
                <a:off x="5809325" y="2708300"/>
                <a:ext cx="338600" cy="121700"/>
              </a:xfrm>
              <a:custGeom>
                <a:avLst/>
                <a:gdLst/>
                <a:ahLst/>
                <a:cxnLst/>
                <a:rect l="l" t="t" r="r" b="b"/>
                <a:pathLst>
                  <a:path w="13544" h="4868" extrusionOk="0">
                    <a:moveTo>
                      <a:pt x="12318" y="1"/>
                    </a:moveTo>
                    <a:cubicBezTo>
                      <a:pt x="12113" y="1"/>
                      <a:pt x="11909" y="8"/>
                      <a:pt x="11709" y="30"/>
                    </a:cubicBezTo>
                    <a:cubicBezTo>
                      <a:pt x="11075" y="64"/>
                      <a:pt x="10474" y="97"/>
                      <a:pt x="9874" y="197"/>
                    </a:cubicBezTo>
                    <a:cubicBezTo>
                      <a:pt x="8640" y="364"/>
                      <a:pt x="7439" y="698"/>
                      <a:pt x="6271" y="1098"/>
                    </a:cubicBezTo>
                    <a:cubicBezTo>
                      <a:pt x="5137" y="1531"/>
                      <a:pt x="4003" y="2032"/>
                      <a:pt x="2936" y="2666"/>
                    </a:cubicBezTo>
                    <a:cubicBezTo>
                      <a:pt x="1868" y="3299"/>
                      <a:pt x="868" y="4033"/>
                      <a:pt x="0" y="4867"/>
                    </a:cubicBezTo>
                    <a:cubicBezTo>
                      <a:pt x="934" y="4067"/>
                      <a:pt x="1935" y="3399"/>
                      <a:pt x="3002" y="2799"/>
                    </a:cubicBezTo>
                    <a:cubicBezTo>
                      <a:pt x="4070" y="2199"/>
                      <a:pt x="5204" y="1665"/>
                      <a:pt x="6338" y="1265"/>
                    </a:cubicBezTo>
                    <a:cubicBezTo>
                      <a:pt x="7506" y="864"/>
                      <a:pt x="8673" y="531"/>
                      <a:pt x="9874" y="331"/>
                    </a:cubicBezTo>
                    <a:cubicBezTo>
                      <a:pt x="11075" y="97"/>
                      <a:pt x="12309" y="64"/>
                      <a:pt x="13543" y="30"/>
                    </a:cubicBezTo>
                    <a:cubicBezTo>
                      <a:pt x="13143" y="30"/>
                      <a:pt x="12728" y="1"/>
                      <a:pt x="123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02" name="Google Shape;802;p34"/>
              <p:cNvSpPr/>
              <p:nvPr/>
            </p:nvSpPr>
            <p:spPr>
              <a:xfrm>
                <a:off x="5772625" y="2640525"/>
                <a:ext cx="384475" cy="97725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3909" extrusionOk="0">
                    <a:moveTo>
                      <a:pt x="12882" y="0"/>
                    </a:moveTo>
                    <a:cubicBezTo>
                      <a:pt x="12366" y="0"/>
                      <a:pt x="11852" y="22"/>
                      <a:pt x="11342" y="73"/>
                    </a:cubicBezTo>
                    <a:cubicBezTo>
                      <a:pt x="10008" y="173"/>
                      <a:pt x="8673" y="406"/>
                      <a:pt x="7373" y="740"/>
                    </a:cubicBezTo>
                    <a:cubicBezTo>
                      <a:pt x="4771" y="1407"/>
                      <a:pt x="2269" y="2441"/>
                      <a:pt x="1" y="3909"/>
                    </a:cubicBezTo>
                    <a:cubicBezTo>
                      <a:pt x="601" y="3542"/>
                      <a:pt x="1168" y="3242"/>
                      <a:pt x="1768" y="2975"/>
                    </a:cubicBezTo>
                    <a:lnTo>
                      <a:pt x="2702" y="2541"/>
                    </a:lnTo>
                    <a:lnTo>
                      <a:pt x="3603" y="2141"/>
                    </a:lnTo>
                    <a:cubicBezTo>
                      <a:pt x="4871" y="1641"/>
                      <a:pt x="6138" y="1240"/>
                      <a:pt x="7439" y="907"/>
                    </a:cubicBezTo>
                    <a:cubicBezTo>
                      <a:pt x="8073" y="740"/>
                      <a:pt x="8707" y="607"/>
                      <a:pt x="9374" y="473"/>
                    </a:cubicBezTo>
                    <a:cubicBezTo>
                      <a:pt x="9708" y="406"/>
                      <a:pt x="10041" y="373"/>
                      <a:pt x="10375" y="340"/>
                    </a:cubicBezTo>
                    <a:lnTo>
                      <a:pt x="10875" y="240"/>
                    </a:lnTo>
                    <a:lnTo>
                      <a:pt x="11375" y="206"/>
                    </a:lnTo>
                    <a:lnTo>
                      <a:pt x="12343" y="106"/>
                    </a:lnTo>
                    <a:lnTo>
                      <a:pt x="13343" y="106"/>
                    </a:lnTo>
                    <a:cubicBezTo>
                      <a:pt x="13510" y="106"/>
                      <a:pt x="13677" y="73"/>
                      <a:pt x="13844" y="73"/>
                    </a:cubicBezTo>
                    <a:lnTo>
                      <a:pt x="14344" y="106"/>
                    </a:lnTo>
                    <a:lnTo>
                      <a:pt x="15378" y="140"/>
                    </a:lnTo>
                    <a:cubicBezTo>
                      <a:pt x="14554" y="57"/>
                      <a:pt x="13716" y="0"/>
                      <a:pt x="128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03" name="Google Shape;803;p34"/>
              <p:cNvSpPr/>
              <p:nvPr/>
            </p:nvSpPr>
            <p:spPr>
              <a:xfrm>
                <a:off x="5816825" y="2530600"/>
                <a:ext cx="34945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817" extrusionOk="0">
                    <a:moveTo>
                      <a:pt x="1" y="1"/>
                    </a:moveTo>
                    <a:cubicBezTo>
                      <a:pt x="368" y="501"/>
                      <a:pt x="835" y="901"/>
                      <a:pt x="1368" y="1268"/>
                    </a:cubicBezTo>
                    <a:cubicBezTo>
                      <a:pt x="1602" y="1434"/>
                      <a:pt x="1902" y="1568"/>
                      <a:pt x="2169" y="1735"/>
                    </a:cubicBezTo>
                    <a:cubicBezTo>
                      <a:pt x="2436" y="1835"/>
                      <a:pt x="2702" y="2001"/>
                      <a:pt x="3003" y="2101"/>
                    </a:cubicBezTo>
                    <a:cubicBezTo>
                      <a:pt x="4170" y="2502"/>
                      <a:pt x="5404" y="2735"/>
                      <a:pt x="6639" y="2802"/>
                    </a:cubicBezTo>
                    <a:cubicBezTo>
                      <a:pt x="6850" y="2813"/>
                      <a:pt x="7057" y="2817"/>
                      <a:pt x="7264" y="2817"/>
                    </a:cubicBezTo>
                    <a:cubicBezTo>
                      <a:pt x="7676" y="2817"/>
                      <a:pt x="8084" y="2802"/>
                      <a:pt x="8507" y="2802"/>
                    </a:cubicBezTo>
                    <a:cubicBezTo>
                      <a:pt x="9107" y="2735"/>
                      <a:pt x="9741" y="2702"/>
                      <a:pt x="10341" y="2602"/>
                    </a:cubicBezTo>
                    <a:cubicBezTo>
                      <a:pt x="10942" y="2502"/>
                      <a:pt x="11575" y="2402"/>
                      <a:pt x="12176" y="2302"/>
                    </a:cubicBezTo>
                    <a:lnTo>
                      <a:pt x="13977" y="1835"/>
                    </a:lnTo>
                    <a:lnTo>
                      <a:pt x="12143" y="2202"/>
                    </a:lnTo>
                    <a:cubicBezTo>
                      <a:pt x="11542" y="2302"/>
                      <a:pt x="10942" y="2402"/>
                      <a:pt x="10341" y="2468"/>
                    </a:cubicBezTo>
                    <a:cubicBezTo>
                      <a:pt x="9707" y="2535"/>
                      <a:pt x="9107" y="2602"/>
                      <a:pt x="8507" y="2635"/>
                    </a:cubicBezTo>
                    <a:cubicBezTo>
                      <a:pt x="8190" y="2635"/>
                      <a:pt x="7881" y="2644"/>
                      <a:pt x="7577" y="2644"/>
                    </a:cubicBezTo>
                    <a:cubicBezTo>
                      <a:pt x="7272" y="2644"/>
                      <a:pt x="6972" y="2635"/>
                      <a:pt x="6672" y="2602"/>
                    </a:cubicBezTo>
                    <a:cubicBezTo>
                      <a:pt x="5438" y="2568"/>
                      <a:pt x="4204" y="2368"/>
                      <a:pt x="3069" y="1968"/>
                    </a:cubicBezTo>
                    <a:cubicBezTo>
                      <a:pt x="2769" y="1868"/>
                      <a:pt x="2502" y="1735"/>
                      <a:pt x="2202" y="1634"/>
                    </a:cubicBezTo>
                    <a:cubicBezTo>
                      <a:pt x="1935" y="1468"/>
                      <a:pt x="1668" y="1334"/>
                      <a:pt x="1401" y="1167"/>
                    </a:cubicBezTo>
                    <a:cubicBezTo>
                      <a:pt x="868" y="867"/>
                      <a:pt x="368" y="50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04" name="Google Shape;804;p34"/>
              <p:cNvSpPr/>
              <p:nvPr/>
            </p:nvSpPr>
            <p:spPr>
              <a:xfrm>
                <a:off x="5964425" y="2780775"/>
                <a:ext cx="1701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4237" extrusionOk="0">
                    <a:moveTo>
                      <a:pt x="5328" y="0"/>
                    </a:moveTo>
                    <a:cubicBezTo>
                      <a:pt x="5078" y="0"/>
                      <a:pt x="4826" y="11"/>
                      <a:pt x="4571" y="33"/>
                    </a:cubicBezTo>
                    <a:cubicBezTo>
                      <a:pt x="3837" y="134"/>
                      <a:pt x="3103" y="334"/>
                      <a:pt x="2436" y="667"/>
                    </a:cubicBezTo>
                    <a:cubicBezTo>
                      <a:pt x="1735" y="1001"/>
                      <a:pt x="1168" y="1535"/>
                      <a:pt x="768" y="2168"/>
                    </a:cubicBezTo>
                    <a:cubicBezTo>
                      <a:pt x="668" y="2302"/>
                      <a:pt x="568" y="2469"/>
                      <a:pt x="468" y="2635"/>
                    </a:cubicBezTo>
                    <a:lnTo>
                      <a:pt x="268" y="3169"/>
                    </a:lnTo>
                    <a:cubicBezTo>
                      <a:pt x="201" y="3336"/>
                      <a:pt x="168" y="3536"/>
                      <a:pt x="134" y="3703"/>
                    </a:cubicBezTo>
                    <a:lnTo>
                      <a:pt x="1" y="4237"/>
                    </a:lnTo>
                    <a:cubicBezTo>
                      <a:pt x="201" y="3536"/>
                      <a:pt x="434" y="2802"/>
                      <a:pt x="868" y="2235"/>
                    </a:cubicBezTo>
                    <a:cubicBezTo>
                      <a:pt x="1302" y="1635"/>
                      <a:pt x="1835" y="1134"/>
                      <a:pt x="2503" y="801"/>
                    </a:cubicBezTo>
                    <a:cubicBezTo>
                      <a:pt x="3136" y="467"/>
                      <a:pt x="3870" y="300"/>
                      <a:pt x="4604" y="167"/>
                    </a:cubicBezTo>
                    <a:cubicBezTo>
                      <a:pt x="4771" y="167"/>
                      <a:pt x="4971" y="134"/>
                      <a:pt x="5138" y="134"/>
                    </a:cubicBezTo>
                    <a:cubicBezTo>
                      <a:pt x="5338" y="100"/>
                      <a:pt x="5505" y="100"/>
                      <a:pt x="5705" y="100"/>
                    </a:cubicBezTo>
                    <a:cubicBezTo>
                      <a:pt x="6072" y="100"/>
                      <a:pt x="6439" y="100"/>
                      <a:pt x="6806" y="134"/>
                    </a:cubicBezTo>
                    <a:cubicBezTo>
                      <a:pt x="6316" y="45"/>
                      <a:pt x="5827" y="0"/>
                      <a:pt x="53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05" name="Google Shape;805;p34"/>
              <p:cNvSpPr/>
              <p:nvPr/>
            </p:nvSpPr>
            <p:spPr>
              <a:xfrm>
                <a:off x="5543300" y="2336550"/>
                <a:ext cx="363425" cy="122750"/>
              </a:xfrm>
              <a:custGeom>
                <a:avLst/>
                <a:gdLst/>
                <a:ahLst/>
                <a:cxnLst/>
                <a:rect l="l" t="t" r="r" b="b"/>
                <a:pathLst>
                  <a:path w="14537" h="4910" extrusionOk="0">
                    <a:moveTo>
                      <a:pt x="7984" y="1"/>
                    </a:moveTo>
                    <a:cubicBezTo>
                      <a:pt x="7207" y="1"/>
                      <a:pt x="6411" y="61"/>
                      <a:pt x="5638" y="190"/>
                    </a:cubicBezTo>
                    <a:cubicBezTo>
                      <a:pt x="2869" y="657"/>
                      <a:pt x="0" y="3392"/>
                      <a:pt x="0" y="3392"/>
                    </a:cubicBezTo>
                    <a:cubicBezTo>
                      <a:pt x="0" y="3392"/>
                      <a:pt x="4817" y="4909"/>
                      <a:pt x="8828" y="4909"/>
                    </a:cubicBezTo>
                    <a:cubicBezTo>
                      <a:pt x="11168" y="4909"/>
                      <a:pt x="13234" y="4393"/>
                      <a:pt x="13910" y="2758"/>
                    </a:cubicBezTo>
                    <a:cubicBezTo>
                      <a:pt x="14536" y="1180"/>
                      <a:pt x="11431" y="1"/>
                      <a:pt x="79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06" name="Google Shape;806;p34"/>
              <p:cNvSpPr/>
              <p:nvPr/>
            </p:nvSpPr>
            <p:spPr>
              <a:xfrm>
                <a:off x="5939425" y="2400150"/>
                <a:ext cx="325250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13010" h="5083" extrusionOk="0">
                    <a:moveTo>
                      <a:pt x="4330" y="1"/>
                    </a:moveTo>
                    <a:cubicBezTo>
                      <a:pt x="2795" y="1"/>
                      <a:pt x="1361" y="633"/>
                      <a:pt x="334" y="2383"/>
                    </a:cubicBezTo>
                    <a:cubicBezTo>
                      <a:pt x="0" y="2950"/>
                      <a:pt x="434" y="4217"/>
                      <a:pt x="3836" y="4918"/>
                    </a:cubicBezTo>
                    <a:cubicBezTo>
                      <a:pt x="4410" y="5035"/>
                      <a:pt x="5111" y="5082"/>
                      <a:pt x="5867" y="5082"/>
                    </a:cubicBezTo>
                    <a:cubicBezTo>
                      <a:pt x="8974" y="5082"/>
                      <a:pt x="13009" y="4284"/>
                      <a:pt x="13009" y="4284"/>
                    </a:cubicBezTo>
                    <a:cubicBezTo>
                      <a:pt x="13009" y="4284"/>
                      <a:pt x="8326" y="1"/>
                      <a:pt x="43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07" name="Google Shape;807;p34"/>
              <p:cNvSpPr/>
              <p:nvPr/>
            </p:nvSpPr>
            <p:spPr>
              <a:xfrm>
                <a:off x="5652550" y="2236600"/>
                <a:ext cx="295225" cy="103825"/>
              </a:xfrm>
              <a:custGeom>
                <a:avLst/>
                <a:gdLst/>
                <a:ahLst/>
                <a:cxnLst/>
                <a:rect l="l" t="t" r="r" b="b"/>
                <a:pathLst>
                  <a:path w="11809" h="4153" extrusionOk="0">
                    <a:moveTo>
                      <a:pt x="6299" y="1"/>
                    </a:moveTo>
                    <a:cubicBezTo>
                      <a:pt x="3309" y="1"/>
                      <a:pt x="0" y="1986"/>
                      <a:pt x="0" y="1986"/>
                    </a:cubicBezTo>
                    <a:cubicBezTo>
                      <a:pt x="0" y="1986"/>
                      <a:pt x="7535" y="4153"/>
                      <a:pt x="10320" y="4153"/>
                    </a:cubicBezTo>
                    <a:cubicBezTo>
                      <a:pt x="10849" y="4153"/>
                      <a:pt x="11207" y="4074"/>
                      <a:pt x="11308" y="3888"/>
                    </a:cubicBezTo>
                    <a:cubicBezTo>
                      <a:pt x="11809" y="3020"/>
                      <a:pt x="10608" y="285"/>
                      <a:pt x="6772" y="18"/>
                    </a:cubicBezTo>
                    <a:cubicBezTo>
                      <a:pt x="6615" y="6"/>
                      <a:pt x="6458" y="1"/>
                      <a:pt x="6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08" name="Google Shape;808;p34"/>
              <p:cNvSpPr/>
              <p:nvPr/>
            </p:nvSpPr>
            <p:spPr>
              <a:xfrm>
                <a:off x="5951100" y="2254125"/>
                <a:ext cx="236025" cy="102525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4101" extrusionOk="0">
                    <a:moveTo>
                      <a:pt x="4180" y="1"/>
                    </a:moveTo>
                    <a:cubicBezTo>
                      <a:pt x="3851" y="1"/>
                      <a:pt x="3503" y="27"/>
                      <a:pt x="3136" y="84"/>
                    </a:cubicBezTo>
                    <a:cubicBezTo>
                      <a:pt x="500" y="485"/>
                      <a:pt x="0" y="1619"/>
                      <a:pt x="267" y="2853"/>
                    </a:cubicBezTo>
                    <a:cubicBezTo>
                      <a:pt x="495" y="3967"/>
                      <a:pt x="5656" y="4101"/>
                      <a:pt x="8134" y="4101"/>
                    </a:cubicBezTo>
                    <a:cubicBezTo>
                      <a:pt x="8923" y="4101"/>
                      <a:pt x="9440" y="4087"/>
                      <a:pt x="9440" y="4087"/>
                    </a:cubicBezTo>
                    <a:cubicBezTo>
                      <a:pt x="9440" y="4087"/>
                      <a:pt x="8268" y="1"/>
                      <a:pt x="41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09" name="Google Shape;809;p34"/>
              <p:cNvSpPr/>
              <p:nvPr/>
            </p:nvSpPr>
            <p:spPr>
              <a:xfrm>
                <a:off x="5761775" y="2054175"/>
                <a:ext cx="217700" cy="188450"/>
              </a:xfrm>
              <a:custGeom>
                <a:avLst/>
                <a:gdLst/>
                <a:ahLst/>
                <a:cxnLst/>
                <a:rect l="l" t="t" r="r" b="b"/>
                <a:pathLst>
                  <a:path w="8708" h="7538" extrusionOk="0">
                    <a:moveTo>
                      <a:pt x="3252" y="1"/>
                    </a:moveTo>
                    <a:cubicBezTo>
                      <a:pt x="1539" y="1"/>
                      <a:pt x="1" y="477"/>
                      <a:pt x="1" y="477"/>
                    </a:cubicBezTo>
                    <a:cubicBezTo>
                      <a:pt x="1" y="477"/>
                      <a:pt x="2202" y="911"/>
                      <a:pt x="3203" y="3346"/>
                    </a:cubicBezTo>
                    <a:cubicBezTo>
                      <a:pt x="4690" y="6953"/>
                      <a:pt x="5609" y="7537"/>
                      <a:pt x="6316" y="7537"/>
                    </a:cubicBezTo>
                    <a:cubicBezTo>
                      <a:pt x="6465" y="7537"/>
                      <a:pt x="6605" y="7511"/>
                      <a:pt x="6739" y="7482"/>
                    </a:cubicBezTo>
                    <a:cubicBezTo>
                      <a:pt x="7773" y="7249"/>
                      <a:pt x="8707" y="3746"/>
                      <a:pt x="7106" y="1544"/>
                    </a:cubicBezTo>
                    <a:cubicBezTo>
                      <a:pt x="6227" y="331"/>
                      <a:pt x="4679" y="1"/>
                      <a:pt x="32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10" name="Google Shape;810;p34"/>
              <p:cNvSpPr/>
              <p:nvPr/>
            </p:nvSpPr>
            <p:spPr>
              <a:xfrm>
                <a:off x="5934400" y="2314600"/>
                <a:ext cx="57575" cy="27550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1102" fill="none" extrusionOk="0">
                    <a:moveTo>
                      <a:pt x="2303" y="0"/>
                    </a:moveTo>
                    <a:cubicBezTo>
                      <a:pt x="2303" y="0"/>
                      <a:pt x="501" y="34"/>
                      <a:pt x="1" y="1101"/>
                    </a:cubicBezTo>
                  </a:path>
                </a:pathLst>
              </a:custGeom>
              <a:solidFill>
                <a:schemeClr val="accent2"/>
              </a:solidFill>
              <a:ln w="5850" cap="flat" cmpd="sng">
                <a:solidFill>
                  <a:srgbClr val="F9604D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11" name="Google Shape;811;p34"/>
              <p:cNvSpPr/>
              <p:nvPr/>
            </p:nvSpPr>
            <p:spPr>
              <a:xfrm>
                <a:off x="5872700" y="2403825"/>
                <a:ext cx="55050" cy="27550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1102" fill="none" extrusionOk="0">
                    <a:moveTo>
                      <a:pt x="2202" y="1101"/>
                    </a:moveTo>
                    <a:cubicBezTo>
                      <a:pt x="2202" y="1101"/>
                      <a:pt x="1735" y="201"/>
                      <a:pt x="0" y="1"/>
                    </a:cubicBezTo>
                  </a:path>
                </a:pathLst>
              </a:custGeom>
              <a:solidFill>
                <a:schemeClr val="accent2"/>
              </a:solidFill>
              <a:ln w="5850" cap="flat" cmpd="sng">
                <a:solidFill>
                  <a:srgbClr val="F9604D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12" name="Google Shape;812;p34"/>
              <p:cNvSpPr/>
              <p:nvPr/>
            </p:nvSpPr>
            <p:spPr>
              <a:xfrm>
                <a:off x="5930250" y="2451375"/>
                <a:ext cx="40875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801" fill="none" extrusionOk="0">
                    <a:moveTo>
                      <a:pt x="0" y="801"/>
                    </a:moveTo>
                    <a:cubicBezTo>
                      <a:pt x="0" y="0"/>
                      <a:pt x="1635" y="267"/>
                      <a:pt x="1635" y="267"/>
                    </a:cubicBezTo>
                  </a:path>
                </a:pathLst>
              </a:custGeom>
              <a:noFill/>
              <a:ln w="5850" cap="flat" cmpd="sng">
                <a:solidFill>
                  <a:srgbClr val="F9604D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13" name="Google Shape;813;p34"/>
              <p:cNvSpPr/>
              <p:nvPr/>
            </p:nvSpPr>
            <p:spPr>
              <a:xfrm>
                <a:off x="5696750" y="2448675"/>
                <a:ext cx="256025" cy="228700"/>
              </a:xfrm>
              <a:custGeom>
                <a:avLst/>
                <a:gdLst/>
                <a:ahLst/>
                <a:cxnLst/>
                <a:rect l="l" t="t" r="r" b="b"/>
                <a:pathLst>
                  <a:path w="10241" h="9148" extrusionOk="0">
                    <a:moveTo>
                      <a:pt x="7469" y="0"/>
                    </a:moveTo>
                    <a:cubicBezTo>
                      <a:pt x="5066" y="0"/>
                      <a:pt x="2931" y="2081"/>
                      <a:pt x="2569" y="2443"/>
                    </a:cubicBezTo>
                    <a:cubicBezTo>
                      <a:pt x="133" y="4911"/>
                      <a:pt x="0" y="9148"/>
                      <a:pt x="0" y="9148"/>
                    </a:cubicBezTo>
                    <a:cubicBezTo>
                      <a:pt x="0" y="9148"/>
                      <a:pt x="1001" y="8614"/>
                      <a:pt x="3569" y="7480"/>
                    </a:cubicBezTo>
                    <a:cubicBezTo>
                      <a:pt x="5471" y="6679"/>
                      <a:pt x="5537" y="6946"/>
                      <a:pt x="6371" y="6413"/>
                    </a:cubicBezTo>
                    <a:cubicBezTo>
                      <a:pt x="8706" y="5012"/>
                      <a:pt x="10241" y="1843"/>
                      <a:pt x="9340" y="642"/>
                    </a:cubicBezTo>
                    <a:cubicBezTo>
                      <a:pt x="9073" y="275"/>
                      <a:pt x="8640" y="175"/>
                      <a:pt x="8239" y="75"/>
                    </a:cubicBezTo>
                    <a:cubicBezTo>
                      <a:pt x="7981" y="24"/>
                      <a:pt x="7724" y="0"/>
                      <a:pt x="74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14" name="Google Shape;814;p34"/>
              <p:cNvSpPr/>
              <p:nvPr/>
            </p:nvSpPr>
            <p:spPr>
              <a:xfrm>
                <a:off x="6134550" y="2784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CD14E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815" name="Google Shape;815;p34"/>
            <p:cNvGrpSpPr/>
            <p:nvPr/>
          </p:nvGrpSpPr>
          <p:grpSpPr>
            <a:xfrm>
              <a:off x="4629277" y="692041"/>
              <a:ext cx="3051606" cy="1818247"/>
              <a:chOff x="955666" y="1288804"/>
              <a:chExt cx="3051606" cy="2165869"/>
            </a:xfrm>
          </p:grpSpPr>
          <p:sp>
            <p:nvSpPr>
              <p:cNvPr id="816" name="Google Shape;816;p34"/>
              <p:cNvSpPr/>
              <p:nvPr/>
            </p:nvSpPr>
            <p:spPr>
              <a:xfrm>
                <a:off x="955666" y="1288804"/>
                <a:ext cx="1709400" cy="2165869"/>
              </a:xfrm>
              <a:custGeom>
                <a:avLst/>
                <a:gdLst/>
                <a:ahLst/>
                <a:cxnLst/>
                <a:rect l="l" t="t" r="r" b="b"/>
                <a:pathLst>
                  <a:path w="59277" h="75106" extrusionOk="0">
                    <a:moveTo>
                      <a:pt x="34123" y="1"/>
                    </a:moveTo>
                    <a:lnTo>
                      <a:pt x="0" y="75106"/>
                    </a:lnTo>
                    <a:lnTo>
                      <a:pt x="28621" y="75089"/>
                    </a:lnTo>
                    <a:lnTo>
                      <a:pt x="59277" y="1"/>
                    </a:lnTo>
                    <a:close/>
                  </a:path>
                </a:pathLst>
              </a:custGeom>
              <a:solidFill>
                <a:srgbClr val="DEEBE9">
                  <a:alpha val="37500"/>
                </a:srgb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17" name="Google Shape;817;p34"/>
              <p:cNvSpPr/>
              <p:nvPr/>
            </p:nvSpPr>
            <p:spPr>
              <a:xfrm>
                <a:off x="2297612" y="1288804"/>
                <a:ext cx="1709660" cy="2165869"/>
              </a:xfrm>
              <a:custGeom>
                <a:avLst/>
                <a:gdLst/>
                <a:ahLst/>
                <a:cxnLst/>
                <a:rect l="l" t="t" r="r" b="b"/>
                <a:pathLst>
                  <a:path w="59286" h="75106" extrusionOk="0">
                    <a:moveTo>
                      <a:pt x="34132" y="1"/>
                    </a:moveTo>
                    <a:lnTo>
                      <a:pt x="0" y="75106"/>
                    </a:lnTo>
                    <a:lnTo>
                      <a:pt x="28629" y="75089"/>
                    </a:lnTo>
                    <a:lnTo>
                      <a:pt x="59285" y="1"/>
                    </a:lnTo>
                    <a:close/>
                  </a:path>
                </a:pathLst>
              </a:custGeom>
              <a:solidFill>
                <a:srgbClr val="DEEBE9">
                  <a:alpha val="37500"/>
                </a:srgb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grpSp>
        <p:nvGrpSpPr>
          <p:cNvPr id="818" name="Google Shape;818;p34"/>
          <p:cNvGrpSpPr/>
          <p:nvPr/>
        </p:nvGrpSpPr>
        <p:grpSpPr>
          <a:xfrm>
            <a:off x="1426451" y="4259401"/>
            <a:ext cx="7867301" cy="4948601"/>
            <a:chOff x="1842325" y="2576450"/>
            <a:chExt cx="3933650" cy="2474300"/>
          </a:xfrm>
        </p:grpSpPr>
        <p:sp>
          <p:nvSpPr>
            <p:cNvPr id="819" name="Google Shape;819;p34"/>
            <p:cNvSpPr/>
            <p:nvPr/>
          </p:nvSpPr>
          <p:spPr>
            <a:xfrm>
              <a:off x="1842325" y="2576450"/>
              <a:ext cx="3933650" cy="2474300"/>
            </a:xfrm>
            <a:custGeom>
              <a:avLst/>
              <a:gdLst/>
              <a:ahLst/>
              <a:cxnLst/>
              <a:rect l="l" t="t" r="r" b="b"/>
              <a:pathLst>
                <a:path w="157346" h="98972" extrusionOk="0">
                  <a:moveTo>
                    <a:pt x="59309" y="1"/>
                  </a:moveTo>
                  <a:cubicBezTo>
                    <a:pt x="58142" y="1"/>
                    <a:pt x="57008" y="267"/>
                    <a:pt x="56007" y="801"/>
                  </a:cubicBezTo>
                  <a:cubicBezTo>
                    <a:pt x="55640" y="868"/>
                    <a:pt x="55273" y="935"/>
                    <a:pt x="54940" y="1001"/>
                  </a:cubicBezTo>
                  <a:cubicBezTo>
                    <a:pt x="50003" y="2035"/>
                    <a:pt x="48201" y="5038"/>
                    <a:pt x="47534" y="7339"/>
                  </a:cubicBezTo>
                  <a:cubicBezTo>
                    <a:pt x="46834" y="9808"/>
                    <a:pt x="47267" y="12276"/>
                    <a:pt x="47501" y="13744"/>
                  </a:cubicBezTo>
                  <a:cubicBezTo>
                    <a:pt x="47534" y="13977"/>
                    <a:pt x="47601" y="14278"/>
                    <a:pt x="47601" y="14411"/>
                  </a:cubicBezTo>
                  <a:cubicBezTo>
                    <a:pt x="47634" y="15612"/>
                    <a:pt x="48001" y="16779"/>
                    <a:pt x="48368" y="17913"/>
                  </a:cubicBezTo>
                  <a:cubicBezTo>
                    <a:pt x="48502" y="18414"/>
                    <a:pt x="48702" y="19014"/>
                    <a:pt x="48835" y="19515"/>
                  </a:cubicBezTo>
                  <a:lnTo>
                    <a:pt x="48702" y="19515"/>
                  </a:lnTo>
                  <a:cubicBezTo>
                    <a:pt x="48535" y="19515"/>
                    <a:pt x="48368" y="19548"/>
                    <a:pt x="48201" y="19548"/>
                  </a:cubicBezTo>
                  <a:cubicBezTo>
                    <a:pt x="44532" y="19882"/>
                    <a:pt x="38761" y="21783"/>
                    <a:pt x="34959" y="23351"/>
                  </a:cubicBezTo>
                  <a:cubicBezTo>
                    <a:pt x="30189" y="25285"/>
                    <a:pt x="25085" y="27654"/>
                    <a:pt x="24785" y="31156"/>
                  </a:cubicBezTo>
                  <a:cubicBezTo>
                    <a:pt x="24718" y="31857"/>
                    <a:pt x="24818" y="32691"/>
                    <a:pt x="25085" y="33758"/>
                  </a:cubicBezTo>
                  <a:lnTo>
                    <a:pt x="21416" y="33758"/>
                  </a:lnTo>
                  <a:cubicBezTo>
                    <a:pt x="19448" y="33758"/>
                    <a:pt x="17513" y="34459"/>
                    <a:pt x="16012" y="35726"/>
                  </a:cubicBezTo>
                  <a:cubicBezTo>
                    <a:pt x="15578" y="36060"/>
                    <a:pt x="15178" y="36460"/>
                    <a:pt x="14844" y="36860"/>
                  </a:cubicBezTo>
                  <a:cubicBezTo>
                    <a:pt x="14677" y="37094"/>
                    <a:pt x="14511" y="37294"/>
                    <a:pt x="14344" y="37527"/>
                  </a:cubicBezTo>
                  <a:cubicBezTo>
                    <a:pt x="13410" y="38928"/>
                    <a:pt x="12910" y="40563"/>
                    <a:pt x="12910" y="42298"/>
                  </a:cubicBezTo>
                  <a:lnTo>
                    <a:pt x="12910" y="48969"/>
                  </a:lnTo>
                  <a:lnTo>
                    <a:pt x="9274" y="48969"/>
                  </a:lnTo>
                  <a:cubicBezTo>
                    <a:pt x="4137" y="48969"/>
                    <a:pt x="0" y="53139"/>
                    <a:pt x="0" y="58242"/>
                  </a:cubicBezTo>
                  <a:lnTo>
                    <a:pt x="0" y="93301"/>
                  </a:lnTo>
                  <a:cubicBezTo>
                    <a:pt x="0" y="95135"/>
                    <a:pt x="1468" y="96636"/>
                    <a:pt x="3336" y="96636"/>
                  </a:cubicBezTo>
                  <a:lnTo>
                    <a:pt x="3736" y="96636"/>
                  </a:lnTo>
                  <a:cubicBezTo>
                    <a:pt x="4170" y="97971"/>
                    <a:pt x="5438" y="98971"/>
                    <a:pt x="6939" y="98971"/>
                  </a:cubicBezTo>
                  <a:lnTo>
                    <a:pt x="12643" y="98971"/>
                  </a:lnTo>
                  <a:cubicBezTo>
                    <a:pt x="14110" y="98971"/>
                    <a:pt x="15378" y="97971"/>
                    <a:pt x="15812" y="96636"/>
                  </a:cubicBezTo>
                  <a:lnTo>
                    <a:pt x="141535" y="96636"/>
                  </a:lnTo>
                  <a:cubicBezTo>
                    <a:pt x="141968" y="97971"/>
                    <a:pt x="143203" y="98971"/>
                    <a:pt x="144704" y="98971"/>
                  </a:cubicBezTo>
                  <a:lnTo>
                    <a:pt x="150408" y="98971"/>
                  </a:lnTo>
                  <a:cubicBezTo>
                    <a:pt x="151909" y="98971"/>
                    <a:pt x="153176" y="97971"/>
                    <a:pt x="153577" y="96636"/>
                  </a:cubicBezTo>
                  <a:lnTo>
                    <a:pt x="154010" y="96636"/>
                  </a:lnTo>
                  <a:cubicBezTo>
                    <a:pt x="155845" y="96636"/>
                    <a:pt x="157346" y="95135"/>
                    <a:pt x="157346" y="93301"/>
                  </a:cubicBezTo>
                  <a:lnTo>
                    <a:pt x="157346" y="58242"/>
                  </a:lnTo>
                  <a:cubicBezTo>
                    <a:pt x="157346" y="55774"/>
                    <a:pt x="156379" y="53439"/>
                    <a:pt x="154644" y="51704"/>
                  </a:cubicBezTo>
                  <a:cubicBezTo>
                    <a:pt x="152876" y="49936"/>
                    <a:pt x="150541" y="48969"/>
                    <a:pt x="148073" y="48969"/>
                  </a:cubicBezTo>
                  <a:lnTo>
                    <a:pt x="144437" y="48969"/>
                  </a:lnTo>
                  <a:lnTo>
                    <a:pt x="144437" y="42298"/>
                  </a:lnTo>
                  <a:cubicBezTo>
                    <a:pt x="144437" y="40563"/>
                    <a:pt x="143936" y="38928"/>
                    <a:pt x="143002" y="37527"/>
                  </a:cubicBezTo>
                  <a:cubicBezTo>
                    <a:pt x="142836" y="37294"/>
                    <a:pt x="142669" y="37094"/>
                    <a:pt x="142502" y="36860"/>
                  </a:cubicBezTo>
                  <a:cubicBezTo>
                    <a:pt x="142135" y="36460"/>
                    <a:pt x="141768" y="36060"/>
                    <a:pt x="141335" y="35726"/>
                  </a:cubicBezTo>
                  <a:cubicBezTo>
                    <a:pt x="139833" y="34459"/>
                    <a:pt x="137899" y="33758"/>
                    <a:pt x="135931" y="33758"/>
                  </a:cubicBezTo>
                  <a:lnTo>
                    <a:pt x="134229" y="33758"/>
                  </a:lnTo>
                  <a:cubicBezTo>
                    <a:pt x="133929" y="28988"/>
                    <a:pt x="132762" y="22350"/>
                    <a:pt x="127625" y="22050"/>
                  </a:cubicBezTo>
                  <a:cubicBezTo>
                    <a:pt x="127358" y="22050"/>
                    <a:pt x="127091" y="22016"/>
                    <a:pt x="126824" y="22016"/>
                  </a:cubicBezTo>
                  <a:cubicBezTo>
                    <a:pt x="124189" y="22016"/>
                    <a:pt x="120353" y="22684"/>
                    <a:pt x="116984" y="23551"/>
                  </a:cubicBezTo>
                  <a:cubicBezTo>
                    <a:pt x="116383" y="22383"/>
                    <a:pt x="115483" y="21416"/>
                    <a:pt x="114415" y="20715"/>
                  </a:cubicBezTo>
                  <a:cubicBezTo>
                    <a:pt x="113948" y="18847"/>
                    <a:pt x="112414" y="17580"/>
                    <a:pt x="110679" y="16746"/>
                  </a:cubicBezTo>
                  <a:cubicBezTo>
                    <a:pt x="110713" y="16246"/>
                    <a:pt x="110713" y="15745"/>
                    <a:pt x="110746" y="15312"/>
                  </a:cubicBezTo>
                  <a:lnTo>
                    <a:pt x="110746" y="14778"/>
                  </a:lnTo>
                  <a:cubicBezTo>
                    <a:pt x="110779" y="14211"/>
                    <a:pt x="110813" y="13677"/>
                    <a:pt x="110846" y="13143"/>
                  </a:cubicBezTo>
                  <a:cubicBezTo>
                    <a:pt x="111013" y="10308"/>
                    <a:pt x="111246" y="7106"/>
                    <a:pt x="107877" y="4137"/>
                  </a:cubicBezTo>
                  <a:cubicBezTo>
                    <a:pt x="106376" y="2803"/>
                    <a:pt x="104442" y="2102"/>
                    <a:pt x="102240" y="2102"/>
                  </a:cubicBezTo>
                  <a:cubicBezTo>
                    <a:pt x="100639" y="2102"/>
                    <a:pt x="98971" y="2469"/>
                    <a:pt x="97303" y="3203"/>
                  </a:cubicBezTo>
                  <a:lnTo>
                    <a:pt x="97270" y="3203"/>
                  </a:lnTo>
                  <a:cubicBezTo>
                    <a:pt x="92800" y="3203"/>
                    <a:pt x="89131" y="6872"/>
                    <a:pt x="89131" y="11342"/>
                  </a:cubicBezTo>
                  <a:cubicBezTo>
                    <a:pt x="89131" y="13177"/>
                    <a:pt x="89798" y="14978"/>
                    <a:pt x="90932" y="16412"/>
                  </a:cubicBezTo>
                  <a:cubicBezTo>
                    <a:pt x="90965" y="16613"/>
                    <a:pt x="91032" y="16813"/>
                    <a:pt x="91065" y="16979"/>
                  </a:cubicBezTo>
                  <a:cubicBezTo>
                    <a:pt x="90865" y="19781"/>
                    <a:pt x="91699" y="22350"/>
                    <a:pt x="93367" y="24218"/>
                  </a:cubicBezTo>
                  <a:cubicBezTo>
                    <a:pt x="92867" y="24385"/>
                    <a:pt x="92400" y="24585"/>
                    <a:pt x="91933" y="24785"/>
                  </a:cubicBezTo>
                  <a:cubicBezTo>
                    <a:pt x="88930" y="25786"/>
                    <a:pt x="84894" y="29155"/>
                    <a:pt x="82292" y="31523"/>
                  </a:cubicBezTo>
                  <a:lnTo>
                    <a:pt x="74987" y="24585"/>
                  </a:lnTo>
                  <a:cubicBezTo>
                    <a:pt x="74520" y="24151"/>
                    <a:pt x="73986" y="23851"/>
                    <a:pt x="73419" y="23718"/>
                  </a:cubicBezTo>
                  <a:cubicBezTo>
                    <a:pt x="72352" y="22817"/>
                    <a:pt x="70818" y="21983"/>
                    <a:pt x="68849" y="21983"/>
                  </a:cubicBezTo>
                  <a:lnTo>
                    <a:pt x="68583" y="21983"/>
                  </a:lnTo>
                  <a:cubicBezTo>
                    <a:pt x="68216" y="21983"/>
                    <a:pt x="67882" y="22016"/>
                    <a:pt x="67549" y="22050"/>
                  </a:cubicBezTo>
                  <a:cubicBezTo>
                    <a:pt x="68349" y="20248"/>
                    <a:pt x="68816" y="18147"/>
                    <a:pt x="68816" y="16012"/>
                  </a:cubicBezTo>
                  <a:cubicBezTo>
                    <a:pt x="68816" y="15445"/>
                    <a:pt x="68816" y="14845"/>
                    <a:pt x="68783" y="14244"/>
                  </a:cubicBezTo>
                  <a:cubicBezTo>
                    <a:pt x="69950" y="13077"/>
                    <a:pt x="70617" y="11442"/>
                    <a:pt x="70617" y="9674"/>
                  </a:cubicBezTo>
                  <a:cubicBezTo>
                    <a:pt x="70617" y="7473"/>
                    <a:pt x="69583" y="5505"/>
                    <a:pt x="67915" y="4337"/>
                  </a:cubicBezTo>
                  <a:cubicBezTo>
                    <a:pt x="66748" y="2703"/>
                    <a:pt x="65013" y="1502"/>
                    <a:pt x="62812" y="935"/>
                  </a:cubicBezTo>
                  <a:cubicBezTo>
                    <a:pt x="61778" y="334"/>
                    <a:pt x="60544" y="1"/>
                    <a:pt x="59309" y="1"/>
                  </a:cubicBezTo>
                  <a:close/>
                </a:path>
              </a:pathLst>
            </a:custGeom>
            <a:solidFill>
              <a:srgbClr val="FDFD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3388425" y="2741575"/>
              <a:ext cx="135950" cy="153475"/>
            </a:xfrm>
            <a:custGeom>
              <a:avLst/>
              <a:gdLst/>
              <a:ahLst/>
              <a:cxnLst/>
              <a:rect l="l" t="t" r="r" b="b"/>
              <a:pathLst>
                <a:path w="5438" h="6139" extrusionOk="0">
                  <a:moveTo>
                    <a:pt x="2702" y="0"/>
                  </a:moveTo>
                  <a:cubicBezTo>
                    <a:pt x="1201" y="0"/>
                    <a:pt x="0" y="1368"/>
                    <a:pt x="0" y="3069"/>
                  </a:cubicBezTo>
                  <a:cubicBezTo>
                    <a:pt x="0" y="4770"/>
                    <a:pt x="1201" y="6138"/>
                    <a:pt x="2702" y="6138"/>
                  </a:cubicBezTo>
                  <a:cubicBezTo>
                    <a:pt x="4203" y="6138"/>
                    <a:pt x="5438" y="4770"/>
                    <a:pt x="5438" y="3069"/>
                  </a:cubicBezTo>
                  <a:cubicBezTo>
                    <a:pt x="5438" y="1368"/>
                    <a:pt x="4203" y="0"/>
                    <a:pt x="2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4153975" y="2739900"/>
              <a:ext cx="240200" cy="240200"/>
            </a:xfrm>
            <a:custGeom>
              <a:avLst/>
              <a:gdLst/>
              <a:ahLst/>
              <a:cxnLst/>
              <a:rect l="l" t="t" r="r" b="b"/>
              <a:pathLst>
                <a:path w="9608" h="9608" extrusionOk="0">
                  <a:moveTo>
                    <a:pt x="4804" y="1"/>
                  </a:moveTo>
                  <a:cubicBezTo>
                    <a:pt x="2169" y="1"/>
                    <a:pt x="0" y="2169"/>
                    <a:pt x="0" y="4804"/>
                  </a:cubicBezTo>
                  <a:cubicBezTo>
                    <a:pt x="0" y="7439"/>
                    <a:pt x="2169" y="9608"/>
                    <a:pt x="4804" y="9608"/>
                  </a:cubicBezTo>
                  <a:cubicBezTo>
                    <a:pt x="7439" y="9608"/>
                    <a:pt x="9607" y="7439"/>
                    <a:pt x="9607" y="4804"/>
                  </a:cubicBezTo>
                  <a:cubicBezTo>
                    <a:pt x="9607" y="2169"/>
                    <a:pt x="7439" y="1"/>
                    <a:pt x="48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3206625" y="2762400"/>
              <a:ext cx="272725" cy="428675"/>
            </a:xfrm>
            <a:custGeom>
              <a:avLst/>
              <a:gdLst/>
              <a:ahLst/>
              <a:cxnLst/>
              <a:rect l="l" t="t" r="r" b="b"/>
              <a:pathLst>
                <a:path w="10909" h="17147" extrusionOk="0">
                  <a:moveTo>
                    <a:pt x="6927" y="1"/>
                  </a:moveTo>
                  <a:cubicBezTo>
                    <a:pt x="6446" y="1"/>
                    <a:pt x="5908" y="65"/>
                    <a:pt x="5304" y="201"/>
                  </a:cubicBezTo>
                  <a:cubicBezTo>
                    <a:pt x="2436" y="835"/>
                    <a:pt x="1" y="4004"/>
                    <a:pt x="1" y="8674"/>
                  </a:cubicBezTo>
                  <a:cubicBezTo>
                    <a:pt x="1" y="13344"/>
                    <a:pt x="2369" y="17147"/>
                    <a:pt x="5304" y="17147"/>
                  </a:cubicBezTo>
                  <a:cubicBezTo>
                    <a:pt x="8273" y="17147"/>
                    <a:pt x="10908" y="13244"/>
                    <a:pt x="10908" y="8574"/>
                  </a:cubicBezTo>
                  <a:cubicBezTo>
                    <a:pt x="10908" y="4407"/>
                    <a:pt x="10908" y="1"/>
                    <a:pt x="69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4264875" y="3111825"/>
              <a:ext cx="191825" cy="222700"/>
            </a:xfrm>
            <a:custGeom>
              <a:avLst/>
              <a:gdLst/>
              <a:ahLst/>
              <a:cxnLst/>
              <a:rect l="l" t="t" r="r" b="b"/>
              <a:pathLst>
                <a:path w="7673" h="8908" extrusionOk="0">
                  <a:moveTo>
                    <a:pt x="1" y="1"/>
                  </a:moveTo>
                  <a:lnTo>
                    <a:pt x="1" y="8907"/>
                  </a:lnTo>
                  <a:lnTo>
                    <a:pt x="7673" y="8907"/>
                  </a:lnTo>
                  <a:lnTo>
                    <a:pt x="76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3214125" y="3080150"/>
              <a:ext cx="191825" cy="222675"/>
            </a:xfrm>
            <a:custGeom>
              <a:avLst/>
              <a:gdLst/>
              <a:ahLst/>
              <a:cxnLst/>
              <a:rect l="l" t="t" r="r" b="b"/>
              <a:pathLst>
                <a:path w="7673" h="8907" extrusionOk="0">
                  <a:moveTo>
                    <a:pt x="1" y="0"/>
                  </a:moveTo>
                  <a:lnTo>
                    <a:pt x="1" y="8907"/>
                  </a:lnTo>
                  <a:lnTo>
                    <a:pt x="7673" y="8907"/>
                  </a:lnTo>
                  <a:lnTo>
                    <a:pt x="76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785500" y="3220575"/>
              <a:ext cx="1055375" cy="528600"/>
            </a:xfrm>
            <a:custGeom>
              <a:avLst/>
              <a:gdLst/>
              <a:ahLst/>
              <a:cxnLst/>
              <a:rect l="l" t="t" r="r" b="b"/>
              <a:pathLst>
                <a:path w="42215" h="21144" extrusionOk="0">
                  <a:moveTo>
                    <a:pt x="19473" y="1"/>
                  </a:moveTo>
                  <a:cubicBezTo>
                    <a:pt x="6677" y="1"/>
                    <a:pt x="1372" y="3328"/>
                    <a:pt x="0" y="18701"/>
                  </a:cubicBezTo>
                  <a:cubicBezTo>
                    <a:pt x="0" y="18701"/>
                    <a:pt x="14428" y="21143"/>
                    <a:pt x="26365" y="21143"/>
                  </a:cubicBezTo>
                  <a:cubicBezTo>
                    <a:pt x="34931" y="21143"/>
                    <a:pt x="42214" y="19885"/>
                    <a:pt x="41964" y="15565"/>
                  </a:cubicBezTo>
                  <a:cubicBezTo>
                    <a:pt x="41363" y="5191"/>
                    <a:pt x="35359" y="321"/>
                    <a:pt x="21282" y="21"/>
                  </a:cubicBezTo>
                  <a:cubicBezTo>
                    <a:pt x="20663" y="8"/>
                    <a:pt x="20060" y="1"/>
                    <a:pt x="194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538650" y="3148275"/>
              <a:ext cx="755575" cy="540675"/>
            </a:xfrm>
            <a:custGeom>
              <a:avLst/>
              <a:gdLst/>
              <a:ahLst/>
              <a:cxnLst/>
              <a:rect l="l" t="t" r="r" b="b"/>
              <a:pathLst>
                <a:path w="30223" h="21627" extrusionOk="0">
                  <a:moveTo>
                    <a:pt x="20842" y="1"/>
                  </a:moveTo>
                  <a:cubicBezTo>
                    <a:pt x="20766" y="1"/>
                    <a:pt x="20691" y="4"/>
                    <a:pt x="20615" y="11"/>
                  </a:cubicBezTo>
                  <a:cubicBezTo>
                    <a:pt x="14911" y="478"/>
                    <a:pt x="468" y="6148"/>
                    <a:pt x="234" y="8583"/>
                  </a:cubicBezTo>
                  <a:cubicBezTo>
                    <a:pt x="1" y="11019"/>
                    <a:pt x="5538" y="21626"/>
                    <a:pt x="5538" y="21626"/>
                  </a:cubicBezTo>
                  <a:lnTo>
                    <a:pt x="30222" y="18090"/>
                  </a:lnTo>
                  <a:cubicBezTo>
                    <a:pt x="30222" y="18090"/>
                    <a:pt x="26422" y="1"/>
                    <a:pt x="208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556175" y="3212250"/>
              <a:ext cx="607125" cy="206800"/>
            </a:xfrm>
            <a:custGeom>
              <a:avLst/>
              <a:gdLst/>
              <a:ahLst/>
              <a:cxnLst/>
              <a:rect l="l" t="t" r="r" b="b"/>
              <a:pathLst>
                <a:path w="24285" h="8272" extrusionOk="0">
                  <a:moveTo>
                    <a:pt x="15661" y="267"/>
                  </a:moveTo>
                  <a:cubicBezTo>
                    <a:pt x="16039" y="267"/>
                    <a:pt x="16418" y="374"/>
                    <a:pt x="16712" y="587"/>
                  </a:cubicBezTo>
                  <a:cubicBezTo>
                    <a:pt x="16879" y="721"/>
                    <a:pt x="17046" y="921"/>
                    <a:pt x="17146" y="1121"/>
                  </a:cubicBezTo>
                  <a:cubicBezTo>
                    <a:pt x="17246" y="1321"/>
                    <a:pt x="17279" y="1555"/>
                    <a:pt x="17279" y="1788"/>
                  </a:cubicBezTo>
                  <a:cubicBezTo>
                    <a:pt x="17246" y="2222"/>
                    <a:pt x="17079" y="2689"/>
                    <a:pt x="16779" y="3056"/>
                  </a:cubicBezTo>
                  <a:cubicBezTo>
                    <a:pt x="16646" y="3255"/>
                    <a:pt x="16496" y="3447"/>
                    <a:pt x="16330" y="3626"/>
                  </a:cubicBezTo>
                  <a:lnTo>
                    <a:pt x="16330" y="3626"/>
                  </a:lnTo>
                  <a:cubicBezTo>
                    <a:pt x="15557" y="3290"/>
                    <a:pt x="14859" y="2807"/>
                    <a:pt x="14377" y="2155"/>
                  </a:cubicBezTo>
                  <a:cubicBezTo>
                    <a:pt x="14244" y="1955"/>
                    <a:pt x="14143" y="1721"/>
                    <a:pt x="14110" y="1521"/>
                  </a:cubicBezTo>
                  <a:cubicBezTo>
                    <a:pt x="14043" y="1288"/>
                    <a:pt x="14077" y="1054"/>
                    <a:pt x="14210" y="887"/>
                  </a:cubicBezTo>
                  <a:cubicBezTo>
                    <a:pt x="14310" y="721"/>
                    <a:pt x="14510" y="587"/>
                    <a:pt x="14711" y="487"/>
                  </a:cubicBezTo>
                  <a:cubicBezTo>
                    <a:pt x="14944" y="387"/>
                    <a:pt x="15178" y="320"/>
                    <a:pt x="15378" y="287"/>
                  </a:cubicBezTo>
                  <a:cubicBezTo>
                    <a:pt x="15471" y="274"/>
                    <a:pt x="15566" y="267"/>
                    <a:pt x="15661" y="267"/>
                  </a:cubicBezTo>
                  <a:close/>
                  <a:moveTo>
                    <a:pt x="5553" y="2751"/>
                  </a:moveTo>
                  <a:cubicBezTo>
                    <a:pt x="5570" y="2751"/>
                    <a:pt x="5587" y="2753"/>
                    <a:pt x="5604" y="2755"/>
                  </a:cubicBezTo>
                  <a:cubicBezTo>
                    <a:pt x="5804" y="2755"/>
                    <a:pt x="5971" y="2922"/>
                    <a:pt x="6138" y="3089"/>
                  </a:cubicBezTo>
                  <a:cubicBezTo>
                    <a:pt x="6305" y="3256"/>
                    <a:pt x="6438" y="3456"/>
                    <a:pt x="6571" y="3656"/>
                  </a:cubicBezTo>
                  <a:cubicBezTo>
                    <a:pt x="6838" y="4090"/>
                    <a:pt x="7038" y="4523"/>
                    <a:pt x="7138" y="4990"/>
                  </a:cubicBezTo>
                  <a:cubicBezTo>
                    <a:pt x="7205" y="5457"/>
                    <a:pt x="7138" y="5958"/>
                    <a:pt x="6872" y="6358"/>
                  </a:cubicBezTo>
                  <a:cubicBezTo>
                    <a:pt x="6847" y="6394"/>
                    <a:pt x="6822" y="6430"/>
                    <a:pt x="6796" y="6465"/>
                  </a:cubicBezTo>
                  <a:lnTo>
                    <a:pt x="6796" y="6465"/>
                  </a:lnTo>
                  <a:cubicBezTo>
                    <a:pt x="6192" y="6178"/>
                    <a:pt x="5675" y="5709"/>
                    <a:pt x="5371" y="5124"/>
                  </a:cubicBezTo>
                  <a:cubicBezTo>
                    <a:pt x="5137" y="4690"/>
                    <a:pt x="5037" y="4223"/>
                    <a:pt x="5037" y="3756"/>
                  </a:cubicBezTo>
                  <a:cubicBezTo>
                    <a:pt x="5037" y="3523"/>
                    <a:pt x="5070" y="3289"/>
                    <a:pt x="5137" y="3089"/>
                  </a:cubicBezTo>
                  <a:cubicBezTo>
                    <a:pt x="5228" y="2906"/>
                    <a:pt x="5376" y="2751"/>
                    <a:pt x="5553" y="2751"/>
                  </a:cubicBezTo>
                  <a:close/>
                  <a:moveTo>
                    <a:pt x="15655" y="1"/>
                  </a:moveTo>
                  <a:cubicBezTo>
                    <a:pt x="15551" y="1"/>
                    <a:pt x="15447" y="7"/>
                    <a:pt x="15344" y="20"/>
                  </a:cubicBezTo>
                  <a:cubicBezTo>
                    <a:pt x="15111" y="87"/>
                    <a:pt x="14844" y="154"/>
                    <a:pt x="14610" y="254"/>
                  </a:cubicBezTo>
                  <a:cubicBezTo>
                    <a:pt x="14377" y="354"/>
                    <a:pt x="14143" y="521"/>
                    <a:pt x="13977" y="754"/>
                  </a:cubicBezTo>
                  <a:cubicBezTo>
                    <a:pt x="13843" y="988"/>
                    <a:pt x="13810" y="1288"/>
                    <a:pt x="13877" y="1555"/>
                  </a:cubicBezTo>
                  <a:cubicBezTo>
                    <a:pt x="13943" y="1821"/>
                    <a:pt x="14043" y="2055"/>
                    <a:pt x="14210" y="2288"/>
                  </a:cubicBezTo>
                  <a:cubicBezTo>
                    <a:pt x="14707" y="2950"/>
                    <a:pt x="15431" y="3430"/>
                    <a:pt x="16195" y="3764"/>
                  </a:cubicBezTo>
                  <a:lnTo>
                    <a:pt x="16195" y="3764"/>
                  </a:lnTo>
                  <a:cubicBezTo>
                    <a:pt x="16065" y="3892"/>
                    <a:pt x="15926" y="4012"/>
                    <a:pt x="15778" y="4123"/>
                  </a:cubicBezTo>
                  <a:cubicBezTo>
                    <a:pt x="15011" y="4724"/>
                    <a:pt x="14143" y="5191"/>
                    <a:pt x="13276" y="5591"/>
                  </a:cubicBezTo>
                  <a:cubicBezTo>
                    <a:pt x="12376" y="5991"/>
                    <a:pt x="11442" y="6358"/>
                    <a:pt x="10508" y="6592"/>
                  </a:cubicBezTo>
                  <a:cubicBezTo>
                    <a:pt x="9900" y="6738"/>
                    <a:pt x="9292" y="6832"/>
                    <a:pt x="8684" y="6832"/>
                  </a:cubicBezTo>
                  <a:cubicBezTo>
                    <a:pt x="8325" y="6832"/>
                    <a:pt x="7965" y="6799"/>
                    <a:pt x="7605" y="6725"/>
                  </a:cubicBezTo>
                  <a:cubicBezTo>
                    <a:pt x="7381" y="6685"/>
                    <a:pt x="7160" y="6620"/>
                    <a:pt x="6948" y="6532"/>
                  </a:cubicBezTo>
                  <a:lnTo>
                    <a:pt x="6948" y="6532"/>
                  </a:lnTo>
                  <a:cubicBezTo>
                    <a:pt x="6967" y="6508"/>
                    <a:pt x="6986" y="6483"/>
                    <a:pt x="7005" y="6458"/>
                  </a:cubicBezTo>
                  <a:cubicBezTo>
                    <a:pt x="7305" y="6024"/>
                    <a:pt x="7405" y="5457"/>
                    <a:pt x="7305" y="4957"/>
                  </a:cubicBezTo>
                  <a:cubicBezTo>
                    <a:pt x="7205" y="4457"/>
                    <a:pt x="7005" y="3990"/>
                    <a:pt x="6738" y="3556"/>
                  </a:cubicBezTo>
                  <a:cubicBezTo>
                    <a:pt x="6638" y="3356"/>
                    <a:pt x="6471" y="3122"/>
                    <a:pt x="6305" y="2956"/>
                  </a:cubicBezTo>
                  <a:cubicBezTo>
                    <a:pt x="6138" y="2755"/>
                    <a:pt x="5938" y="2555"/>
                    <a:pt x="5604" y="2522"/>
                  </a:cubicBezTo>
                  <a:lnTo>
                    <a:pt x="5404" y="2522"/>
                  </a:lnTo>
                  <a:cubicBezTo>
                    <a:pt x="5337" y="2555"/>
                    <a:pt x="5237" y="2589"/>
                    <a:pt x="5204" y="2655"/>
                  </a:cubicBezTo>
                  <a:cubicBezTo>
                    <a:pt x="5070" y="2755"/>
                    <a:pt x="5004" y="2856"/>
                    <a:pt x="4937" y="2989"/>
                  </a:cubicBezTo>
                  <a:cubicBezTo>
                    <a:pt x="4803" y="3222"/>
                    <a:pt x="4770" y="3489"/>
                    <a:pt x="4770" y="3756"/>
                  </a:cubicBezTo>
                  <a:cubicBezTo>
                    <a:pt x="4770" y="4257"/>
                    <a:pt x="4904" y="4790"/>
                    <a:pt x="5137" y="5224"/>
                  </a:cubicBezTo>
                  <a:cubicBezTo>
                    <a:pt x="5452" y="5855"/>
                    <a:pt x="5996" y="6349"/>
                    <a:pt x="6624" y="6665"/>
                  </a:cubicBezTo>
                  <a:lnTo>
                    <a:pt x="6624" y="6665"/>
                  </a:lnTo>
                  <a:cubicBezTo>
                    <a:pt x="6383" y="6915"/>
                    <a:pt x="6086" y="7113"/>
                    <a:pt x="5771" y="7259"/>
                  </a:cubicBezTo>
                  <a:cubicBezTo>
                    <a:pt x="4904" y="7726"/>
                    <a:pt x="3903" y="7926"/>
                    <a:pt x="2935" y="8059"/>
                  </a:cubicBezTo>
                  <a:cubicBezTo>
                    <a:pt x="1968" y="8193"/>
                    <a:pt x="967" y="8259"/>
                    <a:pt x="0" y="8259"/>
                  </a:cubicBezTo>
                  <a:cubicBezTo>
                    <a:pt x="228" y="8267"/>
                    <a:pt x="459" y="8271"/>
                    <a:pt x="690" y="8271"/>
                  </a:cubicBezTo>
                  <a:cubicBezTo>
                    <a:pt x="1440" y="8271"/>
                    <a:pt x="2204" y="8228"/>
                    <a:pt x="2969" y="8126"/>
                  </a:cubicBezTo>
                  <a:cubicBezTo>
                    <a:pt x="3936" y="8026"/>
                    <a:pt x="4937" y="7826"/>
                    <a:pt x="5838" y="7392"/>
                  </a:cubicBezTo>
                  <a:cubicBezTo>
                    <a:pt x="6192" y="7240"/>
                    <a:pt x="6508" y="7011"/>
                    <a:pt x="6771" y="6735"/>
                  </a:cubicBezTo>
                  <a:lnTo>
                    <a:pt x="6771" y="6735"/>
                  </a:lnTo>
                  <a:cubicBezTo>
                    <a:pt x="7030" y="6851"/>
                    <a:pt x="7300" y="6937"/>
                    <a:pt x="7572" y="6992"/>
                  </a:cubicBezTo>
                  <a:cubicBezTo>
                    <a:pt x="7944" y="7066"/>
                    <a:pt x="8321" y="7099"/>
                    <a:pt x="8697" y="7099"/>
                  </a:cubicBezTo>
                  <a:cubicBezTo>
                    <a:pt x="9332" y="7099"/>
                    <a:pt x="9966" y="7005"/>
                    <a:pt x="10574" y="6858"/>
                  </a:cubicBezTo>
                  <a:cubicBezTo>
                    <a:pt x="11542" y="6625"/>
                    <a:pt x="12476" y="6258"/>
                    <a:pt x="13376" y="5858"/>
                  </a:cubicBezTo>
                  <a:cubicBezTo>
                    <a:pt x="14277" y="5457"/>
                    <a:pt x="15178" y="4957"/>
                    <a:pt x="15978" y="4323"/>
                  </a:cubicBezTo>
                  <a:cubicBezTo>
                    <a:pt x="16143" y="4188"/>
                    <a:pt x="16308" y="4040"/>
                    <a:pt x="16467" y="3877"/>
                  </a:cubicBezTo>
                  <a:lnTo>
                    <a:pt x="16467" y="3877"/>
                  </a:lnTo>
                  <a:cubicBezTo>
                    <a:pt x="16538" y="3905"/>
                    <a:pt x="16608" y="3931"/>
                    <a:pt x="16679" y="3956"/>
                  </a:cubicBezTo>
                  <a:cubicBezTo>
                    <a:pt x="17315" y="4184"/>
                    <a:pt x="17997" y="4302"/>
                    <a:pt x="18684" y="4302"/>
                  </a:cubicBezTo>
                  <a:cubicBezTo>
                    <a:pt x="19006" y="4302"/>
                    <a:pt x="19328" y="4276"/>
                    <a:pt x="19647" y="4223"/>
                  </a:cubicBezTo>
                  <a:cubicBezTo>
                    <a:pt x="20648" y="4056"/>
                    <a:pt x="21549" y="3623"/>
                    <a:pt x="22349" y="2989"/>
                  </a:cubicBezTo>
                  <a:cubicBezTo>
                    <a:pt x="23150" y="2389"/>
                    <a:pt x="23784" y="1621"/>
                    <a:pt x="24284" y="787"/>
                  </a:cubicBezTo>
                  <a:lnTo>
                    <a:pt x="24284" y="787"/>
                  </a:lnTo>
                  <a:cubicBezTo>
                    <a:pt x="23750" y="1588"/>
                    <a:pt x="23083" y="2355"/>
                    <a:pt x="22316" y="2956"/>
                  </a:cubicBezTo>
                  <a:cubicBezTo>
                    <a:pt x="21515" y="3523"/>
                    <a:pt x="20581" y="3956"/>
                    <a:pt x="19614" y="4090"/>
                  </a:cubicBezTo>
                  <a:cubicBezTo>
                    <a:pt x="19338" y="4128"/>
                    <a:pt x="19059" y="4147"/>
                    <a:pt x="18780" y="4147"/>
                  </a:cubicBezTo>
                  <a:cubicBezTo>
                    <a:pt x="18083" y="4147"/>
                    <a:pt x="17389" y="4028"/>
                    <a:pt x="16745" y="3790"/>
                  </a:cubicBezTo>
                  <a:cubicBezTo>
                    <a:pt x="16697" y="3772"/>
                    <a:pt x="16649" y="3755"/>
                    <a:pt x="16601" y="3736"/>
                  </a:cubicBezTo>
                  <a:lnTo>
                    <a:pt x="16601" y="3736"/>
                  </a:lnTo>
                  <a:cubicBezTo>
                    <a:pt x="16747" y="3577"/>
                    <a:pt x="16885" y="3406"/>
                    <a:pt x="17012" y="3222"/>
                  </a:cubicBezTo>
                  <a:cubicBezTo>
                    <a:pt x="17312" y="2822"/>
                    <a:pt x="17513" y="2322"/>
                    <a:pt x="17546" y="1788"/>
                  </a:cubicBezTo>
                  <a:cubicBezTo>
                    <a:pt x="17546" y="1521"/>
                    <a:pt x="17479" y="1254"/>
                    <a:pt x="17379" y="988"/>
                  </a:cubicBezTo>
                  <a:cubicBezTo>
                    <a:pt x="17246" y="754"/>
                    <a:pt x="17079" y="554"/>
                    <a:pt x="16845" y="387"/>
                  </a:cubicBezTo>
                  <a:cubicBezTo>
                    <a:pt x="16522" y="118"/>
                    <a:pt x="16090" y="1"/>
                    <a:pt x="156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2780500" y="3352225"/>
              <a:ext cx="442825" cy="151075"/>
            </a:xfrm>
            <a:custGeom>
              <a:avLst/>
              <a:gdLst/>
              <a:ahLst/>
              <a:cxnLst/>
              <a:rect l="l" t="t" r="r" b="b"/>
              <a:pathLst>
                <a:path w="17713" h="6043" extrusionOk="0">
                  <a:moveTo>
                    <a:pt x="11404" y="251"/>
                  </a:moveTo>
                  <a:cubicBezTo>
                    <a:pt x="11682" y="251"/>
                    <a:pt x="11952" y="325"/>
                    <a:pt x="12175" y="492"/>
                  </a:cubicBezTo>
                  <a:cubicBezTo>
                    <a:pt x="12409" y="659"/>
                    <a:pt x="12576" y="993"/>
                    <a:pt x="12576" y="1326"/>
                  </a:cubicBezTo>
                  <a:cubicBezTo>
                    <a:pt x="12542" y="1626"/>
                    <a:pt x="12409" y="1960"/>
                    <a:pt x="12209" y="2227"/>
                  </a:cubicBezTo>
                  <a:cubicBezTo>
                    <a:pt x="12110" y="2375"/>
                    <a:pt x="12002" y="2508"/>
                    <a:pt x="11883" y="2632"/>
                  </a:cubicBezTo>
                  <a:lnTo>
                    <a:pt x="11883" y="2632"/>
                  </a:lnTo>
                  <a:cubicBezTo>
                    <a:pt x="11339" y="2391"/>
                    <a:pt x="10842" y="2033"/>
                    <a:pt x="10508" y="1560"/>
                  </a:cubicBezTo>
                  <a:cubicBezTo>
                    <a:pt x="10341" y="1293"/>
                    <a:pt x="10207" y="926"/>
                    <a:pt x="10374" y="692"/>
                  </a:cubicBezTo>
                  <a:cubicBezTo>
                    <a:pt x="10474" y="559"/>
                    <a:pt x="10608" y="459"/>
                    <a:pt x="10741" y="392"/>
                  </a:cubicBezTo>
                  <a:cubicBezTo>
                    <a:pt x="10908" y="325"/>
                    <a:pt x="11075" y="292"/>
                    <a:pt x="11241" y="259"/>
                  </a:cubicBezTo>
                  <a:cubicBezTo>
                    <a:pt x="11296" y="253"/>
                    <a:pt x="11350" y="251"/>
                    <a:pt x="11404" y="251"/>
                  </a:cubicBezTo>
                  <a:close/>
                  <a:moveTo>
                    <a:pt x="4031" y="2054"/>
                  </a:moveTo>
                  <a:cubicBezTo>
                    <a:pt x="4044" y="2054"/>
                    <a:pt x="4057" y="2056"/>
                    <a:pt x="4070" y="2060"/>
                  </a:cubicBezTo>
                  <a:cubicBezTo>
                    <a:pt x="4203" y="2060"/>
                    <a:pt x="4370" y="2160"/>
                    <a:pt x="4470" y="2293"/>
                  </a:cubicBezTo>
                  <a:cubicBezTo>
                    <a:pt x="4570" y="2427"/>
                    <a:pt x="4703" y="2560"/>
                    <a:pt x="4770" y="2694"/>
                  </a:cubicBezTo>
                  <a:cubicBezTo>
                    <a:pt x="4970" y="2994"/>
                    <a:pt x="5104" y="3328"/>
                    <a:pt x="5170" y="3661"/>
                  </a:cubicBezTo>
                  <a:cubicBezTo>
                    <a:pt x="5237" y="3995"/>
                    <a:pt x="5204" y="4362"/>
                    <a:pt x="5004" y="4628"/>
                  </a:cubicBezTo>
                  <a:cubicBezTo>
                    <a:pt x="4991" y="4648"/>
                    <a:pt x="4977" y="4667"/>
                    <a:pt x="4964" y="4686"/>
                  </a:cubicBezTo>
                  <a:lnTo>
                    <a:pt x="4964" y="4686"/>
                  </a:lnTo>
                  <a:cubicBezTo>
                    <a:pt x="4540" y="4474"/>
                    <a:pt x="4176" y="4140"/>
                    <a:pt x="3970" y="3728"/>
                  </a:cubicBezTo>
                  <a:cubicBezTo>
                    <a:pt x="3803" y="3428"/>
                    <a:pt x="3703" y="3094"/>
                    <a:pt x="3703" y="2760"/>
                  </a:cubicBezTo>
                  <a:cubicBezTo>
                    <a:pt x="3703" y="2594"/>
                    <a:pt x="3736" y="2427"/>
                    <a:pt x="3803" y="2293"/>
                  </a:cubicBezTo>
                  <a:cubicBezTo>
                    <a:pt x="3861" y="2148"/>
                    <a:pt x="3944" y="2054"/>
                    <a:pt x="4031" y="2054"/>
                  </a:cubicBezTo>
                  <a:close/>
                  <a:moveTo>
                    <a:pt x="11484" y="1"/>
                  </a:moveTo>
                  <a:cubicBezTo>
                    <a:pt x="11390" y="1"/>
                    <a:pt x="11297" y="9"/>
                    <a:pt x="11208" y="25"/>
                  </a:cubicBezTo>
                  <a:cubicBezTo>
                    <a:pt x="11008" y="25"/>
                    <a:pt x="10808" y="92"/>
                    <a:pt x="10641" y="192"/>
                  </a:cubicBezTo>
                  <a:cubicBezTo>
                    <a:pt x="10474" y="259"/>
                    <a:pt x="10307" y="392"/>
                    <a:pt x="10174" y="559"/>
                  </a:cubicBezTo>
                  <a:cubicBezTo>
                    <a:pt x="10041" y="726"/>
                    <a:pt x="10041" y="959"/>
                    <a:pt x="10074" y="1159"/>
                  </a:cubicBezTo>
                  <a:cubicBezTo>
                    <a:pt x="10141" y="1359"/>
                    <a:pt x="10241" y="1526"/>
                    <a:pt x="10341" y="1693"/>
                  </a:cubicBezTo>
                  <a:cubicBezTo>
                    <a:pt x="10715" y="2174"/>
                    <a:pt x="11217" y="2526"/>
                    <a:pt x="11744" y="2767"/>
                  </a:cubicBezTo>
                  <a:lnTo>
                    <a:pt x="11744" y="2767"/>
                  </a:lnTo>
                  <a:cubicBezTo>
                    <a:pt x="11661" y="2844"/>
                    <a:pt x="11571" y="2919"/>
                    <a:pt x="11475" y="2994"/>
                  </a:cubicBezTo>
                  <a:cubicBezTo>
                    <a:pt x="10941" y="3428"/>
                    <a:pt x="10307" y="3761"/>
                    <a:pt x="9674" y="4061"/>
                  </a:cubicBezTo>
                  <a:cubicBezTo>
                    <a:pt x="9007" y="4362"/>
                    <a:pt x="8339" y="4595"/>
                    <a:pt x="7639" y="4795"/>
                  </a:cubicBezTo>
                  <a:cubicBezTo>
                    <a:pt x="7194" y="4884"/>
                    <a:pt x="6720" y="4958"/>
                    <a:pt x="6255" y="4958"/>
                  </a:cubicBezTo>
                  <a:cubicBezTo>
                    <a:pt x="6023" y="4958"/>
                    <a:pt x="5793" y="4940"/>
                    <a:pt x="5571" y="4895"/>
                  </a:cubicBezTo>
                  <a:cubicBezTo>
                    <a:pt x="5417" y="4865"/>
                    <a:pt x="5265" y="4818"/>
                    <a:pt x="5118" y="4757"/>
                  </a:cubicBezTo>
                  <a:lnTo>
                    <a:pt x="5118" y="4757"/>
                  </a:lnTo>
                  <a:cubicBezTo>
                    <a:pt x="5124" y="4747"/>
                    <a:pt x="5131" y="4738"/>
                    <a:pt x="5137" y="4729"/>
                  </a:cubicBezTo>
                  <a:cubicBezTo>
                    <a:pt x="5371" y="4428"/>
                    <a:pt x="5437" y="3995"/>
                    <a:pt x="5371" y="3628"/>
                  </a:cubicBezTo>
                  <a:cubicBezTo>
                    <a:pt x="5304" y="3261"/>
                    <a:pt x="5137" y="2927"/>
                    <a:pt x="4970" y="2594"/>
                  </a:cubicBezTo>
                  <a:cubicBezTo>
                    <a:pt x="4870" y="2427"/>
                    <a:pt x="4770" y="2293"/>
                    <a:pt x="4637" y="2127"/>
                  </a:cubicBezTo>
                  <a:cubicBezTo>
                    <a:pt x="4503" y="1993"/>
                    <a:pt x="4337" y="1860"/>
                    <a:pt x="4103" y="1826"/>
                  </a:cubicBezTo>
                  <a:lnTo>
                    <a:pt x="3936" y="1826"/>
                  </a:lnTo>
                  <a:cubicBezTo>
                    <a:pt x="3870" y="1860"/>
                    <a:pt x="3803" y="1893"/>
                    <a:pt x="3769" y="1927"/>
                  </a:cubicBezTo>
                  <a:cubicBezTo>
                    <a:pt x="3669" y="1993"/>
                    <a:pt x="3636" y="2093"/>
                    <a:pt x="3569" y="2193"/>
                  </a:cubicBezTo>
                  <a:cubicBezTo>
                    <a:pt x="3503" y="2360"/>
                    <a:pt x="3469" y="2560"/>
                    <a:pt x="3469" y="2760"/>
                  </a:cubicBezTo>
                  <a:cubicBezTo>
                    <a:pt x="3469" y="3127"/>
                    <a:pt x="3569" y="3528"/>
                    <a:pt x="3736" y="3861"/>
                  </a:cubicBezTo>
                  <a:cubicBezTo>
                    <a:pt x="3957" y="4303"/>
                    <a:pt x="4339" y="4657"/>
                    <a:pt x="4785" y="4894"/>
                  </a:cubicBezTo>
                  <a:lnTo>
                    <a:pt x="4785" y="4894"/>
                  </a:lnTo>
                  <a:cubicBezTo>
                    <a:pt x="4621" y="5057"/>
                    <a:pt x="4427" y="5184"/>
                    <a:pt x="4203" y="5296"/>
                  </a:cubicBezTo>
                  <a:cubicBezTo>
                    <a:pt x="3569" y="5629"/>
                    <a:pt x="2869" y="5763"/>
                    <a:pt x="2168" y="5896"/>
                  </a:cubicBezTo>
                  <a:cubicBezTo>
                    <a:pt x="1434" y="5996"/>
                    <a:pt x="734" y="6029"/>
                    <a:pt x="0" y="6029"/>
                  </a:cubicBezTo>
                  <a:cubicBezTo>
                    <a:pt x="197" y="6038"/>
                    <a:pt x="391" y="6043"/>
                    <a:pt x="584" y="6043"/>
                  </a:cubicBezTo>
                  <a:cubicBezTo>
                    <a:pt x="1112" y="6043"/>
                    <a:pt x="1631" y="6012"/>
                    <a:pt x="2168" y="5963"/>
                  </a:cubicBezTo>
                  <a:cubicBezTo>
                    <a:pt x="2902" y="5863"/>
                    <a:pt x="3603" y="5729"/>
                    <a:pt x="4270" y="5429"/>
                  </a:cubicBezTo>
                  <a:cubicBezTo>
                    <a:pt x="4508" y="5310"/>
                    <a:pt x="4747" y="5157"/>
                    <a:pt x="4936" y="4969"/>
                  </a:cubicBezTo>
                  <a:lnTo>
                    <a:pt x="4936" y="4969"/>
                  </a:lnTo>
                  <a:cubicBezTo>
                    <a:pt x="5119" y="5053"/>
                    <a:pt x="5310" y="5118"/>
                    <a:pt x="5504" y="5162"/>
                  </a:cubicBezTo>
                  <a:cubicBezTo>
                    <a:pt x="5773" y="5211"/>
                    <a:pt x="6047" y="5233"/>
                    <a:pt x="6321" y="5233"/>
                  </a:cubicBezTo>
                  <a:cubicBezTo>
                    <a:pt x="6792" y="5233"/>
                    <a:pt x="7262" y="5168"/>
                    <a:pt x="7706" y="5062"/>
                  </a:cubicBezTo>
                  <a:cubicBezTo>
                    <a:pt x="8439" y="4862"/>
                    <a:pt x="9107" y="4628"/>
                    <a:pt x="9774" y="4328"/>
                  </a:cubicBezTo>
                  <a:cubicBezTo>
                    <a:pt x="10441" y="4028"/>
                    <a:pt x="11108" y="3661"/>
                    <a:pt x="11675" y="3194"/>
                  </a:cubicBezTo>
                  <a:cubicBezTo>
                    <a:pt x="11801" y="3096"/>
                    <a:pt x="11915" y="2993"/>
                    <a:pt x="12022" y="2883"/>
                  </a:cubicBezTo>
                  <a:lnTo>
                    <a:pt x="12022" y="2883"/>
                  </a:lnTo>
                  <a:cubicBezTo>
                    <a:pt x="12062" y="2899"/>
                    <a:pt x="12102" y="2913"/>
                    <a:pt x="12142" y="2927"/>
                  </a:cubicBezTo>
                  <a:cubicBezTo>
                    <a:pt x="12632" y="3091"/>
                    <a:pt x="13155" y="3172"/>
                    <a:pt x="13665" y="3172"/>
                  </a:cubicBezTo>
                  <a:cubicBezTo>
                    <a:pt x="13884" y="3172"/>
                    <a:pt x="14100" y="3157"/>
                    <a:pt x="14310" y="3127"/>
                  </a:cubicBezTo>
                  <a:cubicBezTo>
                    <a:pt x="15044" y="2994"/>
                    <a:pt x="15711" y="2660"/>
                    <a:pt x="16312" y="2227"/>
                  </a:cubicBezTo>
                  <a:cubicBezTo>
                    <a:pt x="16879" y="1760"/>
                    <a:pt x="17346" y="1193"/>
                    <a:pt x="17713" y="592"/>
                  </a:cubicBezTo>
                  <a:lnTo>
                    <a:pt x="17713" y="592"/>
                  </a:lnTo>
                  <a:cubicBezTo>
                    <a:pt x="16946" y="1793"/>
                    <a:pt x="15745" y="2794"/>
                    <a:pt x="14310" y="2961"/>
                  </a:cubicBezTo>
                  <a:cubicBezTo>
                    <a:pt x="14096" y="3001"/>
                    <a:pt x="13879" y="3020"/>
                    <a:pt x="13661" y="3020"/>
                  </a:cubicBezTo>
                  <a:cubicBezTo>
                    <a:pt x="13167" y="3020"/>
                    <a:pt x="12672" y="2923"/>
                    <a:pt x="12209" y="2760"/>
                  </a:cubicBezTo>
                  <a:cubicBezTo>
                    <a:pt x="12191" y="2754"/>
                    <a:pt x="12173" y="2748"/>
                    <a:pt x="12155" y="2741"/>
                  </a:cubicBezTo>
                  <a:lnTo>
                    <a:pt x="12155" y="2741"/>
                  </a:lnTo>
                  <a:cubicBezTo>
                    <a:pt x="12254" y="2631"/>
                    <a:pt x="12348" y="2515"/>
                    <a:pt x="12442" y="2394"/>
                  </a:cubicBezTo>
                  <a:cubicBezTo>
                    <a:pt x="12642" y="2093"/>
                    <a:pt x="12809" y="1726"/>
                    <a:pt x="12843" y="1326"/>
                  </a:cubicBezTo>
                  <a:cubicBezTo>
                    <a:pt x="12843" y="926"/>
                    <a:pt x="12642" y="492"/>
                    <a:pt x="12309" y="259"/>
                  </a:cubicBezTo>
                  <a:cubicBezTo>
                    <a:pt x="12082" y="82"/>
                    <a:pt x="11778" y="1"/>
                    <a:pt x="114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4547575" y="3210675"/>
              <a:ext cx="597950" cy="438225"/>
            </a:xfrm>
            <a:custGeom>
              <a:avLst/>
              <a:gdLst/>
              <a:ahLst/>
              <a:cxnLst/>
              <a:rect l="l" t="t" r="r" b="b"/>
              <a:pathLst>
                <a:path w="23918" h="17529" extrusionOk="0">
                  <a:moveTo>
                    <a:pt x="18626" y="1"/>
                  </a:moveTo>
                  <a:cubicBezTo>
                    <a:pt x="13513" y="1"/>
                    <a:pt x="1473" y="3070"/>
                    <a:pt x="768" y="5153"/>
                  </a:cubicBezTo>
                  <a:cubicBezTo>
                    <a:pt x="1" y="7322"/>
                    <a:pt x="1902" y="17529"/>
                    <a:pt x="1902" y="17529"/>
                  </a:cubicBezTo>
                  <a:lnTo>
                    <a:pt x="22617" y="17462"/>
                  </a:lnTo>
                  <a:cubicBezTo>
                    <a:pt x="22617" y="17462"/>
                    <a:pt x="23918" y="283"/>
                    <a:pt x="19215" y="16"/>
                  </a:cubicBezTo>
                  <a:cubicBezTo>
                    <a:pt x="19031" y="6"/>
                    <a:pt x="18834" y="1"/>
                    <a:pt x="18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4561750" y="3254450"/>
              <a:ext cx="534575" cy="143450"/>
            </a:xfrm>
            <a:custGeom>
              <a:avLst/>
              <a:gdLst/>
              <a:ahLst/>
              <a:cxnLst/>
              <a:rect l="l" t="t" r="r" b="b"/>
              <a:pathLst>
                <a:path w="21383" h="5738" extrusionOk="0">
                  <a:moveTo>
                    <a:pt x="14378" y="267"/>
                  </a:moveTo>
                  <a:cubicBezTo>
                    <a:pt x="14778" y="267"/>
                    <a:pt x="15145" y="467"/>
                    <a:pt x="15345" y="767"/>
                  </a:cubicBezTo>
                  <a:cubicBezTo>
                    <a:pt x="15545" y="1101"/>
                    <a:pt x="15545" y="1534"/>
                    <a:pt x="15412" y="1901"/>
                  </a:cubicBezTo>
                  <a:cubicBezTo>
                    <a:pt x="15312" y="2268"/>
                    <a:pt x="15045" y="2602"/>
                    <a:pt x="14745" y="2902"/>
                  </a:cubicBezTo>
                  <a:cubicBezTo>
                    <a:pt x="14601" y="3064"/>
                    <a:pt x="14439" y="3215"/>
                    <a:pt x="14262" y="3352"/>
                  </a:cubicBezTo>
                  <a:lnTo>
                    <a:pt x="14262" y="3352"/>
                  </a:lnTo>
                  <a:cubicBezTo>
                    <a:pt x="13701" y="2927"/>
                    <a:pt x="13241" y="2350"/>
                    <a:pt x="13044" y="1701"/>
                  </a:cubicBezTo>
                  <a:cubicBezTo>
                    <a:pt x="13010" y="1501"/>
                    <a:pt x="12977" y="1301"/>
                    <a:pt x="13010" y="1101"/>
                  </a:cubicBezTo>
                  <a:cubicBezTo>
                    <a:pt x="13044" y="934"/>
                    <a:pt x="13144" y="734"/>
                    <a:pt x="13277" y="634"/>
                  </a:cubicBezTo>
                  <a:cubicBezTo>
                    <a:pt x="13544" y="367"/>
                    <a:pt x="13978" y="267"/>
                    <a:pt x="14378" y="267"/>
                  </a:cubicBezTo>
                  <a:close/>
                  <a:moveTo>
                    <a:pt x="5796" y="1229"/>
                  </a:moveTo>
                  <a:cubicBezTo>
                    <a:pt x="5810" y="1229"/>
                    <a:pt x="5825" y="1231"/>
                    <a:pt x="5838" y="1234"/>
                  </a:cubicBezTo>
                  <a:cubicBezTo>
                    <a:pt x="5972" y="1268"/>
                    <a:pt x="6105" y="1434"/>
                    <a:pt x="6205" y="1601"/>
                  </a:cubicBezTo>
                  <a:cubicBezTo>
                    <a:pt x="6239" y="1701"/>
                    <a:pt x="6272" y="1801"/>
                    <a:pt x="6305" y="1901"/>
                  </a:cubicBezTo>
                  <a:cubicBezTo>
                    <a:pt x="6339" y="2001"/>
                    <a:pt x="6372" y="2068"/>
                    <a:pt x="6406" y="2202"/>
                  </a:cubicBezTo>
                  <a:cubicBezTo>
                    <a:pt x="6506" y="2602"/>
                    <a:pt x="6572" y="3002"/>
                    <a:pt x="6539" y="3436"/>
                  </a:cubicBezTo>
                  <a:cubicBezTo>
                    <a:pt x="6472" y="3836"/>
                    <a:pt x="6339" y="4236"/>
                    <a:pt x="6072" y="4537"/>
                  </a:cubicBezTo>
                  <a:cubicBezTo>
                    <a:pt x="6024" y="4597"/>
                    <a:pt x="5972" y="4653"/>
                    <a:pt x="5917" y="4706"/>
                  </a:cubicBezTo>
                  <a:lnTo>
                    <a:pt x="5917" y="4706"/>
                  </a:lnTo>
                  <a:cubicBezTo>
                    <a:pt x="5477" y="4344"/>
                    <a:pt x="5175" y="3823"/>
                    <a:pt x="5105" y="3236"/>
                  </a:cubicBezTo>
                  <a:cubicBezTo>
                    <a:pt x="5038" y="2835"/>
                    <a:pt x="5071" y="2435"/>
                    <a:pt x="5171" y="2035"/>
                  </a:cubicBezTo>
                  <a:cubicBezTo>
                    <a:pt x="5238" y="1835"/>
                    <a:pt x="5305" y="1635"/>
                    <a:pt x="5438" y="1501"/>
                  </a:cubicBezTo>
                  <a:cubicBezTo>
                    <a:pt x="5528" y="1352"/>
                    <a:pt x="5671" y="1229"/>
                    <a:pt x="5796" y="1229"/>
                  </a:cubicBezTo>
                  <a:close/>
                  <a:moveTo>
                    <a:pt x="14378" y="0"/>
                  </a:moveTo>
                  <a:cubicBezTo>
                    <a:pt x="14144" y="0"/>
                    <a:pt x="13911" y="33"/>
                    <a:pt x="13711" y="100"/>
                  </a:cubicBezTo>
                  <a:cubicBezTo>
                    <a:pt x="13477" y="167"/>
                    <a:pt x="13277" y="267"/>
                    <a:pt x="13110" y="434"/>
                  </a:cubicBezTo>
                  <a:cubicBezTo>
                    <a:pt x="12910" y="600"/>
                    <a:pt x="12810" y="834"/>
                    <a:pt x="12777" y="1067"/>
                  </a:cubicBezTo>
                  <a:cubicBezTo>
                    <a:pt x="12743" y="1301"/>
                    <a:pt x="12777" y="1534"/>
                    <a:pt x="12843" y="1768"/>
                  </a:cubicBezTo>
                  <a:cubicBezTo>
                    <a:pt x="13061" y="2474"/>
                    <a:pt x="13522" y="3048"/>
                    <a:pt x="14100" y="3471"/>
                  </a:cubicBezTo>
                  <a:lnTo>
                    <a:pt x="14100" y="3471"/>
                  </a:lnTo>
                  <a:cubicBezTo>
                    <a:pt x="13996" y="3542"/>
                    <a:pt x="13888" y="3609"/>
                    <a:pt x="13777" y="3669"/>
                  </a:cubicBezTo>
                  <a:cubicBezTo>
                    <a:pt x="13077" y="4103"/>
                    <a:pt x="12276" y="4437"/>
                    <a:pt x="11476" y="4670"/>
                  </a:cubicBezTo>
                  <a:cubicBezTo>
                    <a:pt x="10675" y="4937"/>
                    <a:pt x="9841" y="5137"/>
                    <a:pt x="9007" y="5270"/>
                  </a:cubicBezTo>
                  <a:cubicBezTo>
                    <a:pt x="8702" y="5307"/>
                    <a:pt x="8392" y="5330"/>
                    <a:pt x="8085" y="5330"/>
                  </a:cubicBezTo>
                  <a:cubicBezTo>
                    <a:pt x="7552" y="5330"/>
                    <a:pt x="7025" y="5261"/>
                    <a:pt x="6539" y="5070"/>
                  </a:cubicBezTo>
                  <a:cubicBezTo>
                    <a:pt x="6365" y="5002"/>
                    <a:pt x="6201" y="4913"/>
                    <a:pt x="6050" y="4807"/>
                  </a:cubicBezTo>
                  <a:lnTo>
                    <a:pt x="6050" y="4807"/>
                  </a:lnTo>
                  <a:cubicBezTo>
                    <a:pt x="6104" y="4754"/>
                    <a:pt x="6156" y="4697"/>
                    <a:pt x="6205" y="4637"/>
                  </a:cubicBezTo>
                  <a:cubicBezTo>
                    <a:pt x="6472" y="4303"/>
                    <a:pt x="6672" y="3869"/>
                    <a:pt x="6706" y="3436"/>
                  </a:cubicBezTo>
                  <a:cubicBezTo>
                    <a:pt x="6772" y="3002"/>
                    <a:pt x="6706" y="2569"/>
                    <a:pt x="6606" y="2135"/>
                  </a:cubicBezTo>
                  <a:cubicBezTo>
                    <a:pt x="6572" y="2035"/>
                    <a:pt x="6539" y="1935"/>
                    <a:pt x="6506" y="1835"/>
                  </a:cubicBezTo>
                  <a:cubicBezTo>
                    <a:pt x="6472" y="1701"/>
                    <a:pt x="6439" y="1601"/>
                    <a:pt x="6372" y="1501"/>
                  </a:cubicBezTo>
                  <a:cubicBezTo>
                    <a:pt x="6272" y="1301"/>
                    <a:pt x="6172" y="1067"/>
                    <a:pt x="5872" y="1001"/>
                  </a:cubicBezTo>
                  <a:cubicBezTo>
                    <a:pt x="5850" y="998"/>
                    <a:pt x="5828" y="997"/>
                    <a:pt x="5807" y="997"/>
                  </a:cubicBezTo>
                  <a:cubicBezTo>
                    <a:pt x="5542" y="997"/>
                    <a:pt x="5362" y="1182"/>
                    <a:pt x="5238" y="1368"/>
                  </a:cubicBezTo>
                  <a:cubicBezTo>
                    <a:pt x="5105" y="1534"/>
                    <a:pt x="5005" y="1768"/>
                    <a:pt x="4938" y="1968"/>
                  </a:cubicBezTo>
                  <a:cubicBezTo>
                    <a:pt x="4804" y="2402"/>
                    <a:pt x="4771" y="2835"/>
                    <a:pt x="4838" y="3302"/>
                  </a:cubicBezTo>
                  <a:cubicBezTo>
                    <a:pt x="4904" y="3736"/>
                    <a:pt x="5071" y="4170"/>
                    <a:pt x="5371" y="4503"/>
                  </a:cubicBezTo>
                  <a:cubicBezTo>
                    <a:pt x="5472" y="4642"/>
                    <a:pt x="5587" y="4766"/>
                    <a:pt x="5715" y="4876"/>
                  </a:cubicBezTo>
                  <a:lnTo>
                    <a:pt x="5715" y="4876"/>
                  </a:lnTo>
                  <a:cubicBezTo>
                    <a:pt x="5515" y="5023"/>
                    <a:pt x="5293" y="5136"/>
                    <a:pt x="5071" y="5237"/>
                  </a:cubicBezTo>
                  <a:cubicBezTo>
                    <a:pt x="4271" y="5571"/>
                    <a:pt x="3403" y="5637"/>
                    <a:pt x="2569" y="5671"/>
                  </a:cubicBezTo>
                  <a:cubicBezTo>
                    <a:pt x="1702" y="5671"/>
                    <a:pt x="868" y="5604"/>
                    <a:pt x="1" y="5471"/>
                  </a:cubicBezTo>
                  <a:lnTo>
                    <a:pt x="1" y="5471"/>
                  </a:lnTo>
                  <a:cubicBezTo>
                    <a:pt x="868" y="5637"/>
                    <a:pt x="1702" y="5737"/>
                    <a:pt x="2569" y="5737"/>
                  </a:cubicBezTo>
                  <a:cubicBezTo>
                    <a:pt x="3403" y="5737"/>
                    <a:pt x="4304" y="5671"/>
                    <a:pt x="5105" y="5371"/>
                  </a:cubicBezTo>
                  <a:cubicBezTo>
                    <a:pt x="5361" y="5285"/>
                    <a:pt x="5617" y="5159"/>
                    <a:pt x="5848" y="4982"/>
                  </a:cubicBezTo>
                  <a:lnTo>
                    <a:pt x="5848" y="4982"/>
                  </a:lnTo>
                  <a:cubicBezTo>
                    <a:pt x="6026" y="5114"/>
                    <a:pt x="6224" y="5221"/>
                    <a:pt x="6439" y="5304"/>
                  </a:cubicBezTo>
                  <a:cubicBezTo>
                    <a:pt x="6978" y="5519"/>
                    <a:pt x="7544" y="5596"/>
                    <a:pt x="8112" y="5596"/>
                  </a:cubicBezTo>
                  <a:cubicBezTo>
                    <a:pt x="8423" y="5596"/>
                    <a:pt x="8734" y="5573"/>
                    <a:pt x="9041" y="5537"/>
                  </a:cubicBezTo>
                  <a:cubicBezTo>
                    <a:pt x="9908" y="5437"/>
                    <a:pt x="10742" y="5237"/>
                    <a:pt x="11543" y="4970"/>
                  </a:cubicBezTo>
                  <a:cubicBezTo>
                    <a:pt x="12376" y="4703"/>
                    <a:pt x="13177" y="4370"/>
                    <a:pt x="13911" y="3903"/>
                  </a:cubicBezTo>
                  <a:cubicBezTo>
                    <a:pt x="14050" y="3815"/>
                    <a:pt x="14188" y="3721"/>
                    <a:pt x="14324" y="3624"/>
                  </a:cubicBezTo>
                  <a:lnTo>
                    <a:pt x="14324" y="3624"/>
                  </a:lnTo>
                  <a:cubicBezTo>
                    <a:pt x="14385" y="3663"/>
                    <a:pt x="14448" y="3700"/>
                    <a:pt x="14511" y="3736"/>
                  </a:cubicBezTo>
                  <a:cubicBezTo>
                    <a:pt x="15142" y="4138"/>
                    <a:pt x="15897" y="4317"/>
                    <a:pt x="16647" y="4317"/>
                  </a:cubicBezTo>
                  <a:cubicBezTo>
                    <a:pt x="16770" y="4317"/>
                    <a:pt x="16892" y="4312"/>
                    <a:pt x="17013" y="4303"/>
                  </a:cubicBezTo>
                  <a:cubicBezTo>
                    <a:pt x="17880" y="4236"/>
                    <a:pt x="18714" y="3936"/>
                    <a:pt x="19415" y="3469"/>
                  </a:cubicBezTo>
                  <a:cubicBezTo>
                    <a:pt x="20149" y="3036"/>
                    <a:pt x="20782" y="2435"/>
                    <a:pt x="21382" y="1802"/>
                  </a:cubicBezTo>
                  <a:lnTo>
                    <a:pt x="21382" y="1802"/>
                  </a:lnTo>
                  <a:cubicBezTo>
                    <a:pt x="20782" y="2435"/>
                    <a:pt x="20115" y="2969"/>
                    <a:pt x="19381" y="3402"/>
                  </a:cubicBezTo>
                  <a:cubicBezTo>
                    <a:pt x="18648" y="3836"/>
                    <a:pt x="17847" y="4136"/>
                    <a:pt x="16980" y="4170"/>
                  </a:cubicBezTo>
                  <a:cubicBezTo>
                    <a:pt x="16920" y="4172"/>
                    <a:pt x="16861" y="4173"/>
                    <a:pt x="16801" y="4173"/>
                  </a:cubicBezTo>
                  <a:cubicBezTo>
                    <a:pt x="16027" y="4173"/>
                    <a:pt x="15259" y="3972"/>
                    <a:pt x="14578" y="3569"/>
                  </a:cubicBezTo>
                  <a:cubicBezTo>
                    <a:pt x="14545" y="3549"/>
                    <a:pt x="14513" y="3528"/>
                    <a:pt x="14480" y="3507"/>
                  </a:cubicBezTo>
                  <a:lnTo>
                    <a:pt x="14480" y="3507"/>
                  </a:lnTo>
                  <a:cubicBezTo>
                    <a:pt x="14645" y="3379"/>
                    <a:pt x="14803" y="3245"/>
                    <a:pt x="14945" y="3102"/>
                  </a:cubicBezTo>
                  <a:cubicBezTo>
                    <a:pt x="15245" y="2769"/>
                    <a:pt x="15545" y="2435"/>
                    <a:pt x="15679" y="1968"/>
                  </a:cubicBezTo>
                  <a:cubicBezTo>
                    <a:pt x="15812" y="1568"/>
                    <a:pt x="15846" y="1034"/>
                    <a:pt x="15579" y="634"/>
                  </a:cubicBezTo>
                  <a:cubicBezTo>
                    <a:pt x="15312" y="234"/>
                    <a:pt x="14845" y="0"/>
                    <a:pt x="143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4722700" y="3395375"/>
              <a:ext cx="389475" cy="105100"/>
            </a:xfrm>
            <a:custGeom>
              <a:avLst/>
              <a:gdLst/>
              <a:ahLst/>
              <a:cxnLst/>
              <a:rect l="l" t="t" r="r" b="b"/>
              <a:pathLst>
                <a:path w="15579" h="4204" extrusionOk="0">
                  <a:moveTo>
                    <a:pt x="10475" y="234"/>
                  </a:moveTo>
                  <a:cubicBezTo>
                    <a:pt x="10742" y="267"/>
                    <a:pt x="11009" y="367"/>
                    <a:pt x="11142" y="601"/>
                  </a:cubicBezTo>
                  <a:cubicBezTo>
                    <a:pt x="11309" y="834"/>
                    <a:pt x="11276" y="1135"/>
                    <a:pt x="11176" y="1368"/>
                  </a:cubicBezTo>
                  <a:cubicBezTo>
                    <a:pt x="11049" y="1798"/>
                    <a:pt x="10731" y="2132"/>
                    <a:pt x="10367" y="2399"/>
                  </a:cubicBezTo>
                  <a:lnTo>
                    <a:pt x="10367" y="2399"/>
                  </a:lnTo>
                  <a:cubicBezTo>
                    <a:pt x="9987" y="2089"/>
                    <a:pt x="9676" y="1695"/>
                    <a:pt x="9541" y="1235"/>
                  </a:cubicBezTo>
                  <a:cubicBezTo>
                    <a:pt x="9474" y="968"/>
                    <a:pt x="9508" y="668"/>
                    <a:pt x="9674" y="501"/>
                  </a:cubicBezTo>
                  <a:cubicBezTo>
                    <a:pt x="9775" y="401"/>
                    <a:pt x="9908" y="334"/>
                    <a:pt x="10041" y="301"/>
                  </a:cubicBezTo>
                  <a:lnTo>
                    <a:pt x="10242" y="234"/>
                  </a:lnTo>
                  <a:close/>
                  <a:moveTo>
                    <a:pt x="4237" y="934"/>
                  </a:moveTo>
                  <a:cubicBezTo>
                    <a:pt x="4337" y="934"/>
                    <a:pt x="4437" y="1068"/>
                    <a:pt x="4471" y="1201"/>
                  </a:cubicBezTo>
                  <a:cubicBezTo>
                    <a:pt x="4537" y="1335"/>
                    <a:pt x="4604" y="1468"/>
                    <a:pt x="4638" y="1602"/>
                  </a:cubicBezTo>
                  <a:cubicBezTo>
                    <a:pt x="4704" y="1902"/>
                    <a:pt x="4738" y="2202"/>
                    <a:pt x="4738" y="2502"/>
                  </a:cubicBezTo>
                  <a:cubicBezTo>
                    <a:pt x="4704" y="2802"/>
                    <a:pt x="4604" y="3069"/>
                    <a:pt x="4404" y="3303"/>
                  </a:cubicBezTo>
                  <a:cubicBezTo>
                    <a:pt x="4372" y="3340"/>
                    <a:pt x="4339" y="3375"/>
                    <a:pt x="4304" y="3409"/>
                  </a:cubicBezTo>
                  <a:lnTo>
                    <a:pt x="4304" y="3409"/>
                  </a:lnTo>
                  <a:cubicBezTo>
                    <a:pt x="3991" y="3155"/>
                    <a:pt x="3783" y="2786"/>
                    <a:pt x="3737" y="2369"/>
                  </a:cubicBezTo>
                  <a:cubicBezTo>
                    <a:pt x="3704" y="2069"/>
                    <a:pt x="3737" y="1768"/>
                    <a:pt x="3804" y="1501"/>
                  </a:cubicBezTo>
                  <a:cubicBezTo>
                    <a:pt x="3837" y="1368"/>
                    <a:pt x="3904" y="1235"/>
                    <a:pt x="3970" y="1101"/>
                  </a:cubicBezTo>
                  <a:cubicBezTo>
                    <a:pt x="4037" y="1001"/>
                    <a:pt x="4171" y="934"/>
                    <a:pt x="4237" y="934"/>
                  </a:cubicBezTo>
                  <a:close/>
                  <a:moveTo>
                    <a:pt x="10208" y="0"/>
                  </a:moveTo>
                  <a:lnTo>
                    <a:pt x="9975" y="67"/>
                  </a:lnTo>
                  <a:cubicBezTo>
                    <a:pt x="9808" y="100"/>
                    <a:pt x="9641" y="201"/>
                    <a:pt x="9508" y="301"/>
                  </a:cubicBezTo>
                  <a:cubicBezTo>
                    <a:pt x="9374" y="434"/>
                    <a:pt x="9308" y="601"/>
                    <a:pt x="9274" y="801"/>
                  </a:cubicBezTo>
                  <a:cubicBezTo>
                    <a:pt x="9241" y="968"/>
                    <a:pt x="9274" y="1135"/>
                    <a:pt x="9308" y="1301"/>
                  </a:cubicBezTo>
                  <a:cubicBezTo>
                    <a:pt x="9463" y="1793"/>
                    <a:pt x="9799" y="2205"/>
                    <a:pt x="10192" y="2521"/>
                  </a:cubicBezTo>
                  <a:lnTo>
                    <a:pt x="10192" y="2521"/>
                  </a:lnTo>
                  <a:cubicBezTo>
                    <a:pt x="10131" y="2560"/>
                    <a:pt x="10069" y="2599"/>
                    <a:pt x="10008" y="2636"/>
                  </a:cubicBezTo>
                  <a:lnTo>
                    <a:pt x="9608" y="2869"/>
                  </a:lnTo>
                  <a:lnTo>
                    <a:pt x="9207" y="3069"/>
                  </a:lnTo>
                  <a:cubicBezTo>
                    <a:pt x="8907" y="3203"/>
                    <a:pt x="8607" y="3269"/>
                    <a:pt x="8340" y="3369"/>
                  </a:cubicBezTo>
                  <a:cubicBezTo>
                    <a:pt x="8040" y="3503"/>
                    <a:pt x="7740" y="3536"/>
                    <a:pt x="7440" y="3636"/>
                  </a:cubicBezTo>
                  <a:cubicBezTo>
                    <a:pt x="7139" y="3703"/>
                    <a:pt x="6839" y="3770"/>
                    <a:pt x="6539" y="3803"/>
                  </a:cubicBezTo>
                  <a:cubicBezTo>
                    <a:pt x="6319" y="3828"/>
                    <a:pt x="6095" y="3843"/>
                    <a:pt x="5873" y="3843"/>
                  </a:cubicBezTo>
                  <a:cubicBezTo>
                    <a:pt x="5488" y="3843"/>
                    <a:pt x="5109" y="3797"/>
                    <a:pt x="4771" y="3670"/>
                  </a:cubicBezTo>
                  <a:cubicBezTo>
                    <a:pt x="4652" y="3628"/>
                    <a:pt x="4541" y="3573"/>
                    <a:pt x="4439" y="3507"/>
                  </a:cubicBezTo>
                  <a:lnTo>
                    <a:pt x="4439" y="3507"/>
                  </a:lnTo>
                  <a:cubicBezTo>
                    <a:pt x="4473" y="3474"/>
                    <a:pt x="4506" y="3439"/>
                    <a:pt x="4537" y="3403"/>
                  </a:cubicBezTo>
                  <a:cubicBezTo>
                    <a:pt x="4738" y="3169"/>
                    <a:pt x="4871" y="2836"/>
                    <a:pt x="4904" y="2536"/>
                  </a:cubicBezTo>
                  <a:cubicBezTo>
                    <a:pt x="4938" y="2202"/>
                    <a:pt x="4904" y="1868"/>
                    <a:pt x="4838" y="1568"/>
                  </a:cubicBezTo>
                  <a:cubicBezTo>
                    <a:pt x="4804" y="1401"/>
                    <a:pt x="4738" y="1268"/>
                    <a:pt x="4671" y="1101"/>
                  </a:cubicBezTo>
                  <a:cubicBezTo>
                    <a:pt x="4604" y="968"/>
                    <a:pt x="4504" y="768"/>
                    <a:pt x="4271" y="701"/>
                  </a:cubicBezTo>
                  <a:cubicBezTo>
                    <a:pt x="4250" y="698"/>
                    <a:pt x="4230" y="697"/>
                    <a:pt x="4211" y="697"/>
                  </a:cubicBezTo>
                  <a:cubicBezTo>
                    <a:pt x="4008" y="697"/>
                    <a:pt x="3862" y="846"/>
                    <a:pt x="3770" y="968"/>
                  </a:cubicBezTo>
                  <a:cubicBezTo>
                    <a:pt x="3670" y="1101"/>
                    <a:pt x="3603" y="1268"/>
                    <a:pt x="3570" y="1435"/>
                  </a:cubicBezTo>
                  <a:cubicBezTo>
                    <a:pt x="3470" y="1735"/>
                    <a:pt x="3437" y="2069"/>
                    <a:pt x="3503" y="2402"/>
                  </a:cubicBezTo>
                  <a:cubicBezTo>
                    <a:pt x="3548" y="2852"/>
                    <a:pt x="3775" y="3271"/>
                    <a:pt x="4112" y="3568"/>
                  </a:cubicBezTo>
                  <a:lnTo>
                    <a:pt x="4112" y="3568"/>
                  </a:lnTo>
                  <a:cubicBezTo>
                    <a:pt x="3973" y="3668"/>
                    <a:pt x="3822" y="3746"/>
                    <a:pt x="3670" y="3803"/>
                  </a:cubicBezTo>
                  <a:cubicBezTo>
                    <a:pt x="3103" y="4037"/>
                    <a:pt x="2469" y="4103"/>
                    <a:pt x="1869" y="4137"/>
                  </a:cubicBezTo>
                  <a:cubicBezTo>
                    <a:pt x="1235" y="4137"/>
                    <a:pt x="635" y="4103"/>
                    <a:pt x="1" y="4003"/>
                  </a:cubicBezTo>
                  <a:lnTo>
                    <a:pt x="1" y="4003"/>
                  </a:lnTo>
                  <a:cubicBezTo>
                    <a:pt x="601" y="4103"/>
                    <a:pt x="1235" y="4203"/>
                    <a:pt x="1869" y="4203"/>
                  </a:cubicBezTo>
                  <a:cubicBezTo>
                    <a:pt x="2469" y="4203"/>
                    <a:pt x="3136" y="4170"/>
                    <a:pt x="3737" y="3937"/>
                  </a:cubicBezTo>
                  <a:cubicBezTo>
                    <a:pt x="3900" y="3875"/>
                    <a:pt x="4075" y="3790"/>
                    <a:pt x="4240" y="3671"/>
                  </a:cubicBezTo>
                  <a:lnTo>
                    <a:pt x="4240" y="3671"/>
                  </a:lnTo>
                  <a:cubicBezTo>
                    <a:pt x="4372" y="3767"/>
                    <a:pt x="4516" y="3846"/>
                    <a:pt x="4671" y="3903"/>
                  </a:cubicBezTo>
                  <a:cubicBezTo>
                    <a:pt x="5071" y="4081"/>
                    <a:pt x="5501" y="4140"/>
                    <a:pt x="5931" y="4140"/>
                  </a:cubicBezTo>
                  <a:cubicBezTo>
                    <a:pt x="6146" y="4140"/>
                    <a:pt x="6361" y="4126"/>
                    <a:pt x="6572" y="4103"/>
                  </a:cubicBezTo>
                  <a:cubicBezTo>
                    <a:pt x="6906" y="4037"/>
                    <a:pt x="7206" y="4003"/>
                    <a:pt x="7506" y="3903"/>
                  </a:cubicBezTo>
                  <a:cubicBezTo>
                    <a:pt x="7806" y="3836"/>
                    <a:pt x="8107" y="3770"/>
                    <a:pt x="8407" y="3670"/>
                  </a:cubicBezTo>
                  <a:cubicBezTo>
                    <a:pt x="8707" y="3570"/>
                    <a:pt x="9007" y="3470"/>
                    <a:pt x="9308" y="3336"/>
                  </a:cubicBezTo>
                  <a:lnTo>
                    <a:pt x="9741" y="3136"/>
                  </a:lnTo>
                  <a:lnTo>
                    <a:pt x="10141" y="2902"/>
                  </a:lnTo>
                  <a:cubicBezTo>
                    <a:pt x="10238" y="2836"/>
                    <a:pt x="10335" y="2768"/>
                    <a:pt x="10429" y="2696"/>
                  </a:cubicBezTo>
                  <a:lnTo>
                    <a:pt x="10429" y="2696"/>
                  </a:lnTo>
                  <a:cubicBezTo>
                    <a:pt x="10467" y="2721"/>
                    <a:pt x="10504" y="2746"/>
                    <a:pt x="10542" y="2769"/>
                  </a:cubicBezTo>
                  <a:cubicBezTo>
                    <a:pt x="11025" y="3025"/>
                    <a:pt x="11557" y="3184"/>
                    <a:pt x="12096" y="3184"/>
                  </a:cubicBezTo>
                  <a:cubicBezTo>
                    <a:pt x="12189" y="3184"/>
                    <a:pt x="12283" y="3179"/>
                    <a:pt x="12376" y="3169"/>
                  </a:cubicBezTo>
                  <a:cubicBezTo>
                    <a:pt x="13010" y="3136"/>
                    <a:pt x="13611" y="2902"/>
                    <a:pt x="14144" y="2569"/>
                  </a:cubicBezTo>
                  <a:cubicBezTo>
                    <a:pt x="14678" y="2202"/>
                    <a:pt x="15145" y="1802"/>
                    <a:pt x="15579" y="1335"/>
                  </a:cubicBezTo>
                  <a:lnTo>
                    <a:pt x="15579" y="1335"/>
                  </a:lnTo>
                  <a:cubicBezTo>
                    <a:pt x="15145" y="1768"/>
                    <a:pt x="14645" y="2169"/>
                    <a:pt x="14111" y="2502"/>
                  </a:cubicBezTo>
                  <a:cubicBezTo>
                    <a:pt x="13577" y="2802"/>
                    <a:pt x="12977" y="3003"/>
                    <a:pt x="12376" y="3036"/>
                  </a:cubicBezTo>
                  <a:cubicBezTo>
                    <a:pt x="12326" y="3039"/>
                    <a:pt x="12275" y="3040"/>
                    <a:pt x="12224" y="3040"/>
                  </a:cubicBezTo>
                  <a:cubicBezTo>
                    <a:pt x="11670" y="3040"/>
                    <a:pt x="11100" y="2877"/>
                    <a:pt x="10642" y="2602"/>
                  </a:cubicBezTo>
                  <a:cubicBezTo>
                    <a:pt x="10625" y="2591"/>
                    <a:pt x="10609" y="2580"/>
                    <a:pt x="10592" y="2568"/>
                  </a:cubicBezTo>
                  <a:lnTo>
                    <a:pt x="10592" y="2568"/>
                  </a:lnTo>
                  <a:cubicBezTo>
                    <a:pt x="10956" y="2271"/>
                    <a:pt x="11276" y="1921"/>
                    <a:pt x="11442" y="1468"/>
                  </a:cubicBezTo>
                  <a:cubicBezTo>
                    <a:pt x="11542" y="1168"/>
                    <a:pt x="11576" y="768"/>
                    <a:pt x="11376" y="467"/>
                  </a:cubicBezTo>
                  <a:cubicBezTo>
                    <a:pt x="11176" y="134"/>
                    <a:pt x="10809" y="0"/>
                    <a:pt x="104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32" name="Google Shape;832;p34"/>
            <p:cNvSpPr/>
            <p:nvPr/>
          </p:nvSpPr>
          <p:spPr>
            <a:xfrm>
              <a:off x="3479325" y="3209325"/>
              <a:ext cx="193750" cy="129900"/>
            </a:xfrm>
            <a:custGeom>
              <a:avLst/>
              <a:gdLst/>
              <a:ahLst/>
              <a:cxnLst/>
              <a:rect l="l" t="t" r="r" b="b"/>
              <a:pathLst>
                <a:path w="7750" h="5196" extrusionOk="0">
                  <a:moveTo>
                    <a:pt x="3379" y="0"/>
                  </a:moveTo>
                  <a:cubicBezTo>
                    <a:pt x="3332" y="0"/>
                    <a:pt x="3284" y="2"/>
                    <a:pt x="3236" y="4"/>
                  </a:cubicBezTo>
                  <a:cubicBezTo>
                    <a:pt x="1068" y="70"/>
                    <a:pt x="0" y="1004"/>
                    <a:pt x="0" y="1004"/>
                  </a:cubicBezTo>
                  <a:lnTo>
                    <a:pt x="2135" y="1438"/>
                  </a:lnTo>
                  <a:cubicBezTo>
                    <a:pt x="2135" y="1438"/>
                    <a:pt x="1968" y="3640"/>
                    <a:pt x="5004" y="4941"/>
                  </a:cubicBezTo>
                  <a:cubicBezTo>
                    <a:pt x="5424" y="5119"/>
                    <a:pt x="5763" y="5195"/>
                    <a:pt x="6035" y="5195"/>
                  </a:cubicBezTo>
                  <a:cubicBezTo>
                    <a:pt x="7750" y="5195"/>
                    <a:pt x="6805" y="2139"/>
                    <a:pt x="6805" y="2139"/>
                  </a:cubicBezTo>
                  <a:cubicBezTo>
                    <a:pt x="6805" y="2139"/>
                    <a:pt x="5497" y="0"/>
                    <a:pt x="33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33" name="Google Shape;833;p34"/>
            <p:cNvSpPr/>
            <p:nvPr/>
          </p:nvSpPr>
          <p:spPr>
            <a:xfrm>
              <a:off x="3876275" y="3239575"/>
              <a:ext cx="972100" cy="703800"/>
            </a:xfrm>
            <a:custGeom>
              <a:avLst/>
              <a:gdLst/>
              <a:ahLst/>
              <a:cxnLst/>
              <a:rect l="l" t="t" r="r" b="b"/>
              <a:pathLst>
                <a:path w="38884" h="28152" extrusionOk="0">
                  <a:moveTo>
                    <a:pt x="19098" y="0"/>
                  </a:moveTo>
                  <a:cubicBezTo>
                    <a:pt x="17917" y="0"/>
                    <a:pt x="16688" y="97"/>
                    <a:pt x="15411" y="295"/>
                  </a:cubicBezTo>
                  <a:cubicBezTo>
                    <a:pt x="1635" y="2430"/>
                    <a:pt x="0" y="21910"/>
                    <a:pt x="0" y="21910"/>
                  </a:cubicBezTo>
                  <a:cubicBezTo>
                    <a:pt x="0" y="21910"/>
                    <a:pt x="17598" y="28152"/>
                    <a:pt x="29014" y="28152"/>
                  </a:cubicBezTo>
                  <a:cubicBezTo>
                    <a:pt x="34721" y="28152"/>
                    <a:pt x="38884" y="26591"/>
                    <a:pt x="38528" y="21910"/>
                  </a:cubicBezTo>
                  <a:cubicBezTo>
                    <a:pt x="37529" y="9171"/>
                    <a:pt x="30629" y="0"/>
                    <a:pt x="190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2015775" y="4824725"/>
              <a:ext cx="142625" cy="142625"/>
            </a:xfrm>
            <a:custGeom>
              <a:avLst/>
              <a:gdLst/>
              <a:ahLst/>
              <a:cxnLst/>
              <a:rect l="l" t="t" r="r" b="b"/>
              <a:pathLst>
                <a:path w="5705" h="5705" extrusionOk="0">
                  <a:moveTo>
                    <a:pt x="1" y="1"/>
                  </a:moveTo>
                  <a:lnTo>
                    <a:pt x="1" y="5705"/>
                  </a:lnTo>
                  <a:lnTo>
                    <a:pt x="5705" y="5705"/>
                  </a:lnTo>
                  <a:lnTo>
                    <a:pt x="57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5459900" y="4824725"/>
              <a:ext cx="142625" cy="142625"/>
            </a:xfrm>
            <a:custGeom>
              <a:avLst/>
              <a:gdLst/>
              <a:ahLst/>
              <a:cxnLst/>
              <a:rect l="l" t="t" r="r" b="b"/>
              <a:pathLst>
                <a:path w="5705" h="5705" extrusionOk="0">
                  <a:moveTo>
                    <a:pt x="1" y="1"/>
                  </a:moveTo>
                  <a:lnTo>
                    <a:pt x="1" y="5705"/>
                  </a:lnTo>
                  <a:lnTo>
                    <a:pt x="5705" y="5705"/>
                  </a:lnTo>
                  <a:lnTo>
                    <a:pt x="57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2248450" y="3503775"/>
              <a:ext cx="3121425" cy="1405200"/>
            </a:xfrm>
            <a:custGeom>
              <a:avLst/>
              <a:gdLst/>
              <a:ahLst/>
              <a:cxnLst/>
              <a:rect l="l" t="t" r="r" b="b"/>
              <a:pathLst>
                <a:path w="124857" h="56208" extrusionOk="0">
                  <a:moveTo>
                    <a:pt x="5171" y="1"/>
                  </a:moveTo>
                  <a:cubicBezTo>
                    <a:pt x="2302" y="1"/>
                    <a:pt x="0" y="2336"/>
                    <a:pt x="0" y="5205"/>
                  </a:cubicBezTo>
                  <a:lnTo>
                    <a:pt x="0" y="56208"/>
                  </a:lnTo>
                  <a:lnTo>
                    <a:pt x="124856" y="56208"/>
                  </a:lnTo>
                  <a:lnTo>
                    <a:pt x="124856" y="5205"/>
                  </a:lnTo>
                  <a:cubicBezTo>
                    <a:pt x="124856" y="2336"/>
                    <a:pt x="122554" y="1"/>
                    <a:pt x="1196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1925725" y="3884050"/>
              <a:ext cx="322750" cy="1024925"/>
            </a:xfrm>
            <a:custGeom>
              <a:avLst/>
              <a:gdLst/>
              <a:ahLst/>
              <a:cxnLst/>
              <a:rect l="l" t="t" r="r" b="b"/>
              <a:pathLst>
                <a:path w="12910" h="40997" extrusionOk="0">
                  <a:moveTo>
                    <a:pt x="5938" y="1"/>
                  </a:moveTo>
                  <a:cubicBezTo>
                    <a:pt x="2635" y="1"/>
                    <a:pt x="0" y="2669"/>
                    <a:pt x="0" y="5938"/>
                  </a:cubicBezTo>
                  <a:lnTo>
                    <a:pt x="0" y="40997"/>
                  </a:lnTo>
                  <a:lnTo>
                    <a:pt x="12909" y="40997"/>
                  </a:lnTo>
                  <a:lnTo>
                    <a:pt x="1290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5369850" y="3884050"/>
              <a:ext cx="322750" cy="1024925"/>
            </a:xfrm>
            <a:custGeom>
              <a:avLst/>
              <a:gdLst/>
              <a:ahLst/>
              <a:cxnLst/>
              <a:rect l="l" t="t" r="r" b="b"/>
              <a:pathLst>
                <a:path w="12910" h="40997" extrusionOk="0">
                  <a:moveTo>
                    <a:pt x="0" y="1"/>
                  </a:moveTo>
                  <a:lnTo>
                    <a:pt x="0" y="40997"/>
                  </a:lnTo>
                  <a:lnTo>
                    <a:pt x="12909" y="40997"/>
                  </a:lnTo>
                  <a:lnTo>
                    <a:pt x="12909" y="5938"/>
                  </a:lnTo>
                  <a:cubicBezTo>
                    <a:pt x="12909" y="2669"/>
                    <a:pt x="10241" y="1"/>
                    <a:pt x="69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1925725" y="3503775"/>
              <a:ext cx="3766875" cy="616300"/>
            </a:xfrm>
            <a:custGeom>
              <a:avLst/>
              <a:gdLst/>
              <a:ahLst/>
              <a:cxnLst/>
              <a:rect l="l" t="t" r="r" b="b"/>
              <a:pathLst>
                <a:path w="150675" h="24652" extrusionOk="0">
                  <a:moveTo>
                    <a:pt x="18080" y="1"/>
                  </a:moveTo>
                  <a:cubicBezTo>
                    <a:pt x="15211" y="1"/>
                    <a:pt x="12909" y="2336"/>
                    <a:pt x="12909" y="5205"/>
                  </a:cubicBezTo>
                  <a:lnTo>
                    <a:pt x="12909" y="8707"/>
                  </a:lnTo>
                  <a:cubicBezTo>
                    <a:pt x="12909" y="5838"/>
                    <a:pt x="15211" y="3503"/>
                    <a:pt x="18080" y="3503"/>
                  </a:cubicBezTo>
                  <a:lnTo>
                    <a:pt x="132595" y="3503"/>
                  </a:lnTo>
                  <a:cubicBezTo>
                    <a:pt x="135463" y="3503"/>
                    <a:pt x="137765" y="5838"/>
                    <a:pt x="137765" y="8707"/>
                  </a:cubicBezTo>
                  <a:lnTo>
                    <a:pt x="137765" y="5205"/>
                  </a:lnTo>
                  <a:cubicBezTo>
                    <a:pt x="137765" y="2336"/>
                    <a:pt x="135463" y="1"/>
                    <a:pt x="132595" y="1"/>
                  </a:cubicBezTo>
                  <a:close/>
                  <a:moveTo>
                    <a:pt x="5938" y="15212"/>
                  </a:moveTo>
                  <a:cubicBezTo>
                    <a:pt x="2635" y="15212"/>
                    <a:pt x="0" y="17880"/>
                    <a:pt x="0" y="21149"/>
                  </a:cubicBezTo>
                  <a:lnTo>
                    <a:pt x="0" y="24652"/>
                  </a:lnTo>
                  <a:cubicBezTo>
                    <a:pt x="0" y="21383"/>
                    <a:pt x="2635" y="18714"/>
                    <a:pt x="5938" y="18714"/>
                  </a:cubicBezTo>
                  <a:lnTo>
                    <a:pt x="12909" y="18714"/>
                  </a:lnTo>
                  <a:lnTo>
                    <a:pt x="12909" y="15212"/>
                  </a:lnTo>
                  <a:close/>
                  <a:moveTo>
                    <a:pt x="137765" y="15212"/>
                  </a:moveTo>
                  <a:lnTo>
                    <a:pt x="137765" y="18714"/>
                  </a:lnTo>
                  <a:lnTo>
                    <a:pt x="144737" y="18714"/>
                  </a:lnTo>
                  <a:cubicBezTo>
                    <a:pt x="148006" y="18714"/>
                    <a:pt x="150674" y="21383"/>
                    <a:pt x="150674" y="24652"/>
                  </a:cubicBezTo>
                  <a:lnTo>
                    <a:pt x="150674" y="21149"/>
                  </a:lnTo>
                  <a:cubicBezTo>
                    <a:pt x="150674" y="17880"/>
                    <a:pt x="148006" y="15212"/>
                    <a:pt x="144737" y="15212"/>
                  </a:cubicBezTo>
                  <a:close/>
                </a:path>
              </a:pathLst>
            </a:custGeom>
            <a:solidFill>
              <a:srgbClr val="444343">
                <a:alpha val="625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2217600" y="3568825"/>
              <a:ext cx="35875" cy="15875"/>
            </a:xfrm>
            <a:custGeom>
              <a:avLst/>
              <a:gdLst/>
              <a:ahLst/>
              <a:cxnLst/>
              <a:rect l="l" t="t" r="r" b="b"/>
              <a:pathLst>
                <a:path w="1435" h="635" fill="none" extrusionOk="0">
                  <a:moveTo>
                    <a:pt x="0" y="1"/>
                  </a:moveTo>
                  <a:lnTo>
                    <a:pt x="1434" y="6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2456100" y="3554650"/>
              <a:ext cx="9200" cy="44225"/>
            </a:xfrm>
            <a:custGeom>
              <a:avLst/>
              <a:gdLst/>
              <a:ahLst/>
              <a:cxnLst/>
              <a:rect l="l" t="t" r="r" b="b"/>
              <a:pathLst>
                <a:path w="368" h="1769" fill="none" extrusionOk="0">
                  <a:moveTo>
                    <a:pt x="0" y="1"/>
                  </a:moveTo>
                  <a:lnTo>
                    <a:pt x="367" y="1769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2671250" y="3566325"/>
              <a:ext cx="28375" cy="20875"/>
            </a:xfrm>
            <a:custGeom>
              <a:avLst/>
              <a:gdLst/>
              <a:ahLst/>
              <a:cxnLst/>
              <a:rect l="l" t="t" r="r" b="b"/>
              <a:pathLst>
                <a:path w="1135" h="835" fill="none" extrusionOk="0">
                  <a:moveTo>
                    <a:pt x="0" y="1"/>
                  </a:moveTo>
                  <a:lnTo>
                    <a:pt x="1134" y="8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2893900" y="3565500"/>
              <a:ext cx="31725" cy="22525"/>
            </a:xfrm>
            <a:custGeom>
              <a:avLst/>
              <a:gdLst/>
              <a:ahLst/>
              <a:cxnLst/>
              <a:rect l="l" t="t" r="r" b="b"/>
              <a:pathLst>
                <a:path w="1269" h="901" fill="none" extrusionOk="0">
                  <a:moveTo>
                    <a:pt x="1" y="0"/>
                  </a:moveTo>
                  <a:lnTo>
                    <a:pt x="1268" y="9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3123225" y="3561325"/>
              <a:ext cx="23375" cy="30875"/>
            </a:xfrm>
            <a:custGeom>
              <a:avLst/>
              <a:gdLst/>
              <a:ahLst/>
              <a:cxnLst/>
              <a:rect l="l" t="t" r="r" b="b"/>
              <a:pathLst>
                <a:path w="935" h="1235" fill="none" extrusionOk="0">
                  <a:moveTo>
                    <a:pt x="1" y="0"/>
                  </a:moveTo>
                  <a:lnTo>
                    <a:pt x="935" y="12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3339225" y="3575500"/>
              <a:ext cx="40050" cy="2525"/>
            </a:xfrm>
            <a:custGeom>
              <a:avLst/>
              <a:gdLst/>
              <a:ahLst/>
              <a:cxnLst/>
              <a:rect l="l" t="t" r="r" b="b"/>
              <a:pathLst>
                <a:path w="1602" h="101" fill="none" extrusionOk="0">
                  <a:moveTo>
                    <a:pt x="0" y="1"/>
                  </a:moveTo>
                  <a:lnTo>
                    <a:pt x="1602" y="1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3568550" y="3563825"/>
              <a:ext cx="31725" cy="25050"/>
            </a:xfrm>
            <a:custGeom>
              <a:avLst/>
              <a:gdLst/>
              <a:ahLst/>
              <a:cxnLst/>
              <a:rect l="l" t="t" r="r" b="b"/>
              <a:pathLst>
                <a:path w="1269" h="1002" fill="none" extrusionOk="0">
                  <a:moveTo>
                    <a:pt x="1" y="1"/>
                  </a:moveTo>
                  <a:lnTo>
                    <a:pt x="1268" y="10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3793725" y="3558000"/>
              <a:ext cx="30025" cy="37550"/>
            </a:xfrm>
            <a:custGeom>
              <a:avLst/>
              <a:gdLst/>
              <a:ahLst/>
              <a:cxnLst/>
              <a:rect l="l" t="t" r="r" b="b"/>
              <a:pathLst>
                <a:path w="1201" h="1502" fill="none" extrusionOk="0">
                  <a:moveTo>
                    <a:pt x="0" y="0"/>
                  </a:moveTo>
                  <a:lnTo>
                    <a:pt x="1201" y="15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4027225" y="3558000"/>
              <a:ext cx="12525" cy="37550"/>
            </a:xfrm>
            <a:custGeom>
              <a:avLst/>
              <a:gdLst/>
              <a:ahLst/>
              <a:cxnLst/>
              <a:rect l="l" t="t" r="r" b="b"/>
              <a:pathLst>
                <a:path w="501" h="1502" fill="none" extrusionOk="0">
                  <a:moveTo>
                    <a:pt x="0" y="0"/>
                  </a:moveTo>
                  <a:lnTo>
                    <a:pt x="500" y="15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4244875" y="3564650"/>
              <a:ext cx="26700" cy="23375"/>
            </a:xfrm>
            <a:custGeom>
              <a:avLst/>
              <a:gdLst/>
              <a:ahLst/>
              <a:cxnLst/>
              <a:rect l="l" t="t" r="r" b="b"/>
              <a:pathLst>
                <a:path w="1068" h="935" fill="none" extrusionOk="0">
                  <a:moveTo>
                    <a:pt x="0" y="1"/>
                  </a:moveTo>
                  <a:lnTo>
                    <a:pt x="1068" y="9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4482550" y="3556325"/>
              <a:ext cx="1675" cy="40050"/>
            </a:xfrm>
            <a:custGeom>
              <a:avLst/>
              <a:gdLst/>
              <a:ahLst/>
              <a:cxnLst/>
              <a:rect l="l" t="t" r="r" b="b"/>
              <a:pathLst>
                <a:path w="67" h="1602" fill="none" extrusionOk="0">
                  <a:moveTo>
                    <a:pt x="67" y="0"/>
                  </a:moveTo>
                  <a:lnTo>
                    <a:pt x="0" y="16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4701850" y="3554650"/>
              <a:ext cx="12550" cy="43400"/>
            </a:xfrm>
            <a:custGeom>
              <a:avLst/>
              <a:gdLst/>
              <a:ahLst/>
              <a:cxnLst/>
              <a:rect l="l" t="t" r="r" b="b"/>
              <a:pathLst>
                <a:path w="502" h="1736" fill="none" extrusionOk="0">
                  <a:moveTo>
                    <a:pt x="1" y="1"/>
                  </a:moveTo>
                  <a:lnTo>
                    <a:pt x="501" y="17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4919525" y="3563000"/>
              <a:ext cx="25875" cy="27525"/>
            </a:xfrm>
            <a:custGeom>
              <a:avLst/>
              <a:gdLst/>
              <a:ahLst/>
              <a:cxnLst/>
              <a:rect l="l" t="t" r="r" b="b"/>
              <a:pathLst>
                <a:path w="1035" h="1101" fill="none" extrusionOk="0">
                  <a:moveTo>
                    <a:pt x="0" y="0"/>
                  </a:moveTo>
                  <a:lnTo>
                    <a:pt x="1034" y="11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5139675" y="3570500"/>
              <a:ext cx="35875" cy="12525"/>
            </a:xfrm>
            <a:custGeom>
              <a:avLst/>
              <a:gdLst/>
              <a:ahLst/>
              <a:cxnLst/>
              <a:rect l="l" t="t" r="r" b="b"/>
              <a:pathLst>
                <a:path w="1435" h="501" fill="none" extrusionOk="0">
                  <a:moveTo>
                    <a:pt x="0" y="0"/>
                  </a:moveTo>
                  <a:lnTo>
                    <a:pt x="1435" y="5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5364000" y="3571325"/>
              <a:ext cx="36725" cy="10875"/>
            </a:xfrm>
            <a:custGeom>
              <a:avLst/>
              <a:gdLst/>
              <a:ahLst/>
              <a:cxnLst/>
              <a:rect l="l" t="t" r="r" b="b"/>
              <a:pathLst>
                <a:path w="1469" h="435" fill="none" extrusionOk="0">
                  <a:moveTo>
                    <a:pt x="1" y="1"/>
                  </a:moveTo>
                  <a:lnTo>
                    <a:pt x="1468" y="4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2230925" y="3733125"/>
              <a:ext cx="10050" cy="46725"/>
            </a:xfrm>
            <a:custGeom>
              <a:avLst/>
              <a:gdLst/>
              <a:ahLst/>
              <a:cxnLst/>
              <a:rect l="l" t="t" r="r" b="b"/>
              <a:pathLst>
                <a:path w="402" h="1869" fill="none" extrusionOk="0">
                  <a:moveTo>
                    <a:pt x="1" y="0"/>
                  </a:moveTo>
                  <a:lnTo>
                    <a:pt x="401" y="18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2455250" y="3736450"/>
              <a:ext cx="10875" cy="40050"/>
            </a:xfrm>
            <a:custGeom>
              <a:avLst/>
              <a:gdLst/>
              <a:ahLst/>
              <a:cxnLst/>
              <a:rect l="l" t="t" r="r" b="b"/>
              <a:pathLst>
                <a:path w="435" h="1602" fill="none" extrusionOk="0">
                  <a:moveTo>
                    <a:pt x="1" y="1"/>
                  </a:moveTo>
                  <a:lnTo>
                    <a:pt x="434" y="16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2677075" y="3739775"/>
              <a:ext cx="16700" cy="33400"/>
            </a:xfrm>
            <a:custGeom>
              <a:avLst/>
              <a:gdLst/>
              <a:ahLst/>
              <a:cxnLst/>
              <a:rect l="l" t="t" r="r" b="b"/>
              <a:pathLst>
                <a:path w="668" h="1336" fill="none" extrusionOk="0">
                  <a:moveTo>
                    <a:pt x="1" y="1"/>
                  </a:moveTo>
                  <a:lnTo>
                    <a:pt x="668" y="13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2898075" y="3743950"/>
              <a:ext cx="24200" cy="25875"/>
            </a:xfrm>
            <a:custGeom>
              <a:avLst/>
              <a:gdLst/>
              <a:ahLst/>
              <a:cxnLst/>
              <a:rect l="l" t="t" r="r" b="b"/>
              <a:pathLst>
                <a:path w="968" h="1035" fill="none" extrusionOk="0">
                  <a:moveTo>
                    <a:pt x="0" y="1"/>
                  </a:moveTo>
                  <a:lnTo>
                    <a:pt x="968" y="10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3119900" y="3743125"/>
              <a:ext cx="30050" cy="26700"/>
            </a:xfrm>
            <a:custGeom>
              <a:avLst/>
              <a:gdLst/>
              <a:ahLst/>
              <a:cxnLst/>
              <a:rect l="l" t="t" r="r" b="b"/>
              <a:pathLst>
                <a:path w="1202" h="1068" fill="none" extrusionOk="0">
                  <a:moveTo>
                    <a:pt x="0" y="0"/>
                  </a:moveTo>
                  <a:lnTo>
                    <a:pt x="1201" y="10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3346725" y="3740625"/>
              <a:ext cx="25875" cy="31700"/>
            </a:xfrm>
            <a:custGeom>
              <a:avLst/>
              <a:gdLst/>
              <a:ahLst/>
              <a:cxnLst/>
              <a:rect l="l" t="t" r="r" b="b"/>
              <a:pathLst>
                <a:path w="1035" h="1268" fill="none" extrusionOk="0">
                  <a:moveTo>
                    <a:pt x="1" y="0"/>
                  </a:moveTo>
                  <a:lnTo>
                    <a:pt x="1035" y="12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61" name="Google Shape;861;p34"/>
            <p:cNvSpPr/>
            <p:nvPr/>
          </p:nvSpPr>
          <p:spPr>
            <a:xfrm>
              <a:off x="3568550" y="3752300"/>
              <a:ext cx="31725" cy="8350"/>
            </a:xfrm>
            <a:custGeom>
              <a:avLst/>
              <a:gdLst/>
              <a:ahLst/>
              <a:cxnLst/>
              <a:rect l="l" t="t" r="r" b="b"/>
              <a:pathLst>
                <a:path w="1269" h="334" fill="none" extrusionOk="0">
                  <a:moveTo>
                    <a:pt x="1" y="0"/>
                  </a:moveTo>
                  <a:lnTo>
                    <a:pt x="1268" y="3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62" name="Google Shape;862;p34"/>
            <p:cNvSpPr/>
            <p:nvPr/>
          </p:nvSpPr>
          <p:spPr>
            <a:xfrm>
              <a:off x="3783700" y="3748950"/>
              <a:ext cx="50900" cy="15050"/>
            </a:xfrm>
            <a:custGeom>
              <a:avLst/>
              <a:gdLst/>
              <a:ahLst/>
              <a:cxnLst/>
              <a:rect l="l" t="t" r="r" b="b"/>
              <a:pathLst>
                <a:path w="2036" h="602" fill="none" extrusionOk="0">
                  <a:moveTo>
                    <a:pt x="1" y="1"/>
                  </a:moveTo>
                  <a:lnTo>
                    <a:pt x="2036" y="6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63" name="Google Shape;863;p34"/>
            <p:cNvSpPr/>
            <p:nvPr/>
          </p:nvSpPr>
          <p:spPr>
            <a:xfrm>
              <a:off x="4018050" y="3735625"/>
              <a:ext cx="31700" cy="41700"/>
            </a:xfrm>
            <a:custGeom>
              <a:avLst/>
              <a:gdLst/>
              <a:ahLst/>
              <a:cxnLst/>
              <a:rect l="l" t="t" r="r" b="b"/>
              <a:pathLst>
                <a:path w="1268" h="1668" fill="none" extrusionOk="0">
                  <a:moveTo>
                    <a:pt x="0" y="0"/>
                  </a:moveTo>
                  <a:lnTo>
                    <a:pt x="1268" y="16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64" name="Google Shape;864;p34"/>
            <p:cNvSpPr/>
            <p:nvPr/>
          </p:nvSpPr>
          <p:spPr>
            <a:xfrm>
              <a:off x="4246525" y="3738125"/>
              <a:ext cx="24225" cy="36700"/>
            </a:xfrm>
            <a:custGeom>
              <a:avLst/>
              <a:gdLst/>
              <a:ahLst/>
              <a:cxnLst/>
              <a:rect l="l" t="t" r="r" b="b"/>
              <a:pathLst>
                <a:path w="969" h="1468" fill="none" extrusionOk="0">
                  <a:moveTo>
                    <a:pt x="1" y="0"/>
                  </a:moveTo>
                  <a:lnTo>
                    <a:pt x="968" y="14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65" name="Google Shape;865;p34"/>
            <p:cNvSpPr/>
            <p:nvPr/>
          </p:nvSpPr>
          <p:spPr>
            <a:xfrm>
              <a:off x="4464200" y="3747300"/>
              <a:ext cx="38375" cy="18350"/>
            </a:xfrm>
            <a:custGeom>
              <a:avLst/>
              <a:gdLst/>
              <a:ahLst/>
              <a:cxnLst/>
              <a:rect l="l" t="t" r="r" b="b"/>
              <a:pathLst>
                <a:path w="1535" h="734" fill="none" extrusionOk="0">
                  <a:moveTo>
                    <a:pt x="0" y="0"/>
                  </a:moveTo>
                  <a:lnTo>
                    <a:pt x="1535" y="7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66" name="Google Shape;866;p34"/>
            <p:cNvSpPr/>
            <p:nvPr/>
          </p:nvSpPr>
          <p:spPr>
            <a:xfrm>
              <a:off x="4702700" y="3738950"/>
              <a:ext cx="10850" cy="35050"/>
            </a:xfrm>
            <a:custGeom>
              <a:avLst/>
              <a:gdLst/>
              <a:ahLst/>
              <a:cxnLst/>
              <a:rect l="l" t="t" r="r" b="b"/>
              <a:pathLst>
                <a:path w="434" h="1402" fill="none" extrusionOk="0">
                  <a:moveTo>
                    <a:pt x="0" y="1"/>
                  </a:moveTo>
                  <a:lnTo>
                    <a:pt x="434" y="14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67" name="Google Shape;867;p34"/>
            <p:cNvSpPr/>
            <p:nvPr/>
          </p:nvSpPr>
          <p:spPr>
            <a:xfrm>
              <a:off x="4912000" y="3752300"/>
              <a:ext cx="41725" cy="8350"/>
            </a:xfrm>
            <a:custGeom>
              <a:avLst/>
              <a:gdLst/>
              <a:ahLst/>
              <a:cxnLst/>
              <a:rect l="l" t="t" r="r" b="b"/>
              <a:pathLst>
                <a:path w="1669" h="334" fill="none" extrusionOk="0">
                  <a:moveTo>
                    <a:pt x="1" y="334"/>
                  </a:moveTo>
                  <a:lnTo>
                    <a:pt x="1669" y="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68" name="Google Shape;868;p34"/>
            <p:cNvSpPr/>
            <p:nvPr/>
          </p:nvSpPr>
          <p:spPr>
            <a:xfrm>
              <a:off x="5143850" y="3742300"/>
              <a:ext cx="27550" cy="28375"/>
            </a:xfrm>
            <a:custGeom>
              <a:avLst/>
              <a:gdLst/>
              <a:ahLst/>
              <a:cxnLst/>
              <a:rect l="l" t="t" r="r" b="b"/>
              <a:pathLst>
                <a:path w="1102" h="1135" fill="none" extrusionOk="0">
                  <a:moveTo>
                    <a:pt x="0" y="0"/>
                  </a:moveTo>
                  <a:lnTo>
                    <a:pt x="1101" y="11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69" name="Google Shape;869;p34"/>
            <p:cNvSpPr/>
            <p:nvPr/>
          </p:nvSpPr>
          <p:spPr>
            <a:xfrm>
              <a:off x="5374000" y="3743125"/>
              <a:ext cx="16700" cy="26700"/>
            </a:xfrm>
            <a:custGeom>
              <a:avLst/>
              <a:gdLst/>
              <a:ahLst/>
              <a:cxnLst/>
              <a:rect l="l" t="t" r="r" b="b"/>
              <a:pathLst>
                <a:path w="668" h="1068" fill="none" extrusionOk="0">
                  <a:moveTo>
                    <a:pt x="1" y="0"/>
                  </a:moveTo>
                  <a:lnTo>
                    <a:pt x="668" y="10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70" name="Google Shape;870;p34"/>
            <p:cNvSpPr/>
            <p:nvPr/>
          </p:nvSpPr>
          <p:spPr>
            <a:xfrm>
              <a:off x="2004100" y="3918250"/>
              <a:ext cx="14200" cy="36725"/>
            </a:xfrm>
            <a:custGeom>
              <a:avLst/>
              <a:gdLst/>
              <a:ahLst/>
              <a:cxnLst/>
              <a:rect l="l" t="t" r="r" b="b"/>
              <a:pathLst>
                <a:path w="568" h="1469" fill="none" extrusionOk="0">
                  <a:moveTo>
                    <a:pt x="1" y="0"/>
                  </a:moveTo>
                  <a:lnTo>
                    <a:pt x="568" y="14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71" name="Google Shape;871;p34"/>
            <p:cNvSpPr/>
            <p:nvPr/>
          </p:nvSpPr>
          <p:spPr>
            <a:xfrm>
              <a:off x="2230100" y="3915750"/>
              <a:ext cx="10875" cy="41725"/>
            </a:xfrm>
            <a:custGeom>
              <a:avLst/>
              <a:gdLst/>
              <a:ahLst/>
              <a:cxnLst/>
              <a:rect l="l" t="t" r="r" b="b"/>
              <a:pathLst>
                <a:path w="435" h="1669" fill="none" extrusionOk="0">
                  <a:moveTo>
                    <a:pt x="0" y="0"/>
                  </a:moveTo>
                  <a:lnTo>
                    <a:pt x="434" y="16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72" name="Google Shape;872;p34"/>
            <p:cNvSpPr/>
            <p:nvPr/>
          </p:nvSpPr>
          <p:spPr>
            <a:xfrm>
              <a:off x="2437750" y="3934100"/>
              <a:ext cx="45050" cy="4175"/>
            </a:xfrm>
            <a:custGeom>
              <a:avLst/>
              <a:gdLst/>
              <a:ahLst/>
              <a:cxnLst/>
              <a:rect l="l" t="t" r="r" b="b"/>
              <a:pathLst>
                <a:path w="1802" h="167" fill="none" extrusionOk="0">
                  <a:moveTo>
                    <a:pt x="0" y="167"/>
                  </a:moveTo>
                  <a:lnTo>
                    <a:pt x="1802" y="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73" name="Google Shape;873;p34"/>
            <p:cNvSpPr/>
            <p:nvPr/>
          </p:nvSpPr>
          <p:spPr>
            <a:xfrm>
              <a:off x="2674575" y="3915750"/>
              <a:ext cx="21725" cy="40875"/>
            </a:xfrm>
            <a:custGeom>
              <a:avLst/>
              <a:gdLst/>
              <a:ahLst/>
              <a:cxnLst/>
              <a:rect l="l" t="t" r="r" b="b"/>
              <a:pathLst>
                <a:path w="869" h="1635" fill="none" extrusionOk="0">
                  <a:moveTo>
                    <a:pt x="1" y="0"/>
                  </a:moveTo>
                  <a:lnTo>
                    <a:pt x="868" y="16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74" name="Google Shape;874;p34"/>
            <p:cNvSpPr/>
            <p:nvPr/>
          </p:nvSpPr>
          <p:spPr>
            <a:xfrm>
              <a:off x="2895575" y="3924925"/>
              <a:ext cx="29200" cy="23375"/>
            </a:xfrm>
            <a:custGeom>
              <a:avLst/>
              <a:gdLst/>
              <a:ahLst/>
              <a:cxnLst/>
              <a:rect l="l" t="t" r="r" b="b"/>
              <a:pathLst>
                <a:path w="1168" h="935" fill="none" extrusionOk="0">
                  <a:moveTo>
                    <a:pt x="0" y="0"/>
                  </a:moveTo>
                  <a:lnTo>
                    <a:pt x="1168" y="9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75" name="Google Shape;875;p34"/>
            <p:cNvSpPr/>
            <p:nvPr/>
          </p:nvSpPr>
          <p:spPr>
            <a:xfrm>
              <a:off x="3122400" y="3928250"/>
              <a:ext cx="24200" cy="15875"/>
            </a:xfrm>
            <a:custGeom>
              <a:avLst/>
              <a:gdLst/>
              <a:ahLst/>
              <a:cxnLst/>
              <a:rect l="l" t="t" r="r" b="b"/>
              <a:pathLst>
                <a:path w="968" h="635" fill="none" extrusionOk="0">
                  <a:moveTo>
                    <a:pt x="1" y="1"/>
                  </a:moveTo>
                  <a:lnTo>
                    <a:pt x="968" y="6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76" name="Google Shape;876;p34"/>
            <p:cNvSpPr/>
            <p:nvPr/>
          </p:nvSpPr>
          <p:spPr>
            <a:xfrm>
              <a:off x="3355075" y="3914900"/>
              <a:ext cx="9200" cy="42575"/>
            </a:xfrm>
            <a:custGeom>
              <a:avLst/>
              <a:gdLst/>
              <a:ahLst/>
              <a:cxnLst/>
              <a:rect l="l" t="t" r="r" b="b"/>
              <a:pathLst>
                <a:path w="368" h="1703" fill="none" extrusionOk="0">
                  <a:moveTo>
                    <a:pt x="367" y="1"/>
                  </a:moveTo>
                  <a:lnTo>
                    <a:pt x="0" y="17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77" name="Google Shape;877;p34"/>
            <p:cNvSpPr/>
            <p:nvPr/>
          </p:nvSpPr>
          <p:spPr>
            <a:xfrm>
              <a:off x="3575225" y="3916575"/>
              <a:ext cx="18375" cy="39225"/>
            </a:xfrm>
            <a:custGeom>
              <a:avLst/>
              <a:gdLst/>
              <a:ahLst/>
              <a:cxnLst/>
              <a:rect l="l" t="t" r="r" b="b"/>
              <a:pathLst>
                <a:path w="735" h="1569" fill="none" extrusionOk="0">
                  <a:moveTo>
                    <a:pt x="0" y="1"/>
                  </a:moveTo>
                  <a:lnTo>
                    <a:pt x="734" y="15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78" name="Google Shape;878;p34"/>
            <p:cNvSpPr/>
            <p:nvPr/>
          </p:nvSpPr>
          <p:spPr>
            <a:xfrm>
              <a:off x="3786200" y="3929925"/>
              <a:ext cx="45900" cy="13375"/>
            </a:xfrm>
            <a:custGeom>
              <a:avLst/>
              <a:gdLst/>
              <a:ahLst/>
              <a:cxnLst/>
              <a:rect l="l" t="t" r="r" b="b"/>
              <a:pathLst>
                <a:path w="1836" h="535" fill="none" extrusionOk="0">
                  <a:moveTo>
                    <a:pt x="1" y="534"/>
                  </a:moveTo>
                  <a:lnTo>
                    <a:pt x="1835" y="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79" name="Google Shape;879;p34"/>
            <p:cNvSpPr/>
            <p:nvPr/>
          </p:nvSpPr>
          <p:spPr>
            <a:xfrm>
              <a:off x="4016375" y="3931600"/>
              <a:ext cx="35050" cy="10025"/>
            </a:xfrm>
            <a:custGeom>
              <a:avLst/>
              <a:gdLst/>
              <a:ahLst/>
              <a:cxnLst/>
              <a:rect l="l" t="t" r="r" b="b"/>
              <a:pathLst>
                <a:path w="1402" h="401" fill="none" extrusionOk="0">
                  <a:moveTo>
                    <a:pt x="0" y="0"/>
                  </a:moveTo>
                  <a:lnTo>
                    <a:pt x="1401" y="40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80" name="Google Shape;880;p34"/>
            <p:cNvSpPr/>
            <p:nvPr/>
          </p:nvSpPr>
          <p:spPr>
            <a:xfrm>
              <a:off x="4246525" y="3917425"/>
              <a:ext cx="23375" cy="38375"/>
            </a:xfrm>
            <a:custGeom>
              <a:avLst/>
              <a:gdLst/>
              <a:ahLst/>
              <a:cxnLst/>
              <a:rect l="l" t="t" r="r" b="b"/>
              <a:pathLst>
                <a:path w="935" h="1535" fill="none" extrusionOk="0">
                  <a:moveTo>
                    <a:pt x="1" y="0"/>
                  </a:moveTo>
                  <a:lnTo>
                    <a:pt x="935" y="15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81" name="Google Shape;881;p34"/>
            <p:cNvSpPr/>
            <p:nvPr/>
          </p:nvSpPr>
          <p:spPr>
            <a:xfrm>
              <a:off x="4465025" y="3930750"/>
              <a:ext cx="36725" cy="10875"/>
            </a:xfrm>
            <a:custGeom>
              <a:avLst/>
              <a:gdLst/>
              <a:ahLst/>
              <a:cxnLst/>
              <a:rect l="l" t="t" r="r" b="b"/>
              <a:pathLst>
                <a:path w="1469" h="435" fill="none" extrusionOk="0">
                  <a:moveTo>
                    <a:pt x="1" y="1"/>
                  </a:moveTo>
                  <a:lnTo>
                    <a:pt x="1468" y="4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82" name="Google Shape;882;p34"/>
            <p:cNvSpPr/>
            <p:nvPr/>
          </p:nvSpPr>
          <p:spPr>
            <a:xfrm>
              <a:off x="4698525" y="3922425"/>
              <a:ext cx="19200" cy="28375"/>
            </a:xfrm>
            <a:custGeom>
              <a:avLst/>
              <a:gdLst/>
              <a:ahLst/>
              <a:cxnLst/>
              <a:rect l="l" t="t" r="r" b="b"/>
              <a:pathLst>
                <a:path w="768" h="1135" fill="none" extrusionOk="0">
                  <a:moveTo>
                    <a:pt x="1" y="0"/>
                  </a:moveTo>
                  <a:lnTo>
                    <a:pt x="768" y="11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83" name="Google Shape;883;p34"/>
            <p:cNvSpPr/>
            <p:nvPr/>
          </p:nvSpPr>
          <p:spPr>
            <a:xfrm>
              <a:off x="4918675" y="3924075"/>
              <a:ext cx="27550" cy="24225"/>
            </a:xfrm>
            <a:custGeom>
              <a:avLst/>
              <a:gdLst/>
              <a:ahLst/>
              <a:cxnLst/>
              <a:rect l="l" t="t" r="r" b="b"/>
              <a:pathLst>
                <a:path w="1102" h="969" fill="none" extrusionOk="0">
                  <a:moveTo>
                    <a:pt x="1" y="1"/>
                  </a:moveTo>
                  <a:lnTo>
                    <a:pt x="1102" y="9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84" name="Google Shape;884;p34"/>
            <p:cNvSpPr/>
            <p:nvPr/>
          </p:nvSpPr>
          <p:spPr>
            <a:xfrm>
              <a:off x="5152175" y="3915750"/>
              <a:ext cx="10875" cy="41725"/>
            </a:xfrm>
            <a:custGeom>
              <a:avLst/>
              <a:gdLst/>
              <a:ahLst/>
              <a:cxnLst/>
              <a:rect l="l" t="t" r="r" b="b"/>
              <a:pathLst>
                <a:path w="435" h="1669" fill="none" extrusionOk="0">
                  <a:moveTo>
                    <a:pt x="434" y="0"/>
                  </a:moveTo>
                  <a:lnTo>
                    <a:pt x="1" y="16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85" name="Google Shape;885;p34"/>
            <p:cNvSpPr/>
            <p:nvPr/>
          </p:nvSpPr>
          <p:spPr>
            <a:xfrm>
              <a:off x="5374850" y="3923250"/>
              <a:ext cx="15025" cy="25875"/>
            </a:xfrm>
            <a:custGeom>
              <a:avLst/>
              <a:gdLst/>
              <a:ahLst/>
              <a:cxnLst/>
              <a:rect l="l" t="t" r="r" b="b"/>
              <a:pathLst>
                <a:path w="601" h="1035" fill="none" extrusionOk="0">
                  <a:moveTo>
                    <a:pt x="0" y="1"/>
                  </a:moveTo>
                  <a:lnTo>
                    <a:pt x="601" y="10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86" name="Google Shape;886;p34"/>
            <p:cNvSpPr/>
            <p:nvPr/>
          </p:nvSpPr>
          <p:spPr>
            <a:xfrm>
              <a:off x="5591675" y="3920750"/>
              <a:ext cx="30875" cy="31725"/>
            </a:xfrm>
            <a:custGeom>
              <a:avLst/>
              <a:gdLst/>
              <a:ahLst/>
              <a:cxnLst/>
              <a:rect l="l" t="t" r="r" b="b"/>
              <a:pathLst>
                <a:path w="1235" h="1269" fill="none" extrusionOk="0">
                  <a:moveTo>
                    <a:pt x="0" y="0"/>
                  </a:moveTo>
                  <a:lnTo>
                    <a:pt x="1234" y="12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87" name="Google Shape;887;p34"/>
            <p:cNvSpPr/>
            <p:nvPr/>
          </p:nvSpPr>
          <p:spPr>
            <a:xfrm>
              <a:off x="2005775" y="4099200"/>
              <a:ext cx="10850" cy="34225"/>
            </a:xfrm>
            <a:custGeom>
              <a:avLst/>
              <a:gdLst/>
              <a:ahLst/>
              <a:cxnLst/>
              <a:rect l="l" t="t" r="r" b="b"/>
              <a:pathLst>
                <a:path w="434" h="1369" fill="none" extrusionOk="0">
                  <a:moveTo>
                    <a:pt x="0" y="1"/>
                  </a:moveTo>
                  <a:lnTo>
                    <a:pt x="434" y="1369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88" name="Google Shape;888;p34"/>
            <p:cNvSpPr/>
            <p:nvPr/>
          </p:nvSpPr>
          <p:spPr>
            <a:xfrm>
              <a:off x="2230100" y="4094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fill="none" extrusionOk="0">
                  <a:moveTo>
                    <a:pt x="0" y="1"/>
                  </a:moveTo>
                  <a:lnTo>
                    <a:pt x="467" y="1769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89" name="Google Shape;889;p34"/>
            <p:cNvSpPr/>
            <p:nvPr/>
          </p:nvSpPr>
          <p:spPr>
            <a:xfrm>
              <a:off x="2460250" y="4098375"/>
              <a:ext cx="875" cy="35875"/>
            </a:xfrm>
            <a:custGeom>
              <a:avLst/>
              <a:gdLst/>
              <a:ahLst/>
              <a:cxnLst/>
              <a:rect l="l" t="t" r="r" b="b"/>
              <a:pathLst>
                <a:path w="35" h="1435" fill="none" extrusionOk="0">
                  <a:moveTo>
                    <a:pt x="1" y="1"/>
                  </a:moveTo>
                  <a:lnTo>
                    <a:pt x="34" y="14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90" name="Google Shape;890;p34"/>
            <p:cNvSpPr/>
            <p:nvPr/>
          </p:nvSpPr>
          <p:spPr>
            <a:xfrm>
              <a:off x="2665400" y="4115900"/>
              <a:ext cx="39225" cy="850"/>
            </a:xfrm>
            <a:custGeom>
              <a:avLst/>
              <a:gdLst/>
              <a:ahLst/>
              <a:cxnLst/>
              <a:rect l="l" t="t" r="r" b="b"/>
              <a:pathLst>
                <a:path w="1569" h="34" fill="none" extrusionOk="0">
                  <a:moveTo>
                    <a:pt x="1" y="33"/>
                  </a:moveTo>
                  <a:lnTo>
                    <a:pt x="1569" y="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91" name="Google Shape;891;p34"/>
            <p:cNvSpPr/>
            <p:nvPr/>
          </p:nvSpPr>
          <p:spPr>
            <a:xfrm>
              <a:off x="2898900" y="4100875"/>
              <a:ext cx="22550" cy="30875"/>
            </a:xfrm>
            <a:custGeom>
              <a:avLst/>
              <a:gdLst/>
              <a:ahLst/>
              <a:cxnLst/>
              <a:rect l="l" t="t" r="r" b="b"/>
              <a:pathLst>
                <a:path w="902" h="1235" fill="none" extrusionOk="0">
                  <a:moveTo>
                    <a:pt x="1" y="1"/>
                  </a:moveTo>
                  <a:lnTo>
                    <a:pt x="901" y="12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92" name="Google Shape;892;p34"/>
            <p:cNvSpPr/>
            <p:nvPr/>
          </p:nvSpPr>
          <p:spPr>
            <a:xfrm>
              <a:off x="3117400" y="4113375"/>
              <a:ext cx="34225" cy="5050"/>
            </a:xfrm>
            <a:custGeom>
              <a:avLst/>
              <a:gdLst/>
              <a:ahLst/>
              <a:cxnLst/>
              <a:rect l="l" t="t" r="r" b="b"/>
              <a:pathLst>
                <a:path w="1369" h="202" fill="none" extrusionOk="0">
                  <a:moveTo>
                    <a:pt x="0" y="1"/>
                  </a:moveTo>
                  <a:lnTo>
                    <a:pt x="1368" y="2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93" name="Google Shape;893;p34"/>
            <p:cNvSpPr/>
            <p:nvPr/>
          </p:nvSpPr>
          <p:spPr>
            <a:xfrm>
              <a:off x="3339225" y="4115900"/>
              <a:ext cx="40050" cy="850"/>
            </a:xfrm>
            <a:custGeom>
              <a:avLst/>
              <a:gdLst/>
              <a:ahLst/>
              <a:cxnLst/>
              <a:rect l="l" t="t" r="r" b="b"/>
              <a:pathLst>
                <a:path w="1602" h="34" fill="none" extrusionOk="0">
                  <a:moveTo>
                    <a:pt x="0" y="33"/>
                  </a:moveTo>
                  <a:lnTo>
                    <a:pt x="1602" y="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94" name="Google Shape;894;p34"/>
            <p:cNvSpPr/>
            <p:nvPr/>
          </p:nvSpPr>
          <p:spPr>
            <a:xfrm>
              <a:off x="3566050" y="4100050"/>
              <a:ext cx="35875" cy="32550"/>
            </a:xfrm>
            <a:custGeom>
              <a:avLst/>
              <a:gdLst/>
              <a:ahLst/>
              <a:cxnLst/>
              <a:rect l="l" t="t" r="r" b="b"/>
              <a:pathLst>
                <a:path w="1435" h="1302" fill="none" extrusionOk="0">
                  <a:moveTo>
                    <a:pt x="1" y="0"/>
                  </a:moveTo>
                  <a:lnTo>
                    <a:pt x="1435" y="13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95" name="Google Shape;895;p34"/>
            <p:cNvSpPr/>
            <p:nvPr/>
          </p:nvSpPr>
          <p:spPr>
            <a:xfrm>
              <a:off x="3789550" y="4104225"/>
              <a:ext cx="38375" cy="24200"/>
            </a:xfrm>
            <a:custGeom>
              <a:avLst/>
              <a:gdLst/>
              <a:ahLst/>
              <a:cxnLst/>
              <a:rect l="l" t="t" r="r" b="b"/>
              <a:pathLst>
                <a:path w="1535" h="968" fill="none" extrusionOk="0">
                  <a:moveTo>
                    <a:pt x="0" y="0"/>
                  </a:moveTo>
                  <a:lnTo>
                    <a:pt x="1535" y="967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96" name="Google Shape;896;p34"/>
            <p:cNvSpPr/>
            <p:nvPr/>
          </p:nvSpPr>
          <p:spPr>
            <a:xfrm>
              <a:off x="4024700" y="4097550"/>
              <a:ext cx="18375" cy="37550"/>
            </a:xfrm>
            <a:custGeom>
              <a:avLst/>
              <a:gdLst/>
              <a:ahLst/>
              <a:cxnLst/>
              <a:rect l="l" t="t" r="r" b="b"/>
              <a:pathLst>
                <a:path w="735" h="1502" fill="none" extrusionOk="0">
                  <a:moveTo>
                    <a:pt x="1" y="0"/>
                  </a:moveTo>
                  <a:lnTo>
                    <a:pt x="735" y="15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97" name="Google Shape;897;p34"/>
            <p:cNvSpPr/>
            <p:nvPr/>
          </p:nvSpPr>
          <p:spPr>
            <a:xfrm>
              <a:off x="4239875" y="4114225"/>
              <a:ext cx="37550" cy="4200"/>
            </a:xfrm>
            <a:custGeom>
              <a:avLst/>
              <a:gdLst/>
              <a:ahLst/>
              <a:cxnLst/>
              <a:rect l="l" t="t" r="r" b="b"/>
              <a:pathLst>
                <a:path w="1502" h="168" fill="none" extrusionOk="0">
                  <a:moveTo>
                    <a:pt x="0" y="0"/>
                  </a:moveTo>
                  <a:lnTo>
                    <a:pt x="1501" y="167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98" name="Google Shape;898;p34"/>
            <p:cNvSpPr/>
            <p:nvPr/>
          </p:nvSpPr>
          <p:spPr>
            <a:xfrm>
              <a:off x="4470025" y="4095875"/>
              <a:ext cx="26725" cy="40875"/>
            </a:xfrm>
            <a:custGeom>
              <a:avLst/>
              <a:gdLst/>
              <a:ahLst/>
              <a:cxnLst/>
              <a:rect l="l" t="t" r="r" b="b"/>
              <a:pathLst>
                <a:path w="1069" h="1635" fill="none" extrusionOk="0">
                  <a:moveTo>
                    <a:pt x="1" y="0"/>
                  </a:moveTo>
                  <a:lnTo>
                    <a:pt x="1068" y="16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99" name="Google Shape;899;p34"/>
            <p:cNvSpPr/>
            <p:nvPr/>
          </p:nvSpPr>
          <p:spPr>
            <a:xfrm>
              <a:off x="4691850" y="4102550"/>
              <a:ext cx="31725" cy="27550"/>
            </a:xfrm>
            <a:custGeom>
              <a:avLst/>
              <a:gdLst/>
              <a:ahLst/>
              <a:cxnLst/>
              <a:rect l="l" t="t" r="r" b="b"/>
              <a:pathLst>
                <a:path w="1269" h="1102" fill="none" extrusionOk="0">
                  <a:moveTo>
                    <a:pt x="1" y="0"/>
                  </a:moveTo>
                  <a:lnTo>
                    <a:pt x="1268" y="11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00" name="Google Shape;900;p34"/>
            <p:cNvSpPr/>
            <p:nvPr/>
          </p:nvSpPr>
          <p:spPr>
            <a:xfrm>
              <a:off x="4930350" y="4095050"/>
              <a:ext cx="5025" cy="42550"/>
            </a:xfrm>
            <a:custGeom>
              <a:avLst/>
              <a:gdLst/>
              <a:ahLst/>
              <a:cxnLst/>
              <a:rect l="l" t="t" r="r" b="b"/>
              <a:pathLst>
                <a:path w="201" h="1702" fill="none" extrusionOk="0">
                  <a:moveTo>
                    <a:pt x="201" y="0"/>
                  </a:moveTo>
                  <a:lnTo>
                    <a:pt x="1" y="17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01" name="Google Shape;901;p34"/>
            <p:cNvSpPr/>
            <p:nvPr/>
          </p:nvSpPr>
          <p:spPr>
            <a:xfrm>
              <a:off x="5139675" y="4115050"/>
              <a:ext cx="35875" cy="2525"/>
            </a:xfrm>
            <a:custGeom>
              <a:avLst/>
              <a:gdLst/>
              <a:ahLst/>
              <a:cxnLst/>
              <a:rect l="l" t="t" r="r" b="b"/>
              <a:pathLst>
                <a:path w="1435" h="101" fill="none" extrusionOk="0">
                  <a:moveTo>
                    <a:pt x="0" y="1"/>
                  </a:moveTo>
                  <a:lnTo>
                    <a:pt x="1435" y="1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02" name="Google Shape;902;p34"/>
            <p:cNvSpPr/>
            <p:nvPr/>
          </p:nvSpPr>
          <p:spPr>
            <a:xfrm>
              <a:off x="5363175" y="4108375"/>
              <a:ext cx="38375" cy="15875"/>
            </a:xfrm>
            <a:custGeom>
              <a:avLst/>
              <a:gdLst/>
              <a:ahLst/>
              <a:cxnLst/>
              <a:rect l="l" t="t" r="r" b="b"/>
              <a:pathLst>
                <a:path w="1535" h="635" fill="none" extrusionOk="0">
                  <a:moveTo>
                    <a:pt x="0" y="1"/>
                  </a:moveTo>
                  <a:lnTo>
                    <a:pt x="1535" y="6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03" name="Google Shape;903;p34"/>
            <p:cNvSpPr/>
            <p:nvPr/>
          </p:nvSpPr>
          <p:spPr>
            <a:xfrm>
              <a:off x="5590825" y="4107550"/>
              <a:ext cx="32550" cy="17525"/>
            </a:xfrm>
            <a:custGeom>
              <a:avLst/>
              <a:gdLst/>
              <a:ahLst/>
              <a:cxnLst/>
              <a:rect l="l" t="t" r="r" b="b"/>
              <a:pathLst>
                <a:path w="1302" h="701" fill="none" extrusionOk="0">
                  <a:moveTo>
                    <a:pt x="1" y="0"/>
                  </a:moveTo>
                  <a:lnTo>
                    <a:pt x="1302" y="7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04" name="Google Shape;904;p34"/>
            <p:cNvSpPr/>
            <p:nvPr/>
          </p:nvSpPr>
          <p:spPr>
            <a:xfrm>
              <a:off x="2006600" y="4276000"/>
              <a:ext cx="8375" cy="40900"/>
            </a:xfrm>
            <a:custGeom>
              <a:avLst/>
              <a:gdLst/>
              <a:ahLst/>
              <a:cxnLst/>
              <a:rect l="l" t="t" r="r" b="b"/>
              <a:pathLst>
                <a:path w="335" h="1636" fill="none" extrusionOk="0">
                  <a:moveTo>
                    <a:pt x="1" y="1"/>
                  </a:moveTo>
                  <a:lnTo>
                    <a:pt x="334" y="16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05" name="Google Shape;905;p34"/>
            <p:cNvSpPr/>
            <p:nvPr/>
          </p:nvSpPr>
          <p:spPr>
            <a:xfrm>
              <a:off x="2219250" y="4286850"/>
              <a:ext cx="32550" cy="19200"/>
            </a:xfrm>
            <a:custGeom>
              <a:avLst/>
              <a:gdLst/>
              <a:ahLst/>
              <a:cxnLst/>
              <a:rect l="l" t="t" r="r" b="b"/>
              <a:pathLst>
                <a:path w="1302" h="768" fill="none" extrusionOk="0">
                  <a:moveTo>
                    <a:pt x="1" y="0"/>
                  </a:moveTo>
                  <a:lnTo>
                    <a:pt x="1302" y="767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06" name="Google Shape;906;p34"/>
            <p:cNvSpPr/>
            <p:nvPr/>
          </p:nvSpPr>
          <p:spPr>
            <a:xfrm>
              <a:off x="2441925" y="4287675"/>
              <a:ext cx="36700" cy="16700"/>
            </a:xfrm>
            <a:custGeom>
              <a:avLst/>
              <a:gdLst/>
              <a:ahLst/>
              <a:cxnLst/>
              <a:rect l="l" t="t" r="r" b="b"/>
              <a:pathLst>
                <a:path w="1468" h="668" fill="none" extrusionOk="0">
                  <a:moveTo>
                    <a:pt x="0" y="1"/>
                  </a:moveTo>
                  <a:lnTo>
                    <a:pt x="1468" y="6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07" name="Google Shape;907;p34"/>
            <p:cNvSpPr/>
            <p:nvPr/>
          </p:nvSpPr>
          <p:spPr>
            <a:xfrm>
              <a:off x="2678750" y="4273500"/>
              <a:ext cx="12525" cy="45050"/>
            </a:xfrm>
            <a:custGeom>
              <a:avLst/>
              <a:gdLst/>
              <a:ahLst/>
              <a:cxnLst/>
              <a:rect l="l" t="t" r="r" b="b"/>
              <a:pathLst>
                <a:path w="501" h="1802" fill="none" extrusionOk="0">
                  <a:moveTo>
                    <a:pt x="1" y="1"/>
                  </a:moveTo>
                  <a:lnTo>
                    <a:pt x="501" y="18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08" name="Google Shape;908;p34"/>
            <p:cNvSpPr/>
            <p:nvPr/>
          </p:nvSpPr>
          <p:spPr>
            <a:xfrm>
              <a:off x="2902250" y="4273500"/>
              <a:ext cx="15875" cy="45050"/>
            </a:xfrm>
            <a:custGeom>
              <a:avLst/>
              <a:gdLst/>
              <a:ahLst/>
              <a:cxnLst/>
              <a:rect l="l" t="t" r="r" b="b"/>
              <a:pathLst>
                <a:path w="635" h="1802" fill="none" extrusionOk="0">
                  <a:moveTo>
                    <a:pt x="0" y="1"/>
                  </a:moveTo>
                  <a:lnTo>
                    <a:pt x="634" y="18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09" name="Google Shape;909;p34"/>
            <p:cNvSpPr/>
            <p:nvPr/>
          </p:nvSpPr>
          <p:spPr>
            <a:xfrm>
              <a:off x="3119900" y="4284350"/>
              <a:ext cx="30050" cy="24200"/>
            </a:xfrm>
            <a:custGeom>
              <a:avLst/>
              <a:gdLst/>
              <a:ahLst/>
              <a:cxnLst/>
              <a:rect l="l" t="t" r="r" b="b"/>
              <a:pathLst>
                <a:path w="1202" h="968" fill="none" extrusionOk="0">
                  <a:moveTo>
                    <a:pt x="0" y="0"/>
                  </a:moveTo>
                  <a:lnTo>
                    <a:pt x="1201" y="9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10" name="Google Shape;910;p34"/>
            <p:cNvSpPr/>
            <p:nvPr/>
          </p:nvSpPr>
          <p:spPr>
            <a:xfrm>
              <a:off x="3347550" y="4281850"/>
              <a:ext cx="24225" cy="29200"/>
            </a:xfrm>
            <a:custGeom>
              <a:avLst/>
              <a:gdLst/>
              <a:ahLst/>
              <a:cxnLst/>
              <a:rect l="l" t="t" r="r" b="b"/>
              <a:pathLst>
                <a:path w="969" h="1168" fill="none" extrusionOk="0">
                  <a:moveTo>
                    <a:pt x="1" y="0"/>
                  </a:moveTo>
                  <a:lnTo>
                    <a:pt x="968" y="11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11" name="Google Shape;911;p34"/>
            <p:cNvSpPr/>
            <p:nvPr/>
          </p:nvSpPr>
          <p:spPr>
            <a:xfrm>
              <a:off x="3564375" y="4291850"/>
              <a:ext cx="40050" cy="9200"/>
            </a:xfrm>
            <a:custGeom>
              <a:avLst/>
              <a:gdLst/>
              <a:ahLst/>
              <a:cxnLst/>
              <a:rect l="l" t="t" r="r" b="b"/>
              <a:pathLst>
                <a:path w="1602" h="368" fill="none" extrusionOk="0">
                  <a:moveTo>
                    <a:pt x="1" y="0"/>
                  </a:moveTo>
                  <a:lnTo>
                    <a:pt x="1602" y="367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12" name="Google Shape;912;p34"/>
            <p:cNvSpPr/>
            <p:nvPr/>
          </p:nvSpPr>
          <p:spPr>
            <a:xfrm>
              <a:off x="3800375" y="4286000"/>
              <a:ext cx="16725" cy="20875"/>
            </a:xfrm>
            <a:custGeom>
              <a:avLst/>
              <a:gdLst/>
              <a:ahLst/>
              <a:cxnLst/>
              <a:rect l="l" t="t" r="r" b="b"/>
              <a:pathLst>
                <a:path w="669" h="835" fill="none" extrusionOk="0">
                  <a:moveTo>
                    <a:pt x="1" y="1"/>
                  </a:moveTo>
                  <a:lnTo>
                    <a:pt x="668" y="8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13" name="Google Shape;913;p34"/>
            <p:cNvSpPr/>
            <p:nvPr/>
          </p:nvSpPr>
          <p:spPr>
            <a:xfrm>
              <a:off x="4018050" y="4284350"/>
              <a:ext cx="31700" cy="24200"/>
            </a:xfrm>
            <a:custGeom>
              <a:avLst/>
              <a:gdLst/>
              <a:ahLst/>
              <a:cxnLst/>
              <a:rect l="l" t="t" r="r" b="b"/>
              <a:pathLst>
                <a:path w="1268" h="968" fill="none" extrusionOk="0">
                  <a:moveTo>
                    <a:pt x="0" y="0"/>
                  </a:moveTo>
                  <a:lnTo>
                    <a:pt x="1268" y="9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14" name="Google Shape;914;p34"/>
            <p:cNvSpPr/>
            <p:nvPr/>
          </p:nvSpPr>
          <p:spPr>
            <a:xfrm>
              <a:off x="4244875" y="4282675"/>
              <a:ext cx="27550" cy="26700"/>
            </a:xfrm>
            <a:custGeom>
              <a:avLst/>
              <a:gdLst/>
              <a:ahLst/>
              <a:cxnLst/>
              <a:rect l="l" t="t" r="r" b="b"/>
              <a:pathLst>
                <a:path w="1102" h="1068" fill="none" extrusionOk="0">
                  <a:moveTo>
                    <a:pt x="0" y="0"/>
                  </a:moveTo>
                  <a:lnTo>
                    <a:pt x="1101" y="10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15" name="Google Shape;915;p34"/>
            <p:cNvSpPr/>
            <p:nvPr/>
          </p:nvSpPr>
          <p:spPr>
            <a:xfrm>
              <a:off x="4469200" y="4280175"/>
              <a:ext cx="28375" cy="31700"/>
            </a:xfrm>
            <a:custGeom>
              <a:avLst/>
              <a:gdLst/>
              <a:ahLst/>
              <a:cxnLst/>
              <a:rect l="l" t="t" r="r" b="b"/>
              <a:pathLst>
                <a:path w="1135" h="1268" fill="none" extrusionOk="0">
                  <a:moveTo>
                    <a:pt x="0" y="0"/>
                  </a:moveTo>
                  <a:lnTo>
                    <a:pt x="1134" y="12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16" name="Google Shape;916;p34"/>
            <p:cNvSpPr/>
            <p:nvPr/>
          </p:nvSpPr>
          <p:spPr>
            <a:xfrm>
              <a:off x="4702700" y="4276825"/>
              <a:ext cx="10850" cy="38400"/>
            </a:xfrm>
            <a:custGeom>
              <a:avLst/>
              <a:gdLst/>
              <a:ahLst/>
              <a:cxnLst/>
              <a:rect l="l" t="t" r="r" b="b"/>
              <a:pathLst>
                <a:path w="434" h="1536" fill="none" extrusionOk="0">
                  <a:moveTo>
                    <a:pt x="0" y="1"/>
                  </a:moveTo>
                  <a:lnTo>
                    <a:pt x="434" y="15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17" name="Google Shape;917;p34"/>
            <p:cNvSpPr/>
            <p:nvPr/>
          </p:nvSpPr>
          <p:spPr>
            <a:xfrm>
              <a:off x="4921175" y="4285175"/>
              <a:ext cx="23375" cy="21700"/>
            </a:xfrm>
            <a:custGeom>
              <a:avLst/>
              <a:gdLst/>
              <a:ahLst/>
              <a:cxnLst/>
              <a:rect l="l" t="t" r="r" b="b"/>
              <a:pathLst>
                <a:path w="935" h="868" fill="none" extrusionOk="0">
                  <a:moveTo>
                    <a:pt x="1" y="1"/>
                  </a:moveTo>
                  <a:lnTo>
                    <a:pt x="935" y="8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18" name="Google Shape;918;p34"/>
            <p:cNvSpPr/>
            <p:nvPr/>
          </p:nvSpPr>
          <p:spPr>
            <a:xfrm>
              <a:off x="5142175" y="4284350"/>
              <a:ext cx="30875" cy="23375"/>
            </a:xfrm>
            <a:custGeom>
              <a:avLst/>
              <a:gdLst/>
              <a:ahLst/>
              <a:cxnLst/>
              <a:rect l="l" t="t" r="r" b="b"/>
              <a:pathLst>
                <a:path w="1235" h="935" fill="none" extrusionOk="0">
                  <a:moveTo>
                    <a:pt x="1" y="0"/>
                  </a:moveTo>
                  <a:lnTo>
                    <a:pt x="1235" y="9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19" name="Google Shape;919;p34"/>
            <p:cNvSpPr/>
            <p:nvPr/>
          </p:nvSpPr>
          <p:spPr>
            <a:xfrm>
              <a:off x="5369850" y="4286850"/>
              <a:ext cx="25025" cy="18375"/>
            </a:xfrm>
            <a:custGeom>
              <a:avLst/>
              <a:gdLst/>
              <a:ahLst/>
              <a:cxnLst/>
              <a:rect l="l" t="t" r="r" b="b"/>
              <a:pathLst>
                <a:path w="1001" h="735" fill="none" extrusionOk="0">
                  <a:moveTo>
                    <a:pt x="0" y="0"/>
                  </a:moveTo>
                  <a:lnTo>
                    <a:pt x="1001" y="7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20" name="Google Shape;920;p34"/>
            <p:cNvSpPr/>
            <p:nvPr/>
          </p:nvSpPr>
          <p:spPr>
            <a:xfrm>
              <a:off x="5591675" y="4291025"/>
              <a:ext cx="30875" cy="10025"/>
            </a:xfrm>
            <a:custGeom>
              <a:avLst/>
              <a:gdLst/>
              <a:ahLst/>
              <a:cxnLst/>
              <a:rect l="l" t="t" r="r" b="b"/>
              <a:pathLst>
                <a:path w="1235" h="401" fill="none" extrusionOk="0">
                  <a:moveTo>
                    <a:pt x="0" y="0"/>
                  </a:moveTo>
                  <a:lnTo>
                    <a:pt x="1234" y="40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21" name="Google Shape;921;p34"/>
            <p:cNvSpPr/>
            <p:nvPr/>
          </p:nvSpPr>
          <p:spPr>
            <a:xfrm>
              <a:off x="1994925" y="4469475"/>
              <a:ext cx="31725" cy="13375"/>
            </a:xfrm>
            <a:custGeom>
              <a:avLst/>
              <a:gdLst/>
              <a:ahLst/>
              <a:cxnLst/>
              <a:rect l="l" t="t" r="r" b="b"/>
              <a:pathLst>
                <a:path w="1269" h="535" fill="none" extrusionOk="0">
                  <a:moveTo>
                    <a:pt x="1" y="0"/>
                  </a:moveTo>
                  <a:lnTo>
                    <a:pt x="1268" y="5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22" name="Google Shape;922;p34"/>
            <p:cNvSpPr/>
            <p:nvPr/>
          </p:nvSpPr>
          <p:spPr>
            <a:xfrm>
              <a:off x="2225925" y="4466150"/>
              <a:ext cx="20050" cy="20025"/>
            </a:xfrm>
            <a:custGeom>
              <a:avLst/>
              <a:gdLst/>
              <a:ahLst/>
              <a:cxnLst/>
              <a:rect l="l" t="t" r="r" b="b"/>
              <a:pathLst>
                <a:path w="802" h="801" fill="none" extrusionOk="0">
                  <a:moveTo>
                    <a:pt x="1" y="0"/>
                  </a:moveTo>
                  <a:lnTo>
                    <a:pt x="801" y="8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23" name="Google Shape;923;p34"/>
            <p:cNvSpPr/>
            <p:nvPr/>
          </p:nvSpPr>
          <p:spPr>
            <a:xfrm>
              <a:off x="2451925" y="4455300"/>
              <a:ext cx="16700" cy="41725"/>
            </a:xfrm>
            <a:custGeom>
              <a:avLst/>
              <a:gdLst/>
              <a:ahLst/>
              <a:cxnLst/>
              <a:rect l="l" t="t" r="r" b="b"/>
              <a:pathLst>
                <a:path w="668" h="1669" fill="none" extrusionOk="0">
                  <a:moveTo>
                    <a:pt x="0" y="0"/>
                  </a:moveTo>
                  <a:lnTo>
                    <a:pt x="668" y="16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24" name="Google Shape;924;p34"/>
            <p:cNvSpPr/>
            <p:nvPr/>
          </p:nvSpPr>
          <p:spPr>
            <a:xfrm>
              <a:off x="2664575" y="4466150"/>
              <a:ext cx="40875" cy="20025"/>
            </a:xfrm>
            <a:custGeom>
              <a:avLst/>
              <a:gdLst/>
              <a:ahLst/>
              <a:cxnLst/>
              <a:rect l="l" t="t" r="r" b="b"/>
              <a:pathLst>
                <a:path w="1635" h="801" fill="none" extrusionOk="0">
                  <a:moveTo>
                    <a:pt x="0" y="0"/>
                  </a:moveTo>
                  <a:lnTo>
                    <a:pt x="1635" y="8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25" name="Google Shape;925;p34"/>
            <p:cNvSpPr/>
            <p:nvPr/>
          </p:nvSpPr>
          <p:spPr>
            <a:xfrm>
              <a:off x="2894750" y="4466975"/>
              <a:ext cx="30875" cy="17525"/>
            </a:xfrm>
            <a:custGeom>
              <a:avLst/>
              <a:gdLst/>
              <a:ahLst/>
              <a:cxnLst/>
              <a:rect l="l" t="t" r="r" b="b"/>
              <a:pathLst>
                <a:path w="1235" h="701" fill="none" extrusionOk="0">
                  <a:moveTo>
                    <a:pt x="0" y="0"/>
                  </a:moveTo>
                  <a:lnTo>
                    <a:pt x="1234" y="7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26" name="Google Shape;926;p34"/>
            <p:cNvSpPr/>
            <p:nvPr/>
          </p:nvSpPr>
          <p:spPr>
            <a:xfrm>
              <a:off x="3123225" y="4458625"/>
              <a:ext cx="22550" cy="35050"/>
            </a:xfrm>
            <a:custGeom>
              <a:avLst/>
              <a:gdLst/>
              <a:ahLst/>
              <a:cxnLst/>
              <a:rect l="l" t="t" r="r" b="b"/>
              <a:pathLst>
                <a:path w="902" h="1402" fill="none" extrusionOk="0">
                  <a:moveTo>
                    <a:pt x="1" y="1"/>
                  </a:moveTo>
                  <a:lnTo>
                    <a:pt x="902" y="14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27" name="Google Shape;927;p34"/>
            <p:cNvSpPr/>
            <p:nvPr/>
          </p:nvSpPr>
          <p:spPr>
            <a:xfrm>
              <a:off x="3342550" y="4462800"/>
              <a:ext cx="34225" cy="26725"/>
            </a:xfrm>
            <a:custGeom>
              <a:avLst/>
              <a:gdLst/>
              <a:ahLst/>
              <a:cxnLst/>
              <a:rect l="l" t="t" r="r" b="b"/>
              <a:pathLst>
                <a:path w="1369" h="1069" fill="none" extrusionOk="0">
                  <a:moveTo>
                    <a:pt x="1" y="1"/>
                  </a:moveTo>
                  <a:lnTo>
                    <a:pt x="1368" y="10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28" name="Google Shape;928;p34"/>
            <p:cNvSpPr/>
            <p:nvPr/>
          </p:nvSpPr>
          <p:spPr>
            <a:xfrm>
              <a:off x="3578550" y="4452800"/>
              <a:ext cx="10875" cy="46725"/>
            </a:xfrm>
            <a:custGeom>
              <a:avLst/>
              <a:gdLst/>
              <a:ahLst/>
              <a:cxnLst/>
              <a:rect l="l" t="t" r="r" b="b"/>
              <a:pathLst>
                <a:path w="435" h="1869" fill="none" extrusionOk="0">
                  <a:moveTo>
                    <a:pt x="1" y="0"/>
                  </a:moveTo>
                  <a:lnTo>
                    <a:pt x="435" y="18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29" name="Google Shape;929;p34"/>
            <p:cNvSpPr/>
            <p:nvPr/>
          </p:nvSpPr>
          <p:spPr>
            <a:xfrm>
              <a:off x="3801225" y="4460300"/>
              <a:ext cx="15025" cy="31725"/>
            </a:xfrm>
            <a:custGeom>
              <a:avLst/>
              <a:gdLst/>
              <a:ahLst/>
              <a:cxnLst/>
              <a:rect l="l" t="t" r="r" b="b"/>
              <a:pathLst>
                <a:path w="601" h="1269" fill="none" extrusionOk="0">
                  <a:moveTo>
                    <a:pt x="0" y="1"/>
                  </a:moveTo>
                  <a:lnTo>
                    <a:pt x="601" y="12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30" name="Google Shape;930;p34"/>
            <p:cNvSpPr/>
            <p:nvPr/>
          </p:nvSpPr>
          <p:spPr>
            <a:xfrm>
              <a:off x="4016375" y="4470300"/>
              <a:ext cx="35050" cy="11700"/>
            </a:xfrm>
            <a:custGeom>
              <a:avLst/>
              <a:gdLst/>
              <a:ahLst/>
              <a:cxnLst/>
              <a:rect l="l" t="t" r="r" b="b"/>
              <a:pathLst>
                <a:path w="1402" h="468" fill="none" extrusionOk="0">
                  <a:moveTo>
                    <a:pt x="0" y="1"/>
                  </a:moveTo>
                  <a:lnTo>
                    <a:pt x="1401" y="4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31" name="Google Shape;931;p34"/>
            <p:cNvSpPr/>
            <p:nvPr/>
          </p:nvSpPr>
          <p:spPr>
            <a:xfrm>
              <a:off x="4247375" y="4465300"/>
              <a:ext cx="21700" cy="21700"/>
            </a:xfrm>
            <a:custGeom>
              <a:avLst/>
              <a:gdLst/>
              <a:ahLst/>
              <a:cxnLst/>
              <a:rect l="l" t="t" r="r" b="b"/>
              <a:pathLst>
                <a:path w="868" h="868" fill="none" extrusionOk="0">
                  <a:moveTo>
                    <a:pt x="0" y="1"/>
                  </a:moveTo>
                  <a:lnTo>
                    <a:pt x="868" y="8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32" name="Google Shape;932;p34"/>
            <p:cNvSpPr/>
            <p:nvPr/>
          </p:nvSpPr>
          <p:spPr>
            <a:xfrm>
              <a:off x="4466700" y="4464475"/>
              <a:ext cx="33375" cy="23375"/>
            </a:xfrm>
            <a:custGeom>
              <a:avLst/>
              <a:gdLst/>
              <a:ahLst/>
              <a:cxnLst/>
              <a:rect l="l" t="t" r="r" b="b"/>
              <a:pathLst>
                <a:path w="1335" h="935" fill="none" extrusionOk="0">
                  <a:moveTo>
                    <a:pt x="0" y="0"/>
                  </a:moveTo>
                  <a:lnTo>
                    <a:pt x="1335" y="9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33" name="Google Shape;933;p34"/>
            <p:cNvSpPr/>
            <p:nvPr/>
          </p:nvSpPr>
          <p:spPr>
            <a:xfrm>
              <a:off x="4696850" y="4458625"/>
              <a:ext cx="22550" cy="35050"/>
            </a:xfrm>
            <a:custGeom>
              <a:avLst/>
              <a:gdLst/>
              <a:ahLst/>
              <a:cxnLst/>
              <a:rect l="l" t="t" r="r" b="b"/>
              <a:pathLst>
                <a:path w="902" h="1402" fill="none" extrusionOk="0">
                  <a:moveTo>
                    <a:pt x="1" y="1"/>
                  </a:moveTo>
                  <a:lnTo>
                    <a:pt x="901" y="14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34" name="Google Shape;934;p34"/>
            <p:cNvSpPr/>
            <p:nvPr/>
          </p:nvSpPr>
          <p:spPr>
            <a:xfrm>
              <a:off x="4925350" y="4459475"/>
              <a:ext cx="15050" cy="33375"/>
            </a:xfrm>
            <a:custGeom>
              <a:avLst/>
              <a:gdLst/>
              <a:ahLst/>
              <a:cxnLst/>
              <a:rect l="l" t="t" r="r" b="b"/>
              <a:pathLst>
                <a:path w="602" h="1335" fill="none" extrusionOk="0">
                  <a:moveTo>
                    <a:pt x="1" y="0"/>
                  </a:moveTo>
                  <a:lnTo>
                    <a:pt x="601" y="13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35" name="Google Shape;935;p34"/>
            <p:cNvSpPr/>
            <p:nvPr/>
          </p:nvSpPr>
          <p:spPr>
            <a:xfrm>
              <a:off x="5144675" y="4463625"/>
              <a:ext cx="25875" cy="25050"/>
            </a:xfrm>
            <a:custGeom>
              <a:avLst/>
              <a:gdLst/>
              <a:ahLst/>
              <a:cxnLst/>
              <a:rect l="l" t="t" r="r" b="b"/>
              <a:pathLst>
                <a:path w="1035" h="1002" fill="none" extrusionOk="0">
                  <a:moveTo>
                    <a:pt x="1" y="1"/>
                  </a:moveTo>
                  <a:lnTo>
                    <a:pt x="1035" y="10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36" name="Google Shape;936;p34"/>
            <p:cNvSpPr/>
            <p:nvPr/>
          </p:nvSpPr>
          <p:spPr>
            <a:xfrm>
              <a:off x="5365675" y="4467800"/>
              <a:ext cx="33375" cy="15875"/>
            </a:xfrm>
            <a:custGeom>
              <a:avLst/>
              <a:gdLst/>
              <a:ahLst/>
              <a:cxnLst/>
              <a:rect l="l" t="t" r="r" b="b"/>
              <a:pathLst>
                <a:path w="1335" h="635" fill="none" extrusionOk="0">
                  <a:moveTo>
                    <a:pt x="0" y="1"/>
                  </a:moveTo>
                  <a:lnTo>
                    <a:pt x="1335" y="6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37" name="Google Shape;937;p34"/>
            <p:cNvSpPr/>
            <p:nvPr/>
          </p:nvSpPr>
          <p:spPr>
            <a:xfrm>
              <a:off x="5590825" y="4465300"/>
              <a:ext cx="32550" cy="21700"/>
            </a:xfrm>
            <a:custGeom>
              <a:avLst/>
              <a:gdLst/>
              <a:ahLst/>
              <a:cxnLst/>
              <a:rect l="l" t="t" r="r" b="b"/>
              <a:pathLst>
                <a:path w="1302" h="868" fill="none" extrusionOk="0">
                  <a:moveTo>
                    <a:pt x="1" y="1"/>
                  </a:moveTo>
                  <a:lnTo>
                    <a:pt x="1302" y="8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38" name="Google Shape;938;p34"/>
            <p:cNvSpPr/>
            <p:nvPr/>
          </p:nvSpPr>
          <p:spPr>
            <a:xfrm>
              <a:off x="2000775" y="4644600"/>
              <a:ext cx="20875" cy="22550"/>
            </a:xfrm>
            <a:custGeom>
              <a:avLst/>
              <a:gdLst/>
              <a:ahLst/>
              <a:cxnLst/>
              <a:rect l="l" t="t" r="r" b="b"/>
              <a:pathLst>
                <a:path w="835" h="902" fill="none" extrusionOk="0">
                  <a:moveTo>
                    <a:pt x="0" y="1"/>
                  </a:moveTo>
                  <a:lnTo>
                    <a:pt x="834" y="9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39" name="Google Shape;939;p34"/>
            <p:cNvSpPr/>
            <p:nvPr/>
          </p:nvSpPr>
          <p:spPr>
            <a:xfrm>
              <a:off x="2218425" y="4650450"/>
              <a:ext cx="35050" cy="10850"/>
            </a:xfrm>
            <a:custGeom>
              <a:avLst/>
              <a:gdLst/>
              <a:ahLst/>
              <a:cxnLst/>
              <a:rect l="l" t="t" r="r" b="b"/>
              <a:pathLst>
                <a:path w="1402" h="434" fill="none" extrusionOk="0">
                  <a:moveTo>
                    <a:pt x="0" y="0"/>
                  </a:moveTo>
                  <a:lnTo>
                    <a:pt x="1401" y="4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40" name="Google Shape;940;p34"/>
            <p:cNvSpPr/>
            <p:nvPr/>
          </p:nvSpPr>
          <p:spPr>
            <a:xfrm>
              <a:off x="2441075" y="4651275"/>
              <a:ext cx="38400" cy="9200"/>
            </a:xfrm>
            <a:custGeom>
              <a:avLst/>
              <a:gdLst/>
              <a:ahLst/>
              <a:cxnLst/>
              <a:rect l="l" t="t" r="r" b="b"/>
              <a:pathLst>
                <a:path w="1536" h="368" fill="none" extrusionOk="0">
                  <a:moveTo>
                    <a:pt x="1" y="0"/>
                  </a:moveTo>
                  <a:lnTo>
                    <a:pt x="1535" y="367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41" name="Google Shape;941;p34"/>
            <p:cNvSpPr/>
            <p:nvPr/>
          </p:nvSpPr>
          <p:spPr>
            <a:xfrm>
              <a:off x="2684600" y="4637925"/>
              <a:ext cx="850" cy="35875"/>
            </a:xfrm>
            <a:custGeom>
              <a:avLst/>
              <a:gdLst/>
              <a:ahLst/>
              <a:cxnLst/>
              <a:rect l="l" t="t" r="r" b="b"/>
              <a:pathLst>
                <a:path w="34" h="1435" fill="none" extrusionOk="0">
                  <a:moveTo>
                    <a:pt x="33" y="1"/>
                  </a:moveTo>
                  <a:lnTo>
                    <a:pt x="0" y="14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42" name="Google Shape;942;p34"/>
            <p:cNvSpPr/>
            <p:nvPr/>
          </p:nvSpPr>
          <p:spPr>
            <a:xfrm>
              <a:off x="2897250" y="4640425"/>
              <a:ext cx="25875" cy="30875"/>
            </a:xfrm>
            <a:custGeom>
              <a:avLst/>
              <a:gdLst/>
              <a:ahLst/>
              <a:cxnLst/>
              <a:rect l="l" t="t" r="r" b="b"/>
              <a:pathLst>
                <a:path w="1035" h="1235" fill="none" extrusionOk="0">
                  <a:moveTo>
                    <a:pt x="0" y="1"/>
                  </a:moveTo>
                  <a:lnTo>
                    <a:pt x="1034" y="12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43" name="Google Shape;943;p34"/>
            <p:cNvSpPr/>
            <p:nvPr/>
          </p:nvSpPr>
          <p:spPr>
            <a:xfrm>
              <a:off x="3119900" y="4643775"/>
              <a:ext cx="30050" cy="25025"/>
            </a:xfrm>
            <a:custGeom>
              <a:avLst/>
              <a:gdLst/>
              <a:ahLst/>
              <a:cxnLst/>
              <a:rect l="l" t="t" r="r" b="b"/>
              <a:pathLst>
                <a:path w="1202" h="1001" fill="none" extrusionOk="0">
                  <a:moveTo>
                    <a:pt x="0" y="0"/>
                  </a:moveTo>
                  <a:lnTo>
                    <a:pt x="1201" y="10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44" name="Google Shape;944;p34"/>
            <p:cNvSpPr/>
            <p:nvPr/>
          </p:nvSpPr>
          <p:spPr>
            <a:xfrm>
              <a:off x="3345900" y="4647100"/>
              <a:ext cx="27550" cy="17550"/>
            </a:xfrm>
            <a:custGeom>
              <a:avLst/>
              <a:gdLst/>
              <a:ahLst/>
              <a:cxnLst/>
              <a:rect l="l" t="t" r="r" b="b"/>
              <a:pathLst>
                <a:path w="1102" h="702" fill="none" extrusionOk="0">
                  <a:moveTo>
                    <a:pt x="0" y="1"/>
                  </a:moveTo>
                  <a:lnTo>
                    <a:pt x="1101" y="7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45" name="Google Shape;945;p34"/>
            <p:cNvSpPr/>
            <p:nvPr/>
          </p:nvSpPr>
          <p:spPr>
            <a:xfrm>
              <a:off x="3577725" y="4639600"/>
              <a:ext cx="12525" cy="32550"/>
            </a:xfrm>
            <a:custGeom>
              <a:avLst/>
              <a:gdLst/>
              <a:ahLst/>
              <a:cxnLst/>
              <a:rect l="l" t="t" r="r" b="b"/>
              <a:pathLst>
                <a:path w="501" h="1302" fill="none" extrusionOk="0">
                  <a:moveTo>
                    <a:pt x="1" y="0"/>
                  </a:moveTo>
                  <a:lnTo>
                    <a:pt x="501" y="13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46" name="Google Shape;946;p34"/>
            <p:cNvSpPr/>
            <p:nvPr/>
          </p:nvSpPr>
          <p:spPr>
            <a:xfrm>
              <a:off x="3786200" y="4653775"/>
              <a:ext cx="45075" cy="4200"/>
            </a:xfrm>
            <a:custGeom>
              <a:avLst/>
              <a:gdLst/>
              <a:ahLst/>
              <a:cxnLst/>
              <a:rect l="l" t="t" r="r" b="b"/>
              <a:pathLst>
                <a:path w="1803" h="168" fill="none" extrusionOk="0">
                  <a:moveTo>
                    <a:pt x="1" y="167"/>
                  </a:moveTo>
                  <a:lnTo>
                    <a:pt x="1802" y="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47" name="Google Shape;947;p34"/>
            <p:cNvSpPr/>
            <p:nvPr/>
          </p:nvSpPr>
          <p:spPr>
            <a:xfrm>
              <a:off x="4023050" y="4637100"/>
              <a:ext cx="21700" cy="37550"/>
            </a:xfrm>
            <a:custGeom>
              <a:avLst/>
              <a:gdLst/>
              <a:ahLst/>
              <a:cxnLst/>
              <a:rect l="l" t="t" r="r" b="b"/>
              <a:pathLst>
                <a:path w="868" h="1502" fill="none" extrusionOk="0">
                  <a:moveTo>
                    <a:pt x="0" y="0"/>
                  </a:moveTo>
                  <a:lnTo>
                    <a:pt x="868" y="15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48" name="Google Shape;948;p34"/>
            <p:cNvSpPr/>
            <p:nvPr/>
          </p:nvSpPr>
          <p:spPr>
            <a:xfrm>
              <a:off x="4244875" y="4634600"/>
              <a:ext cx="26700" cy="42550"/>
            </a:xfrm>
            <a:custGeom>
              <a:avLst/>
              <a:gdLst/>
              <a:ahLst/>
              <a:cxnLst/>
              <a:rect l="l" t="t" r="r" b="b"/>
              <a:pathLst>
                <a:path w="1068" h="1702" fill="none" extrusionOk="0">
                  <a:moveTo>
                    <a:pt x="0" y="0"/>
                  </a:moveTo>
                  <a:lnTo>
                    <a:pt x="1068" y="17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49" name="Google Shape;949;p34"/>
            <p:cNvSpPr/>
            <p:nvPr/>
          </p:nvSpPr>
          <p:spPr>
            <a:xfrm>
              <a:off x="4470875" y="4643775"/>
              <a:ext cx="24200" cy="24200"/>
            </a:xfrm>
            <a:custGeom>
              <a:avLst/>
              <a:gdLst/>
              <a:ahLst/>
              <a:cxnLst/>
              <a:rect l="l" t="t" r="r" b="b"/>
              <a:pathLst>
                <a:path w="968" h="968" fill="none" extrusionOk="0">
                  <a:moveTo>
                    <a:pt x="0" y="0"/>
                  </a:moveTo>
                  <a:lnTo>
                    <a:pt x="967" y="9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50" name="Google Shape;950;p34"/>
            <p:cNvSpPr/>
            <p:nvPr/>
          </p:nvSpPr>
          <p:spPr>
            <a:xfrm>
              <a:off x="4701850" y="4642925"/>
              <a:ext cx="12550" cy="26725"/>
            </a:xfrm>
            <a:custGeom>
              <a:avLst/>
              <a:gdLst/>
              <a:ahLst/>
              <a:cxnLst/>
              <a:rect l="l" t="t" r="r" b="b"/>
              <a:pathLst>
                <a:path w="502" h="1069" fill="none" extrusionOk="0">
                  <a:moveTo>
                    <a:pt x="1" y="1"/>
                  </a:moveTo>
                  <a:lnTo>
                    <a:pt x="501" y="10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51" name="Google Shape;951;p34"/>
            <p:cNvSpPr/>
            <p:nvPr/>
          </p:nvSpPr>
          <p:spPr>
            <a:xfrm>
              <a:off x="4915350" y="4653775"/>
              <a:ext cx="35050" cy="5025"/>
            </a:xfrm>
            <a:custGeom>
              <a:avLst/>
              <a:gdLst/>
              <a:ahLst/>
              <a:cxnLst/>
              <a:rect l="l" t="t" r="r" b="b"/>
              <a:pathLst>
                <a:path w="1402" h="201" fill="none" extrusionOk="0">
                  <a:moveTo>
                    <a:pt x="0" y="0"/>
                  </a:moveTo>
                  <a:lnTo>
                    <a:pt x="1401" y="2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52" name="Google Shape;952;p34"/>
            <p:cNvSpPr/>
            <p:nvPr/>
          </p:nvSpPr>
          <p:spPr>
            <a:xfrm>
              <a:off x="5141350" y="4643775"/>
              <a:ext cx="32550" cy="24200"/>
            </a:xfrm>
            <a:custGeom>
              <a:avLst/>
              <a:gdLst/>
              <a:ahLst/>
              <a:cxnLst/>
              <a:rect l="l" t="t" r="r" b="b"/>
              <a:pathLst>
                <a:path w="1302" h="968" fill="none" extrusionOk="0">
                  <a:moveTo>
                    <a:pt x="0" y="0"/>
                  </a:moveTo>
                  <a:lnTo>
                    <a:pt x="1301" y="9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53" name="Google Shape;953;p34"/>
            <p:cNvSpPr/>
            <p:nvPr/>
          </p:nvSpPr>
          <p:spPr>
            <a:xfrm>
              <a:off x="5380675" y="4640425"/>
              <a:ext cx="3375" cy="30875"/>
            </a:xfrm>
            <a:custGeom>
              <a:avLst/>
              <a:gdLst/>
              <a:ahLst/>
              <a:cxnLst/>
              <a:rect l="l" t="t" r="r" b="b"/>
              <a:pathLst>
                <a:path w="135" h="1235" fill="none" extrusionOk="0">
                  <a:moveTo>
                    <a:pt x="134" y="1"/>
                  </a:moveTo>
                  <a:lnTo>
                    <a:pt x="1" y="12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54" name="Google Shape;954;p34"/>
            <p:cNvSpPr/>
            <p:nvPr/>
          </p:nvSpPr>
          <p:spPr>
            <a:xfrm>
              <a:off x="5603350" y="4632925"/>
              <a:ext cx="7525" cy="45900"/>
            </a:xfrm>
            <a:custGeom>
              <a:avLst/>
              <a:gdLst/>
              <a:ahLst/>
              <a:cxnLst/>
              <a:rect l="l" t="t" r="r" b="b"/>
              <a:pathLst>
                <a:path w="301" h="1836" fill="none" extrusionOk="0">
                  <a:moveTo>
                    <a:pt x="0" y="1"/>
                  </a:moveTo>
                  <a:lnTo>
                    <a:pt x="300" y="18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55" name="Google Shape;955;p34"/>
            <p:cNvSpPr/>
            <p:nvPr/>
          </p:nvSpPr>
          <p:spPr>
            <a:xfrm>
              <a:off x="1994100" y="4822225"/>
              <a:ext cx="33375" cy="27550"/>
            </a:xfrm>
            <a:custGeom>
              <a:avLst/>
              <a:gdLst/>
              <a:ahLst/>
              <a:cxnLst/>
              <a:rect l="l" t="t" r="r" b="b"/>
              <a:pathLst>
                <a:path w="1335" h="1102" fill="none" extrusionOk="0">
                  <a:moveTo>
                    <a:pt x="0" y="1"/>
                  </a:moveTo>
                  <a:lnTo>
                    <a:pt x="1335" y="11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56" name="Google Shape;956;p34"/>
            <p:cNvSpPr/>
            <p:nvPr/>
          </p:nvSpPr>
          <p:spPr>
            <a:xfrm>
              <a:off x="2223425" y="4819725"/>
              <a:ext cx="24200" cy="32550"/>
            </a:xfrm>
            <a:custGeom>
              <a:avLst/>
              <a:gdLst/>
              <a:ahLst/>
              <a:cxnLst/>
              <a:rect l="l" t="t" r="r" b="b"/>
              <a:pathLst>
                <a:path w="968" h="1302" fill="none" extrusionOk="0">
                  <a:moveTo>
                    <a:pt x="1" y="1"/>
                  </a:moveTo>
                  <a:lnTo>
                    <a:pt x="968" y="13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57" name="Google Shape;957;p34"/>
            <p:cNvSpPr/>
            <p:nvPr/>
          </p:nvSpPr>
          <p:spPr>
            <a:xfrm>
              <a:off x="2439425" y="4830575"/>
              <a:ext cx="41700" cy="10025"/>
            </a:xfrm>
            <a:custGeom>
              <a:avLst/>
              <a:gdLst/>
              <a:ahLst/>
              <a:cxnLst/>
              <a:rect l="l" t="t" r="r" b="b"/>
              <a:pathLst>
                <a:path w="1668" h="401" fill="none" extrusionOk="0">
                  <a:moveTo>
                    <a:pt x="0" y="0"/>
                  </a:moveTo>
                  <a:lnTo>
                    <a:pt x="1668" y="40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58" name="Google Shape;958;p34"/>
            <p:cNvSpPr/>
            <p:nvPr/>
          </p:nvSpPr>
          <p:spPr>
            <a:xfrm>
              <a:off x="2667900" y="4823050"/>
              <a:ext cx="35050" cy="25900"/>
            </a:xfrm>
            <a:custGeom>
              <a:avLst/>
              <a:gdLst/>
              <a:ahLst/>
              <a:cxnLst/>
              <a:rect l="l" t="t" r="r" b="b"/>
              <a:pathLst>
                <a:path w="1402" h="1036" fill="none" extrusionOk="0">
                  <a:moveTo>
                    <a:pt x="1" y="1"/>
                  </a:moveTo>
                  <a:lnTo>
                    <a:pt x="1402" y="10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59" name="Google Shape;959;p34"/>
            <p:cNvSpPr/>
            <p:nvPr/>
          </p:nvSpPr>
          <p:spPr>
            <a:xfrm>
              <a:off x="2893900" y="4821400"/>
              <a:ext cx="31725" cy="28375"/>
            </a:xfrm>
            <a:custGeom>
              <a:avLst/>
              <a:gdLst/>
              <a:ahLst/>
              <a:cxnLst/>
              <a:rect l="l" t="t" r="r" b="b"/>
              <a:pathLst>
                <a:path w="1269" h="1135" fill="none" extrusionOk="0">
                  <a:moveTo>
                    <a:pt x="1" y="0"/>
                  </a:moveTo>
                  <a:lnTo>
                    <a:pt x="1268" y="11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60" name="Google Shape;960;p34"/>
            <p:cNvSpPr/>
            <p:nvPr/>
          </p:nvSpPr>
          <p:spPr>
            <a:xfrm>
              <a:off x="3132400" y="4813050"/>
              <a:ext cx="5025" cy="45900"/>
            </a:xfrm>
            <a:custGeom>
              <a:avLst/>
              <a:gdLst/>
              <a:ahLst/>
              <a:cxnLst/>
              <a:rect l="l" t="t" r="r" b="b"/>
              <a:pathLst>
                <a:path w="201" h="1836" fill="none" extrusionOk="0">
                  <a:moveTo>
                    <a:pt x="201" y="1"/>
                  </a:moveTo>
                  <a:lnTo>
                    <a:pt x="1" y="18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61" name="Google Shape;961;p34"/>
            <p:cNvSpPr/>
            <p:nvPr/>
          </p:nvSpPr>
          <p:spPr>
            <a:xfrm>
              <a:off x="3341725" y="4828900"/>
              <a:ext cx="35875" cy="14200"/>
            </a:xfrm>
            <a:custGeom>
              <a:avLst/>
              <a:gdLst/>
              <a:ahLst/>
              <a:cxnLst/>
              <a:rect l="l" t="t" r="r" b="b"/>
              <a:pathLst>
                <a:path w="1435" h="568" fill="none" extrusionOk="0">
                  <a:moveTo>
                    <a:pt x="0" y="0"/>
                  </a:moveTo>
                  <a:lnTo>
                    <a:pt x="1435" y="5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62" name="Google Shape;962;p34"/>
            <p:cNvSpPr/>
            <p:nvPr/>
          </p:nvSpPr>
          <p:spPr>
            <a:xfrm>
              <a:off x="3564375" y="4830575"/>
              <a:ext cx="40050" cy="10850"/>
            </a:xfrm>
            <a:custGeom>
              <a:avLst/>
              <a:gdLst/>
              <a:ahLst/>
              <a:cxnLst/>
              <a:rect l="l" t="t" r="r" b="b"/>
              <a:pathLst>
                <a:path w="1602" h="434" fill="none" extrusionOk="0">
                  <a:moveTo>
                    <a:pt x="1" y="0"/>
                  </a:moveTo>
                  <a:lnTo>
                    <a:pt x="1602" y="4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63" name="Google Shape;963;p34"/>
            <p:cNvSpPr/>
            <p:nvPr/>
          </p:nvSpPr>
          <p:spPr>
            <a:xfrm>
              <a:off x="3799550" y="4823900"/>
              <a:ext cx="19200" cy="24200"/>
            </a:xfrm>
            <a:custGeom>
              <a:avLst/>
              <a:gdLst/>
              <a:ahLst/>
              <a:cxnLst/>
              <a:rect l="l" t="t" r="r" b="b"/>
              <a:pathLst>
                <a:path w="768" h="968" fill="none" extrusionOk="0">
                  <a:moveTo>
                    <a:pt x="1" y="0"/>
                  </a:moveTo>
                  <a:lnTo>
                    <a:pt x="768" y="9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64" name="Google Shape;964;p34"/>
            <p:cNvSpPr/>
            <p:nvPr/>
          </p:nvSpPr>
          <p:spPr>
            <a:xfrm>
              <a:off x="4024700" y="4818050"/>
              <a:ext cx="17550" cy="35900"/>
            </a:xfrm>
            <a:custGeom>
              <a:avLst/>
              <a:gdLst/>
              <a:ahLst/>
              <a:cxnLst/>
              <a:rect l="l" t="t" r="r" b="b"/>
              <a:pathLst>
                <a:path w="702" h="1436" fill="none" extrusionOk="0">
                  <a:moveTo>
                    <a:pt x="1" y="1"/>
                  </a:moveTo>
                  <a:lnTo>
                    <a:pt x="701" y="14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65" name="Google Shape;965;p34"/>
            <p:cNvSpPr/>
            <p:nvPr/>
          </p:nvSpPr>
          <p:spPr>
            <a:xfrm>
              <a:off x="4242375" y="4826400"/>
              <a:ext cx="32550" cy="19200"/>
            </a:xfrm>
            <a:custGeom>
              <a:avLst/>
              <a:gdLst/>
              <a:ahLst/>
              <a:cxnLst/>
              <a:rect l="l" t="t" r="r" b="b"/>
              <a:pathLst>
                <a:path w="1302" h="768" fill="none" extrusionOk="0">
                  <a:moveTo>
                    <a:pt x="0" y="0"/>
                  </a:moveTo>
                  <a:lnTo>
                    <a:pt x="1301" y="7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66" name="Google Shape;966;p34"/>
            <p:cNvSpPr/>
            <p:nvPr/>
          </p:nvSpPr>
          <p:spPr>
            <a:xfrm>
              <a:off x="4464200" y="4828900"/>
              <a:ext cx="38375" cy="14200"/>
            </a:xfrm>
            <a:custGeom>
              <a:avLst/>
              <a:gdLst/>
              <a:ahLst/>
              <a:cxnLst/>
              <a:rect l="l" t="t" r="r" b="b"/>
              <a:pathLst>
                <a:path w="1535" h="568" fill="none" extrusionOk="0">
                  <a:moveTo>
                    <a:pt x="0" y="0"/>
                  </a:moveTo>
                  <a:lnTo>
                    <a:pt x="1535" y="5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67" name="Google Shape;967;p34"/>
            <p:cNvSpPr/>
            <p:nvPr/>
          </p:nvSpPr>
          <p:spPr>
            <a:xfrm>
              <a:off x="4696850" y="4818900"/>
              <a:ext cx="22550" cy="34200"/>
            </a:xfrm>
            <a:custGeom>
              <a:avLst/>
              <a:gdLst/>
              <a:ahLst/>
              <a:cxnLst/>
              <a:rect l="l" t="t" r="r" b="b"/>
              <a:pathLst>
                <a:path w="902" h="1368" fill="none" extrusionOk="0">
                  <a:moveTo>
                    <a:pt x="1" y="0"/>
                  </a:moveTo>
                  <a:lnTo>
                    <a:pt x="901" y="13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68" name="Google Shape;968;p34"/>
            <p:cNvSpPr/>
            <p:nvPr/>
          </p:nvSpPr>
          <p:spPr>
            <a:xfrm>
              <a:off x="4910350" y="4823900"/>
              <a:ext cx="45050" cy="24200"/>
            </a:xfrm>
            <a:custGeom>
              <a:avLst/>
              <a:gdLst/>
              <a:ahLst/>
              <a:cxnLst/>
              <a:rect l="l" t="t" r="r" b="b"/>
              <a:pathLst>
                <a:path w="1802" h="968" fill="none" extrusionOk="0">
                  <a:moveTo>
                    <a:pt x="0" y="0"/>
                  </a:moveTo>
                  <a:lnTo>
                    <a:pt x="1802" y="9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69" name="Google Shape;969;p34"/>
            <p:cNvSpPr/>
            <p:nvPr/>
          </p:nvSpPr>
          <p:spPr>
            <a:xfrm>
              <a:off x="5138000" y="4834725"/>
              <a:ext cx="39225" cy="1700"/>
            </a:xfrm>
            <a:custGeom>
              <a:avLst/>
              <a:gdLst/>
              <a:ahLst/>
              <a:cxnLst/>
              <a:rect l="l" t="t" r="r" b="b"/>
              <a:pathLst>
                <a:path w="1569" h="68" fill="none" extrusionOk="0">
                  <a:moveTo>
                    <a:pt x="1" y="1"/>
                  </a:moveTo>
                  <a:lnTo>
                    <a:pt x="1569" y="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70" name="Google Shape;970;p34"/>
            <p:cNvSpPr/>
            <p:nvPr/>
          </p:nvSpPr>
          <p:spPr>
            <a:xfrm>
              <a:off x="5370675" y="4818900"/>
              <a:ext cx="23375" cy="34200"/>
            </a:xfrm>
            <a:custGeom>
              <a:avLst/>
              <a:gdLst/>
              <a:ahLst/>
              <a:cxnLst/>
              <a:rect l="l" t="t" r="r" b="b"/>
              <a:pathLst>
                <a:path w="935" h="1368" fill="none" extrusionOk="0">
                  <a:moveTo>
                    <a:pt x="0" y="0"/>
                  </a:moveTo>
                  <a:lnTo>
                    <a:pt x="934" y="13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71" name="Google Shape;971;p34"/>
            <p:cNvSpPr/>
            <p:nvPr/>
          </p:nvSpPr>
          <p:spPr>
            <a:xfrm>
              <a:off x="5592500" y="4831400"/>
              <a:ext cx="29200" cy="9200"/>
            </a:xfrm>
            <a:custGeom>
              <a:avLst/>
              <a:gdLst/>
              <a:ahLst/>
              <a:cxnLst/>
              <a:rect l="l" t="t" r="r" b="b"/>
              <a:pathLst>
                <a:path w="1168" h="368" fill="none" extrusionOk="0">
                  <a:moveTo>
                    <a:pt x="0" y="1"/>
                  </a:moveTo>
                  <a:lnTo>
                    <a:pt x="1168" y="367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72" name="Google Shape;972;p34"/>
            <p:cNvSpPr/>
            <p:nvPr/>
          </p:nvSpPr>
          <p:spPr>
            <a:xfrm>
              <a:off x="3049850" y="2672425"/>
              <a:ext cx="450350" cy="499525"/>
            </a:xfrm>
            <a:custGeom>
              <a:avLst/>
              <a:gdLst/>
              <a:ahLst/>
              <a:cxnLst/>
              <a:rect l="l" t="t" r="r" b="b"/>
              <a:pathLst>
                <a:path w="18014" h="19981" extrusionOk="0">
                  <a:moveTo>
                    <a:pt x="11056" y="1"/>
                  </a:moveTo>
                  <a:cubicBezTo>
                    <a:pt x="9966" y="1"/>
                    <a:pt x="8721" y="134"/>
                    <a:pt x="7306" y="431"/>
                  </a:cubicBezTo>
                  <a:cubicBezTo>
                    <a:pt x="0" y="1966"/>
                    <a:pt x="2636" y="8871"/>
                    <a:pt x="2636" y="10505"/>
                  </a:cubicBezTo>
                  <a:cubicBezTo>
                    <a:pt x="2636" y="12140"/>
                    <a:pt x="4170" y="14808"/>
                    <a:pt x="3970" y="17010"/>
                  </a:cubicBezTo>
                  <a:cubicBezTo>
                    <a:pt x="3770" y="19211"/>
                    <a:pt x="6105" y="19578"/>
                    <a:pt x="8406" y="19912"/>
                  </a:cubicBezTo>
                  <a:cubicBezTo>
                    <a:pt x="8767" y="19959"/>
                    <a:pt x="9108" y="19981"/>
                    <a:pt x="9429" y="19981"/>
                  </a:cubicBezTo>
                  <a:cubicBezTo>
                    <a:pt x="14831" y="19981"/>
                    <a:pt x="14739" y="13683"/>
                    <a:pt x="15211" y="12140"/>
                  </a:cubicBezTo>
                  <a:cubicBezTo>
                    <a:pt x="15712" y="10539"/>
                    <a:pt x="18013" y="7670"/>
                    <a:pt x="17680" y="4701"/>
                  </a:cubicBezTo>
                  <a:cubicBezTo>
                    <a:pt x="17438" y="2308"/>
                    <a:pt x="15591" y="1"/>
                    <a:pt x="11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73" name="Google Shape;973;p34"/>
            <p:cNvSpPr/>
            <p:nvPr/>
          </p:nvSpPr>
          <p:spPr>
            <a:xfrm>
              <a:off x="3237475" y="2969225"/>
              <a:ext cx="12550" cy="46725"/>
            </a:xfrm>
            <a:custGeom>
              <a:avLst/>
              <a:gdLst/>
              <a:ahLst/>
              <a:cxnLst/>
              <a:rect l="l" t="t" r="r" b="b"/>
              <a:pathLst>
                <a:path w="502" h="1869" extrusionOk="0">
                  <a:moveTo>
                    <a:pt x="201" y="1"/>
                  </a:moveTo>
                  <a:lnTo>
                    <a:pt x="201" y="1"/>
                  </a:lnTo>
                  <a:cubicBezTo>
                    <a:pt x="34" y="301"/>
                    <a:pt x="1" y="668"/>
                    <a:pt x="68" y="1002"/>
                  </a:cubicBezTo>
                  <a:cubicBezTo>
                    <a:pt x="68" y="1168"/>
                    <a:pt x="134" y="1335"/>
                    <a:pt x="201" y="1469"/>
                  </a:cubicBezTo>
                  <a:cubicBezTo>
                    <a:pt x="268" y="1635"/>
                    <a:pt x="401" y="1769"/>
                    <a:pt x="501" y="1869"/>
                  </a:cubicBezTo>
                  <a:cubicBezTo>
                    <a:pt x="434" y="1702"/>
                    <a:pt x="368" y="1569"/>
                    <a:pt x="334" y="1435"/>
                  </a:cubicBezTo>
                  <a:cubicBezTo>
                    <a:pt x="301" y="1268"/>
                    <a:pt x="234" y="1135"/>
                    <a:pt x="234" y="968"/>
                  </a:cubicBezTo>
                  <a:cubicBezTo>
                    <a:pt x="168" y="668"/>
                    <a:pt x="168" y="334"/>
                    <a:pt x="201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74" name="Google Shape;974;p34"/>
            <p:cNvSpPr/>
            <p:nvPr/>
          </p:nvSpPr>
          <p:spPr>
            <a:xfrm>
              <a:off x="3206625" y="2901675"/>
              <a:ext cx="10025" cy="34225"/>
            </a:xfrm>
            <a:custGeom>
              <a:avLst/>
              <a:gdLst/>
              <a:ahLst/>
              <a:cxnLst/>
              <a:rect l="l" t="t" r="r" b="b"/>
              <a:pathLst>
                <a:path w="401" h="1369" extrusionOk="0">
                  <a:moveTo>
                    <a:pt x="167" y="1"/>
                  </a:moveTo>
                  <a:cubicBezTo>
                    <a:pt x="34" y="234"/>
                    <a:pt x="1" y="501"/>
                    <a:pt x="34" y="735"/>
                  </a:cubicBezTo>
                  <a:cubicBezTo>
                    <a:pt x="67" y="968"/>
                    <a:pt x="201" y="1235"/>
                    <a:pt x="401" y="1369"/>
                  </a:cubicBezTo>
                  <a:cubicBezTo>
                    <a:pt x="334" y="1269"/>
                    <a:pt x="301" y="1168"/>
                    <a:pt x="267" y="1035"/>
                  </a:cubicBezTo>
                  <a:cubicBezTo>
                    <a:pt x="234" y="935"/>
                    <a:pt x="201" y="835"/>
                    <a:pt x="201" y="701"/>
                  </a:cubicBezTo>
                  <a:cubicBezTo>
                    <a:pt x="167" y="501"/>
                    <a:pt x="167" y="268"/>
                    <a:pt x="167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75" name="Google Shape;975;p34"/>
            <p:cNvSpPr/>
            <p:nvPr/>
          </p:nvSpPr>
          <p:spPr>
            <a:xfrm>
              <a:off x="3261675" y="2932550"/>
              <a:ext cx="12525" cy="46725"/>
            </a:xfrm>
            <a:custGeom>
              <a:avLst/>
              <a:gdLst/>
              <a:ahLst/>
              <a:cxnLst/>
              <a:rect l="l" t="t" r="r" b="b"/>
              <a:pathLst>
                <a:path w="501" h="1869" extrusionOk="0">
                  <a:moveTo>
                    <a:pt x="200" y="0"/>
                  </a:moveTo>
                  <a:lnTo>
                    <a:pt x="200" y="0"/>
                  </a:lnTo>
                  <a:cubicBezTo>
                    <a:pt x="34" y="300"/>
                    <a:pt x="0" y="667"/>
                    <a:pt x="34" y="968"/>
                  </a:cubicBezTo>
                  <a:cubicBezTo>
                    <a:pt x="67" y="1134"/>
                    <a:pt x="134" y="1301"/>
                    <a:pt x="200" y="1468"/>
                  </a:cubicBezTo>
                  <a:cubicBezTo>
                    <a:pt x="267" y="1601"/>
                    <a:pt x="367" y="1735"/>
                    <a:pt x="501" y="1868"/>
                  </a:cubicBezTo>
                  <a:cubicBezTo>
                    <a:pt x="434" y="1701"/>
                    <a:pt x="367" y="1568"/>
                    <a:pt x="334" y="1401"/>
                  </a:cubicBezTo>
                  <a:cubicBezTo>
                    <a:pt x="267" y="1268"/>
                    <a:pt x="234" y="1101"/>
                    <a:pt x="234" y="968"/>
                  </a:cubicBezTo>
                  <a:cubicBezTo>
                    <a:pt x="167" y="634"/>
                    <a:pt x="167" y="334"/>
                    <a:pt x="200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76" name="Google Shape;976;p34"/>
            <p:cNvSpPr/>
            <p:nvPr/>
          </p:nvSpPr>
          <p:spPr>
            <a:xfrm>
              <a:off x="3301700" y="2974250"/>
              <a:ext cx="12525" cy="45050"/>
            </a:xfrm>
            <a:custGeom>
              <a:avLst/>
              <a:gdLst/>
              <a:ahLst/>
              <a:cxnLst/>
              <a:rect l="l" t="t" r="r" b="b"/>
              <a:pathLst>
                <a:path w="501" h="1802" extrusionOk="0">
                  <a:moveTo>
                    <a:pt x="167" y="0"/>
                  </a:moveTo>
                  <a:cubicBezTo>
                    <a:pt x="34" y="300"/>
                    <a:pt x="0" y="634"/>
                    <a:pt x="34" y="934"/>
                  </a:cubicBezTo>
                  <a:cubicBezTo>
                    <a:pt x="67" y="1101"/>
                    <a:pt x="100" y="1268"/>
                    <a:pt x="200" y="1434"/>
                  </a:cubicBezTo>
                  <a:cubicBezTo>
                    <a:pt x="267" y="1568"/>
                    <a:pt x="367" y="1701"/>
                    <a:pt x="501" y="1801"/>
                  </a:cubicBezTo>
                  <a:cubicBezTo>
                    <a:pt x="434" y="1668"/>
                    <a:pt x="367" y="1501"/>
                    <a:pt x="301" y="1368"/>
                  </a:cubicBezTo>
                  <a:cubicBezTo>
                    <a:pt x="267" y="1234"/>
                    <a:pt x="234" y="1067"/>
                    <a:pt x="200" y="934"/>
                  </a:cubicBezTo>
                  <a:cubicBezTo>
                    <a:pt x="167" y="634"/>
                    <a:pt x="167" y="334"/>
                    <a:pt x="167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77" name="Google Shape;977;p34"/>
            <p:cNvSpPr/>
            <p:nvPr/>
          </p:nvSpPr>
          <p:spPr>
            <a:xfrm>
              <a:off x="3278350" y="3060125"/>
              <a:ext cx="10850" cy="39225"/>
            </a:xfrm>
            <a:custGeom>
              <a:avLst/>
              <a:gdLst/>
              <a:ahLst/>
              <a:cxnLst/>
              <a:rect l="l" t="t" r="r" b="b"/>
              <a:pathLst>
                <a:path w="434" h="1569" extrusionOk="0">
                  <a:moveTo>
                    <a:pt x="167" y="1"/>
                  </a:moveTo>
                  <a:cubicBezTo>
                    <a:pt x="0" y="234"/>
                    <a:pt x="0" y="535"/>
                    <a:pt x="34" y="835"/>
                  </a:cubicBezTo>
                  <a:cubicBezTo>
                    <a:pt x="67" y="968"/>
                    <a:pt x="100" y="1102"/>
                    <a:pt x="167" y="1235"/>
                  </a:cubicBezTo>
                  <a:cubicBezTo>
                    <a:pt x="234" y="1368"/>
                    <a:pt x="301" y="1469"/>
                    <a:pt x="434" y="1569"/>
                  </a:cubicBezTo>
                  <a:cubicBezTo>
                    <a:pt x="367" y="1435"/>
                    <a:pt x="301" y="1335"/>
                    <a:pt x="267" y="1202"/>
                  </a:cubicBezTo>
                  <a:cubicBezTo>
                    <a:pt x="234" y="1068"/>
                    <a:pt x="200" y="935"/>
                    <a:pt x="200" y="801"/>
                  </a:cubicBezTo>
                  <a:cubicBezTo>
                    <a:pt x="167" y="535"/>
                    <a:pt x="167" y="268"/>
                    <a:pt x="167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78" name="Google Shape;978;p34"/>
            <p:cNvSpPr/>
            <p:nvPr/>
          </p:nvSpPr>
          <p:spPr>
            <a:xfrm>
              <a:off x="3160750" y="2940050"/>
              <a:ext cx="10875" cy="40050"/>
            </a:xfrm>
            <a:custGeom>
              <a:avLst/>
              <a:gdLst/>
              <a:ahLst/>
              <a:cxnLst/>
              <a:rect l="l" t="t" r="r" b="b"/>
              <a:pathLst>
                <a:path w="435" h="1602" extrusionOk="0">
                  <a:moveTo>
                    <a:pt x="168" y="0"/>
                  </a:moveTo>
                  <a:cubicBezTo>
                    <a:pt x="34" y="267"/>
                    <a:pt x="1" y="567"/>
                    <a:pt x="34" y="834"/>
                  </a:cubicBezTo>
                  <a:cubicBezTo>
                    <a:pt x="68" y="968"/>
                    <a:pt x="101" y="1135"/>
                    <a:pt x="168" y="1268"/>
                  </a:cubicBezTo>
                  <a:cubicBezTo>
                    <a:pt x="234" y="1368"/>
                    <a:pt x="335" y="1501"/>
                    <a:pt x="435" y="1602"/>
                  </a:cubicBezTo>
                  <a:cubicBezTo>
                    <a:pt x="401" y="1468"/>
                    <a:pt x="335" y="1335"/>
                    <a:pt x="301" y="1201"/>
                  </a:cubicBezTo>
                  <a:cubicBezTo>
                    <a:pt x="268" y="1068"/>
                    <a:pt x="234" y="934"/>
                    <a:pt x="201" y="801"/>
                  </a:cubicBezTo>
                  <a:cubicBezTo>
                    <a:pt x="168" y="567"/>
                    <a:pt x="168" y="301"/>
                    <a:pt x="168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79" name="Google Shape;979;p34"/>
            <p:cNvSpPr/>
            <p:nvPr/>
          </p:nvSpPr>
          <p:spPr>
            <a:xfrm>
              <a:off x="3214125" y="3024275"/>
              <a:ext cx="10875" cy="36725"/>
            </a:xfrm>
            <a:custGeom>
              <a:avLst/>
              <a:gdLst/>
              <a:ahLst/>
              <a:cxnLst/>
              <a:rect l="l" t="t" r="r" b="b"/>
              <a:pathLst>
                <a:path w="435" h="1469" extrusionOk="0">
                  <a:moveTo>
                    <a:pt x="168" y="0"/>
                  </a:moveTo>
                  <a:cubicBezTo>
                    <a:pt x="34" y="234"/>
                    <a:pt x="1" y="534"/>
                    <a:pt x="34" y="801"/>
                  </a:cubicBezTo>
                  <a:cubicBezTo>
                    <a:pt x="68" y="934"/>
                    <a:pt x="101" y="1068"/>
                    <a:pt x="168" y="1168"/>
                  </a:cubicBezTo>
                  <a:cubicBezTo>
                    <a:pt x="234" y="1301"/>
                    <a:pt x="301" y="1401"/>
                    <a:pt x="434" y="1468"/>
                  </a:cubicBezTo>
                  <a:cubicBezTo>
                    <a:pt x="368" y="1335"/>
                    <a:pt x="334" y="1235"/>
                    <a:pt x="301" y="1135"/>
                  </a:cubicBezTo>
                  <a:cubicBezTo>
                    <a:pt x="268" y="1001"/>
                    <a:pt x="234" y="901"/>
                    <a:pt x="201" y="768"/>
                  </a:cubicBezTo>
                  <a:cubicBezTo>
                    <a:pt x="168" y="534"/>
                    <a:pt x="168" y="267"/>
                    <a:pt x="168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80" name="Google Shape;980;p34"/>
            <p:cNvSpPr/>
            <p:nvPr/>
          </p:nvSpPr>
          <p:spPr>
            <a:xfrm>
              <a:off x="3186625" y="3049300"/>
              <a:ext cx="11700" cy="43375"/>
            </a:xfrm>
            <a:custGeom>
              <a:avLst/>
              <a:gdLst/>
              <a:ahLst/>
              <a:cxnLst/>
              <a:rect l="l" t="t" r="r" b="b"/>
              <a:pathLst>
                <a:path w="468" h="1735" extrusionOk="0">
                  <a:moveTo>
                    <a:pt x="167" y="0"/>
                  </a:moveTo>
                  <a:cubicBezTo>
                    <a:pt x="33" y="300"/>
                    <a:pt x="0" y="601"/>
                    <a:pt x="33" y="901"/>
                  </a:cubicBezTo>
                  <a:cubicBezTo>
                    <a:pt x="67" y="1068"/>
                    <a:pt x="100" y="1234"/>
                    <a:pt x="167" y="1368"/>
                  </a:cubicBezTo>
                  <a:cubicBezTo>
                    <a:pt x="234" y="1501"/>
                    <a:pt x="334" y="1635"/>
                    <a:pt x="467" y="1735"/>
                  </a:cubicBezTo>
                  <a:cubicBezTo>
                    <a:pt x="400" y="1568"/>
                    <a:pt x="334" y="1435"/>
                    <a:pt x="300" y="1301"/>
                  </a:cubicBezTo>
                  <a:cubicBezTo>
                    <a:pt x="267" y="1168"/>
                    <a:pt x="234" y="1034"/>
                    <a:pt x="200" y="901"/>
                  </a:cubicBezTo>
                  <a:cubicBezTo>
                    <a:pt x="167" y="601"/>
                    <a:pt x="167" y="334"/>
                    <a:pt x="167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81" name="Google Shape;981;p34"/>
            <p:cNvSpPr/>
            <p:nvPr/>
          </p:nvSpPr>
          <p:spPr>
            <a:xfrm>
              <a:off x="3181625" y="3227750"/>
              <a:ext cx="251850" cy="30050"/>
            </a:xfrm>
            <a:custGeom>
              <a:avLst/>
              <a:gdLst/>
              <a:ahLst/>
              <a:cxnLst/>
              <a:rect l="l" t="t" r="r" b="b"/>
              <a:pathLst>
                <a:path w="10074" h="1202" extrusionOk="0">
                  <a:moveTo>
                    <a:pt x="0" y="1"/>
                  </a:moveTo>
                  <a:cubicBezTo>
                    <a:pt x="267" y="334"/>
                    <a:pt x="701" y="534"/>
                    <a:pt x="1101" y="701"/>
                  </a:cubicBezTo>
                  <a:cubicBezTo>
                    <a:pt x="1501" y="835"/>
                    <a:pt x="1935" y="935"/>
                    <a:pt x="2368" y="1001"/>
                  </a:cubicBezTo>
                  <a:cubicBezTo>
                    <a:pt x="3236" y="1168"/>
                    <a:pt x="4103" y="1201"/>
                    <a:pt x="5003" y="1201"/>
                  </a:cubicBezTo>
                  <a:cubicBezTo>
                    <a:pt x="5871" y="1168"/>
                    <a:pt x="6738" y="1101"/>
                    <a:pt x="7605" y="935"/>
                  </a:cubicBezTo>
                  <a:cubicBezTo>
                    <a:pt x="8473" y="734"/>
                    <a:pt x="9340" y="468"/>
                    <a:pt x="10074" y="34"/>
                  </a:cubicBezTo>
                  <a:lnTo>
                    <a:pt x="10074" y="34"/>
                  </a:lnTo>
                  <a:cubicBezTo>
                    <a:pt x="9307" y="434"/>
                    <a:pt x="8439" y="634"/>
                    <a:pt x="7605" y="768"/>
                  </a:cubicBezTo>
                  <a:cubicBezTo>
                    <a:pt x="6738" y="935"/>
                    <a:pt x="5871" y="1001"/>
                    <a:pt x="5003" y="1035"/>
                  </a:cubicBezTo>
                  <a:cubicBezTo>
                    <a:pt x="4136" y="1035"/>
                    <a:pt x="3236" y="1001"/>
                    <a:pt x="2402" y="868"/>
                  </a:cubicBezTo>
                  <a:cubicBezTo>
                    <a:pt x="1968" y="835"/>
                    <a:pt x="1534" y="734"/>
                    <a:pt x="1134" y="601"/>
                  </a:cubicBezTo>
                  <a:cubicBezTo>
                    <a:pt x="701" y="468"/>
                    <a:pt x="267" y="334"/>
                    <a:pt x="0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82" name="Google Shape;982;p34"/>
            <p:cNvSpPr/>
            <p:nvPr/>
          </p:nvSpPr>
          <p:spPr>
            <a:xfrm>
              <a:off x="4232350" y="3259450"/>
              <a:ext cx="251875" cy="30250"/>
            </a:xfrm>
            <a:custGeom>
              <a:avLst/>
              <a:gdLst/>
              <a:ahLst/>
              <a:cxnLst/>
              <a:rect l="l" t="t" r="r" b="b"/>
              <a:pathLst>
                <a:path w="10075" h="1210" extrusionOk="0">
                  <a:moveTo>
                    <a:pt x="1" y="0"/>
                  </a:moveTo>
                  <a:cubicBezTo>
                    <a:pt x="268" y="367"/>
                    <a:pt x="668" y="534"/>
                    <a:pt x="1068" y="701"/>
                  </a:cubicBezTo>
                  <a:cubicBezTo>
                    <a:pt x="1502" y="867"/>
                    <a:pt x="1936" y="968"/>
                    <a:pt x="2369" y="1034"/>
                  </a:cubicBezTo>
                  <a:cubicBezTo>
                    <a:pt x="3088" y="1145"/>
                    <a:pt x="3806" y="1210"/>
                    <a:pt x="4544" y="1210"/>
                  </a:cubicBezTo>
                  <a:cubicBezTo>
                    <a:pt x="4696" y="1210"/>
                    <a:pt x="4850" y="1207"/>
                    <a:pt x="5004" y="1201"/>
                  </a:cubicBezTo>
                  <a:cubicBezTo>
                    <a:pt x="5872" y="1201"/>
                    <a:pt x="6739" y="1101"/>
                    <a:pt x="7606" y="934"/>
                  </a:cubicBezTo>
                  <a:cubicBezTo>
                    <a:pt x="8474" y="767"/>
                    <a:pt x="9308" y="501"/>
                    <a:pt x="10075" y="34"/>
                  </a:cubicBezTo>
                  <a:lnTo>
                    <a:pt x="10075" y="34"/>
                  </a:lnTo>
                  <a:cubicBezTo>
                    <a:pt x="9308" y="434"/>
                    <a:pt x="8440" y="634"/>
                    <a:pt x="7573" y="801"/>
                  </a:cubicBezTo>
                  <a:cubicBezTo>
                    <a:pt x="6739" y="934"/>
                    <a:pt x="5872" y="1034"/>
                    <a:pt x="4971" y="1034"/>
                  </a:cubicBezTo>
                  <a:cubicBezTo>
                    <a:pt x="4818" y="1040"/>
                    <a:pt x="4664" y="1043"/>
                    <a:pt x="4510" y="1043"/>
                  </a:cubicBezTo>
                  <a:cubicBezTo>
                    <a:pt x="3797" y="1043"/>
                    <a:pt x="3083" y="983"/>
                    <a:pt x="2369" y="901"/>
                  </a:cubicBezTo>
                  <a:cubicBezTo>
                    <a:pt x="1969" y="834"/>
                    <a:pt x="1535" y="767"/>
                    <a:pt x="1102" y="634"/>
                  </a:cubicBezTo>
                  <a:cubicBezTo>
                    <a:pt x="701" y="501"/>
                    <a:pt x="268" y="334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83" name="Google Shape;983;p34"/>
            <p:cNvSpPr/>
            <p:nvPr/>
          </p:nvSpPr>
          <p:spPr>
            <a:xfrm>
              <a:off x="4161475" y="2712500"/>
              <a:ext cx="386975" cy="461925"/>
            </a:xfrm>
            <a:custGeom>
              <a:avLst/>
              <a:gdLst/>
              <a:ahLst/>
              <a:cxnLst/>
              <a:rect l="l" t="t" r="r" b="b"/>
              <a:pathLst>
                <a:path w="15479" h="18477" extrusionOk="0">
                  <a:moveTo>
                    <a:pt x="9495" y="1"/>
                  </a:moveTo>
                  <a:cubicBezTo>
                    <a:pt x="7275" y="1"/>
                    <a:pt x="4781" y="1094"/>
                    <a:pt x="2836" y="2764"/>
                  </a:cubicBezTo>
                  <a:cubicBezTo>
                    <a:pt x="1" y="3832"/>
                    <a:pt x="968" y="9002"/>
                    <a:pt x="1702" y="11204"/>
                  </a:cubicBezTo>
                  <a:cubicBezTo>
                    <a:pt x="1136" y="15448"/>
                    <a:pt x="3799" y="18477"/>
                    <a:pt x="7318" y="18477"/>
                  </a:cubicBezTo>
                  <a:cubicBezTo>
                    <a:pt x="7533" y="18477"/>
                    <a:pt x="7752" y="18465"/>
                    <a:pt x="7973" y="18442"/>
                  </a:cubicBezTo>
                  <a:cubicBezTo>
                    <a:pt x="8031" y="18443"/>
                    <a:pt x="8089" y="18444"/>
                    <a:pt x="8147" y="18444"/>
                  </a:cubicBezTo>
                  <a:cubicBezTo>
                    <a:pt x="14708" y="18444"/>
                    <a:pt x="14512" y="12807"/>
                    <a:pt x="14644" y="9236"/>
                  </a:cubicBezTo>
                  <a:cubicBezTo>
                    <a:pt x="14778" y="5633"/>
                    <a:pt x="15478" y="3465"/>
                    <a:pt x="12910" y="1197"/>
                  </a:cubicBezTo>
                  <a:cubicBezTo>
                    <a:pt x="11969" y="366"/>
                    <a:pt x="10778" y="1"/>
                    <a:pt x="94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84" name="Google Shape;984;p34"/>
            <p:cNvSpPr/>
            <p:nvPr/>
          </p:nvSpPr>
          <p:spPr>
            <a:xfrm>
              <a:off x="4240525" y="3042300"/>
              <a:ext cx="539150" cy="571300"/>
            </a:xfrm>
            <a:custGeom>
              <a:avLst/>
              <a:gdLst/>
              <a:ahLst/>
              <a:cxnLst/>
              <a:rect l="l" t="t" r="r" b="b"/>
              <a:pathLst>
                <a:path w="21566" h="22852" extrusionOk="0">
                  <a:moveTo>
                    <a:pt x="8932" y="0"/>
                  </a:moveTo>
                  <a:cubicBezTo>
                    <a:pt x="8828" y="0"/>
                    <a:pt x="8733" y="4"/>
                    <a:pt x="8647" y="13"/>
                  </a:cubicBezTo>
                  <a:cubicBezTo>
                    <a:pt x="6679" y="247"/>
                    <a:pt x="5278" y="881"/>
                    <a:pt x="4711" y="2315"/>
                  </a:cubicBezTo>
                  <a:cubicBezTo>
                    <a:pt x="4711" y="2315"/>
                    <a:pt x="1" y="13337"/>
                    <a:pt x="4523" y="13337"/>
                  </a:cubicBezTo>
                  <a:cubicBezTo>
                    <a:pt x="4615" y="13337"/>
                    <a:pt x="4711" y="13332"/>
                    <a:pt x="4811" y="13323"/>
                  </a:cubicBezTo>
                  <a:lnTo>
                    <a:pt x="4811" y="13323"/>
                  </a:lnTo>
                  <a:cubicBezTo>
                    <a:pt x="2602" y="18240"/>
                    <a:pt x="4809" y="21810"/>
                    <a:pt x="7525" y="21810"/>
                  </a:cubicBezTo>
                  <a:cubicBezTo>
                    <a:pt x="8254" y="21810"/>
                    <a:pt x="9020" y="21553"/>
                    <a:pt x="9748" y="20995"/>
                  </a:cubicBezTo>
                  <a:cubicBezTo>
                    <a:pt x="11082" y="22305"/>
                    <a:pt x="12591" y="22851"/>
                    <a:pt x="13910" y="22851"/>
                  </a:cubicBezTo>
                  <a:cubicBezTo>
                    <a:pt x="16316" y="22851"/>
                    <a:pt x="18085" y="21033"/>
                    <a:pt x="16986" y="18727"/>
                  </a:cubicBezTo>
                  <a:lnTo>
                    <a:pt x="16986" y="18727"/>
                  </a:lnTo>
                  <a:cubicBezTo>
                    <a:pt x="17313" y="18810"/>
                    <a:pt x="17613" y="18849"/>
                    <a:pt x="17887" y="18849"/>
                  </a:cubicBezTo>
                  <a:cubicBezTo>
                    <a:pt x="21565" y="18849"/>
                    <a:pt x="20641" y="11807"/>
                    <a:pt x="17320" y="9820"/>
                  </a:cubicBezTo>
                  <a:cubicBezTo>
                    <a:pt x="19888" y="8152"/>
                    <a:pt x="17720" y="4383"/>
                    <a:pt x="14618" y="4183"/>
                  </a:cubicBezTo>
                  <a:cubicBezTo>
                    <a:pt x="17232" y="2015"/>
                    <a:pt x="11164" y="0"/>
                    <a:pt x="89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85" name="Google Shape;985;p34"/>
            <p:cNvSpPr/>
            <p:nvPr/>
          </p:nvSpPr>
          <p:spPr>
            <a:xfrm>
              <a:off x="4325200" y="3002300"/>
              <a:ext cx="159025" cy="97875"/>
            </a:xfrm>
            <a:custGeom>
              <a:avLst/>
              <a:gdLst/>
              <a:ahLst/>
              <a:cxnLst/>
              <a:rect l="l" t="t" r="r" b="b"/>
              <a:pathLst>
                <a:path w="6361" h="3915" extrusionOk="0">
                  <a:moveTo>
                    <a:pt x="3096" y="1"/>
                  </a:moveTo>
                  <a:cubicBezTo>
                    <a:pt x="1186" y="1"/>
                    <a:pt x="0" y="1797"/>
                    <a:pt x="1324" y="3915"/>
                  </a:cubicBezTo>
                  <a:cubicBezTo>
                    <a:pt x="1324" y="3915"/>
                    <a:pt x="1461" y="1532"/>
                    <a:pt x="5111" y="1532"/>
                  </a:cubicBezTo>
                  <a:cubicBezTo>
                    <a:pt x="5489" y="1532"/>
                    <a:pt x="5904" y="1557"/>
                    <a:pt x="6361" y="1613"/>
                  </a:cubicBezTo>
                  <a:cubicBezTo>
                    <a:pt x="5242" y="472"/>
                    <a:pt x="4074" y="1"/>
                    <a:pt x="3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86" name="Google Shape;986;p34"/>
            <p:cNvSpPr/>
            <p:nvPr/>
          </p:nvSpPr>
          <p:spPr>
            <a:xfrm>
              <a:off x="3383425" y="2943375"/>
              <a:ext cx="59225" cy="136800"/>
            </a:xfrm>
            <a:custGeom>
              <a:avLst/>
              <a:gdLst/>
              <a:ahLst/>
              <a:cxnLst/>
              <a:rect l="l" t="t" r="r" b="b"/>
              <a:pathLst>
                <a:path w="2369" h="5472" extrusionOk="0">
                  <a:moveTo>
                    <a:pt x="1168" y="1"/>
                  </a:moveTo>
                  <a:cubicBezTo>
                    <a:pt x="534" y="1"/>
                    <a:pt x="0" y="1235"/>
                    <a:pt x="0" y="2736"/>
                  </a:cubicBezTo>
                  <a:cubicBezTo>
                    <a:pt x="0" y="4237"/>
                    <a:pt x="534" y="5471"/>
                    <a:pt x="1168" y="5471"/>
                  </a:cubicBezTo>
                  <a:cubicBezTo>
                    <a:pt x="1835" y="5471"/>
                    <a:pt x="2369" y="4237"/>
                    <a:pt x="2369" y="2736"/>
                  </a:cubicBezTo>
                  <a:cubicBezTo>
                    <a:pt x="2369" y="1235"/>
                    <a:pt x="1835" y="1"/>
                    <a:pt x="11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4356625" y="3146850"/>
              <a:ext cx="175975" cy="141925"/>
            </a:xfrm>
            <a:custGeom>
              <a:avLst/>
              <a:gdLst/>
              <a:ahLst/>
              <a:cxnLst/>
              <a:rect l="l" t="t" r="r" b="b"/>
              <a:pathLst>
                <a:path w="7039" h="5677" extrusionOk="0">
                  <a:moveTo>
                    <a:pt x="167" y="1"/>
                  </a:moveTo>
                  <a:cubicBezTo>
                    <a:pt x="67" y="468"/>
                    <a:pt x="0" y="935"/>
                    <a:pt x="33" y="1435"/>
                  </a:cubicBezTo>
                  <a:cubicBezTo>
                    <a:pt x="33" y="1902"/>
                    <a:pt x="134" y="2403"/>
                    <a:pt x="434" y="2803"/>
                  </a:cubicBezTo>
                  <a:cubicBezTo>
                    <a:pt x="567" y="3036"/>
                    <a:pt x="801" y="3170"/>
                    <a:pt x="1001" y="3303"/>
                  </a:cubicBezTo>
                  <a:cubicBezTo>
                    <a:pt x="1219" y="3358"/>
                    <a:pt x="1414" y="3412"/>
                    <a:pt x="1624" y="3412"/>
                  </a:cubicBezTo>
                  <a:cubicBezTo>
                    <a:pt x="1671" y="3412"/>
                    <a:pt x="1719" y="3410"/>
                    <a:pt x="1768" y="3403"/>
                  </a:cubicBezTo>
                  <a:cubicBezTo>
                    <a:pt x="2196" y="3373"/>
                    <a:pt x="2623" y="3230"/>
                    <a:pt x="3051" y="3053"/>
                  </a:cubicBezTo>
                  <a:lnTo>
                    <a:pt x="3051" y="3053"/>
                  </a:lnTo>
                  <a:cubicBezTo>
                    <a:pt x="3113" y="3519"/>
                    <a:pt x="3185" y="4007"/>
                    <a:pt x="3369" y="4437"/>
                  </a:cubicBezTo>
                  <a:cubicBezTo>
                    <a:pt x="3569" y="4904"/>
                    <a:pt x="3936" y="5338"/>
                    <a:pt x="4437" y="5538"/>
                  </a:cubicBezTo>
                  <a:cubicBezTo>
                    <a:pt x="4660" y="5634"/>
                    <a:pt x="4905" y="5676"/>
                    <a:pt x="5152" y="5676"/>
                  </a:cubicBezTo>
                  <a:cubicBezTo>
                    <a:pt x="5422" y="5676"/>
                    <a:pt x="5694" y="5625"/>
                    <a:pt x="5938" y="5538"/>
                  </a:cubicBezTo>
                  <a:cubicBezTo>
                    <a:pt x="6405" y="5305"/>
                    <a:pt x="6805" y="4971"/>
                    <a:pt x="7038" y="4504"/>
                  </a:cubicBezTo>
                  <a:lnTo>
                    <a:pt x="7038" y="4504"/>
                  </a:lnTo>
                  <a:cubicBezTo>
                    <a:pt x="6772" y="4971"/>
                    <a:pt x="6371" y="5271"/>
                    <a:pt x="5904" y="5438"/>
                  </a:cubicBezTo>
                  <a:cubicBezTo>
                    <a:pt x="5671" y="5522"/>
                    <a:pt x="5421" y="5572"/>
                    <a:pt x="5175" y="5572"/>
                  </a:cubicBezTo>
                  <a:cubicBezTo>
                    <a:pt x="4929" y="5572"/>
                    <a:pt x="4687" y="5522"/>
                    <a:pt x="4470" y="5405"/>
                  </a:cubicBezTo>
                  <a:cubicBezTo>
                    <a:pt x="4036" y="5205"/>
                    <a:pt x="3703" y="4804"/>
                    <a:pt x="3536" y="4371"/>
                  </a:cubicBezTo>
                  <a:cubicBezTo>
                    <a:pt x="3336" y="3937"/>
                    <a:pt x="3269" y="3437"/>
                    <a:pt x="3202" y="2936"/>
                  </a:cubicBezTo>
                  <a:lnTo>
                    <a:pt x="3202" y="2803"/>
                  </a:lnTo>
                  <a:lnTo>
                    <a:pt x="3069" y="2870"/>
                  </a:lnTo>
                  <a:cubicBezTo>
                    <a:pt x="2669" y="3070"/>
                    <a:pt x="2202" y="3203"/>
                    <a:pt x="1735" y="3237"/>
                  </a:cubicBezTo>
                  <a:cubicBezTo>
                    <a:pt x="1676" y="3245"/>
                    <a:pt x="1620" y="3249"/>
                    <a:pt x="1565" y="3249"/>
                  </a:cubicBezTo>
                  <a:cubicBezTo>
                    <a:pt x="1399" y="3249"/>
                    <a:pt x="1243" y="3212"/>
                    <a:pt x="1068" y="3137"/>
                  </a:cubicBezTo>
                  <a:cubicBezTo>
                    <a:pt x="867" y="3036"/>
                    <a:pt x="667" y="2936"/>
                    <a:pt x="534" y="2736"/>
                  </a:cubicBezTo>
                  <a:cubicBezTo>
                    <a:pt x="267" y="2369"/>
                    <a:pt x="134" y="1902"/>
                    <a:pt x="100" y="1435"/>
                  </a:cubicBezTo>
                  <a:cubicBezTo>
                    <a:pt x="67" y="935"/>
                    <a:pt x="100" y="468"/>
                    <a:pt x="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88" name="Google Shape;988;p34"/>
            <p:cNvSpPr/>
            <p:nvPr/>
          </p:nvSpPr>
          <p:spPr>
            <a:xfrm>
              <a:off x="4456675" y="3097350"/>
              <a:ext cx="88425" cy="58700"/>
            </a:xfrm>
            <a:custGeom>
              <a:avLst/>
              <a:gdLst/>
              <a:ahLst/>
              <a:cxnLst/>
              <a:rect l="l" t="t" r="r" b="b"/>
              <a:pathLst>
                <a:path w="3537" h="2348" extrusionOk="0">
                  <a:moveTo>
                    <a:pt x="897" y="0"/>
                  </a:moveTo>
                  <a:cubicBezTo>
                    <a:pt x="589" y="0"/>
                    <a:pt x="276" y="38"/>
                    <a:pt x="1" y="113"/>
                  </a:cubicBezTo>
                  <a:cubicBezTo>
                    <a:pt x="167" y="99"/>
                    <a:pt x="333" y="91"/>
                    <a:pt x="496" y="91"/>
                  </a:cubicBezTo>
                  <a:cubicBezTo>
                    <a:pt x="727" y="91"/>
                    <a:pt x="954" y="107"/>
                    <a:pt x="1168" y="146"/>
                  </a:cubicBezTo>
                  <a:cubicBezTo>
                    <a:pt x="1569" y="213"/>
                    <a:pt x="1969" y="280"/>
                    <a:pt x="2303" y="480"/>
                  </a:cubicBezTo>
                  <a:cubicBezTo>
                    <a:pt x="2670" y="647"/>
                    <a:pt x="2936" y="914"/>
                    <a:pt x="3137" y="1247"/>
                  </a:cubicBezTo>
                  <a:cubicBezTo>
                    <a:pt x="3370" y="1581"/>
                    <a:pt x="3437" y="1948"/>
                    <a:pt x="3537" y="2348"/>
                  </a:cubicBezTo>
                  <a:cubicBezTo>
                    <a:pt x="3503" y="1948"/>
                    <a:pt x="3470" y="1547"/>
                    <a:pt x="3270" y="1180"/>
                  </a:cubicBezTo>
                  <a:cubicBezTo>
                    <a:pt x="3070" y="813"/>
                    <a:pt x="2770" y="513"/>
                    <a:pt x="2403" y="313"/>
                  </a:cubicBezTo>
                  <a:cubicBezTo>
                    <a:pt x="2002" y="146"/>
                    <a:pt x="1602" y="46"/>
                    <a:pt x="1202" y="13"/>
                  </a:cubicBezTo>
                  <a:cubicBezTo>
                    <a:pt x="1102" y="5"/>
                    <a:pt x="1000" y="0"/>
                    <a:pt x="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89" name="Google Shape;989;p34"/>
            <p:cNvSpPr/>
            <p:nvPr/>
          </p:nvSpPr>
          <p:spPr>
            <a:xfrm>
              <a:off x="4598450" y="3220250"/>
              <a:ext cx="30050" cy="54225"/>
            </a:xfrm>
            <a:custGeom>
              <a:avLst/>
              <a:gdLst/>
              <a:ahLst/>
              <a:cxnLst/>
              <a:rect l="l" t="t" r="r" b="b"/>
              <a:pathLst>
                <a:path w="1202" h="2169" extrusionOk="0">
                  <a:moveTo>
                    <a:pt x="1" y="0"/>
                  </a:moveTo>
                  <a:lnTo>
                    <a:pt x="1" y="0"/>
                  </a:lnTo>
                  <a:cubicBezTo>
                    <a:pt x="201" y="100"/>
                    <a:pt x="401" y="234"/>
                    <a:pt x="534" y="401"/>
                  </a:cubicBezTo>
                  <a:cubicBezTo>
                    <a:pt x="701" y="534"/>
                    <a:pt x="835" y="701"/>
                    <a:pt x="901" y="901"/>
                  </a:cubicBezTo>
                  <a:cubicBezTo>
                    <a:pt x="1001" y="1101"/>
                    <a:pt x="1035" y="1301"/>
                    <a:pt x="1035" y="1501"/>
                  </a:cubicBezTo>
                  <a:cubicBezTo>
                    <a:pt x="1035" y="1735"/>
                    <a:pt x="968" y="1935"/>
                    <a:pt x="901" y="2169"/>
                  </a:cubicBezTo>
                  <a:cubicBezTo>
                    <a:pt x="968" y="2069"/>
                    <a:pt x="1035" y="1968"/>
                    <a:pt x="1068" y="1868"/>
                  </a:cubicBezTo>
                  <a:cubicBezTo>
                    <a:pt x="1101" y="1735"/>
                    <a:pt x="1135" y="1635"/>
                    <a:pt x="1168" y="1535"/>
                  </a:cubicBezTo>
                  <a:cubicBezTo>
                    <a:pt x="1202" y="1301"/>
                    <a:pt x="1168" y="1034"/>
                    <a:pt x="1068" y="834"/>
                  </a:cubicBezTo>
                  <a:cubicBezTo>
                    <a:pt x="868" y="401"/>
                    <a:pt x="468" y="100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4382475" y="3287800"/>
              <a:ext cx="31700" cy="89250"/>
            </a:xfrm>
            <a:custGeom>
              <a:avLst/>
              <a:gdLst/>
              <a:ahLst/>
              <a:cxnLst/>
              <a:rect l="l" t="t" r="r" b="b"/>
              <a:pathLst>
                <a:path w="1268" h="3570" extrusionOk="0">
                  <a:moveTo>
                    <a:pt x="567" y="0"/>
                  </a:moveTo>
                  <a:lnTo>
                    <a:pt x="567" y="0"/>
                  </a:lnTo>
                  <a:cubicBezTo>
                    <a:pt x="200" y="634"/>
                    <a:pt x="0" y="1335"/>
                    <a:pt x="0" y="2035"/>
                  </a:cubicBezTo>
                  <a:cubicBezTo>
                    <a:pt x="0" y="2402"/>
                    <a:pt x="67" y="2802"/>
                    <a:pt x="300" y="3103"/>
                  </a:cubicBezTo>
                  <a:cubicBezTo>
                    <a:pt x="567" y="3403"/>
                    <a:pt x="934" y="3536"/>
                    <a:pt x="1268" y="3570"/>
                  </a:cubicBezTo>
                  <a:cubicBezTo>
                    <a:pt x="934" y="3436"/>
                    <a:pt x="601" y="3303"/>
                    <a:pt x="434" y="3002"/>
                  </a:cubicBezTo>
                  <a:cubicBezTo>
                    <a:pt x="234" y="2736"/>
                    <a:pt x="167" y="2402"/>
                    <a:pt x="167" y="2035"/>
                  </a:cubicBezTo>
                  <a:cubicBezTo>
                    <a:pt x="167" y="1702"/>
                    <a:pt x="200" y="1368"/>
                    <a:pt x="300" y="1001"/>
                  </a:cubicBezTo>
                  <a:cubicBezTo>
                    <a:pt x="367" y="667"/>
                    <a:pt x="467" y="334"/>
                    <a:pt x="567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91" name="Google Shape;991;p34"/>
            <p:cNvSpPr/>
            <p:nvPr/>
          </p:nvSpPr>
          <p:spPr>
            <a:xfrm>
              <a:off x="4643475" y="3354500"/>
              <a:ext cx="30900" cy="91775"/>
            </a:xfrm>
            <a:custGeom>
              <a:avLst/>
              <a:gdLst/>
              <a:ahLst/>
              <a:cxnLst/>
              <a:rect l="l" t="t" r="r" b="b"/>
              <a:pathLst>
                <a:path w="1236" h="3671" extrusionOk="0">
                  <a:moveTo>
                    <a:pt x="1" y="1"/>
                  </a:moveTo>
                  <a:cubicBezTo>
                    <a:pt x="201" y="268"/>
                    <a:pt x="368" y="535"/>
                    <a:pt x="535" y="835"/>
                  </a:cubicBezTo>
                  <a:cubicBezTo>
                    <a:pt x="701" y="1135"/>
                    <a:pt x="835" y="1435"/>
                    <a:pt x="935" y="1735"/>
                  </a:cubicBezTo>
                  <a:cubicBezTo>
                    <a:pt x="1035" y="2069"/>
                    <a:pt x="1102" y="2369"/>
                    <a:pt x="1102" y="2703"/>
                  </a:cubicBezTo>
                  <a:cubicBezTo>
                    <a:pt x="1102" y="3036"/>
                    <a:pt x="1035" y="3370"/>
                    <a:pt x="902" y="3670"/>
                  </a:cubicBezTo>
                  <a:cubicBezTo>
                    <a:pt x="1102" y="3403"/>
                    <a:pt x="1202" y="3070"/>
                    <a:pt x="1235" y="2703"/>
                  </a:cubicBezTo>
                  <a:cubicBezTo>
                    <a:pt x="1235" y="2369"/>
                    <a:pt x="1202" y="2036"/>
                    <a:pt x="1102" y="1702"/>
                  </a:cubicBezTo>
                  <a:cubicBezTo>
                    <a:pt x="868" y="1035"/>
                    <a:pt x="501" y="46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92" name="Google Shape;992;p34"/>
            <p:cNvSpPr/>
            <p:nvPr/>
          </p:nvSpPr>
          <p:spPr>
            <a:xfrm>
              <a:off x="4441675" y="3400375"/>
              <a:ext cx="59225" cy="122625"/>
            </a:xfrm>
            <a:custGeom>
              <a:avLst/>
              <a:gdLst/>
              <a:ahLst/>
              <a:cxnLst/>
              <a:rect l="l" t="t" r="r" b="b"/>
              <a:pathLst>
                <a:path w="2369" h="4905" extrusionOk="0">
                  <a:moveTo>
                    <a:pt x="601" y="1"/>
                  </a:moveTo>
                  <a:lnTo>
                    <a:pt x="601" y="1"/>
                  </a:lnTo>
                  <a:cubicBezTo>
                    <a:pt x="367" y="468"/>
                    <a:pt x="201" y="935"/>
                    <a:pt x="101" y="1468"/>
                  </a:cubicBezTo>
                  <a:cubicBezTo>
                    <a:pt x="1" y="1969"/>
                    <a:pt x="1" y="2502"/>
                    <a:pt x="101" y="3003"/>
                  </a:cubicBezTo>
                  <a:cubicBezTo>
                    <a:pt x="234" y="3503"/>
                    <a:pt x="534" y="4003"/>
                    <a:pt x="935" y="4304"/>
                  </a:cubicBezTo>
                  <a:cubicBezTo>
                    <a:pt x="1335" y="4671"/>
                    <a:pt x="1869" y="4804"/>
                    <a:pt x="2369" y="4904"/>
                  </a:cubicBezTo>
                  <a:cubicBezTo>
                    <a:pt x="1869" y="4737"/>
                    <a:pt x="1402" y="4570"/>
                    <a:pt x="1035" y="4204"/>
                  </a:cubicBezTo>
                  <a:cubicBezTo>
                    <a:pt x="668" y="3870"/>
                    <a:pt x="401" y="3436"/>
                    <a:pt x="267" y="2969"/>
                  </a:cubicBezTo>
                  <a:cubicBezTo>
                    <a:pt x="167" y="2469"/>
                    <a:pt x="167" y="1969"/>
                    <a:pt x="234" y="1468"/>
                  </a:cubicBezTo>
                  <a:cubicBezTo>
                    <a:pt x="301" y="968"/>
                    <a:pt x="434" y="468"/>
                    <a:pt x="6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93" name="Google Shape;993;p34"/>
            <p:cNvSpPr/>
            <p:nvPr/>
          </p:nvSpPr>
          <p:spPr>
            <a:xfrm>
              <a:off x="4532575" y="3354500"/>
              <a:ext cx="32550" cy="85100"/>
            </a:xfrm>
            <a:custGeom>
              <a:avLst/>
              <a:gdLst/>
              <a:ahLst/>
              <a:cxnLst/>
              <a:rect l="l" t="t" r="r" b="b"/>
              <a:pathLst>
                <a:path w="1302" h="3404" extrusionOk="0">
                  <a:moveTo>
                    <a:pt x="0" y="1"/>
                  </a:moveTo>
                  <a:cubicBezTo>
                    <a:pt x="201" y="201"/>
                    <a:pt x="401" y="468"/>
                    <a:pt x="568" y="735"/>
                  </a:cubicBezTo>
                  <a:cubicBezTo>
                    <a:pt x="734" y="1002"/>
                    <a:pt x="868" y="1268"/>
                    <a:pt x="968" y="1569"/>
                  </a:cubicBezTo>
                  <a:cubicBezTo>
                    <a:pt x="1068" y="1836"/>
                    <a:pt x="1135" y="2169"/>
                    <a:pt x="1168" y="2469"/>
                  </a:cubicBezTo>
                  <a:cubicBezTo>
                    <a:pt x="1201" y="2770"/>
                    <a:pt x="1135" y="3103"/>
                    <a:pt x="1135" y="3403"/>
                  </a:cubicBezTo>
                  <a:cubicBezTo>
                    <a:pt x="1235" y="3103"/>
                    <a:pt x="1301" y="2803"/>
                    <a:pt x="1301" y="2469"/>
                  </a:cubicBezTo>
                  <a:cubicBezTo>
                    <a:pt x="1301" y="2136"/>
                    <a:pt x="1235" y="1802"/>
                    <a:pt x="1135" y="1502"/>
                  </a:cubicBezTo>
                  <a:cubicBezTo>
                    <a:pt x="934" y="902"/>
                    <a:pt x="534" y="33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94" name="Google Shape;994;p34"/>
            <p:cNvSpPr/>
            <p:nvPr/>
          </p:nvSpPr>
          <p:spPr>
            <a:xfrm>
              <a:off x="4563425" y="3273625"/>
              <a:ext cx="38400" cy="80900"/>
            </a:xfrm>
            <a:custGeom>
              <a:avLst/>
              <a:gdLst/>
              <a:ahLst/>
              <a:cxnLst/>
              <a:rect l="l" t="t" r="r" b="b"/>
              <a:pathLst>
                <a:path w="1536" h="3236" extrusionOk="0">
                  <a:moveTo>
                    <a:pt x="1" y="0"/>
                  </a:moveTo>
                  <a:lnTo>
                    <a:pt x="1" y="0"/>
                  </a:lnTo>
                  <a:cubicBezTo>
                    <a:pt x="568" y="300"/>
                    <a:pt x="1001" y="801"/>
                    <a:pt x="1202" y="1368"/>
                  </a:cubicBezTo>
                  <a:cubicBezTo>
                    <a:pt x="1335" y="1668"/>
                    <a:pt x="1368" y="1968"/>
                    <a:pt x="1402" y="2269"/>
                  </a:cubicBezTo>
                  <a:cubicBezTo>
                    <a:pt x="1435" y="2435"/>
                    <a:pt x="1435" y="2602"/>
                    <a:pt x="1435" y="2736"/>
                  </a:cubicBezTo>
                  <a:cubicBezTo>
                    <a:pt x="1435" y="2902"/>
                    <a:pt x="1402" y="3069"/>
                    <a:pt x="1402" y="3236"/>
                  </a:cubicBezTo>
                  <a:cubicBezTo>
                    <a:pt x="1468" y="3069"/>
                    <a:pt x="1502" y="2902"/>
                    <a:pt x="1502" y="2736"/>
                  </a:cubicBezTo>
                  <a:cubicBezTo>
                    <a:pt x="1535" y="2602"/>
                    <a:pt x="1535" y="2435"/>
                    <a:pt x="1535" y="2269"/>
                  </a:cubicBezTo>
                  <a:cubicBezTo>
                    <a:pt x="1535" y="1935"/>
                    <a:pt x="1468" y="1601"/>
                    <a:pt x="1368" y="1301"/>
                  </a:cubicBezTo>
                  <a:cubicBezTo>
                    <a:pt x="1235" y="1001"/>
                    <a:pt x="1068" y="701"/>
                    <a:pt x="835" y="501"/>
                  </a:cubicBezTo>
                  <a:cubicBezTo>
                    <a:pt x="601" y="267"/>
                    <a:pt x="301" y="6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95" name="Google Shape;995;p34"/>
            <p:cNvSpPr/>
            <p:nvPr/>
          </p:nvSpPr>
          <p:spPr>
            <a:xfrm>
              <a:off x="4390800" y="3080150"/>
              <a:ext cx="23375" cy="66725"/>
            </a:xfrm>
            <a:custGeom>
              <a:avLst/>
              <a:gdLst/>
              <a:ahLst/>
              <a:cxnLst/>
              <a:rect l="l" t="t" r="r" b="b"/>
              <a:pathLst>
                <a:path w="935" h="2669" extrusionOk="0">
                  <a:moveTo>
                    <a:pt x="334" y="0"/>
                  </a:moveTo>
                  <a:lnTo>
                    <a:pt x="334" y="0"/>
                  </a:lnTo>
                  <a:cubicBezTo>
                    <a:pt x="101" y="434"/>
                    <a:pt x="1" y="934"/>
                    <a:pt x="67" y="1468"/>
                  </a:cubicBezTo>
                  <a:cubicBezTo>
                    <a:pt x="101" y="1702"/>
                    <a:pt x="201" y="1968"/>
                    <a:pt x="368" y="2169"/>
                  </a:cubicBezTo>
                  <a:cubicBezTo>
                    <a:pt x="501" y="2402"/>
                    <a:pt x="735" y="2536"/>
                    <a:pt x="935" y="2669"/>
                  </a:cubicBezTo>
                  <a:cubicBezTo>
                    <a:pt x="768" y="2469"/>
                    <a:pt x="568" y="2302"/>
                    <a:pt x="468" y="2102"/>
                  </a:cubicBezTo>
                  <a:cubicBezTo>
                    <a:pt x="368" y="1902"/>
                    <a:pt x="268" y="1668"/>
                    <a:pt x="234" y="1435"/>
                  </a:cubicBezTo>
                  <a:cubicBezTo>
                    <a:pt x="201" y="1201"/>
                    <a:pt x="201" y="968"/>
                    <a:pt x="234" y="701"/>
                  </a:cubicBezTo>
                  <a:cubicBezTo>
                    <a:pt x="234" y="467"/>
                    <a:pt x="268" y="234"/>
                    <a:pt x="3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96" name="Google Shape;996;p34"/>
            <p:cNvSpPr/>
            <p:nvPr/>
          </p:nvSpPr>
          <p:spPr>
            <a:xfrm>
              <a:off x="4263225" y="2980075"/>
              <a:ext cx="40875" cy="62575"/>
            </a:xfrm>
            <a:custGeom>
              <a:avLst/>
              <a:gdLst/>
              <a:ahLst/>
              <a:cxnLst/>
              <a:rect l="l" t="t" r="r" b="b"/>
              <a:pathLst>
                <a:path w="1635" h="2503" extrusionOk="0">
                  <a:moveTo>
                    <a:pt x="67" y="1"/>
                  </a:moveTo>
                  <a:lnTo>
                    <a:pt x="67" y="1"/>
                  </a:lnTo>
                  <a:cubicBezTo>
                    <a:pt x="0" y="534"/>
                    <a:pt x="100" y="1068"/>
                    <a:pt x="367" y="1568"/>
                  </a:cubicBezTo>
                  <a:cubicBezTo>
                    <a:pt x="500" y="1802"/>
                    <a:pt x="667" y="2035"/>
                    <a:pt x="901" y="2202"/>
                  </a:cubicBezTo>
                  <a:cubicBezTo>
                    <a:pt x="1101" y="2369"/>
                    <a:pt x="1368" y="2469"/>
                    <a:pt x="1635" y="2502"/>
                  </a:cubicBezTo>
                  <a:cubicBezTo>
                    <a:pt x="1401" y="2402"/>
                    <a:pt x="1168" y="2269"/>
                    <a:pt x="967" y="2102"/>
                  </a:cubicBezTo>
                  <a:cubicBezTo>
                    <a:pt x="801" y="1935"/>
                    <a:pt x="634" y="1735"/>
                    <a:pt x="500" y="1502"/>
                  </a:cubicBezTo>
                  <a:cubicBezTo>
                    <a:pt x="367" y="1268"/>
                    <a:pt x="300" y="1001"/>
                    <a:pt x="234" y="768"/>
                  </a:cubicBezTo>
                  <a:cubicBezTo>
                    <a:pt x="167" y="501"/>
                    <a:pt x="100" y="267"/>
                    <a:pt x="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97" name="Google Shape;997;p34"/>
            <p:cNvSpPr/>
            <p:nvPr/>
          </p:nvSpPr>
          <p:spPr>
            <a:xfrm>
              <a:off x="4432500" y="2901675"/>
              <a:ext cx="25875" cy="77600"/>
            </a:xfrm>
            <a:custGeom>
              <a:avLst/>
              <a:gdLst/>
              <a:ahLst/>
              <a:cxnLst/>
              <a:rect l="l" t="t" r="r" b="b"/>
              <a:pathLst>
                <a:path w="1035" h="3104" extrusionOk="0">
                  <a:moveTo>
                    <a:pt x="1" y="1"/>
                  </a:moveTo>
                  <a:lnTo>
                    <a:pt x="1" y="1"/>
                  </a:lnTo>
                  <a:cubicBezTo>
                    <a:pt x="234" y="501"/>
                    <a:pt x="468" y="1002"/>
                    <a:pt x="634" y="1502"/>
                  </a:cubicBezTo>
                  <a:cubicBezTo>
                    <a:pt x="734" y="1769"/>
                    <a:pt x="801" y="2036"/>
                    <a:pt x="868" y="2269"/>
                  </a:cubicBezTo>
                  <a:cubicBezTo>
                    <a:pt x="935" y="2536"/>
                    <a:pt x="935" y="2803"/>
                    <a:pt x="968" y="3103"/>
                  </a:cubicBezTo>
                  <a:cubicBezTo>
                    <a:pt x="1001" y="2836"/>
                    <a:pt x="1035" y="2536"/>
                    <a:pt x="1001" y="2269"/>
                  </a:cubicBezTo>
                  <a:cubicBezTo>
                    <a:pt x="968" y="2002"/>
                    <a:pt x="901" y="1702"/>
                    <a:pt x="801" y="1435"/>
                  </a:cubicBezTo>
                  <a:cubicBezTo>
                    <a:pt x="634" y="935"/>
                    <a:pt x="368" y="435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98" name="Google Shape;998;p34"/>
            <p:cNvSpPr/>
            <p:nvPr/>
          </p:nvSpPr>
          <p:spPr>
            <a:xfrm>
              <a:off x="4472525" y="2832475"/>
              <a:ext cx="35050" cy="58400"/>
            </a:xfrm>
            <a:custGeom>
              <a:avLst/>
              <a:gdLst/>
              <a:ahLst/>
              <a:cxnLst/>
              <a:rect l="l" t="t" r="r" b="b"/>
              <a:pathLst>
                <a:path w="1402" h="2336" extrusionOk="0">
                  <a:moveTo>
                    <a:pt x="1" y="0"/>
                  </a:moveTo>
                  <a:lnTo>
                    <a:pt x="1" y="0"/>
                  </a:lnTo>
                  <a:cubicBezTo>
                    <a:pt x="234" y="100"/>
                    <a:pt x="468" y="200"/>
                    <a:pt x="635" y="367"/>
                  </a:cubicBezTo>
                  <a:cubicBezTo>
                    <a:pt x="835" y="501"/>
                    <a:pt x="1001" y="701"/>
                    <a:pt x="1102" y="901"/>
                  </a:cubicBezTo>
                  <a:cubicBezTo>
                    <a:pt x="1202" y="1101"/>
                    <a:pt x="1235" y="1368"/>
                    <a:pt x="1235" y="1601"/>
                  </a:cubicBezTo>
                  <a:cubicBezTo>
                    <a:pt x="1235" y="1735"/>
                    <a:pt x="1202" y="1835"/>
                    <a:pt x="1202" y="1968"/>
                  </a:cubicBezTo>
                  <a:cubicBezTo>
                    <a:pt x="1168" y="2102"/>
                    <a:pt x="1135" y="2202"/>
                    <a:pt x="1135" y="2335"/>
                  </a:cubicBezTo>
                  <a:cubicBezTo>
                    <a:pt x="1168" y="2235"/>
                    <a:pt x="1235" y="2102"/>
                    <a:pt x="1268" y="1968"/>
                  </a:cubicBezTo>
                  <a:cubicBezTo>
                    <a:pt x="1302" y="1868"/>
                    <a:pt x="1335" y="1735"/>
                    <a:pt x="1368" y="1601"/>
                  </a:cubicBezTo>
                  <a:cubicBezTo>
                    <a:pt x="1402" y="1335"/>
                    <a:pt x="1368" y="1068"/>
                    <a:pt x="1235" y="834"/>
                  </a:cubicBezTo>
                  <a:cubicBezTo>
                    <a:pt x="1001" y="334"/>
                    <a:pt x="501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99" name="Google Shape;999;p34"/>
            <p:cNvSpPr/>
            <p:nvPr/>
          </p:nvSpPr>
          <p:spPr>
            <a:xfrm>
              <a:off x="4240700" y="2832475"/>
              <a:ext cx="34225" cy="69225"/>
            </a:xfrm>
            <a:custGeom>
              <a:avLst/>
              <a:gdLst/>
              <a:ahLst/>
              <a:cxnLst/>
              <a:rect l="l" t="t" r="r" b="b"/>
              <a:pathLst>
                <a:path w="1369" h="2769" extrusionOk="0">
                  <a:moveTo>
                    <a:pt x="367" y="0"/>
                  </a:moveTo>
                  <a:lnTo>
                    <a:pt x="367" y="0"/>
                  </a:lnTo>
                  <a:cubicBezTo>
                    <a:pt x="201" y="200"/>
                    <a:pt x="67" y="467"/>
                    <a:pt x="34" y="768"/>
                  </a:cubicBezTo>
                  <a:cubicBezTo>
                    <a:pt x="0" y="1068"/>
                    <a:pt x="67" y="1335"/>
                    <a:pt x="167" y="1601"/>
                  </a:cubicBezTo>
                  <a:cubicBezTo>
                    <a:pt x="301" y="1902"/>
                    <a:pt x="467" y="2102"/>
                    <a:pt x="668" y="2302"/>
                  </a:cubicBezTo>
                  <a:cubicBezTo>
                    <a:pt x="801" y="2402"/>
                    <a:pt x="901" y="2502"/>
                    <a:pt x="1001" y="2569"/>
                  </a:cubicBezTo>
                  <a:cubicBezTo>
                    <a:pt x="1135" y="2636"/>
                    <a:pt x="1235" y="2702"/>
                    <a:pt x="1368" y="2769"/>
                  </a:cubicBezTo>
                  <a:cubicBezTo>
                    <a:pt x="1168" y="2602"/>
                    <a:pt x="968" y="2402"/>
                    <a:pt x="768" y="2202"/>
                  </a:cubicBezTo>
                  <a:cubicBezTo>
                    <a:pt x="601" y="2002"/>
                    <a:pt x="434" y="1802"/>
                    <a:pt x="334" y="1535"/>
                  </a:cubicBezTo>
                  <a:cubicBezTo>
                    <a:pt x="101" y="1068"/>
                    <a:pt x="134" y="501"/>
                    <a:pt x="3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00" name="Google Shape;1000;p34"/>
            <p:cNvSpPr/>
            <p:nvPr/>
          </p:nvSpPr>
          <p:spPr>
            <a:xfrm>
              <a:off x="4344100" y="2867500"/>
              <a:ext cx="27550" cy="88425"/>
            </a:xfrm>
            <a:custGeom>
              <a:avLst/>
              <a:gdLst/>
              <a:ahLst/>
              <a:cxnLst/>
              <a:rect l="l" t="t" r="r" b="b"/>
              <a:pathLst>
                <a:path w="1102" h="3537" extrusionOk="0">
                  <a:moveTo>
                    <a:pt x="1" y="0"/>
                  </a:moveTo>
                  <a:lnTo>
                    <a:pt x="1" y="0"/>
                  </a:lnTo>
                  <a:cubicBezTo>
                    <a:pt x="201" y="267"/>
                    <a:pt x="368" y="534"/>
                    <a:pt x="501" y="801"/>
                  </a:cubicBezTo>
                  <a:cubicBezTo>
                    <a:pt x="635" y="1101"/>
                    <a:pt x="768" y="1368"/>
                    <a:pt x="835" y="1702"/>
                  </a:cubicBezTo>
                  <a:cubicBezTo>
                    <a:pt x="935" y="2002"/>
                    <a:pt x="935" y="2302"/>
                    <a:pt x="935" y="2636"/>
                  </a:cubicBezTo>
                  <a:cubicBezTo>
                    <a:pt x="901" y="2936"/>
                    <a:pt x="801" y="3236"/>
                    <a:pt x="668" y="3536"/>
                  </a:cubicBezTo>
                  <a:cubicBezTo>
                    <a:pt x="835" y="3269"/>
                    <a:pt x="1001" y="2969"/>
                    <a:pt x="1068" y="2636"/>
                  </a:cubicBezTo>
                  <a:cubicBezTo>
                    <a:pt x="1102" y="2302"/>
                    <a:pt x="1102" y="1968"/>
                    <a:pt x="1035" y="1635"/>
                  </a:cubicBezTo>
                  <a:cubicBezTo>
                    <a:pt x="835" y="1001"/>
                    <a:pt x="501" y="434"/>
                    <a:pt x="1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01" name="Google Shape;1001;p34"/>
            <p:cNvSpPr/>
            <p:nvPr/>
          </p:nvSpPr>
          <p:spPr>
            <a:xfrm>
              <a:off x="4484200" y="2943375"/>
              <a:ext cx="7525" cy="59250"/>
            </a:xfrm>
            <a:custGeom>
              <a:avLst/>
              <a:gdLst/>
              <a:ahLst/>
              <a:cxnLst/>
              <a:rect l="l" t="t" r="r" b="b"/>
              <a:pathLst>
                <a:path w="301" h="2370" extrusionOk="0">
                  <a:moveTo>
                    <a:pt x="168" y="1"/>
                  </a:moveTo>
                  <a:cubicBezTo>
                    <a:pt x="134" y="401"/>
                    <a:pt x="168" y="801"/>
                    <a:pt x="134" y="1202"/>
                  </a:cubicBezTo>
                  <a:cubicBezTo>
                    <a:pt x="134" y="1368"/>
                    <a:pt x="101" y="1569"/>
                    <a:pt x="101" y="1769"/>
                  </a:cubicBezTo>
                  <a:cubicBezTo>
                    <a:pt x="67" y="1969"/>
                    <a:pt x="34" y="2169"/>
                    <a:pt x="1" y="2369"/>
                  </a:cubicBezTo>
                  <a:cubicBezTo>
                    <a:pt x="101" y="2202"/>
                    <a:pt x="168" y="2002"/>
                    <a:pt x="234" y="1802"/>
                  </a:cubicBezTo>
                  <a:cubicBezTo>
                    <a:pt x="268" y="1602"/>
                    <a:pt x="301" y="1402"/>
                    <a:pt x="301" y="1202"/>
                  </a:cubicBezTo>
                  <a:cubicBezTo>
                    <a:pt x="301" y="801"/>
                    <a:pt x="301" y="401"/>
                    <a:pt x="168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02" name="Google Shape;1002;p34"/>
            <p:cNvSpPr/>
            <p:nvPr/>
          </p:nvSpPr>
          <p:spPr>
            <a:xfrm>
              <a:off x="4255700" y="3070975"/>
              <a:ext cx="29225" cy="40875"/>
            </a:xfrm>
            <a:custGeom>
              <a:avLst/>
              <a:gdLst/>
              <a:ahLst/>
              <a:cxnLst/>
              <a:rect l="l" t="t" r="r" b="b"/>
              <a:pathLst>
                <a:path w="1169" h="1635" extrusionOk="0">
                  <a:moveTo>
                    <a:pt x="368" y="0"/>
                  </a:moveTo>
                  <a:lnTo>
                    <a:pt x="368" y="0"/>
                  </a:lnTo>
                  <a:cubicBezTo>
                    <a:pt x="201" y="101"/>
                    <a:pt x="68" y="267"/>
                    <a:pt x="34" y="467"/>
                  </a:cubicBezTo>
                  <a:cubicBezTo>
                    <a:pt x="1" y="668"/>
                    <a:pt x="68" y="868"/>
                    <a:pt x="201" y="1035"/>
                  </a:cubicBezTo>
                  <a:cubicBezTo>
                    <a:pt x="334" y="1201"/>
                    <a:pt x="468" y="1301"/>
                    <a:pt x="635" y="1401"/>
                  </a:cubicBezTo>
                  <a:cubicBezTo>
                    <a:pt x="801" y="1502"/>
                    <a:pt x="968" y="1568"/>
                    <a:pt x="1168" y="1635"/>
                  </a:cubicBezTo>
                  <a:cubicBezTo>
                    <a:pt x="868" y="1401"/>
                    <a:pt x="535" y="1201"/>
                    <a:pt x="334" y="934"/>
                  </a:cubicBezTo>
                  <a:cubicBezTo>
                    <a:pt x="234" y="801"/>
                    <a:pt x="168" y="634"/>
                    <a:pt x="168" y="467"/>
                  </a:cubicBezTo>
                  <a:cubicBezTo>
                    <a:pt x="168" y="301"/>
                    <a:pt x="234" y="134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03" name="Google Shape;1003;p34"/>
            <p:cNvSpPr/>
            <p:nvPr/>
          </p:nvSpPr>
          <p:spPr>
            <a:xfrm>
              <a:off x="3560225" y="3251100"/>
              <a:ext cx="339425" cy="341100"/>
            </a:xfrm>
            <a:custGeom>
              <a:avLst/>
              <a:gdLst/>
              <a:ahLst/>
              <a:cxnLst/>
              <a:rect l="l" t="t" r="r" b="b"/>
              <a:pathLst>
                <a:path w="13577" h="13644" extrusionOk="0">
                  <a:moveTo>
                    <a:pt x="3970" y="1"/>
                  </a:moveTo>
                  <a:lnTo>
                    <a:pt x="0" y="2502"/>
                  </a:lnTo>
                  <a:lnTo>
                    <a:pt x="5637" y="13644"/>
                  </a:lnTo>
                  <a:lnTo>
                    <a:pt x="13576" y="9174"/>
                  </a:lnTo>
                  <a:lnTo>
                    <a:pt x="39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04" name="Google Shape;1004;p34"/>
            <p:cNvSpPr/>
            <p:nvPr/>
          </p:nvSpPr>
          <p:spPr>
            <a:xfrm>
              <a:off x="3573550" y="3274450"/>
              <a:ext cx="110100" cy="65075"/>
            </a:xfrm>
            <a:custGeom>
              <a:avLst/>
              <a:gdLst/>
              <a:ahLst/>
              <a:cxnLst/>
              <a:rect l="l" t="t" r="r" b="b"/>
              <a:pathLst>
                <a:path w="4404" h="2603" extrusionOk="0">
                  <a:moveTo>
                    <a:pt x="4404" y="1"/>
                  </a:moveTo>
                  <a:lnTo>
                    <a:pt x="4404" y="1"/>
                  </a:lnTo>
                  <a:cubicBezTo>
                    <a:pt x="3637" y="368"/>
                    <a:pt x="2903" y="801"/>
                    <a:pt x="2136" y="1201"/>
                  </a:cubicBezTo>
                  <a:cubicBezTo>
                    <a:pt x="1435" y="1668"/>
                    <a:pt x="701" y="2102"/>
                    <a:pt x="1" y="2602"/>
                  </a:cubicBezTo>
                  <a:cubicBezTo>
                    <a:pt x="768" y="2236"/>
                    <a:pt x="1502" y="1802"/>
                    <a:pt x="2236" y="1368"/>
                  </a:cubicBezTo>
                  <a:cubicBezTo>
                    <a:pt x="2970" y="935"/>
                    <a:pt x="3703" y="501"/>
                    <a:pt x="44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05" name="Google Shape;1005;p34"/>
            <p:cNvSpPr/>
            <p:nvPr/>
          </p:nvSpPr>
          <p:spPr>
            <a:xfrm>
              <a:off x="3701150" y="3271700"/>
              <a:ext cx="713250" cy="416350"/>
            </a:xfrm>
            <a:custGeom>
              <a:avLst/>
              <a:gdLst/>
              <a:ahLst/>
              <a:cxnLst/>
              <a:rect l="l" t="t" r="r" b="b"/>
              <a:pathLst>
                <a:path w="28530" h="16654" extrusionOk="0">
                  <a:moveTo>
                    <a:pt x="19526" y="1"/>
                  </a:moveTo>
                  <a:cubicBezTo>
                    <a:pt x="19256" y="1"/>
                    <a:pt x="18994" y="36"/>
                    <a:pt x="18747" y="111"/>
                  </a:cubicBezTo>
                  <a:cubicBezTo>
                    <a:pt x="15078" y="1178"/>
                    <a:pt x="7939" y="8350"/>
                    <a:pt x="7939" y="8350"/>
                  </a:cubicBezTo>
                  <a:lnTo>
                    <a:pt x="0" y="12820"/>
                  </a:lnTo>
                  <a:cubicBezTo>
                    <a:pt x="1412" y="15615"/>
                    <a:pt x="3279" y="16654"/>
                    <a:pt x="5511" y="16654"/>
                  </a:cubicBezTo>
                  <a:cubicBezTo>
                    <a:pt x="8714" y="16654"/>
                    <a:pt x="12670" y="14515"/>
                    <a:pt x="17113" y="12353"/>
                  </a:cubicBezTo>
                  <a:cubicBezTo>
                    <a:pt x="28530" y="6815"/>
                    <a:pt x="23264" y="1"/>
                    <a:pt x="195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06" name="Google Shape;1006;p34"/>
            <p:cNvSpPr/>
            <p:nvPr/>
          </p:nvSpPr>
          <p:spPr>
            <a:xfrm>
              <a:off x="3834575" y="3467925"/>
              <a:ext cx="85925" cy="65900"/>
            </a:xfrm>
            <a:custGeom>
              <a:avLst/>
              <a:gdLst/>
              <a:ahLst/>
              <a:cxnLst/>
              <a:rect l="l" t="t" r="r" b="b"/>
              <a:pathLst>
                <a:path w="3437" h="2636" extrusionOk="0">
                  <a:moveTo>
                    <a:pt x="3436" y="0"/>
                  </a:moveTo>
                  <a:lnTo>
                    <a:pt x="3436" y="0"/>
                  </a:lnTo>
                  <a:cubicBezTo>
                    <a:pt x="2803" y="401"/>
                    <a:pt x="2235" y="834"/>
                    <a:pt x="1668" y="1268"/>
                  </a:cubicBezTo>
                  <a:cubicBezTo>
                    <a:pt x="1101" y="1702"/>
                    <a:pt x="534" y="2135"/>
                    <a:pt x="1" y="2636"/>
                  </a:cubicBezTo>
                  <a:cubicBezTo>
                    <a:pt x="634" y="2269"/>
                    <a:pt x="1201" y="1835"/>
                    <a:pt x="1768" y="1401"/>
                  </a:cubicBezTo>
                  <a:cubicBezTo>
                    <a:pt x="2336" y="934"/>
                    <a:pt x="2903" y="501"/>
                    <a:pt x="34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07" name="Google Shape;1007;p34"/>
            <p:cNvSpPr/>
            <p:nvPr/>
          </p:nvSpPr>
          <p:spPr>
            <a:xfrm>
              <a:off x="1925725" y="4206775"/>
              <a:ext cx="3766875" cy="702200"/>
            </a:xfrm>
            <a:custGeom>
              <a:avLst/>
              <a:gdLst/>
              <a:ahLst/>
              <a:cxnLst/>
              <a:rect l="l" t="t" r="r" b="b"/>
              <a:pathLst>
                <a:path w="150675" h="28088" extrusionOk="0">
                  <a:moveTo>
                    <a:pt x="137765" y="1"/>
                  </a:moveTo>
                  <a:cubicBezTo>
                    <a:pt x="116316" y="4971"/>
                    <a:pt x="98871" y="6105"/>
                    <a:pt x="86729" y="6172"/>
                  </a:cubicBezTo>
                  <a:cubicBezTo>
                    <a:pt x="86200" y="6176"/>
                    <a:pt x="85679" y="6178"/>
                    <a:pt x="85167" y="6178"/>
                  </a:cubicBezTo>
                  <a:cubicBezTo>
                    <a:pt x="77093" y="6178"/>
                    <a:pt x="70986" y="5736"/>
                    <a:pt x="64201" y="5736"/>
                  </a:cubicBezTo>
                  <a:cubicBezTo>
                    <a:pt x="60038" y="5736"/>
                    <a:pt x="55620" y="5902"/>
                    <a:pt x="50336" y="6439"/>
                  </a:cubicBezTo>
                  <a:cubicBezTo>
                    <a:pt x="34224" y="8073"/>
                    <a:pt x="21315" y="12010"/>
                    <a:pt x="12909" y="15078"/>
                  </a:cubicBezTo>
                  <a:lnTo>
                    <a:pt x="12909" y="11176"/>
                  </a:lnTo>
                  <a:lnTo>
                    <a:pt x="0" y="15245"/>
                  </a:lnTo>
                  <a:lnTo>
                    <a:pt x="0" y="28088"/>
                  </a:lnTo>
                  <a:lnTo>
                    <a:pt x="150674" y="28088"/>
                  </a:lnTo>
                  <a:lnTo>
                    <a:pt x="150674" y="4638"/>
                  </a:lnTo>
                  <a:lnTo>
                    <a:pt x="137765" y="8374"/>
                  </a:lnTo>
                  <a:lnTo>
                    <a:pt x="137765" y="1"/>
                  </a:lnTo>
                  <a:close/>
                </a:path>
              </a:pathLst>
            </a:custGeom>
            <a:solidFill>
              <a:srgbClr val="444343">
                <a:alpha val="625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08" name="Google Shape;1008;p34"/>
            <p:cNvSpPr/>
            <p:nvPr/>
          </p:nvSpPr>
          <p:spPr>
            <a:xfrm>
              <a:off x="1925725" y="4824725"/>
              <a:ext cx="3766875" cy="84250"/>
            </a:xfrm>
            <a:custGeom>
              <a:avLst/>
              <a:gdLst/>
              <a:ahLst/>
              <a:cxnLst/>
              <a:rect l="l" t="t" r="r" b="b"/>
              <a:pathLst>
                <a:path w="150675" h="3370" extrusionOk="0">
                  <a:moveTo>
                    <a:pt x="0" y="1"/>
                  </a:moveTo>
                  <a:lnTo>
                    <a:pt x="0" y="3370"/>
                  </a:lnTo>
                  <a:lnTo>
                    <a:pt x="150674" y="3370"/>
                  </a:lnTo>
                  <a:lnTo>
                    <a:pt x="15067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09" name="Google Shape;1009;p34"/>
            <p:cNvSpPr/>
            <p:nvPr/>
          </p:nvSpPr>
          <p:spPr>
            <a:xfrm>
              <a:off x="2245950" y="3884050"/>
              <a:ext cx="4175" cy="929025"/>
            </a:xfrm>
            <a:custGeom>
              <a:avLst/>
              <a:gdLst/>
              <a:ahLst/>
              <a:cxnLst/>
              <a:rect l="l" t="t" r="r" b="b"/>
              <a:pathLst>
                <a:path w="167" h="37161" extrusionOk="0">
                  <a:moveTo>
                    <a:pt x="100" y="1"/>
                  </a:moveTo>
                  <a:lnTo>
                    <a:pt x="34" y="4637"/>
                  </a:lnTo>
                  <a:lnTo>
                    <a:pt x="34" y="9307"/>
                  </a:lnTo>
                  <a:lnTo>
                    <a:pt x="0" y="18581"/>
                  </a:lnTo>
                  <a:lnTo>
                    <a:pt x="34" y="27887"/>
                  </a:lnTo>
                  <a:lnTo>
                    <a:pt x="34" y="32524"/>
                  </a:lnTo>
                  <a:lnTo>
                    <a:pt x="100" y="37161"/>
                  </a:lnTo>
                  <a:lnTo>
                    <a:pt x="134" y="32524"/>
                  </a:lnTo>
                  <a:lnTo>
                    <a:pt x="134" y="27887"/>
                  </a:lnTo>
                  <a:lnTo>
                    <a:pt x="167" y="18581"/>
                  </a:lnTo>
                  <a:lnTo>
                    <a:pt x="134" y="9307"/>
                  </a:lnTo>
                  <a:lnTo>
                    <a:pt x="134" y="4637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10" name="Google Shape;1010;p34"/>
            <p:cNvSpPr/>
            <p:nvPr/>
          </p:nvSpPr>
          <p:spPr>
            <a:xfrm>
              <a:off x="5367325" y="3884050"/>
              <a:ext cx="5050" cy="929025"/>
            </a:xfrm>
            <a:custGeom>
              <a:avLst/>
              <a:gdLst/>
              <a:ahLst/>
              <a:cxnLst/>
              <a:rect l="l" t="t" r="r" b="b"/>
              <a:pathLst>
                <a:path w="202" h="37161" extrusionOk="0">
                  <a:moveTo>
                    <a:pt x="101" y="1"/>
                  </a:moveTo>
                  <a:lnTo>
                    <a:pt x="68" y="4637"/>
                  </a:lnTo>
                  <a:lnTo>
                    <a:pt x="34" y="9307"/>
                  </a:lnTo>
                  <a:lnTo>
                    <a:pt x="1" y="18581"/>
                  </a:lnTo>
                  <a:lnTo>
                    <a:pt x="34" y="27887"/>
                  </a:lnTo>
                  <a:lnTo>
                    <a:pt x="68" y="32524"/>
                  </a:lnTo>
                  <a:lnTo>
                    <a:pt x="101" y="37161"/>
                  </a:lnTo>
                  <a:lnTo>
                    <a:pt x="134" y="32524"/>
                  </a:lnTo>
                  <a:lnTo>
                    <a:pt x="168" y="27887"/>
                  </a:lnTo>
                  <a:lnTo>
                    <a:pt x="201" y="18581"/>
                  </a:lnTo>
                  <a:lnTo>
                    <a:pt x="168" y="9307"/>
                  </a:lnTo>
                  <a:lnTo>
                    <a:pt x="134" y="4637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1012" name="Google Shape;1012;p34"/>
          <p:cNvSpPr txBox="1">
            <a:spLocks noGrp="1"/>
          </p:cNvSpPr>
          <p:nvPr>
            <p:ph type="title"/>
          </p:nvPr>
        </p:nvSpPr>
        <p:spPr>
          <a:xfrm>
            <a:off x="9086675" y="3254450"/>
            <a:ext cx="6582600" cy="1456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/>
          <a:p>
            <a:r>
              <a:rPr lang="en" b="0" dirty="0" err="1"/>
              <a:t>Wh</a:t>
            </a:r>
            <a:r>
              <a:rPr lang="en" b="0" dirty="0"/>
              <a:t>-questions</a:t>
            </a:r>
            <a:endParaRPr b="0" dirty="0"/>
          </a:p>
        </p:txBody>
      </p:sp>
      <p:sp>
        <p:nvSpPr>
          <p:cNvPr id="1013" name="Google Shape;1013;p34"/>
          <p:cNvSpPr txBox="1">
            <a:spLocks noGrp="1"/>
          </p:cNvSpPr>
          <p:nvPr>
            <p:ph type="title" idx="2"/>
          </p:nvPr>
        </p:nvSpPr>
        <p:spPr>
          <a:xfrm>
            <a:off x="9086675" y="1640400"/>
            <a:ext cx="6582600" cy="1683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/>
          <a:p>
            <a:r>
              <a:rPr lang="en" b="0" dirty="0"/>
              <a:t>01</a:t>
            </a: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86772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1313</TotalTime>
  <Words>808</Words>
  <Application>Microsoft Office PowerPoint</Application>
  <PresentationFormat>Custom</PresentationFormat>
  <Paragraphs>231</Paragraphs>
  <Slides>35</Slides>
  <Notes>14</Notes>
  <HiddenSlides>0</HiddenSlides>
  <MMClips>12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4" baseType="lpstr">
      <vt:lpstr>Lato Bold</vt:lpstr>
      <vt:lpstr>.VnBahamasB</vt:lpstr>
      <vt:lpstr>Bookman Old Style</vt:lpstr>
      <vt:lpstr>#9Slide03 Montserrat ExtraBold</vt:lpstr>
      <vt:lpstr>Myriad Pro</vt:lpstr>
      <vt:lpstr>Lato Bold Italics</vt:lpstr>
      <vt:lpstr>Bahnschrift</vt:lpstr>
      <vt:lpstr>Finger Paint</vt:lpstr>
      <vt:lpstr>Arial</vt:lpstr>
      <vt:lpstr>Calibri</vt:lpstr>
      <vt:lpstr>Lato Italics</vt:lpstr>
      <vt:lpstr>ChronicaPro-Book</vt:lpstr>
      <vt:lpstr>Gugi</vt:lpstr>
      <vt:lpstr>Margin</vt:lpstr>
      <vt:lpstr>Aharoni</vt:lpstr>
      <vt:lpstr>Inter</vt:lpstr>
      <vt:lpstr>Muli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many</vt:lpstr>
      <vt:lpstr>PowerPoint Presentation</vt:lpstr>
      <vt:lpstr>Wh-questions</vt:lpstr>
      <vt:lpstr>1. Read and underline WH-questions (P.9) </vt:lpstr>
      <vt:lpstr>PowerPoint Presentation</vt:lpstr>
      <vt:lpstr>PowerPoint Presentation</vt:lpstr>
      <vt:lpstr>When is for time What is for thing Where is for place Who is for person Why is for reason How many is for number How often is for repetition </vt:lpstr>
      <vt:lpstr>3. Fill in the blanks. Use the questions words in the box. </vt:lpstr>
      <vt:lpstr>3. Fill in the blanks. Use the questions words in the box. </vt:lpstr>
      <vt:lpstr>3. Fill in the blanks. Use the questions words in the box. </vt:lpstr>
      <vt:lpstr>Conjunction in compound sentences  </vt:lpstr>
      <vt:lpstr>Combine 2 sentences into 1.</vt:lpstr>
      <vt:lpstr>Conjunctions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52</cp:revision>
  <dcterms:created xsi:type="dcterms:W3CDTF">2006-08-16T00:00:00Z</dcterms:created>
  <dcterms:modified xsi:type="dcterms:W3CDTF">2025-01-14T22:57:23Z</dcterms:modified>
  <dc:identifier>DAFWUwlnhLQ</dc:identifier>
</cp:coreProperties>
</file>