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7"/>
  </p:notesMasterIdLst>
  <p:sldIdLst>
    <p:sldId id="1093" r:id="rId3"/>
    <p:sldId id="1091" r:id="rId4"/>
    <p:sldId id="1096" r:id="rId5"/>
    <p:sldId id="1154" r:id="rId6"/>
    <p:sldId id="1129" r:id="rId7"/>
    <p:sldId id="1156" r:id="rId8"/>
    <p:sldId id="1162" r:id="rId9"/>
    <p:sldId id="1165" r:id="rId10"/>
    <p:sldId id="1158" r:id="rId11"/>
    <p:sldId id="1160" r:id="rId12"/>
    <p:sldId id="1151" r:id="rId13"/>
    <p:sldId id="459" r:id="rId14"/>
    <p:sldId id="1164" r:id="rId15"/>
    <p:sldId id="1125" r:id="rId16"/>
  </p:sldIdLst>
  <p:sldSz cx="12192000" cy="6858000"/>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A060"/>
    <a:srgbClr val="2313F9"/>
    <a:srgbClr val="0000FF"/>
    <a:srgbClr val="0000CC"/>
    <a:srgbClr val="060606"/>
    <a:srgbClr val="FFC000"/>
    <a:srgbClr val="E2F0D9"/>
    <a:srgbClr val="3B3838"/>
    <a:srgbClr val="DA6946"/>
    <a:srgbClr val="5089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83" d="100"/>
          <a:sy n="83" d="100"/>
        </p:scale>
        <p:origin x="720" y="7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22C5AD-25AA-4AAD-BFBA-24275F45200E}" type="datetimeFigureOut">
              <a:rPr lang="en-US" smtClean="0"/>
              <a:t>3/12/2025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51F2FA-B4EB-4554-8A9A-E973619C8B70}" type="slidenum">
              <a:rPr lang="en-US" smtClean="0"/>
              <a:t>‹#›</a:t>
            </a:fld>
            <a:endParaRPr lang="en-US"/>
          </a:p>
        </p:txBody>
      </p:sp>
    </p:spTree>
    <p:extLst>
      <p:ext uri="{BB962C8B-B14F-4D97-AF65-F5344CB8AC3E}">
        <p14:creationId xmlns:p14="http://schemas.microsoft.com/office/powerpoint/2010/main" val="2309005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1BE85A3-C1DA-42DB-9BA1-9FAEC16327E5}" type="slidenum">
              <a:rPr lang="en-US" smtClean="0"/>
              <a:pPr/>
              <a:t>1</a:t>
            </a:fld>
            <a:endParaRPr lang="en-US"/>
          </a:p>
        </p:txBody>
      </p:sp>
    </p:spTree>
    <p:extLst>
      <p:ext uri="{BB962C8B-B14F-4D97-AF65-F5344CB8AC3E}">
        <p14:creationId xmlns:p14="http://schemas.microsoft.com/office/powerpoint/2010/main" val="1926273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5" name="Google Shape;135;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01393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p:spPr>
      </p:sp>
      <p:sp>
        <p:nvSpPr>
          <p:cNvPr id="92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vi-VN" altLang="vi-VN"/>
          </a:p>
        </p:txBody>
      </p:sp>
      <p:sp>
        <p:nvSpPr>
          <p:cNvPr id="9220" name="Slide Number Placeholder 3"/>
          <p:cNvSpPr>
            <a:spLocks noGrp="1"/>
          </p:cNvSpPr>
          <p:nvPr>
            <p:ph type="sldNum" sz="quarter" idx="5"/>
          </p:nvPr>
        </p:nvSpPr>
        <p:spPr bwMode="auto">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C27DDD-8EF0-4401-B995-C865313EEDA5}" type="slidenum">
              <a:rPr kumimoji="0" lang="en-US" altLang="vi-VN"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altLang="vi-VN"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05180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6" name="Google Shape;216;p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92947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F467A32-FC4B-4C7C-A276-139103C6B095}"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648344-CA65-4764-9018-5267A3C0F046}" type="slidenum">
              <a:rPr lang="en-US" smtClean="0"/>
              <a:t>‹#›</a:t>
            </a:fld>
            <a:endParaRPr lang="en-US"/>
          </a:p>
        </p:txBody>
      </p:sp>
    </p:spTree>
    <p:extLst>
      <p:ext uri="{BB962C8B-B14F-4D97-AF65-F5344CB8AC3E}">
        <p14:creationId xmlns:p14="http://schemas.microsoft.com/office/powerpoint/2010/main" val="1555032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467A32-FC4B-4C7C-A276-139103C6B095}" type="datetimeFigureOut">
              <a:rPr lang="en-US" smtClean="0"/>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648344-CA65-4764-9018-5267A3C0F046}" type="slidenum">
              <a:rPr lang="en-US" smtClean="0"/>
              <a:t>‹#›</a:t>
            </a:fld>
            <a:endParaRPr lang="en-US"/>
          </a:p>
        </p:txBody>
      </p:sp>
    </p:spTree>
    <p:extLst>
      <p:ext uri="{BB962C8B-B14F-4D97-AF65-F5344CB8AC3E}">
        <p14:creationId xmlns:p14="http://schemas.microsoft.com/office/powerpoint/2010/main" val="3120691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467A32-FC4B-4C7C-A276-139103C6B095}" type="datetimeFigureOut">
              <a:rPr lang="en-US" smtClean="0"/>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648344-CA65-4764-9018-5267A3C0F046}" type="slidenum">
              <a:rPr lang="en-US" smtClean="0"/>
              <a:t>‹#›</a:t>
            </a:fld>
            <a:endParaRPr lang="en-US"/>
          </a:p>
        </p:txBody>
      </p:sp>
    </p:spTree>
    <p:extLst>
      <p:ext uri="{BB962C8B-B14F-4D97-AF65-F5344CB8AC3E}">
        <p14:creationId xmlns:p14="http://schemas.microsoft.com/office/powerpoint/2010/main" val="2488866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467A32-FC4B-4C7C-A276-139103C6B095}"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648344-CA65-4764-9018-5267A3C0F046}" type="slidenum">
              <a:rPr lang="en-US" smtClean="0"/>
              <a:t>‹#›</a:t>
            </a:fld>
            <a:endParaRPr lang="en-US"/>
          </a:p>
        </p:txBody>
      </p:sp>
    </p:spTree>
    <p:extLst>
      <p:ext uri="{BB962C8B-B14F-4D97-AF65-F5344CB8AC3E}">
        <p14:creationId xmlns:p14="http://schemas.microsoft.com/office/powerpoint/2010/main" val="6465053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467A32-FC4B-4C7C-A276-139103C6B095}"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648344-CA65-4764-9018-5267A3C0F046}" type="slidenum">
              <a:rPr lang="en-US" smtClean="0"/>
              <a:t>‹#›</a:t>
            </a:fld>
            <a:endParaRPr lang="en-US"/>
          </a:p>
        </p:txBody>
      </p:sp>
    </p:spTree>
    <p:extLst>
      <p:ext uri="{BB962C8B-B14F-4D97-AF65-F5344CB8AC3E}">
        <p14:creationId xmlns:p14="http://schemas.microsoft.com/office/powerpoint/2010/main" val="25710058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23206592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15204595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18745387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24306730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21801831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1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2976879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467A32-FC4B-4C7C-A276-139103C6B095}"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648344-CA65-4764-9018-5267A3C0F046}" type="slidenum">
              <a:rPr lang="en-US" smtClean="0"/>
              <a:t>‹#›</a:t>
            </a:fld>
            <a:endParaRPr lang="en-US"/>
          </a:p>
        </p:txBody>
      </p:sp>
    </p:spTree>
    <p:extLst>
      <p:ext uri="{BB962C8B-B14F-4D97-AF65-F5344CB8AC3E}">
        <p14:creationId xmlns:p14="http://schemas.microsoft.com/office/powerpoint/2010/main" val="205122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1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23205171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1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34601071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1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18088495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1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5621664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12541247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1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28723444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1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17053451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1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15765702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10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10805056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3873958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467A32-FC4B-4C7C-A276-139103C6B095}"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648344-CA65-4764-9018-5267A3C0F046}" type="slidenum">
              <a:rPr lang="en-US" smtClean="0"/>
              <a:t>‹#›</a:t>
            </a:fld>
            <a:endParaRPr lang="en-US"/>
          </a:p>
        </p:txBody>
      </p:sp>
    </p:spTree>
    <p:extLst>
      <p:ext uri="{BB962C8B-B14F-4D97-AF65-F5344CB8AC3E}">
        <p14:creationId xmlns:p14="http://schemas.microsoft.com/office/powerpoint/2010/main" val="4102813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8679013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19912118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304601366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3727339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142097899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19712396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78398476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300436764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69240721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20588B2-2E08-47DC-9C15-2920B4EF6080}" type="datetimeFigureOut">
              <a:rPr lang="en-US" smtClean="0"/>
              <a:pPr/>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2663177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467A32-FC4B-4C7C-A276-139103C6B095}" type="datetimeFigureOut">
              <a:rPr lang="en-US" smtClean="0"/>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648344-CA65-4764-9018-5267A3C0F046}" type="slidenum">
              <a:rPr lang="en-US" smtClean="0"/>
              <a:t>‹#›</a:t>
            </a:fld>
            <a:endParaRPr lang="en-US"/>
          </a:p>
        </p:txBody>
      </p:sp>
    </p:spTree>
    <p:extLst>
      <p:ext uri="{BB962C8B-B14F-4D97-AF65-F5344CB8AC3E}">
        <p14:creationId xmlns:p14="http://schemas.microsoft.com/office/powerpoint/2010/main" val="64056495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20588B2-2E08-47DC-9C15-2920B4EF6080}" type="datetimeFigureOut">
              <a:rPr lang="en-US" smtClean="0"/>
              <a:pPr/>
              <a:t>3/12/2025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245630969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20588B2-2E08-47DC-9C15-2920B4EF6080}" type="datetimeFigureOut">
              <a:rPr lang="en-US" smtClean="0"/>
              <a:pPr/>
              <a:t>3/12/2025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382896133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0588B2-2E08-47DC-9C15-2920B4EF6080}" type="datetimeFigureOut">
              <a:rPr lang="en-US" smtClean="0"/>
              <a:pPr/>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274422923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1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0588B2-2E08-47DC-9C15-2920B4EF6080}" type="datetimeFigureOut">
              <a:rPr lang="en-US" smtClean="0"/>
              <a:pPr/>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367281766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16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0588B2-2E08-47DC-9C15-2920B4EF6080}" type="datetimeFigureOut">
              <a:rPr lang="en-US" smtClean="0"/>
              <a:pPr/>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299040606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15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0588B2-2E08-47DC-9C15-2920B4EF6080}" type="datetimeFigureOut">
              <a:rPr lang="en-US" smtClean="0"/>
              <a:pPr/>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224330294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14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0588B2-2E08-47DC-9C15-2920B4EF6080}" type="datetimeFigureOut">
              <a:rPr lang="en-US" smtClean="0"/>
              <a:pPr/>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374081596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13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0588B2-2E08-47DC-9C15-2920B4EF6080}" type="datetimeFigureOut">
              <a:rPr lang="en-US" smtClean="0"/>
              <a:pPr/>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134148472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12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0588B2-2E08-47DC-9C15-2920B4EF6080}" type="datetimeFigureOut">
              <a:rPr lang="en-US" smtClean="0"/>
              <a:pPr/>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100613054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1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0588B2-2E08-47DC-9C15-2920B4EF6080}" type="datetimeFigureOut">
              <a:rPr lang="en-US" smtClean="0"/>
              <a:pPr/>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119336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F467A32-FC4B-4C7C-A276-139103C6B095}" type="datetimeFigureOut">
              <a:rPr lang="en-US" smtClean="0"/>
              <a:t>3/12/2025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648344-CA65-4764-9018-5267A3C0F046}" type="slidenum">
              <a:rPr lang="en-US" smtClean="0"/>
              <a:t>‹#›</a:t>
            </a:fld>
            <a:endParaRPr lang="en-US"/>
          </a:p>
        </p:txBody>
      </p:sp>
    </p:spTree>
    <p:extLst>
      <p:ext uri="{BB962C8B-B14F-4D97-AF65-F5344CB8AC3E}">
        <p14:creationId xmlns:p14="http://schemas.microsoft.com/office/powerpoint/2010/main" val="27833928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10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0588B2-2E08-47DC-9C15-2920B4EF6080}" type="datetimeFigureOut">
              <a:rPr lang="en-US" smtClean="0"/>
              <a:pPr/>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167241184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9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0588B2-2E08-47DC-9C15-2920B4EF6080}" type="datetimeFigureOut">
              <a:rPr lang="en-US" smtClean="0"/>
              <a:pPr/>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197253512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8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0588B2-2E08-47DC-9C15-2920B4EF6080}" type="datetimeFigureOut">
              <a:rPr lang="en-US" smtClean="0"/>
              <a:pPr/>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193380137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0588B2-2E08-47DC-9C15-2920B4EF6080}" type="datetimeFigureOut">
              <a:rPr lang="en-US" smtClean="0"/>
              <a:pPr/>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336562412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6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0588B2-2E08-47DC-9C15-2920B4EF6080}" type="datetimeFigureOut">
              <a:rPr lang="en-US" smtClean="0"/>
              <a:pPr/>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176687174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5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0588B2-2E08-47DC-9C15-2920B4EF6080}" type="datetimeFigureOut">
              <a:rPr lang="en-US" smtClean="0"/>
              <a:pPr/>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116073898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4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0588B2-2E08-47DC-9C15-2920B4EF6080}" type="datetimeFigureOut">
              <a:rPr lang="en-US" smtClean="0"/>
              <a:pPr/>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422554856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0588B2-2E08-47DC-9C15-2920B4EF6080}" type="datetimeFigureOut">
              <a:rPr lang="en-US" smtClean="0"/>
              <a:pPr/>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412971829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0588B2-2E08-47DC-9C15-2920B4EF6080}" type="datetimeFigureOut">
              <a:rPr lang="en-US" smtClean="0"/>
              <a:pPr/>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26254840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0588B2-2E08-47DC-9C15-2920B4EF6080}" type="datetimeFigureOut">
              <a:rPr lang="en-US" smtClean="0"/>
              <a:pPr/>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2561842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F467A32-FC4B-4C7C-A276-139103C6B095}" type="datetimeFigureOut">
              <a:rPr lang="en-US" smtClean="0"/>
              <a:t>3/12/2025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648344-CA65-4764-9018-5267A3C0F046}" type="slidenum">
              <a:rPr lang="en-US" smtClean="0"/>
              <a:t>‹#›</a:t>
            </a:fld>
            <a:endParaRPr lang="en-US"/>
          </a:p>
        </p:txBody>
      </p:sp>
    </p:spTree>
    <p:extLst>
      <p:ext uri="{BB962C8B-B14F-4D97-AF65-F5344CB8AC3E}">
        <p14:creationId xmlns:p14="http://schemas.microsoft.com/office/powerpoint/2010/main" val="131801448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20588B2-2E08-47DC-9C15-2920B4EF6080}" type="datetimeFigureOut">
              <a:rPr lang="en-US" smtClean="0"/>
              <a:pPr/>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126591235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20588B2-2E08-47DC-9C15-2920B4EF6080}" type="datetimeFigureOut">
              <a:rPr lang="en-US" smtClean="0"/>
              <a:pPr/>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353687170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31667740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0588B2-2E08-47DC-9C15-2920B4EF6080}" type="datetimeFigureOut">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88FA3D-7F3B-4A2E-B068-DE69389D5A0A}" type="slidenum">
              <a:rPr lang="en-US" smtClean="0"/>
              <a:pPr/>
              <a:t>‹#›</a:t>
            </a:fld>
            <a:endParaRPr lang="en-US"/>
          </a:p>
        </p:txBody>
      </p:sp>
    </p:spTree>
    <p:extLst>
      <p:ext uri="{BB962C8B-B14F-4D97-AF65-F5344CB8AC3E}">
        <p14:creationId xmlns:p14="http://schemas.microsoft.com/office/powerpoint/2010/main" val="254048839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cSld name="两栏内容">
    <p:spTree>
      <p:nvGrpSpPr>
        <p:cNvPr id="1" name=""/>
        <p:cNvGrpSpPr/>
        <p:nvPr/>
      </p:nvGrpSpPr>
      <p:grpSpPr>
        <a:xfrm>
          <a:off x="0" y="0"/>
          <a:ext cx="0" cy="0"/>
          <a:chOff x="0" y="0"/>
          <a:chExt cx="0" cy="0"/>
        </a:xfrm>
      </p:grpSpPr>
      <p:sp>
        <p:nvSpPr>
          <p:cNvPr id="10" name="矩形: 圆角 9"/>
          <p:cNvSpPr/>
          <p:nvPr userDrawn="1"/>
        </p:nvSpPr>
        <p:spPr>
          <a:xfrm>
            <a:off x="474143" y="266705"/>
            <a:ext cx="11243715" cy="6324590"/>
          </a:xfrm>
          <a:prstGeom prst="roundRect">
            <a:avLst>
              <a:gd name="adj" fmla="val 3157"/>
            </a:avLst>
          </a:prstGeom>
          <a:solidFill>
            <a:srgbClr val="1EA3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2" name="矩形: 圆角 11"/>
          <p:cNvSpPr/>
          <p:nvPr userDrawn="1"/>
        </p:nvSpPr>
        <p:spPr>
          <a:xfrm>
            <a:off x="644578" y="405302"/>
            <a:ext cx="10852879" cy="5999443"/>
          </a:xfrm>
          <a:prstGeom prst="roundRect">
            <a:avLst>
              <a:gd name="adj" fmla="val 307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60" name="矩形: 圆角 59"/>
          <p:cNvSpPr/>
          <p:nvPr userDrawn="1"/>
        </p:nvSpPr>
        <p:spPr>
          <a:xfrm>
            <a:off x="707035" y="457147"/>
            <a:ext cx="10728000" cy="5904000"/>
          </a:xfrm>
          <a:prstGeom prst="roundRect">
            <a:avLst>
              <a:gd name="adj" fmla="val 3073"/>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nvGrpSpPr>
          <p:cNvPr id="2" name="组合 10"/>
          <p:cNvGrpSpPr/>
          <p:nvPr userDrawn="1"/>
        </p:nvGrpSpPr>
        <p:grpSpPr>
          <a:xfrm>
            <a:off x="958215" y="133985"/>
            <a:ext cx="10149840" cy="614680"/>
            <a:chOff x="1509" y="211"/>
            <a:chExt cx="15984" cy="968"/>
          </a:xfrm>
        </p:grpSpPr>
        <p:sp>
          <p:nvSpPr>
            <p:cNvPr id="42" name="流程图: 接点 41"/>
            <p:cNvSpPr/>
            <p:nvPr/>
          </p:nvSpPr>
          <p:spPr>
            <a:xfrm>
              <a:off x="1509" y="720"/>
              <a:ext cx="454" cy="454"/>
            </a:xfrm>
            <a:prstGeom prst="flowChartConnector">
              <a:avLst/>
            </a:prstGeom>
            <a:solidFill>
              <a:srgbClr val="00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43" name="空心弧 18"/>
            <p:cNvSpPr/>
            <p:nvPr/>
          </p:nvSpPr>
          <p:spPr>
            <a:xfrm rot="5400000">
              <a:off x="1469" y="295"/>
              <a:ext cx="703" cy="556"/>
            </a:xfrm>
            <a:custGeom>
              <a:avLst/>
              <a:gdLst>
                <a:gd name="connsiteX0" fmla="*/ 78598 w 503582"/>
                <a:gd name="connsiteY0" fmla="*/ 331635 h 384313"/>
                <a:gd name="connsiteX1" fmla="*/ 98097 w 503582"/>
                <a:gd name="connsiteY1" fmla="*/ 39951 h 384313"/>
                <a:gd name="connsiteX2" fmla="*/ 381725 w 503582"/>
                <a:gd name="connsiteY2" fmla="*/ 27562 h 384313"/>
                <a:gd name="connsiteX3" fmla="*/ 447048 w 503582"/>
                <a:gd name="connsiteY3" fmla="*/ 313482 h 384313"/>
                <a:gd name="connsiteX4" fmla="*/ 355403 w 503582"/>
                <a:gd name="connsiteY4" fmla="*/ 256537 h 384313"/>
                <a:gd name="connsiteX5" fmla="*/ 315646 w 503582"/>
                <a:gd name="connsiteY5" fmla="*/ 111270 h 384313"/>
                <a:gd name="connsiteX6" fmla="*/ 174496 w 503582"/>
                <a:gd name="connsiteY6" fmla="*/ 115611 h 384313"/>
                <a:gd name="connsiteX7" fmla="*/ 162674 w 503582"/>
                <a:gd name="connsiteY7" fmla="*/ 263928 h 384313"/>
                <a:gd name="connsiteX8" fmla="*/ 78598 w 503582"/>
                <a:gd name="connsiteY8" fmla="*/ 331635 h 384313"/>
                <a:gd name="connsiteX0-1" fmla="*/ 78600 w 503614"/>
                <a:gd name="connsiteY0-2" fmla="*/ 331635 h 353527"/>
                <a:gd name="connsiteX1-3" fmla="*/ 98099 w 503614"/>
                <a:gd name="connsiteY1-4" fmla="*/ 39951 h 353527"/>
                <a:gd name="connsiteX2-5" fmla="*/ 381727 w 503614"/>
                <a:gd name="connsiteY2-6" fmla="*/ 27562 h 353527"/>
                <a:gd name="connsiteX3-7" fmla="*/ 447050 w 503614"/>
                <a:gd name="connsiteY3-8" fmla="*/ 313482 h 353527"/>
                <a:gd name="connsiteX4-9" fmla="*/ 355405 w 503614"/>
                <a:gd name="connsiteY4-10" fmla="*/ 256537 h 353527"/>
                <a:gd name="connsiteX5-11" fmla="*/ 315648 w 503614"/>
                <a:gd name="connsiteY5-12" fmla="*/ 111270 h 353527"/>
                <a:gd name="connsiteX6-13" fmla="*/ 174498 w 503614"/>
                <a:gd name="connsiteY6-14" fmla="*/ 115611 h 353527"/>
                <a:gd name="connsiteX7-15" fmla="*/ 162676 w 503614"/>
                <a:gd name="connsiteY7-16" fmla="*/ 263928 h 353527"/>
                <a:gd name="connsiteX8-17" fmla="*/ 156570 w 503614"/>
                <a:gd name="connsiteY8-18" fmla="*/ 351524 h 353527"/>
                <a:gd name="connsiteX9" fmla="*/ 78600 w 503614"/>
                <a:gd name="connsiteY9" fmla="*/ 331635 h 353527"/>
                <a:gd name="connsiteX0-19" fmla="*/ 78600 w 503614"/>
                <a:gd name="connsiteY0-20" fmla="*/ 331635 h 353527"/>
                <a:gd name="connsiteX1-21" fmla="*/ 98099 w 503614"/>
                <a:gd name="connsiteY1-22" fmla="*/ 39951 h 353527"/>
                <a:gd name="connsiteX2-23" fmla="*/ 381727 w 503614"/>
                <a:gd name="connsiteY2-24" fmla="*/ 27562 h 353527"/>
                <a:gd name="connsiteX3-25" fmla="*/ 447050 w 503614"/>
                <a:gd name="connsiteY3-26" fmla="*/ 313482 h 353527"/>
                <a:gd name="connsiteX4-27" fmla="*/ 355405 w 503614"/>
                <a:gd name="connsiteY4-28" fmla="*/ 256537 h 353527"/>
                <a:gd name="connsiteX5-29" fmla="*/ 315648 w 503614"/>
                <a:gd name="connsiteY5-30" fmla="*/ 111270 h 353527"/>
                <a:gd name="connsiteX6-31" fmla="*/ 174498 w 503614"/>
                <a:gd name="connsiteY6-32" fmla="*/ 115611 h 353527"/>
                <a:gd name="connsiteX7-33" fmla="*/ 162676 w 503614"/>
                <a:gd name="connsiteY7-34" fmla="*/ 263928 h 353527"/>
                <a:gd name="connsiteX8-35" fmla="*/ 156570 w 503614"/>
                <a:gd name="connsiteY8-36" fmla="*/ 351524 h 353527"/>
                <a:gd name="connsiteX9-37" fmla="*/ 78600 w 503614"/>
                <a:gd name="connsiteY9-38" fmla="*/ 331635 h 353527"/>
                <a:gd name="connsiteX0-39" fmla="*/ 78600 w 503614"/>
                <a:gd name="connsiteY0-40" fmla="*/ 331635 h 353527"/>
                <a:gd name="connsiteX1-41" fmla="*/ 98099 w 503614"/>
                <a:gd name="connsiteY1-42" fmla="*/ 39951 h 353527"/>
                <a:gd name="connsiteX2-43" fmla="*/ 381727 w 503614"/>
                <a:gd name="connsiteY2-44" fmla="*/ 27562 h 353527"/>
                <a:gd name="connsiteX3-45" fmla="*/ 447050 w 503614"/>
                <a:gd name="connsiteY3-46" fmla="*/ 313482 h 353527"/>
                <a:gd name="connsiteX4-47" fmla="*/ 372777 w 503614"/>
                <a:gd name="connsiteY4-48" fmla="*/ 321056 h 353527"/>
                <a:gd name="connsiteX5-49" fmla="*/ 355405 w 503614"/>
                <a:gd name="connsiteY5-50" fmla="*/ 256537 h 353527"/>
                <a:gd name="connsiteX6-51" fmla="*/ 315648 w 503614"/>
                <a:gd name="connsiteY6-52" fmla="*/ 111270 h 353527"/>
                <a:gd name="connsiteX7-53" fmla="*/ 174498 w 503614"/>
                <a:gd name="connsiteY7-54" fmla="*/ 115611 h 353527"/>
                <a:gd name="connsiteX8-55" fmla="*/ 162676 w 503614"/>
                <a:gd name="connsiteY8-56" fmla="*/ 263928 h 353527"/>
                <a:gd name="connsiteX9-57" fmla="*/ 156570 w 503614"/>
                <a:gd name="connsiteY9-58" fmla="*/ 351524 h 353527"/>
                <a:gd name="connsiteX10" fmla="*/ 78600 w 503614"/>
                <a:gd name="connsiteY10" fmla="*/ 331635 h 353527"/>
                <a:gd name="connsiteX0-59" fmla="*/ 78600 w 465644"/>
                <a:gd name="connsiteY0-60" fmla="*/ 335721 h 367308"/>
                <a:gd name="connsiteX1-61" fmla="*/ 98099 w 465644"/>
                <a:gd name="connsiteY1-62" fmla="*/ 44037 h 367308"/>
                <a:gd name="connsiteX2-63" fmla="*/ 381727 w 465644"/>
                <a:gd name="connsiteY2-64" fmla="*/ 31648 h 367308"/>
                <a:gd name="connsiteX3-65" fmla="*/ 420858 w 465644"/>
                <a:gd name="connsiteY3-66" fmla="*/ 348524 h 367308"/>
                <a:gd name="connsiteX4-67" fmla="*/ 372777 w 465644"/>
                <a:gd name="connsiteY4-68" fmla="*/ 325142 h 367308"/>
                <a:gd name="connsiteX5-69" fmla="*/ 355405 w 465644"/>
                <a:gd name="connsiteY5-70" fmla="*/ 260623 h 367308"/>
                <a:gd name="connsiteX6-71" fmla="*/ 315648 w 465644"/>
                <a:gd name="connsiteY6-72" fmla="*/ 115356 h 367308"/>
                <a:gd name="connsiteX7-73" fmla="*/ 174498 w 465644"/>
                <a:gd name="connsiteY7-74" fmla="*/ 119697 h 367308"/>
                <a:gd name="connsiteX8-75" fmla="*/ 162676 w 465644"/>
                <a:gd name="connsiteY8-76" fmla="*/ 268014 h 367308"/>
                <a:gd name="connsiteX9-77" fmla="*/ 156570 w 465644"/>
                <a:gd name="connsiteY9-78" fmla="*/ 355610 h 367308"/>
                <a:gd name="connsiteX10-79" fmla="*/ 78600 w 465644"/>
                <a:gd name="connsiteY10-80" fmla="*/ 335721 h 367308"/>
                <a:gd name="connsiteX0-81" fmla="*/ 78600 w 482853"/>
                <a:gd name="connsiteY0-82" fmla="*/ 326296 h 357883"/>
                <a:gd name="connsiteX1-83" fmla="*/ 98099 w 482853"/>
                <a:gd name="connsiteY1-84" fmla="*/ 34612 h 357883"/>
                <a:gd name="connsiteX2-85" fmla="*/ 381727 w 482853"/>
                <a:gd name="connsiteY2-86" fmla="*/ 22223 h 357883"/>
                <a:gd name="connsiteX3-87" fmla="*/ 482310 w 482853"/>
                <a:gd name="connsiteY3-88" fmla="*/ 199034 h 357883"/>
                <a:gd name="connsiteX4-89" fmla="*/ 420858 w 482853"/>
                <a:gd name="connsiteY4-90" fmla="*/ 339099 h 357883"/>
                <a:gd name="connsiteX5-91" fmla="*/ 372777 w 482853"/>
                <a:gd name="connsiteY5-92" fmla="*/ 315717 h 357883"/>
                <a:gd name="connsiteX6-93" fmla="*/ 355405 w 482853"/>
                <a:gd name="connsiteY6-94" fmla="*/ 251198 h 357883"/>
                <a:gd name="connsiteX7-95" fmla="*/ 315648 w 482853"/>
                <a:gd name="connsiteY7-96" fmla="*/ 105931 h 357883"/>
                <a:gd name="connsiteX8-97" fmla="*/ 174498 w 482853"/>
                <a:gd name="connsiteY8-98" fmla="*/ 110272 h 357883"/>
                <a:gd name="connsiteX9-99" fmla="*/ 162676 w 482853"/>
                <a:gd name="connsiteY9-100" fmla="*/ 258589 h 357883"/>
                <a:gd name="connsiteX10-101" fmla="*/ 156570 w 482853"/>
                <a:gd name="connsiteY10-102" fmla="*/ 346185 h 357883"/>
                <a:gd name="connsiteX11" fmla="*/ 78600 w 482853"/>
                <a:gd name="connsiteY11" fmla="*/ 326296 h 357883"/>
                <a:gd name="connsiteX0-103" fmla="*/ 78600 w 482853"/>
                <a:gd name="connsiteY0-104" fmla="*/ 326296 h 357883"/>
                <a:gd name="connsiteX1-105" fmla="*/ 98099 w 482853"/>
                <a:gd name="connsiteY1-106" fmla="*/ 34612 h 357883"/>
                <a:gd name="connsiteX2-107" fmla="*/ 381727 w 482853"/>
                <a:gd name="connsiteY2-108" fmla="*/ 22223 h 357883"/>
                <a:gd name="connsiteX3-109" fmla="*/ 482310 w 482853"/>
                <a:gd name="connsiteY3-110" fmla="*/ 199034 h 357883"/>
                <a:gd name="connsiteX4-111" fmla="*/ 420858 w 482853"/>
                <a:gd name="connsiteY4-112" fmla="*/ 339099 h 357883"/>
                <a:gd name="connsiteX5-113" fmla="*/ 372777 w 482853"/>
                <a:gd name="connsiteY5-114" fmla="*/ 315717 h 357883"/>
                <a:gd name="connsiteX6-115" fmla="*/ 355405 w 482853"/>
                <a:gd name="connsiteY6-116" fmla="*/ 251198 h 357883"/>
                <a:gd name="connsiteX7-117" fmla="*/ 315648 w 482853"/>
                <a:gd name="connsiteY7-118" fmla="*/ 105931 h 357883"/>
                <a:gd name="connsiteX8-119" fmla="*/ 174498 w 482853"/>
                <a:gd name="connsiteY8-120" fmla="*/ 110272 h 357883"/>
                <a:gd name="connsiteX9-121" fmla="*/ 162676 w 482853"/>
                <a:gd name="connsiteY9-122" fmla="*/ 258589 h 357883"/>
                <a:gd name="connsiteX10-123" fmla="*/ 156570 w 482853"/>
                <a:gd name="connsiteY10-124" fmla="*/ 346185 h 357883"/>
                <a:gd name="connsiteX11-125" fmla="*/ 78600 w 482853"/>
                <a:gd name="connsiteY11-126" fmla="*/ 326296 h 357883"/>
                <a:gd name="connsiteX0-127" fmla="*/ 78600 w 482853"/>
                <a:gd name="connsiteY0-128" fmla="*/ 326296 h 357883"/>
                <a:gd name="connsiteX1-129" fmla="*/ 98099 w 482853"/>
                <a:gd name="connsiteY1-130" fmla="*/ 34612 h 357883"/>
                <a:gd name="connsiteX2-131" fmla="*/ 381727 w 482853"/>
                <a:gd name="connsiteY2-132" fmla="*/ 22223 h 357883"/>
                <a:gd name="connsiteX3-133" fmla="*/ 482310 w 482853"/>
                <a:gd name="connsiteY3-134" fmla="*/ 199034 h 357883"/>
                <a:gd name="connsiteX4-135" fmla="*/ 420858 w 482853"/>
                <a:gd name="connsiteY4-136" fmla="*/ 339099 h 357883"/>
                <a:gd name="connsiteX5-137" fmla="*/ 372777 w 482853"/>
                <a:gd name="connsiteY5-138" fmla="*/ 315717 h 357883"/>
                <a:gd name="connsiteX6-139" fmla="*/ 350642 w 482853"/>
                <a:gd name="connsiteY6-140" fmla="*/ 253579 h 357883"/>
                <a:gd name="connsiteX7-141" fmla="*/ 315648 w 482853"/>
                <a:gd name="connsiteY7-142" fmla="*/ 105931 h 357883"/>
                <a:gd name="connsiteX8-143" fmla="*/ 174498 w 482853"/>
                <a:gd name="connsiteY8-144" fmla="*/ 110272 h 357883"/>
                <a:gd name="connsiteX9-145" fmla="*/ 162676 w 482853"/>
                <a:gd name="connsiteY9-146" fmla="*/ 258589 h 357883"/>
                <a:gd name="connsiteX10-147" fmla="*/ 156570 w 482853"/>
                <a:gd name="connsiteY10-148" fmla="*/ 346185 h 357883"/>
                <a:gd name="connsiteX11-149" fmla="*/ 78600 w 482853"/>
                <a:gd name="connsiteY11-150" fmla="*/ 326296 h 357883"/>
                <a:gd name="connsiteX0-151" fmla="*/ 78600 w 482853"/>
                <a:gd name="connsiteY0-152" fmla="*/ 326296 h 357883"/>
                <a:gd name="connsiteX1-153" fmla="*/ 98099 w 482853"/>
                <a:gd name="connsiteY1-154" fmla="*/ 34612 h 357883"/>
                <a:gd name="connsiteX2-155" fmla="*/ 381727 w 482853"/>
                <a:gd name="connsiteY2-156" fmla="*/ 22223 h 357883"/>
                <a:gd name="connsiteX3-157" fmla="*/ 482310 w 482853"/>
                <a:gd name="connsiteY3-158" fmla="*/ 199034 h 357883"/>
                <a:gd name="connsiteX4-159" fmla="*/ 420858 w 482853"/>
                <a:gd name="connsiteY4-160" fmla="*/ 339099 h 357883"/>
                <a:gd name="connsiteX5-161" fmla="*/ 372777 w 482853"/>
                <a:gd name="connsiteY5-162" fmla="*/ 315717 h 357883"/>
                <a:gd name="connsiteX6-163" fmla="*/ 350642 w 482853"/>
                <a:gd name="connsiteY6-164" fmla="*/ 253579 h 357883"/>
                <a:gd name="connsiteX7-165" fmla="*/ 315648 w 482853"/>
                <a:gd name="connsiteY7-166" fmla="*/ 105931 h 357883"/>
                <a:gd name="connsiteX8-167" fmla="*/ 174498 w 482853"/>
                <a:gd name="connsiteY8-168" fmla="*/ 110272 h 357883"/>
                <a:gd name="connsiteX9-169" fmla="*/ 172201 w 482853"/>
                <a:gd name="connsiteY9-170" fmla="*/ 260971 h 357883"/>
                <a:gd name="connsiteX10-171" fmla="*/ 156570 w 482853"/>
                <a:gd name="connsiteY10-172" fmla="*/ 346185 h 357883"/>
                <a:gd name="connsiteX11-173" fmla="*/ 78600 w 482853"/>
                <a:gd name="connsiteY11-174" fmla="*/ 326296 h 357883"/>
                <a:gd name="connsiteX0-175" fmla="*/ 86886 w 412558"/>
                <a:gd name="connsiteY0-176" fmla="*/ 360065 h 360696"/>
                <a:gd name="connsiteX1-177" fmla="*/ 27804 w 412558"/>
                <a:gd name="connsiteY1-178" fmla="*/ 37425 h 360696"/>
                <a:gd name="connsiteX2-179" fmla="*/ 311432 w 412558"/>
                <a:gd name="connsiteY2-180" fmla="*/ 25036 h 360696"/>
                <a:gd name="connsiteX3-181" fmla="*/ 412015 w 412558"/>
                <a:gd name="connsiteY3-182" fmla="*/ 201847 h 360696"/>
                <a:gd name="connsiteX4-183" fmla="*/ 350563 w 412558"/>
                <a:gd name="connsiteY4-184" fmla="*/ 341912 h 360696"/>
                <a:gd name="connsiteX5-185" fmla="*/ 302482 w 412558"/>
                <a:gd name="connsiteY5-186" fmla="*/ 318530 h 360696"/>
                <a:gd name="connsiteX6-187" fmla="*/ 280347 w 412558"/>
                <a:gd name="connsiteY6-188" fmla="*/ 256392 h 360696"/>
                <a:gd name="connsiteX7-189" fmla="*/ 245353 w 412558"/>
                <a:gd name="connsiteY7-190" fmla="*/ 108744 h 360696"/>
                <a:gd name="connsiteX8-191" fmla="*/ 104203 w 412558"/>
                <a:gd name="connsiteY8-192" fmla="*/ 113085 h 360696"/>
                <a:gd name="connsiteX9-193" fmla="*/ 101906 w 412558"/>
                <a:gd name="connsiteY9-194" fmla="*/ 263784 h 360696"/>
                <a:gd name="connsiteX10-195" fmla="*/ 86275 w 412558"/>
                <a:gd name="connsiteY10-196" fmla="*/ 348998 h 360696"/>
                <a:gd name="connsiteX11-197" fmla="*/ 86886 w 412558"/>
                <a:gd name="connsiteY11-198" fmla="*/ 360065 h 360696"/>
                <a:gd name="connsiteX0-199" fmla="*/ 125305 w 450977"/>
                <a:gd name="connsiteY0-200" fmla="*/ 353326 h 353957"/>
                <a:gd name="connsiteX1-201" fmla="*/ 2758 w 450977"/>
                <a:gd name="connsiteY1-202" fmla="*/ 240352 h 353957"/>
                <a:gd name="connsiteX2-203" fmla="*/ 66223 w 450977"/>
                <a:gd name="connsiteY2-204" fmla="*/ 30686 h 353957"/>
                <a:gd name="connsiteX3-205" fmla="*/ 349851 w 450977"/>
                <a:gd name="connsiteY3-206" fmla="*/ 18297 h 353957"/>
                <a:gd name="connsiteX4-207" fmla="*/ 450434 w 450977"/>
                <a:gd name="connsiteY4-208" fmla="*/ 195108 h 353957"/>
                <a:gd name="connsiteX5-209" fmla="*/ 388982 w 450977"/>
                <a:gd name="connsiteY5-210" fmla="*/ 335173 h 353957"/>
                <a:gd name="connsiteX6-211" fmla="*/ 340901 w 450977"/>
                <a:gd name="connsiteY6-212" fmla="*/ 311791 h 353957"/>
                <a:gd name="connsiteX7-213" fmla="*/ 318766 w 450977"/>
                <a:gd name="connsiteY7-214" fmla="*/ 249653 h 353957"/>
                <a:gd name="connsiteX8-215" fmla="*/ 283772 w 450977"/>
                <a:gd name="connsiteY8-216" fmla="*/ 102005 h 353957"/>
                <a:gd name="connsiteX9-217" fmla="*/ 142622 w 450977"/>
                <a:gd name="connsiteY9-218" fmla="*/ 106346 h 353957"/>
                <a:gd name="connsiteX10-219" fmla="*/ 140325 w 450977"/>
                <a:gd name="connsiteY10-220" fmla="*/ 257045 h 353957"/>
                <a:gd name="connsiteX11-221" fmla="*/ 124694 w 450977"/>
                <a:gd name="connsiteY11-222" fmla="*/ 342259 h 353957"/>
                <a:gd name="connsiteX12" fmla="*/ 125305 w 450977"/>
                <a:gd name="connsiteY12" fmla="*/ 353326 h 353957"/>
                <a:gd name="connsiteX0-223" fmla="*/ 120942 w 446614"/>
                <a:gd name="connsiteY0-224" fmla="*/ 352687 h 353318"/>
                <a:gd name="connsiteX1-225" fmla="*/ 3157 w 446614"/>
                <a:gd name="connsiteY1-226" fmla="*/ 227807 h 353318"/>
                <a:gd name="connsiteX2-227" fmla="*/ 61860 w 446614"/>
                <a:gd name="connsiteY2-228" fmla="*/ 30047 h 353318"/>
                <a:gd name="connsiteX3-229" fmla="*/ 345488 w 446614"/>
                <a:gd name="connsiteY3-230" fmla="*/ 17658 h 353318"/>
                <a:gd name="connsiteX4-231" fmla="*/ 446071 w 446614"/>
                <a:gd name="connsiteY4-232" fmla="*/ 194469 h 353318"/>
                <a:gd name="connsiteX5-233" fmla="*/ 384619 w 446614"/>
                <a:gd name="connsiteY5-234" fmla="*/ 334534 h 353318"/>
                <a:gd name="connsiteX6-235" fmla="*/ 336538 w 446614"/>
                <a:gd name="connsiteY6-236" fmla="*/ 311152 h 353318"/>
                <a:gd name="connsiteX7-237" fmla="*/ 314403 w 446614"/>
                <a:gd name="connsiteY7-238" fmla="*/ 249014 h 353318"/>
                <a:gd name="connsiteX8-239" fmla="*/ 279409 w 446614"/>
                <a:gd name="connsiteY8-240" fmla="*/ 101366 h 353318"/>
                <a:gd name="connsiteX9-241" fmla="*/ 138259 w 446614"/>
                <a:gd name="connsiteY9-242" fmla="*/ 105707 h 353318"/>
                <a:gd name="connsiteX10-243" fmla="*/ 135962 w 446614"/>
                <a:gd name="connsiteY10-244" fmla="*/ 256406 h 353318"/>
                <a:gd name="connsiteX11-245" fmla="*/ 120331 w 446614"/>
                <a:gd name="connsiteY11-246" fmla="*/ 341620 h 353318"/>
                <a:gd name="connsiteX12-247" fmla="*/ 120942 w 446614"/>
                <a:gd name="connsiteY12-248" fmla="*/ 352687 h 353318"/>
                <a:gd name="connsiteX0-249" fmla="*/ 120942 w 446614"/>
                <a:gd name="connsiteY0-250" fmla="*/ 352687 h 353318"/>
                <a:gd name="connsiteX1-251" fmla="*/ 3157 w 446614"/>
                <a:gd name="connsiteY1-252" fmla="*/ 227807 h 353318"/>
                <a:gd name="connsiteX2-253" fmla="*/ 61860 w 446614"/>
                <a:gd name="connsiteY2-254" fmla="*/ 30047 h 353318"/>
                <a:gd name="connsiteX3-255" fmla="*/ 345488 w 446614"/>
                <a:gd name="connsiteY3-256" fmla="*/ 17658 h 353318"/>
                <a:gd name="connsiteX4-257" fmla="*/ 446071 w 446614"/>
                <a:gd name="connsiteY4-258" fmla="*/ 194469 h 353318"/>
                <a:gd name="connsiteX5-259" fmla="*/ 384619 w 446614"/>
                <a:gd name="connsiteY5-260" fmla="*/ 334534 h 353318"/>
                <a:gd name="connsiteX6-261" fmla="*/ 336538 w 446614"/>
                <a:gd name="connsiteY6-262" fmla="*/ 311152 h 353318"/>
                <a:gd name="connsiteX7-263" fmla="*/ 314403 w 446614"/>
                <a:gd name="connsiteY7-264" fmla="*/ 249014 h 353318"/>
                <a:gd name="connsiteX8-265" fmla="*/ 279409 w 446614"/>
                <a:gd name="connsiteY8-266" fmla="*/ 101366 h 353318"/>
                <a:gd name="connsiteX9-267" fmla="*/ 138259 w 446614"/>
                <a:gd name="connsiteY9-268" fmla="*/ 105707 h 353318"/>
                <a:gd name="connsiteX10-269" fmla="*/ 135962 w 446614"/>
                <a:gd name="connsiteY10-270" fmla="*/ 256406 h 353318"/>
                <a:gd name="connsiteX11-271" fmla="*/ 120331 w 446614"/>
                <a:gd name="connsiteY11-272" fmla="*/ 341620 h 353318"/>
                <a:gd name="connsiteX12-273" fmla="*/ 120942 w 446614"/>
                <a:gd name="connsiteY12-274" fmla="*/ 352687 h 3533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37" y="connsiteY9-38"/>
                </a:cxn>
                <a:cxn ang="0">
                  <a:pos x="connsiteX10-79" y="connsiteY10-80"/>
                </a:cxn>
                <a:cxn ang="0">
                  <a:pos x="connsiteX11-125" y="connsiteY11-126"/>
                </a:cxn>
                <a:cxn ang="0">
                  <a:pos x="connsiteX12-247" y="connsiteY12-248"/>
                </a:cxn>
              </a:cxnLst>
              <a:rect l="l" t="t" r="r" b="b"/>
              <a:pathLst>
                <a:path w="446614" h="353318">
                  <a:moveTo>
                    <a:pt x="120942" y="352687"/>
                  </a:moveTo>
                  <a:cubicBezTo>
                    <a:pt x="107366" y="330543"/>
                    <a:pt x="17766" y="269674"/>
                    <a:pt x="3157" y="227807"/>
                  </a:cubicBezTo>
                  <a:cubicBezTo>
                    <a:pt x="-6690" y="174034"/>
                    <a:pt x="4805" y="65072"/>
                    <a:pt x="61860" y="30047"/>
                  </a:cubicBezTo>
                  <a:cubicBezTo>
                    <a:pt x="118915" y="-4978"/>
                    <a:pt x="281453" y="-9746"/>
                    <a:pt x="345488" y="17658"/>
                  </a:cubicBezTo>
                  <a:cubicBezTo>
                    <a:pt x="409523" y="45062"/>
                    <a:pt x="449074" y="144037"/>
                    <a:pt x="446071" y="194469"/>
                  </a:cubicBezTo>
                  <a:cubicBezTo>
                    <a:pt x="452593" y="247282"/>
                    <a:pt x="398509" y="310324"/>
                    <a:pt x="384619" y="334534"/>
                  </a:cubicBezTo>
                  <a:cubicBezTo>
                    <a:pt x="390270" y="384243"/>
                    <a:pt x="351812" y="320643"/>
                    <a:pt x="336538" y="311152"/>
                  </a:cubicBezTo>
                  <a:cubicBezTo>
                    <a:pt x="321264" y="301661"/>
                    <a:pt x="331068" y="284772"/>
                    <a:pt x="314403" y="249014"/>
                  </a:cubicBezTo>
                  <a:cubicBezTo>
                    <a:pt x="389373" y="205557"/>
                    <a:pt x="308766" y="125251"/>
                    <a:pt x="279409" y="101366"/>
                  </a:cubicBezTo>
                  <a:cubicBezTo>
                    <a:pt x="250052" y="77481"/>
                    <a:pt x="181108" y="90123"/>
                    <a:pt x="138259" y="105707"/>
                  </a:cubicBezTo>
                  <a:cubicBezTo>
                    <a:pt x="47749" y="138625"/>
                    <a:pt x="51101" y="218453"/>
                    <a:pt x="135962" y="256406"/>
                  </a:cubicBezTo>
                  <a:cubicBezTo>
                    <a:pt x="120900" y="267369"/>
                    <a:pt x="135393" y="330657"/>
                    <a:pt x="120331" y="341620"/>
                  </a:cubicBezTo>
                  <a:cubicBezTo>
                    <a:pt x="107367" y="353226"/>
                    <a:pt x="133906" y="341081"/>
                    <a:pt x="120942" y="352687"/>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44" name="流程图: 接点 43"/>
            <p:cNvSpPr/>
            <p:nvPr/>
          </p:nvSpPr>
          <p:spPr>
            <a:xfrm>
              <a:off x="3378" y="720"/>
              <a:ext cx="454" cy="454"/>
            </a:xfrm>
            <a:prstGeom prst="flowChartConnector">
              <a:avLst/>
            </a:prstGeom>
            <a:solidFill>
              <a:srgbClr val="00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45" name="空心弧 18"/>
            <p:cNvSpPr/>
            <p:nvPr/>
          </p:nvSpPr>
          <p:spPr>
            <a:xfrm rot="5400000">
              <a:off x="3338" y="295"/>
              <a:ext cx="703" cy="556"/>
            </a:xfrm>
            <a:custGeom>
              <a:avLst/>
              <a:gdLst>
                <a:gd name="connsiteX0" fmla="*/ 78598 w 503582"/>
                <a:gd name="connsiteY0" fmla="*/ 331635 h 384313"/>
                <a:gd name="connsiteX1" fmla="*/ 98097 w 503582"/>
                <a:gd name="connsiteY1" fmla="*/ 39951 h 384313"/>
                <a:gd name="connsiteX2" fmla="*/ 381725 w 503582"/>
                <a:gd name="connsiteY2" fmla="*/ 27562 h 384313"/>
                <a:gd name="connsiteX3" fmla="*/ 447048 w 503582"/>
                <a:gd name="connsiteY3" fmla="*/ 313482 h 384313"/>
                <a:gd name="connsiteX4" fmla="*/ 355403 w 503582"/>
                <a:gd name="connsiteY4" fmla="*/ 256537 h 384313"/>
                <a:gd name="connsiteX5" fmla="*/ 315646 w 503582"/>
                <a:gd name="connsiteY5" fmla="*/ 111270 h 384313"/>
                <a:gd name="connsiteX6" fmla="*/ 174496 w 503582"/>
                <a:gd name="connsiteY6" fmla="*/ 115611 h 384313"/>
                <a:gd name="connsiteX7" fmla="*/ 162674 w 503582"/>
                <a:gd name="connsiteY7" fmla="*/ 263928 h 384313"/>
                <a:gd name="connsiteX8" fmla="*/ 78598 w 503582"/>
                <a:gd name="connsiteY8" fmla="*/ 331635 h 384313"/>
                <a:gd name="connsiteX0-1" fmla="*/ 78600 w 503614"/>
                <a:gd name="connsiteY0-2" fmla="*/ 331635 h 353527"/>
                <a:gd name="connsiteX1-3" fmla="*/ 98099 w 503614"/>
                <a:gd name="connsiteY1-4" fmla="*/ 39951 h 353527"/>
                <a:gd name="connsiteX2-5" fmla="*/ 381727 w 503614"/>
                <a:gd name="connsiteY2-6" fmla="*/ 27562 h 353527"/>
                <a:gd name="connsiteX3-7" fmla="*/ 447050 w 503614"/>
                <a:gd name="connsiteY3-8" fmla="*/ 313482 h 353527"/>
                <a:gd name="connsiteX4-9" fmla="*/ 355405 w 503614"/>
                <a:gd name="connsiteY4-10" fmla="*/ 256537 h 353527"/>
                <a:gd name="connsiteX5-11" fmla="*/ 315648 w 503614"/>
                <a:gd name="connsiteY5-12" fmla="*/ 111270 h 353527"/>
                <a:gd name="connsiteX6-13" fmla="*/ 174498 w 503614"/>
                <a:gd name="connsiteY6-14" fmla="*/ 115611 h 353527"/>
                <a:gd name="connsiteX7-15" fmla="*/ 162676 w 503614"/>
                <a:gd name="connsiteY7-16" fmla="*/ 263928 h 353527"/>
                <a:gd name="connsiteX8-17" fmla="*/ 156570 w 503614"/>
                <a:gd name="connsiteY8-18" fmla="*/ 351524 h 353527"/>
                <a:gd name="connsiteX9" fmla="*/ 78600 w 503614"/>
                <a:gd name="connsiteY9" fmla="*/ 331635 h 353527"/>
                <a:gd name="connsiteX0-19" fmla="*/ 78600 w 503614"/>
                <a:gd name="connsiteY0-20" fmla="*/ 331635 h 353527"/>
                <a:gd name="connsiteX1-21" fmla="*/ 98099 w 503614"/>
                <a:gd name="connsiteY1-22" fmla="*/ 39951 h 353527"/>
                <a:gd name="connsiteX2-23" fmla="*/ 381727 w 503614"/>
                <a:gd name="connsiteY2-24" fmla="*/ 27562 h 353527"/>
                <a:gd name="connsiteX3-25" fmla="*/ 447050 w 503614"/>
                <a:gd name="connsiteY3-26" fmla="*/ 313482 h 353527"/>
                <a:gd name="connsiteX4-27" fmla="*/ 355405 w 503614"/>
                <a:gd name="connsiteY4-28" fmla="*/ 256537 h 353527"/>
                <a:gd name="connsiteX5-29" fmla="*/ 315648 w 503614"/>
                <a:gd name="connsiteY5-30" fmla="*/ 111270 h 353527"/>
                <a:gd name="connsiteX6-31" fmla="*/ 174498 w 503614"/>
                <a:gd name="connsiteY6-32" fmla="*/ 115611 h 353527"/>
                <a:gd name="connsiteX7-33" fmla="*/ 162676 w 503614"/>
                <a:gd name="connsiteY7-34" fmla="*/ 263928 h 353527"/>
                <a:gd name="connsiteX8-35" fmla="*/ 156570 w 503614"/>
                <a:gd name="connsiteY8-36" fmla="*/ 351524 h 353527"/>
                <a:gd name="connsiteX9-37" fmla="*/ 78600 w 503614"/>
                <a:gd name="connsiteY9-38" fmla="*/ 331635 h 353527"/>
                <a:gd name="connsiteX0-39" fmla="*/ 78600 w 503614"/>
                <a:gd name="connsiteY0-40" fmla="*/ 331635 h 353527"/>
                <a:gd name="connsiteX1-41" fmla="*/ 98099 w 503614"/>
                <a:gd name="connsiteY1-42" fmla="*/ 39951 h 353527"/>
                <a:gd name="connsiteX2-43" fmla="*/ 381727 w 503614"/>
                <a:gd name="connsiteY2-44" fmla="*/ 27562 h 353527"/>
                <a:gd name="connsiteX3-45" fmla="*/ 447050 w 503614"/>
                <a:gd name="connsiteY3-46" fmla="*/ 313482 h 353527"/>
                <a:gd name="connsiteX4-47" fmla="*/ 372777 w 503614"/>
                <a:gd name="connsiteY4-48" fmla="*/ 321056 h 353527"/>
                <a:gd name="connsiteX5-49" fmla="*/ 355405 w 503614"/>
                <a:gd name="connsiteY5-50" fmla="*/ 256537 h 353527"/>
                <a:gd name="connsiteX6-51" fmla="*/ 315648 w 503614"/>
                <a:gd name="connsiteY6-52" fmla="*/ 111270 h 353527"/>
                <a:gd name="connsiteX7-53" fmla="*/ 174498 w 503614"/>
                <a:gd name="connsiteY7-54" fmla="*/ 115611 h 353527"/>
                <a:gd name="connsiteX8-55" fmla="*/ 162676 w 503614"/>
                <a:gd name="connsiteY8-56" fmla="*/ 263928 h 353527"/>
                <a:gd name="connsiteX9-57" fmla="*/ 156570 w 503614"/>
                <a:gd name="connsiteY9-58" fmla="*/ 351524 h 353527"/>
                <a:gd name="connsiteX10" fmla="*/ 78600 w 503614"/>
                <a:gd name="connsiteY10" fmla="*/ 331635 h 353527"/>
                <a:gd name="connsiteX0-59" fmla="*/ 78600 w 465644"/>
                <a:gd name="connsiteY0-60" fmla="*/ 335721 h 367308"/>
                <a:gd name="connsiteX1-61" fmla="*/ 98099 w 465644"/>
                <a:gd name="connsiteY1-62" fmla="*/ 44037 h 367308"/>
                <a:gd name="connsiteX2-63" fmla="*/ 381727 w 465644"/>
                <a:gd name="connsiteY2-64" fmla="*/ 31648 h 367308"/>
                <a:gd name="connsiteX3-65" fmla="*/ 420858 w 465644"/>
                <a:gd name="connsiteY3-66" fmla="*/ 348524 h 367308"/>
                <a:gd name="connsiteX4-67" fmla="*/ 372777 w 465644"/>
                <a:gd name="connsiteY4-68" fmla="*/ 325142 h 367308"/>
                <a:gd name="connsiteX5-69" fmla="*/ 355405 w 465644"/>
                <a:gd name="connsiteY5-70" fmla="*/ 260623 h 367308"/>
                <a:gd name="connsiteX6-71" fmla="*/ 315648 w 465644"/>
                <a:gd name="connsiteY6-72" fmla="*/ 115356 h 367308"/>
                <a:gd name="connsiteX7-73" fmla="*/ 174498 w 465644"/>
                <a:gd name="connsiteY7-74" fmla="*/ 119697 h 367308"/>
                <a:gd name="connsiteX8-75" fmla="*/ 162676 w 465644"/>
                <a:gd name="connsiteY8-76" fmla="*/ 268014 h 367308"/>
                <a:gd name="connsiteX9-77" fmla="*/ 156570 w 465644"/>
                <a:gd name="connsiteY9-78" fmla="*/ 355610 h 367308"/>
                <a:gd name="connsiteX10-79" fmla="*/ 78600 w 465644"/>
                <a:gd name="connsiteY10-80" fmla="*/ 335721 h 367308"/>
                <a:gd name="connsiteX0-81" fmla="*/ 78600 w 482853"/>
                <a:gd name="connsiteY0-82" fmla="*/ 326296 h 357883"/>
                <a:gd name="connsiteX1-83" fmla="*/ 98099 w 482853"/>
                <a:gd name="connsiteY1-84" fmla="*/ 34612 h 357883"/>
                <a:gd name="connsiteX2-85" fmla="*/ 381727 w 482853"/>
                <a:gd name="connsiteY2-86" fmla="*/ 22223 h 357883"/>
                <a:gd name="connsiteX3-87" fmla="*/ 482310 w 482853"/>
                <a:gd name="connsiteY3-88" fmla="*/ 199034 h 357883"/>
                <a:gd name="connsiteX4-89" fmla="*/ 420858 w 482853"/>
                <a:gd name="connsiteY4-90" fmla="*/ 339099 h 357883"/>
                <a:gd name="connsiteX5-91" fmla="*/ 372777 w 482853"/>
                <a:gd name="connsiteY5-92" fmla="*/ 315717 h 357883"/>
                <a:gd name="connsiteX6-93" fmla="*/ 355405 w 482853"/>
                <a:gd name="connsiteY6-94" fmla="*/ 251198 h 357883"/>
                <a:gd name="connsiteX7-95" fmla="*/ 315648 w 482853"/>
                <a:gd name="connsiteY7-96" fmla="*/ 105931 h 357883"/>
                <a:gd name="connsiteX8-97" fmla="*/ 174498 w 482853"/>
                <a:gd name="connsiteY8-98" fmla="*/ 110272 h 357883"/>
                <a:gd name="connsiteX9-99" fmla="*/ 162676 w 482853"/>
                <a:gd name="connsiteY9-100" fmla="*/ 258589 h 357883"/>
                <a:gd name="connsiteX10-101" fmla="*/ 156570 w 482853"/>
                <a:gd name="connsiteY10-102" fmla="*/ 346185 h 357883"/>
                <a:gd name="connsiteX11" fmla="*/ 78600 w 482853"/>
                <a:gd name="connsiteY11" fmla="*/ 326296 h 357883"/>
                <a:gd name="connsiteX0-103" fmla="*/ 78600 w 482853"/>
                <a:gd name="connsiteY0-104" fmla="*/ 326296 h 357883"/>
                <a:gd name="connsiteX1-105" fmla="*/ 98099 w 482853"/>
                <a:gd name="connsiteY1-106" fmla="*/ 34612 h 357883"/>
                <a:gd name="connsiteX2-107" fmla="*/ 381727 w 482853"/>
                <a:gd name="connsiteY2-108" fmla="*/ 22223 h 357883"/>
                <a:gd name="connsiteX3-109" fmla="*/ 482310 w 482853"/>
                <a:gd name="connsiteY3-110" fmla="*/ 199034 h 357883"/>
                <a:gd name="connsiteX4-111" fmla="*/ 420858 w 482853"/>
                <a:gd name="connsiteY4-112" fmla="*/ 339099 h 357883"/>
                <a:gd name="connsiteX5-113" fmla="*/ 372777 w 482853"/>
                <a:gd name="connsiteY5-114" fmla="*/ 315717 h 357883"/>
                <a:gd name="connsiteX6-115" fmla="*/ 355405 w 482853"/>
                <a:gd name="connsiteY6-116" fmla="*/ 251198 h 357883"/>
                <a:gd name="connsiteX7-117" fmla="*/ 315648 w 482853"/>
                <a:gd name="connsiteY7-118" fmla="*/ 105931 h 357883"/>
                <a:gd name="connsiteX8-119" fmla="*/ 174498 w 482853"/>
                <a:gd name="connsiteY8-120" fmla="*/ 110272 h 357883"/>
                <a:gd name="connsiteX9-121" fmla="*/ 162676 w 482853"/>
                <a:gd name="connsiteY9-122" fmla="*/ 258589 h 357883"/>
                <a:gd name="connsiteX10-123" fmla="*/ 156570 w 482853"/>
                <a:gd name="connsiteY10-124" fmla="*/ 346185 h 357883"/>
                <a:gd name="connsiteX11-125" fmla="*/ 78600 w 482853"/>
                <a:gd name="connsiteY11-126" fmla="*/ 326296 h 357883"/>
                <a:gd name="connsiteX0-127" fmla="*/ 78600 w 482853"/>
                <a:gd name="connsiteY0-128" fmla="*/ 326296 h 357883"/>
                <a:gd name="connsiteX1-129" fmla="*/ 98099 w 482853"/>
                <a:gd name="connsiteY1-130" fmla="*/ 34612 h 357883"/>
                <a:gd name="connsiteX2-131" fmla="*/ 381727 w 482853"/>
                <a:gd name="connsiteY2-132" fmla="*/ 22223 h 357883"/>
                <a:gd name="connsiteX3-133" fmla="*/ 482310 w 482853"/>
                <a:gd name="connsiteY3-134" fmla="*/ 199034 h 357883"/>
                <a:gd name="connsiteX4-135" fmla="*/ 420858 w 482853"/>
                <a:gd name="connsiteY4-136" fmla="*/ 339099 h 357883"/>
                <a:gd name="connsiteX5-137" fmla="*/ 372777 w 482853"/>
                <a:gd name="connsiteY5-138" fmla="*/ 315717 h 357883"/>
                <a:gd name="connsiteX6-139" fmla="*/ 350642 w 482853"/>
                <a:gd name="connsiteY6-140" fmla="*/ 253579 h 357883"/>
                <a:gd name="connsiteX7-141" fmla="*/ 315648 w 482853"/>
                <a:gd name="connsiteY7-142" fmla="*/ 105931 h 357883"/>
                <a:gd name="connsiteX8-143" fmla="*/ 174498 w 482853"/>
                <a:gd name="connsiteY8-144" fmla="*/ 110272 h 357883"/>
                <a:gd name="connsiteX9-145" fmla="*/ 162676 w 482853"/>
                <a:gd name="connsiteY9-146" fmla="*/ 258589 h 357883"/>
                <a:gd name="connsiteX10-147" fmla="*/ 156570 w 482853"/>
                <a:gd name="connsiteY10-148" fmla="*/ 346185 h 357883"/>
                <a:gd name="connsiteX11-149" fmla="*/ 78600 w 482853"/>
                <a:gd name="connsiteY11-150" fmla="*/ 326296 h 357883"/>
                <a:gd name="connsiteX0-151" fmla="*/ 78600 w 482853"/>
                <a:gd name="connsiteY0-152" fmla="*/ 326296 h 357883"/>
                <a:gd name="connsiteX1-153" fmla="*/ 98099 w 482853"/>
                <a:gd name="connsiteY1-154" fmla="*/ 34612 h 357883"/>
                <a:gd name="connsiteX2-155" fmla="*/ 381727 w 482853"/>
                <a:gd name="connsiteY2-156" fmla="*/ 22223 h 357883"/>
                <a:gd name="connsiteX3-157" fmla="*/ 482310 w 482853"/>
                <a:gd name="connsiteY3-158" fmla="*/ 199034 h 357883"/>
                <a:gd name="connsiteX4-159" fmla="*/ 420858 w 482853"/>
                <a:gd name="connsiteY4-160" fmla="*/ 339099 h 357883"/>
                <a:gd name="connsiteX5-161" fmla="*/ 372777 w 482853"/>
                <a:gd name="connsiteY5-162" fmla="*/ 315717 h 357883"/>
                <a:gd name="connsiteX6-163" fmla="*/ 350642 w 482853"/>
                <a:gd name="connsiteY6-164" fmla="*/ 253579 h 357883"/>
                <a:gd name="connsiteX7-165" fmla="*/ 315648 w 482853"/>
                <a:gd name="connsiteY7-166" fmla="*/ 105931 h 357883"/>
                <a:gd name="connsiteX8-167" fmla="*/ 174498 w 482853"/>
                <a:gd name="connsiteY8-168" fmla="*/ 110272 h 357883"/>
                <a:gd name="connsiteX9-169" fmla="*/ 172201 w 482853"/>
                <a:gd name="connsiteY9-170" fmla="*/ 260971 h 357883"/>
                <a:gd name="connsiteX10-171" fmla="*/ 156570 w 482853"/>
                <a:gd name="connsiteY10-172" fmla="*/ 346185 h 357883"/>
                <a:gd name="connsiteX11-173" fmla="*/ 78600 w 482853"/>
                <a:gd name="connsiteY11-174" fmla="*/ 326296 h 357883"/>
                <a:gd name="connsiteX0-175" fmla="*/ 86886 w 412558"/>
                <a:gd name="connsiteY0-176" fmla="*/ 360065 h 360696"/>
                <a:gd name="connsiteX1-177" fmla="*/ 27804 w 412558"/>
                <a:gd name="connsiteY1-178" fmla="*/ 37425 h 360696"/>
                <a:gd name="connsiteX2-179" fmla="*/ 311432 w 412558"/>
                <a:gd name="connsiteY2-180" fmla="*/ 25036 h 360696"/>
                <a:gd name="connsiteX3-181" fmla="*/ 412015 w 412558"/>
                <a:gd name="connsiteY3-182" fmla="*/ 201847 h 360696"/>
                <a:gd name="connsiteX4-183" fmla="*/ 350563 w 412558"/>
                <a:gd name="connsiteY4-184" fmla="*/ 341912 h 360696"/>
                <a:gd name="connsiteX5-185" fmla="*/ 302482 w 412558"/>
                <a:gd name="connsiteY5-186" fmla="*/ 318530 h 360696"/>
                <a:gd name="connsiteX6-187" fmla="*/ 280347 w 412558"/>
                <a:gd name="connsiteY6-188" fmla="*/ 256392 h 360696"/>
                <a:gd name="connsiteX7-189" fmla="*/ 245353 w 412558"/>
                <a:gd name="connsiteY7-190" fmla="*/ 108744 h 360696"/>
                <a:gd name="connsiteX8-191" fmla="*/ 104203 w 412558"/>
                <a:gd name="connsiteY8-192" fmla="*/ 113085 h 360696"/>
                <a:gd name="connsiteX9-193" fmla="*/ 101906 w 412558"/>
                <a:gd name="connsiteY9-194" fmla="*/ 263784 h 360696"/>
                <a:gd name="connsiteX10-195" fmla="*/ 86275 w 412558"/>
                <a:gd name="connsiteY10-196" fmla="*/ 348998 h 360696"/>
                <a:gd name="connsiteX11-197" fmla="*/ 86886 w 412558"/>
                <a:gd name="connsiteY11-198" fmla="*/ 360065 h 360696"/>
                <a:gd name="connsiteX0-199" fmla="*/ 125305 w 450977"/>
                <a:gd name="connsiteY0-200" fmla="*/ 353326 h 353957"/>
                <a:gd name="connsiteX1-201" fmla="*/ 2758 w 450977"/>
                <a:gd name="connsiteY1-202" fmla="*/ 240352 h 353957"/>
                <a:gd name="connsiteX2-203" fmla="*/ 66223 w 450977"/>
                <a:gd name="connsiteY2-204" fmla="*/ 30686 h 353957"/>
                <a:gd name="connsiteX3-205" fmla="*/ 349851 w 450977"/>
                <a:gd name="connsiteY3-206" fmla="*/ 18297 h 353957"/>
                <a:gd name="connsiteX4-207" fmla="*/ 450434 w 450977"/>
                <a:gd name="connsiteY4-208" fmla="*/ 195108 h 353957"/>
                <a:gd name="connsiteX5-209" fmla="*/ 388982 w 450977"/>
                <a:gd name="connsiteY5-210" fmla="*/ 335173 h 353957"/>
                <a:gd name="connsiteX6-211" fmla="*/ 340901 w 450977"/>
                <a:gd name="connsiteY6-212" fmla="*/ 311791 h 353957"/>
                <a:gd name="connsiteX7-213" fmla="*/ 318766 w 450977"/>
                <a:gd name="connsiteY7-214" fmla="*/ 249653 h 353957"/>
                <a:gd name="connsiteX8-215" fmla="*/ 283772 w 450977"/>
                <a:gd name="connsiteY8-216" fmla="*/ 102005 h 353957"/>
                <a:gd name="connsiteX9-217" fmla="*/ 142622 w 450977"/>
                <a:gd name="connsiteY9-218" fmla="*/ 106346 h 353957"/>
                <a:gd name="connsiteX10-219" fmla="*/ 140325 w 450977"/>
                <a:gd name="connsiteY10-220" fmla="*/ 257045 h 353957"/>
                <a:gd name="connsiteX11-221" fmla="*/ 124694 w 450977"/>
                <a:gd name="connsiteY11-222" fmla="*/ 342259 h 353957"/>
                <a:gd name="connsiteX12" fmla="*/ 125305 w 450977"/>
                <a:gd name="connsiteY12" fmla="*/ 353326 h 353957"/>
                <a:gd name="connsiteX0-223" fmla="*/ 120942 w 446614"/>
                <a:gd name="connsiteY0-224" fmla="*/ 352687 h 353318"/>
                <a:gd name="connsiteX1-225" fmla="*/ 3157 w 446614"/>
                <a:gd name="connsiteY1-226" fmla="*/ 227807 h 353318"/>
                <a:gd name="connsiteX2-227" fmla="*/ 61860 w 446614"/>
                <a:gd name="connsiteY2-228" fmla="*/ 30047 h 353318"/>
                <a:gd name="connsiteX3-229" fmla="*/ 345488 w 446614"/>
                <a:gd name="connsiteY3-230" fmla="*/ 17658 h 353318"/>
                <a:gd name="connsiteX4-231" fmla="*/ 446071 w 446614"/>
                <a:gd name="connsiteY4-232" fmla="*/ 194469 h 353318"/>
                <a:gd name="connsiteX5-233" fmla="*/ 384619 w 446614"/>
                <a:gd name="connsiteY5-234" fmla="*/ 334534 h 353318"/>
                <a:gd name="connsiteX6-235" fmla="*/ 336538 w 446614"/>
                <a:gd name="connsiteY6-236" fmla="*/ 311152 h 353318"/>
                <a:gd name="connsiteX7-237" fmla="*/ 314403 w 446614"/>
                <a:gd name="connsiteY7-238" fmla="*/ 249014 h 353318"/>
                <a:gd name="connsiteX8-239" fmla="*/ 279409 w 446614"/>
                <a:gd name="connsiteY8-240" fmla="*/ 101366 h 353318"/>
                <a:gd name="connsiteX9-241" fmla="*/ 138259 w 446614"/>
                <a:gd name="connsiteY9-242" fmla="*/ 105707 h 353318"/>
                <a:gd name="connsiteX10-243" fmla="*/ 135962 w 446614"/>
                <a:gd name="connsiteY10-244" fmla="*/ 256406 h 353318"/>
                <a:gd name="connsiteX11-245" fmla="*/ 120331 w 446614"/>
                <a:gd name="connsiteY11-246" fmla="*/ 341620 h 353318"/>
                <a:gd name="connsiteX12-247" fmla="*/ 120942 w 446614"/>
                <a:gd name="connsiteY12-248" fmla="*/ 352687 h 353318"/>
                <a:gd name="connsiteX0-249" fmla="*/ 120942 w 446614"/>
                <a:gd name="connsiteY0-250" fmla="*/ 352687 h 353318"/>
                <a:gd name="connsiteX1-251" fmla="*/ 3157 w 446614"/>
                <a:gd name="connsiteY1-252" fmla="*/ 227807 h 353318"/>
                <a:gd name="connsiteX2-253" fmla="*/ 61860 w 446614"/>
                <a:gd name="connsiteY2-254" fmla="*/ 30047 h 353318"/>
                <a:gd name="connsiteX3-255" fmla="*/ 345488 w 446614"/>
                <a:gd name="connsiteY3-256" fmla="*/ 17658 h 353318"/>
                <a:gd name="connsiteX4-257" fmla="*/ 446071 w 446614"/>
                <a:gd name="connsiteY4-258" fmla="*/ 194469 h 353318"/>
                <a:gd name="connsiteX5-259" fmla="*/ 384619 w 446614"/>
                <a:gd name="connsiteY5-260" fmla="*/ 334534 h 353318"/>
                <a:gd name="connsiteX6-261" fmla="*/ 336538 w 446614"/>
                <a:gd name="connsiteY6-262" fmla="*/ 311152 h 353318"/>
                <a:gd name="connsiteX7-263" fmla="*/ 314403 w 446614"/>
                <a:gd name="connsiteY7-264" fmla="*/ 249014 h 353318"/>
                <a:gd name="connsiteX8-265" fmla="*/ 279409 w 446614"/>
                <a:gd name="connsiteY8-266" fmla="*/ 101366 h 353318"/>
                <a:gd name="connsiteX9-267" fmla="*/ 138259 w 446614"/>
                <a:gd name="connsiteY9-268" fmla="*/ 105707 h 353318"/>
                <a:gd name="connsiteX10-269" fmla="*/ 135962 w 446614"/>
                <a:gd name="connsiteY10-270" fmla="*/ 256406 h 353318"/>
                <a:gd name="connsiteX11-271" fmla="*/ 120331 w 446614"/>
                <a:gd name="connsiteY11-272" fmla="*/ 341620 h 353318"/>
                <a:gd name="connsiteX12-273" fmla="*/ 120942 w 446614"/>
                <a:gd name="connsiteY12-274" fmla="*/ 352687 h 3533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37" y="connsiteY9-38"/>
                </a:cxn>
                <a:cxn ang="0">
                  <a:pos x="connsiteX10-79" y="connsiteY10-80"/>
                </a:cxn>
                <a:cxn ang="0">
                  <a:pos x="connsiteX11-125" y="connsiteY11-126"/>
                </a:cxn>
                <a:cxn ang="0">
                  <a:pos x="connsiteX12-247" y="connsiteY12-248"/>
                </a:cxn>
              </a:cxnLst>
              <a:rect l="l" t="t" r="r" b="b"/>
              <a:pathLst>
                <a:path w="446614" h="353318">
                  <a:moveTo>
                    <a:pt x="120942" y="352687"/>
                  </a:moveTo>
                  <a:cubicBezTo>
                    <a:pt x="107366" y="330543"/>
                    <a:pt x="17766" y="269674"/>
                    <a:pt x="3157" y="227807"/>
                  </a:cubicBezTo>
                  <a:cubicBezTo>
                    <a:pt x="-6690" y="174034"/>
                    <a:pt x="4805" y="65072"/>
                    <a:pt x="61860" y="30047"/>
                  </a:cubicBezTo>
                  <a:cubicBezTo>
                    <a:pt x="118915" y="-4978"/>
                    <a:pt x="281453" y="-9746"/>
                    <a:pt x="345488" y="17658"/>
                  </a:cubicBezTo>
                  <a:cubicBezTo>
                    <a:pt x="409523" y="45062"/>
                    <a:pt x="449074" y="144037"/>
                    <a:pt x="446071" y="194469"/>
                  </a:cubicBezTo>
                  <a:cubicBezTo>
                    <a:pt x="452593" y="247282"/>
                    <a:pt x="398509" y="310324"/>
                    <a:pt x="384619" y="334534"/>
                  </a:cubicBezTo>
                  <a:cubicBezTo>
                    <a:pt x="390270" y="384243"/>
                    <a:pt x="351812" y="320643"/>
                    <a:pt x="336538" y="311152"/>
                  </a:cubicBezTo>
                  <a:cubicBezTo>
                    <a:pt x="321264" y="301661"/>
                    <a:pt x="331068" y="284772"/>
                    <a:pt x="314403" y="249014"/>
                  </a:cubicBezTo>
                  <a:cubicBezTo>
                    <a:pt x="389373" y="205557"/>
                    <a:pt x="308766" y="125251"/>
                    <a:pt x="279409" y="101366"/>
                  </a:cubicBezTo>
                  <a:cubicBezTo>
                    <a:pt x="250052" y="77481"/>
                    <a:pt x="181108" y="90123"/>
                    <a:pt x="138259" y="105707"/>
                  </a:cubicBezTo>
                  <a:cubicBezTo>
                    <a:pt x="47749" y="138625"/>
                    <a:pt x="51101" y="218453"/>
                    <a:pt x="135962" y="256406"/>
                  </a:cubicBezTo>
                  <a:cubicBezTo>
                    <a:pt x="120900" y="267369"/>
                    <a:pt x="135393" y="330657"/>
                    <a:pt x="120331" y="341620"/>
                  </a:cubicBezTo>
                  <a:cubicBezTo>
                    <a:pt x="107367" y="353226"/>
                    <a:pt x="133906" y="341081"/>
                    <a:pt x="120942" y="352687"/>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46" name="流程图: 接点 45"/>
            <p:cNvSpPr/>
            <p:nvPr/>
          </p:nvSpPr>
          <p:spPr>
            <a:xfrm>
              <a:off x="5211" y="725"/>
              <a:ext cx="454" cy="454"/>
            </a:xfrm>
            <a:prstGeom prst="flowChartConnector">
              <a:avLst/>
            </a:prstGeom>
            <a:solidFill>
              <a:srgbClr val="00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47" name="空心弧 18"/>
            <p:cNvSpPr/>
            <p:nvPr/>
          </p:nvSpPr>
          <p:spPr>
            <a:xfrm rot="5400000">
              <a:off x="5171" y="299"/>
              <a:ext cx="703" cy="556"/>
            </a:xfrm>
            <a:custGeom>
              <a:avLst/>
              <a:gdLst>
                <a:gd name="connsiteX0" fmla="*/ 78598 w 503582"/>
                <a:gd name="connsiteY0" fmla="*/ 331635 h 384313"/>
                <a:gd name="connsiteX1" fmla="*/ 98097 w 503582"/>
                <a:gd name="connsiteY1" fmla="*/ 39951 h 384313"/>
                <a:gd name="connsiteX2" fmla="*/ 381725 w 503582"/>
                <a:gd name="connsiteY2" fmla="*/ 27562 h 384313"/>
                <a:gd name="connsiteX3" fmla="*/ 447048 w 503582"/>
                <a:gd name="connsiteY3" fmla="*/ 313482 h 384313"/>
                <a:gd name="connsiteX4" fmla="*/ 355403 w 503582"/>
                <a:gd name="connsiteY4" fmla="*/ 256537 h 384313"/>
                <a:gd name="connsiteX5" fmla="*/ 315646 w 503582"/>
                <a:gd name="connsiteY5" fmla="*/ 111270 h 384313"/>
                <a:gd name="connsiteX6" fmla="*/ 174496 w 503582"/>
                <a:gd name="connsiteY6" fmla="*/ 115611 h 384313"/>
                <a:gd name="connsiteX7" fmla="*/ 162674 w 503582"/>
                <a:gd name="connsiteY7" fmla="*/ 263928 h 384313"/>
                <a:gd name="connsiteX8" fmla="*/ 78598 w 503582"/>
                <a:gd name="connsiteY8" fmla="*/ 331635 h 384313"/>
                <a:gd name="connsiteX0-1" fmla="*/ 78600 w 503614"/>
                <a:gd name="connsiteY0-2" fmla="*/ 331635 h 353527"/>
                <a:gd name="connsiteX1-3" fmla="*/ 98099 w 503614"/>
                <a:gd name="connsiteY1-4" fmla="*/ 39951 h 353527"/>
                <a:gd name="connsiteX2-5" fmla="*/ 381727 w 503614"/>
                <a:gd name="connsiteY2-6" fmla="*/ 27562 h 353527"/>
                <a:gd name="connsiteX3-7" fmla="*/ 447050 w 503614"/>
                <a:gd name="connsiteY3-8" fmla="*/ 313482 h 353527"/>
                <a:gd name="connsiteX4-9" fmla="*/ 355405 w 503614"/>
                <a:gd name="connsiteY4-10" fmla="*/ 256537 h 353527"/>
                <a:gd name="connsiteX5-11" fmla="*/ 315648 w 503614"/>
                <a:gd name="connsiteY5-12" fmla="*/ 111270 h 353527"/>
                <a:gd name="connsiteX6-13" fmla="*/ 174498 w 503614"/>
                <a:gd name="connsiteY6-14" fmla="*/ 115611 h 353527"/>
                <a:gd name="connsiteX7-15" fmla="*/ 162676 w 503614"/>
                <a:gd name="connsiteY7-16" fmla="*/ 263928 h 353527"/>
                <a:gd name="connsiteX8-17" fmla="*/ 156570 w 503614"/>
                <a:gd name="connsiteY8-18" fmla="*/ 351524 h 353527"/>
                <a:gd name="connsiteX9" fmla="*/ 78600 w 503614"/>
                <a:gd name="connsiteY9" fmla="*/ 331635 h 353527"/>
                <a:gd name="connsiteX0-19" fmla="*/ 78600 w 503614"/>
                <a:gd name="connsiteY0-20" fmla="*/ 331635 h 353527"/>
                <a:gd name="connsiteX1-21" fmla="*/ 98099 w 503614"/>
                <a:gd name="connsiteY1-22" fmla="*/ 39951 h 353527"/>
                <a:gd name="connsiteX2-23" fmla="*/ 381727 w 503614"/>
                <a:gd name="connsiteY2-24" fmla="*/ 27562 h 353527"/>
                <a:gd name="connsiteX3-25" fmla="*/ 447050 w 503614"/>
                <a:gd name="connsiteY3-26" fmla="*/ 313482 h 353527"/>
                <a:gd name="connsiteX4-27" fmla="*/ 355405 w 503614"/>
                <a:gd name="connsiteY4-28" fmla="*/ 256537 h 353527"/>
                <a:gd name="connsiteX5-29" fmla="*/ 315648 w 503614"/>
                <a:gd name="connsiteY5-30" fmla="*/ 111270 h 353527"/>
                <a:gd name="connsiteX6-31" fmla="*/ 174498 w 503614"/>
                <a:gd name="connsiteY6-32" fmla="*/ 115611 h 353527"/>
                <a:gd name="connsiteX7-33" fmla="*/ 162676 w 503614"/>
                <a:gd name="connsiteY7-34" fmla="*/ 263928 h 353527"/>
                <a:gd name="connsiteX8-35" fmla="*/ 156570 w 503614"/>
                <a:gd name="connsiteY8-36" fmla="*/ 351524 h 353527"/>
                <a:gd name="connsiteX9-37" fmla="*/ 78600 w 503614"/>
                <a:gd name="connsiteY9-38" fmla="*/ 331635 h 353527"/>
                <a:gd name="connsiteX0-39" fmla="*/ 78600 w 503614"/>
                <a:gd name="connsiteY0-40" fmla="*/ 331635 h 353527"/>
                <a:gd name="connsiteX1-41" fmla="*/ 98099 w 503614"/>
                <a:gd name="connsiteY1-42" fmla="*/ 39951 h 353527"/>
                <a:gd name="connsiteX2-43" fmla="*/ 381727 w 503614"/>
                <a:gd name="connsiteY2-44" fmla="*/ 27562 h 353527"/>
                <a:gd name="connsiteX3-45" fmla="*/ 447050 w 503614"/>
                <a:gd name="connsiteY3-46" fmla="*/ 313482 h 353527"/>
                <a:gd name="connsiteX4-47" fmla="*/ 372777 w 503614"/>
                <a:gd name="connsiteY4-48" fmla="*/ 321056 h 353527"/>
                <a:gd name="connsiteX5-49" fmla="*/ 355405 w 503614"/>
                <a:gd name="connsiteY5-50" fmla="*/ 256537 h 353527"/>
                <a:gd name="connsiteX6-51" fmla="*/ 315648 w 503614"/>
                <a:gd name="connsiteY6-52" fmla="*/ 111270 h 353527"/>
                <a:gd name="connsiteX7-53" fmla="*/ 174498 w 503614"/>
                <a:gd name="connsiteY7-54" fmla="*/ 115611 h 353527"/>
                <a:gd name="connsiteX8-55" fmla="*/ 162676 w 503614"/>
                <a:gd name="connsiteY8-56" fmla="*/ 263928 h 353527"/>
                <a:gd name="connsiteX9-57" fmla="*/ 156570 w 503614"/>
                <a:gd name="connsiteY9-58" fmla="*/ 351524 h 353527"/>
                <a:gd name="connsiteX10" fmla="*/ 78600 w 503614"/>
                <a:gd name="connsiteY10" fmla="*/ 331635 h 353527"/>
                <a:gd name="connsiteX0-59" fmla="*/ 78600 w 465644"/>
                <a:gd name="connsiteY0-60" fmla="*/ 335721 h 367308"/>
                <a:gd name="connsiteX1-61" fmla="*/ 98099 w 465644"/>
                <a:gd name="connsiteY1-62" fmla="*/ 44037 h 367308"/>
                <a:gd name="connsiteX2-63" fmla="*/ 381727 w 465644"/>
                <a:gd name="connsiteY2-64" fmla="*/ 31648 h 367308"/>
                <a:gd name="connsiteX3-65" fmla="*/ 420858 w 465644"/>
                <a:gd name="connsiteY3-66" fmla="*/ 348524 h 367308"/>
                <a:gd name="connsiteX4-67" fmla="*/ 372777 w 465644"/>
                <a:gd name="connsiteY4-68" fmla="*/ 325142 h 367308"/>
                <a:gd name="connsiteX5-69" fmla="*/ 355405 w 465644"/>
                <a:gd name="connsiteY5-70" fmla="*/ 260623 h 367308"/>
                <a:gd name="connsiteX6-71" fmla="*/ 315648 w 465644"/>
                <a:gd name="connsiteY6-72" fmla="*/ 115356 h 367308"/>
                <a:gd name="connsiteX7-73" fmla="*/ 174498 w 465644"/>
                <a:gd name="connsiteY7-74" fmla="*/ 119697 h 367308"/>
                <a:gd name="connsiteX8-75" fmla="*/ 162676 w 465644"/>
                <a:gd name="connsiteY8-76" fmla="*/ 268014 h 367308"/>
                <a:gd name="connsiteX9-77" fmla="*/ 156570 w 465644"/>
                <a:gd name="connsiteY9-78" fmla="*/ 355610 h 367308"/>
                <a:gd name="connsiteX10-79" fmla="*/ 78600 w 465644"/>
                <a:gd name="connsiteY10-80" fmla="*/ 335721 h 367308"/>
                <a:gd name="connsiteX0-81" fmla="*/ 78600 w 482853"/>
                <a:gd name="connsiteY0-82" fmla="*/ 326296 h 357883"/>
                <a:gd name="connsiteX1-83" fmla="*/ 98099 w 482853"/>
                <a:gd name="connsiteY1-84" fmla="*/ 34612 h 357883"/>
                <a:gd name="connsiteX2-85" fmla="*/ 381727 w 482853"/>
                <a:gd name="connsiteY2-86" fmla="*/ 22223 h 357883"/>
                <a:gd name="connsiteX3-87" fmla="*/ 482310 w 482853"/>
                <a:gd name="connsiteY3-88" fmla="*/ 199034 h 357883"/>
                <a:gd name="connsiteX4-89" fmla="*/ 420858 w 482853"/>
                <a:gd name="connsiteY4-90" fmla="*/ 339099 h 357883"/>
                <a:gd name="connsiteX5-91" fmla="*/ 372777 w 482853"/>
                <a:gd name="connsiteY5-92" fmla="*/ 315717 h 357883"/>
                <a:gd name="connsiteX6-93" fmla="*/ 355405 w 482853"/>
                <a:gd name="connsiteY6-94" fmla="*/ 251198 h 357883"/>
                <a:gd name="connsiteX7-95" fmla="*/ 315648 w 482853"/>
                <a:gd name="connsiteY7-96" fmla="*/ 105931 h 357883"/>
                <a:gd name="connsiteX8-97" fmla="*/ 174498 w 482853"/>
                <a:gd name="connsiteY8-98" fmla="*/ 110272 h 357883"/>
                <a:gd name="connsiteX9-99" fmla="*/ 162676 w 482853"/>
                <a:gd name="connsiteY9-100" fmla="*/ 258589 h 357883"/>
                <a:gd name="connsiteX10-101" fmla="*/ 156570 w 482853"/>
                <a:gd name="connsiteY10-102" fmla="*/ 346185 h 357883"/>
                <a:gd name="connsiteX11" fmla="*/ 78600 w 482853"/>
                <a:gd name="connsiteY11" fmla="*/ 326296 h 357883"/>
                <a:gd name="connsiteX0-103" fmla="*/ 78600 w 482853"/>
                <a:gd name="connsiteY0-104" fmla="*/ 326296 h 357883"/>
                <a:gd name="connsiteX1-105" fmla="*/ 98099 w 482853"/>
                <a:gd name="connsiteY1-106" fmla="*/ 34612 h 357883"/>
                <a:gd name="connsiteX2-107" fmla="*/ 381727 w 482853"/>
                <a:gd name="connsiteY2-108" fmla="*/ 22223 h 357883"/>
                <a:gd name="connsiteX3-109" fmla="*/ 482310 w 482853"/>
                <a:gd name="connsiteY3-110" fmla="*/ 199034 h 357883"/>
                <a:gd name="connsiteX4-111" fmla="*/ 420858 w 482853"/>
                <a:gd name="connsiteY4-112" fmla="*/ 339099 h 357883"/>
                <a:gd name="connsiteX5-113" fmla="*/ 372777 w 482853"/>
                <a:gd name="connsiteY5-114" fmla="*/ 315717 h 357883"/>
                <a:gd name="connsiteX6-115" fmla="*/ 355405 w 482853"/>
                <a:gd name="connsiteY6-116" fmla="*/ 251198 h 357883"/>
                <a:gd name="connsiteX7-117" fmla="*/ 315648 w 482853"/>
                <a:gd name="connsiteY7-118" fmla="*/ 105931 h 357883"/>
                <a:gd name="connsiteX8-119" fmla="*/ 174498 w 482853"/>
                <a:gd name="connsiteY8-120" fmla="*/ 110272 h 357883"/>
                <a:gd name="connsiteX9-121" fmla="*/ 162676 w 482853"/>
                <a:gd name="connsiteY9-122" fmla="*/ 258589 h 357883"/>
                <a:gd name="connsiteX10-123" fmla="*/ 156570 w 482853"/>
                <a:gd name="connsiteY10-124" fmla="*/ 346185 h 357883"/>
                <a:gd name="connsiteX11-125" fmla="*/ 78600 w 482853"/>
                <a:gd name="connsiteY11-126" fmla="*/ 326296 h 357883"/>
                <a:gd name="connsiteX0-127" fmla="*/ 78600 w 482853"/>
                <a:gd name="connsiteY0-128" fmla="*/ 326296 h 357883"/>
                <a:gd name="connsiteX1-129" fmla="*/ 98099 w 482853"/>
                <a:gd name="connsiteY1-130" fmla="*/ 34612 h 357883"/>
                <a:gd name="connsiteX2-131" fmla="*/ 381727 w 482853"/>
                <a:gd name="connsiteY2-132" fmla="*/ 22223 h 357883"/>
                <a:gd name="connsiteX3-133" fmla="*/ 482310 w 482853"/>
                <a:gd name="connsiteY3-134" fmla="*/ 199034 h 357883"/>
                <a:gd name="connsiteX4-135" fmla="*/ 420858 w 482853"/>
                <a:gd name="connsiteY4-136" fmla="*/ 339099 h 357883"/>
                <a:gd name="connsiteX5-137" fmla="*/ 372777 w 482853"/>
                <a:gd name="connsiteY5-138" fmla="*/ 315717 h 357883"/>
                <a:gd name="connsiteX6-139" fmla="*/ 350642 w 482853"/>
                <a:gd name="connsiteY6-140" fmla="*/ 253579 h 357883"/>
                <a:gd name="connsiteX7-141" fmla="*/ 315648 w 482853"/>
                <a:gd name="connsiteY7-142" fmla="*/ 105931 h 357883"/>
                <a:gd name="connsiteX8-143" fmla="*/ 174498 w 482853"/>
                <a:gd name="connsiteY8-144" fmla="*/ 110272 h 357883"/>
                <a:gd name="connsiteX9-145" fmla="*/ 162676 w 482853"/>
                <a:gd name="connsiteY9-146" fmla="*/ 258589 h 357883"/>
                <a:gd name="connsiteX10-147" fmla="*/ 156570 w 482853"/>
                <a:gd name="connsiteY10-148" fmla="*/ 346185 h 357883"/>
                <a:gd name="connsiteX11-149" fmla="*/ 78600 w 482853"/>
                <a:gd name="connsiteY11-150" fmla="*/ 326296 h 357883"/>
                <a:gd name="connsiteX0-151" fmla="*/ 78600 w 482853"/>
                <a:gd name="connsiteY0-152" fmla="*/ 326296 h 357883"/>
                <a:gd name="connsiteX1-153" fmla="*/ 98099 w 482853"/>
                <a:gd name="connsiteY1-154" fmla="*/ 34612 h 357883"/>
                <a:gd name="connsiteX2-155" fmla="*/ 381727 w 482853"/>
                <a:gd name="connsiteY2-156" fmla="*/ 22223 h 357883"/>
                <a:gd name="connsiteX3-157" fmla="*/ 482310 w 482853"/>
                <a:gd name="connsiteY3-158" fmla="*/ 199034 h 357883"/>
                <a:gd name="connsiteX4-159" fmla="*/ 420858 w 482853"/>
                <a:gd name="connsiteY4-160" fmla="*/ 339099 h 357883"/>
                <a:gd name="connsiteX5-161" fmla="*/ 372777 w 482853"/>
                <a:gd name="connsiteY5-162" fmla="*/ 315717 h 357883"/>
                <a:gd name="connsiteX6-163" fmla="*/ 350642 w 482853"/>
                <a:gd name="connsiteY6-164" fmla="*/ 253579 h 357883"/>
                <a:gd name="connsiteX7-165" fmla="*/ 315648 w 482853"/>
                <a:gd name="connsiteY7-166" fmla="*/ 105931 h 357883"/>
                <a:gd name="connsiteX8-167" fmla="*/ 174498 w 482853"/>
                <a:gd name="connsiteY8-168" fmla="*/ 110272 h 357883"/>
                <a:gd name="connsiteX9-169" fmla="*/ 172201 w 482853"/>
                <a:gd name="connsiteY9-170" fmla="*/ 260971 h 357883"/>
                <a:gd name="connsiteX10-171" fmla="*/ 156570 w 482853"/>
                <a:gd name="connsiteY10-172" fmla="*/ 346185 h 357883"/>
                <a:gd name="connsiteX11-173" fmla="*/ 78600 w 482853"/>
                <a:gd name="connsiteY11-174" fmla="*/ 326296 h 357883"/>
                <a:gd name="connsiteX0-175" fmla="*/ 86886 w 412558"/>
                <a:gd name="connsiteY0-176" fmla="*/ 360065 h 360696"/>
                <a:gd name="connsiteX1-177" fmla="*/ 27804 w 412558"/>
                <a:gd name="connsiteY1-178" fmla="*/ 37425 h 360696"/>
                <a:gd name="connsiteX2-179" fmla="*/ 311432 w 412558"/>
                <a:gd name="connsiteY2-180" fmla="*/ 25036 h 360696"/>
                <a:gd name="connsiteX3-181" fmla="*/ 412015 w 412558"/>
                <a:gd name="connsiteY3-182" fmla="*/ 201847 h 360696"/>
                <a:gd name="connsiteX4-183" fmla="*/ 350563 w 412558"/>
                <a:gd name="connsiteY4-184" fmla="*/ 341912 h 360696"/>
                <a:gd name="connsiteX5-185" fmla="*/ 302482 w 412558"/>
                <a:gd name="connsiteY5-186" fmla="*/ 318530 h 360696"/>
                <a:gd name="connsiteX6-187" fmla="*/ 280347 w 412558"/>
                <a:gd name="connsiteY6-188" fmla="*/ 256392 h 360696"/>
                <a:gd name="connsiteX7-189" fmla="*/ 245353 w 412558"/>
                <a:gd name="connsiteY7-190" fmla="*/ 108744 h 360696"/>
                <a:gd name="connsiteX8-191" fmla="*/ 104203 w 412558"/>
                <a:gd name="connsiteY8-192" fmla="*/ 113085 h 360696"/>
                <a:gd name="connsiteX9-193" fmla="*/ 101906 w 412558"/>
                <a:gd name="connsiteY9-194" fmla="*/ 263784 h 360696"/>
                <a:gd name="connsiteX10-195" fmla="*/ 86275 w 412558"/>
                <a:gd name="connsiteY10-196" fmla="*/ 348998 h 360696"/>
                <a:gd name="connsiteX11-197" fmla="*/ 86886 w 412558"/>
                <a:gd name="connsiteY11-198" fmla="*/ 360065 h 360696"/>
                <a:gd name="connsiteX0-199" fmla="*/ 125305 w 450977"/>
                <a:gd name="connsiteY0-200" fmla="*/ 353326 h 353957"/>
                <a:gd name="connsiteX1-201" fmla="*/ 2758 w 450977"/>
                <a:gd name="connsiteY1-202" fmla="*/ 240352 h 353957"/>
                <a:gd name="connsiteX2-203" fmla="*/ 66223 w 450977"/>
                <a:gd name="connsiteY2-204" fmla="*/ 30686 h 353957"/>
                <a:gd name="connsiteX3-205" fmla="*/ 349851 w 450977"/>
                <a:gd name="connsiteY3-206" fmla="*/ 18297 h 353957"/>
                <a:gd name="connsiteX4-207" fmla="*/ 450434 w 450977"/>
                <a:gd name="connsiteY4-208" fmla="*/ 195108 h 353957"/>
                <a:gd name="connsiteX5-209" fmla="*/ 388982 w 450977"/>
                <a:gd name="connsiteY5-210" fmla="*/ 335173 h 353957"/>
                <a:gd name="connsiteX6-211" fmla="*/ 340901 w 450977"/>
                <a:gd name="connsiteY6-212" fmla="*/ 311791 h 353957"/>
                <a:gd name="connsiteX7-213" fmla="*/ 318766 w 450977"/>
                <a:gd name="connsiteY7-214" fmla="*/ 249653 h 353957"/>
                <a:gd name="connsiteX8-215" fmla="*/ 283772 w 450977"/>
                <a:gd name="connsiteY8-216" fmla="*/ 102005 h 353957"/>
                <a:gd name="connsiteX9-217" fmla="*/ 142622 w 450977"/>
                <a:gd name="connsiteY9-218" fmla="*/ 106346 h 353957"/>
                <a:gd name="connsiteX10-219" fmla="*/ 140325 w 450977"/>
                <a:gd name="connsiteY10-220" fmla="*/ 257045 h 353957"/>
                <a:gd name="connsiteX11-221" fmla="*/ 124694 w 450977"/>
                <a:gd name="connsiteY11-222" fmla="*/ 342259 h 353957"/>
                <a:gd name="connsiteX12" fmla="*/ 125305 w 450977"/>
                <a:gd name="connsiteY12" fmla="*/ 353326 h 353957"/>
                <a:gd name="connsiteX0-223" fmla="*/ 120942 w 446614"/>
                <a:gd name="connsiteY0-224" fmla="*/ 352687 h 353318"/>
                <a:gd name="connsiteX1-225" fmla="*/ 3157 w 446614"/>
                <a:gd name="connsiteY1-226" fmla="*/ 227807 h 353318"/>
                <a:gd name="connsiteX2-227" fmla="*/ 61860 w 446614"/>
                <a:gd name="connsiteY2-228" fmla="*/ 30047 h 353318"/>
                <a:gd name="connsiteX3-229" fmla="*/ 345488 w 446614"/>
                <a:gd name="connsiteY3-230" fmla="*/ 17658 h 353318"/>
                <a:gd name="connsiteX4-231" fmla="*/ 446071 w 446614"/>
                <a:gd name="connsiteY4-232" fmla="*/ 194469 h 353318"/>
                <a:gd name="connsiteX5-233" fmla="*/ 384619 w 446614"/>
                <a:gd name="connsiteY5-234" fmla="*/ 334534 h 353318"/>
                <a:gd name="connsiteX6-235" fmla="*/ 336538 w 446614"/>
                <a:gd name="connsiteY6-236" fmla="*/ 311152 h 353318"/>
                <a:gd name="connsiteX7-237" fmla="*/ 314403 w 446614"/>
                <a:gd name="connsiteY7-238" fmla="*/ 249014 h 353318"/>
                <a:gd name="connsiteX8-239" fmla="*/ 279409 w 446614"/>
                <a:gd name="connsiteY8-240" fmla="*/ 101366 h 353318"/>
                <a:gd name="connsiteX9-241" fmla="*/ 138259 w 446614"/>
                <a:gd name="connsiteY9-242" fmla="*/ 105707 h 353318"/>
                <a:gd name="connsiteX10-243" fmla="*/ 135962 w 446614"/>
                <a:gd name="connsiteY10-244" fmla="*/ 256406 h 353318"/>
                <a:gd name="connsiteX11-245" fmla="*/ 120331 w 446614"/>
                <a:gd name="connsiteY11-246" fmla="*/ 341620 h 353318"/>
                <a:gd name="connsiteX12-247" fmla="*/ 120942 w 446614"/>
                <a:gd name="connsiteY12-248" fmla="*/ 352687 h 353318"/>
                <a:gd name="connsiteX0-249" fmla="*/ 120942 w 446614"/>
                <a:gd name="connsiteY0-250" fmla="*/ 352687 h 353318"/>
                <a:gd name="connsiteX1-251" fmla="*/ 3157 w 446614"/>
                <a:gd name="connsiteY1-252" fmla="*/ 227807 h 353318"/>
                <a:gd name="connsiteX2-253" fmla="*/ 61860 w 446614"/>
                <a:gd name="connsiteY2-254" fmla="*/ 30047 h 353318"/>
                <a:gd name="connsiteX3-255" fmla="*/ 345488 w 446614"/>
                <a:gd name="connsiteY3-256" fmla="*/ 17658 h 353318"/>
                <a:gd name="connsiteX4-257" fmla="*/ 446071 w 446614"/>
                <a:gd name="connsiteY4-258" fmla="*/ 194469 h 353318"/>
                <a:gd name="connsiteX5-259" fmla="*/ 384619 w 446614"/>
                <a:gd name="connsiteY5-260" fmla="*/ 334534 h 353318"/>
                <a:gd name="connsiteX6-261" fmla="*/ 336538 w 446614"/>
                <a:gd name="connsiteY6-262" fmla="*/ 311152 h 353318"/>
                <a:gd name="connsiteX7-263" fmla="*/ 314403 w 446614"/>
                <a:gd name="connsiteY7-264" fmla="*/ 249014 h 353318"/>
                <a:gd name="connsiteX8-265" fmla="*/ 279409 w 446614"/>
                <a:gd name="connsiteY8-266" fmla="*/ 101366 h 353318"/>
                <a:gd name="connsiteX9-267" fmla="*/ 138259 w 446614"/>
                <a:gd name="connsiteY9-268" fmla="*/ 105707 h 353318"/>
                <a:gd name="connsiteX10-269" fmla="*/ 135962 w 446614"/>
                <a:gd name="connsiteY10-270" fmla="*/ 256406 h 353318"/>
                <a:gd name="connsiteX11-271" fmla="*/ 120331 w 446614"/>
                <a:gd name="connsiteY11-272" fmla="*/ 341620 h 353318"/>
                <a:gd name="connsiteX12-273" fmla="*/ 120942 w 446614"/>
                <a:gd name="connsiteY12-274" fmla="*/ 352687 h 3533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37" y="connsiteY9-38"/>
                </a:cxn>
                <a:cxn ang="0">
                  <a:pos x="connsiteX10-79" y="connsiteY10-80"/>
                </a:cxn>
                <a:cxn ang="0">
                  <a:pos x="connsiteX11-125" y="connsiteY11-126"/>
                </a:cxn>
                <a:cxn ang="0">
                  <a:pos x="connsiteX12-247" y="connsiteY12-248"/>
                </a:cxn>
              </a:cxnLst>
              <a:rect l="l" t="t" r="r" b="b"/>
              <a:pathLst>
                <a:path w="446614" h="353318">
                  <a:moveTo>
                    <a:pt x="120942" y="352687"/>
                  </a:moveTo>
                  <a:cubicBezTo>
                    <a:pt x="107366" y="330543"/>
                    <a:pt x="17766" y="269674"/>
                    <a:pt x="3157" y="227807"/>
                  </a:cubicBezTo>
                  <a:cubicBezTo>
                    <a:pt x="-6690" y="174034"/>
                    <a:pt x="4805" y="65072"/>
                    <a:pt x="61860" y="30047"/>
                  </a:cubicBezTo>
                  <a:cubicBezTo>
                    <a:pt x="118915" y="-4978"/>
                    <a:pt x="281453" y="-9746"/>
                    <a:pt x="345488" y="17658"/>
                  </a:cubicBezTo>
                  <a:cubicBezTo>
                    <a:pt x="409523" y="45062"/>
                    <a:pt x="449074" y="144037"/>
                    <a:pt x="446071" y="194469"/>
                  </a:cubicBezTo>
                  <a:cubicBezTo>
                    <a:pt x="452593" y="247282"/>
                    <a:pt x="398509" y="310324"/>
                    <a:pt x="384619" y="334534"/>
                  </a:cubicBezTo>
                  <a:cubicBezTo>
                    <a:pt x="390270" y="384243"/>
                    <a:pt x="351812" y="320643"/>
                    <a:pt x="336538" y="311152"/>
                  </a:cubicBezTo>
                  <a:cubicBezTo>
                    <a:pt x="321264" y="301661"/>
                    <a:pt x="331068" y="284772"/>
                    <a:pt x="314403" y="249014"/>
                  </a:cubicBezTo>
                  <a:cubicBezTo>
                    <a:pt x="389373" y="205557"/>
                    <a:pt x="308766" y="125251"/>
                    <a:pt x="279409" y="101366"/>
                  </a:cubicBezTo>
                  <a:cubicBezTo>
                    <a:pt x="250052" y="77481"/>
                    <a:pt x="181108" y="90123"/>
                    <a:pt x="138259" y="105707"/>
                  </a:cubicBezTo>
                  <a:cubicBezTo>
                    <a:pt x="47749" y="138625"/>
                    <a:pt x="51101" y="218453"/>
                    <a:pt x="135962" y="256406"/>
                  </a:cubicBezTo>
                  <a:cubicBezTo>
                    <a:pt x="120900" y="267369"/>
                    <a:pt x="135393" y="330657"/>
                    <a:pt x="120331" y="341620"/>
                  </a:cubicBezTo>
                  <a:cubicBezTo>
                    <a:pt x="107367" y="353226"/>
                    <a:pt x="133906" y="341081"/>
                    <a:pt x="120942" y="352687"/>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48" name="流程图: 接点 47"/>
            <p:cNvSpPr/>
            <p:nvPr/>
          </p:nvSpPr>
          <p:spPr>
            <a:xfrm>
              <a:off x="7391" y="718"/>
              <a:ext cx="454" cy="454"/>
            </a:xfrm>
            <a:prstGeom prst="flowChartConnector">
              <a:avLst/>
            </a:prstGeom>
            <a:solidFill>
              <a:srgbClr val="00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49" name="空心弧 18"/>
            <p:cNvSpPr/>
            <p:nvPr/>
          </p:nvSpPr>
          <p:spPr>
            <a:xfrm rot="5400000">
              <a:off x="7351" y="292"/>
              <a:ext cx="703" cy="556"/>
            </a:xfrm>
            <a:custGeom>
              <a:avLst/>
              <a:gdLst>
                <a:gd name="connsiteX0" fmla="*/ 78598 w 503582"/>
                <a:gd name="connsiteY0" fmla="*/ 331635 h 384313"/>
                <a:gd name="connsiteX1" fmla="*/ 98097 w 503582"/>
                <a:gd name="connsiteY1" fmla="*/ 39951 h 384313"/>
                <a:gd name="connsiteX2" fmla="*/ 381725 w 503582"/>
                <a:gd name="connsiteY2" fmla="*/ 27562 h 384313"/>
                <a:gd name="connsiteX3" fmla="*/ 447048 w 503582"/>
                <a:gd name="connsiteY3" fmla="*/ 313482 h 384313"/>
                <a:gd name="connsiteX4" fmla="*/ 355403 w 503582"/>
                <a:gd name="connsiteY4" fmla="*/ 256537 h 384313"/>
                <a:gd name="connsiteX5" fmla="*/ 315646 w 503582"/>
                <a:gd name="connsiteY5" fmla="*/ 111270 h 384313"/>
                <a:gd name="connsiteX6" fmla="*/ 174496 w 503582"/>
                <a:gd name="connsiteY6" fmla="*/ 115611 h 384313"/>
                <a:gd name="connsiteX7" fmla="*/ 162674 w 503582"/>
                <a:gd name="connsiteY7" fmla="*/ 263928 h 384313"/>
                <a:gd name="connsiteX8" fmla="*/ 78598 w 503582"/>
                <a:gd name="connsiteY8" fmla="*/ 331635 h 384313"/>
                <a:gd name="connsiteX0-1" fmla="*/ 78600 w 503614"/>
                <a:gd name="connsiteY0-2" fmla="*/ 331635 h 353527"/>
                <a:gd name="connsiteX1-3" fmla="*/ 98099 w 503614"/>
                <a:gd name="connsiteY1-4" fmla="*/ 39951 h 353527"/>
                <a:gd name="connsiteX2-5" fmla="*/ 381727 w 503614"/>
                <a:gd name="connsiteY2-6" fmla="*/ 27562 h 353527"/>
                <a:gd name="connsiteX3-7" fmla="*/ 447050 w 503614"/>
                <a:gd name="connsiteY3-8" fmla="*/ 313482 h 353527"/>
                <a:gd name="connsiteX4-9" fmla="*/ 355405 w 503614"/>
                <a:gd name="connsiteY4-10" fmla="*/ 256537 h 353527"/>
                <a:gd name="connsiteX5-11" fmla="*/ 315648 w 503614"/>
                <a:gd name="connsiteY5-12" fmla="*/ 111270 h 353527"/>
                <a:gd name="connsiteX6-13" fmla="*/ 174498 w 503614"/>
                <a:gd name="connsiteY6-14" fmla="*/ 115611 h 353527"/>
                <a:gd name="connsiteX7-15" fmla="*/ 162676 w 503614"/>
                <a:gd name="connsiteY7-16" fmla="*/ 263928 h 353527"/>
                <a:gd name="connsiteX8-17" fmla="*/ 156570 w 503614"/>
                <a:gd name="connsiteY8-18" fmla="*/ 351524 h 353527"/>
                <a:gd name="connsiteX9" fmla="*/ 78600 w 503614"/>
                <a:gd name="connsiteY9" fmla="*/ 331635 h 353527"/>
                <a:gd name="connsiteX0-19" fmla="*/ 78600 w 503614"/>
                <a:gd name="connsiteY0-20" fmla="*/ 331635 h 353527"/>
                <a:gd name="connsiteX1-21" fmla="*/ 98099 w 503614"/>
                <a:gd name="connsiteY1-22" fmla="*/ 39951 h 353527"/>
                <a:gd name="connsiteX2-23" fmla="*/ 381727 w 503614"/>
                <a:gd name="connsiteY2-24" fmla="*/ 27562 h 353527"/>
                <a:gd name="connsiteX3-25" fmla="*/ 447050 w 503614"/>
                <a:gd name="connsiteY3-26" fmla="*/ 313482 h 353527"/>
                <a:gd name="connsiteX4-27" fmla="*/ 355405 w 503614"/>
                <a:gd name="connsiteY4-28" fmla="*/ 256537 h 353527"/>
                <a:gd name="connsiteX5-29" fmla="*/ 315648 w 503614"/>
                <a:gd name="connsiteY5-30" fmla="*/ 111270 h 353527"/>
                <a:gd name="connsiteX6-31" fmla="*/ 174498 w 503614"/>
                <a:gd name="connsiteY6-32" fmla="*/ 115611 h 353527"/>
                <a:gd name="connsiteX7-33" fmla="*/ 162676 w 503614"/>
                <a:gd name="connsiteY7-34" fmla="*/ 263928 h 353527"/>
                <a:gd name="connsiteX8-35" fmla="*/ 156570 w 503614"/>
                <a:gd name="connsiteY8-36" fmla="*/ 351524 h 353527"/>
                <a:gd name="connsiteX9-37" fmla="*/ 78600 w 503614"/>
                <a:gd name="connsiteY9-38" fmla="*/ 331635 h 353527"/>
                <a:gd name="connsiteX0-39" fmla="*/ 78600 w 503614"/>
                <a:gd name="connsiteY0-40" fmla="*/ 331635 h 353527"/>
                <a:gd name="connsiteX1-41" fmla="*/ 98099 w 503614"/>
                <a:gd name="connsiteY1-42" fmla="*/ 39951 h 353527"/>
                <a:gd name="connsiteX2-43" fmla="*/ 381727 w 503614"/>
                <a:gd name="connsiteY2-44" fmla="*/ 27562 h 353527"/>
                <a:gd name="connsiteX3-45" fmla="*/ 447050 w 503614"/>
                <a:gd name="connsiteY3-46" fmla="*/ 313482 h 353527"/>
                <a:gd name="connsiteX4-47" fmla="*/ 372777 w 503614"/>
                <a:gd name="connsiteY4-48" fmla="*/ 321056 h 353527"/>
                <a:gd name="connsiteX5-49" fmla="*/ 355405 w 503614"/>
                <a:gd name="connsiteY5-50" fmla="*/ 256537 h 353527"/>
                <a:gd name="connsiteX6-51" fmla="*/ 315648 w 503614"/>
                <a:gd name="connsiteY6-52" fmla="*/ 111270 h 353527"/>
                <a:gd name="connsiteX7-53" fmla="*/ 174498 w 503614"/>
                <a:gd name="connsiteY7-54" fmla="*/ 115611 h 353527"/>
                <a:gd name="connsiteX8-55" fmla="*/ 162676 w 503614"/>
                <a:gd name="connsiteY8-56" fmla="*/ 263928 h 353527"/>
                <a:gd name="connsiteX9-57" fmla="*/ 156570 w 503614"/>
                <a:gd name="connsiteY9-58" fmla="*/ 351524 h 353527"/>
                <a:gd name="connsiteX10" fmla="*/ 78600 w 503614"/>
                <a:gd name="connsiteY10" fmla="*/ 331635 h 353527"/>
                <a:gd name="connsiteX0-59" fmla="*/ 78600 w 465644"/>
                <a:gd name="connsiteY0-60" fmla="*/ 335721 h 367308"/>
                <a:gd name="connsiteX1-61" fmla="*/ 98099 w 465644"/>
                <a:gd name="connsiteY1-62" fmla="*/ 44037 h 367308"/>
                <a:gd name="connsiteX2-63" fmla="*/ 381727 w 465644"/>
                <a:gd name="connsiteY2-64" fmla="*/ 31648 h 367308"/>
                <a:gd name="connsiteX3-65" fmla="*/ 420858 w 465644"/>
                <a:gd name="connsiteY3-66" fmla="*/ 348524 h 367308"/>
                <a:gd name="connsiteX4-67" fmla="*/ 372777 w 465644"/>
                <a:gd name="connsiteY4-68" fmla="*/ 325142 h 367308"/>
                <a:gd name="connsiteX5-69" fmla="*/ 355405 w 465644"/>
                <a:gd name="connsiteY5-70" fmla="*/ 260623 h 367308"/>
                <a:gd name="connsiteX6-71" fmla="*/ 315648 w 465644"/>
                <a:gd name="connsiteY6-72" fmla="*/ 115356 h 367308"/>
                <a:gd name="connsiteX7-73" fmla="*/ 174498 w 465644"/>
                <a:gd name="connsiteY7-74" fmla="*/ 119697 h 367308"/>
                <a:gd name="connsiteX8-75" fmla="*/ 162676 w 465644"/>
                <a:gd name="connsiteY8-76" fmla="*/ 268014 h 367308"/>
                <a:gd name="connsiteX9-77" fmla="*/ 156570 w 465644"/>
                <a:gd name="connsiteY9-78" fmla="*/ 355610 h 367308"/>
                <a:gd name="connsiteX10-79" fmla="*/ 78600 w 465644"/>
                <a:gd name="connsiteY10-80" fmla="*/ 335721 h 367308"/>
                <a:gd name="connsiteX0-81" fmla="*/ 78600 w 482853"/>
                <a:gd name="connsiteY0-82" fmla="*/ 326296 h 357883"/>
                <a:gd name="connsiteX1-83" fmla="*/ 98099 w 482853"/>
                <a:gd name="connsiteY1-84" fmla="*/ 34612 h 357883"/>
                <a:gd name="connsiteX2-85" fmla="*/ 381727 w 482853"/>
                <a:gd name="connsiteY2-86" fmla="*/ 22223 h 357883"/>
                <a:gd name="connsiteX3-87" fmla="*/ 482310 w 482853"/>
                <a:gd name="connsiteY3-88" fmla="*/ 199034 h 357883"/>
                <a:gd name="connsiteX4-89" fmla="*/ 420858 w 482853"/>
                <a:gd name="connsiteY4-90" fmla="*/ 339099 h 357883"/>
                <a:gd name="connsiteX5-91" fmla="*/ 372777 w 482853"/>
                <a:gd name="connsiteY5-92" fmla="*/ 315717 h 357883"/>
                <a:gd name="connsiteX6-93" fmla="*/ 355405 w 482853"/>
                <a:gd name="connsiteY6-94" fmla="*/ 251198 h 357883"/>
                <a:gd name="connsiteX7-95" fmla="*/ 315648 w 482853"/>
                <a:gd name="connsiteY7-96" fmla="*/ 105931 h 357883"/>
                <a:gd name="connsiteX8-97" fmla="*/ 174498 w 482853"/>
                <a:gd name="connsiteY8-98" fmla="*/ 110272 h 357883"/>
                <a:gd name="connsiteX9-99" fmla="*/ 162676 w 482853"/>
                <a:gd name="connsiteY9-100" fmla="*/ 258589 h 357883"/>
                <a:gd name="connsiteX10-101" fmla="*/ 156570 w 482853"/>
                <a:gd name="connsiteY10-102" fmla="*/ 346185 h 357883"/>
                <a:gd name="connsiteX11" fmla="*/ 78600 w 482853"/>
                <a:gd name="connsiteY11" fmla="*/ 326296 h 357883"/>
                <a:gd name="connsiteX0-103" fmla="*/ 78600 w 482853"/>
                <a:gd name="connsiteY0-104" fmla="*/ 326296 h 357883"/>
                <a:gd name="connsiteX1-105" fmla="*/ 98099 w 482853"/>
                <a:gd name="connsiteY1-106" fmla="*/ 34612 h 357883"/>
                <a:gd name="connsiteX2-107" fmla="*/ 381727 w 482853"/>
                <a:gd name="connsiteY2-108" fmla="*/ 22223 h 357883"/>
                <a:gd name="connsiteX3-109" fmla="*/ 482310 w 482853"/>
                <a:gd name="connsiteY3-110" fmla="*/ 199034 h 357883"/>
                <a:gd name="connsiteX4-111" fmla="*/ 420858 w 482853"/>
                <a:gd name="connsiteY4-112" fmla="*/ 339099 h 357883"/>
                <a:gd name="connsiteX5-113" fmla="*/ 372777 w 482853"/>
                <a:gd name="connsiteY5-114" fmla="*/ 315717 h 357883"/>
                <a:gd name="connsiteX6-115" fmla="*/ 355405 w 482853"/>
                <a:gd name="connsiteY6-116" fmla="*/ 251198 h 357883"/>
                <a:gd name="connsiteX7-117" fmla="*/ 315648 w 482853"/>
                <a:gd name="connsiteY7-118" fmla="*/ 105931 h 357883"/>
                <a:gd name="connsiteX8-119" fmla="*/ 174498 w 482853"/>
                <a:gd name="connsiteY8-120" fmla="*/ 110272 h 357883"/>
                <a:gd name="connsiteX9-121" fmla="*/ 162676 w 482853"/>
                <a:gd name="connsiteY9-122" fmla="*/ 258589 h 357883"/>
                <a:gd name="connsiteX10-123" fmla="*/ 156570 w 482853"/>
                <a:gd name="connsiteY10-124" fmla="*/ 346185 h 357883"/>
                <a:gd name="connsiteX11-125" fmla="*/ 78600 w 482853"/>
                <a:gd name="connsiteY11-126" fmla="*/ 326296 h 357883"/>
                <a:gd name="connsiteX0-127" fmla="*/ 78600 w 482853"/>
                <a:gd name="connsiteY0-128" fmla="*/ 326296 h 357883"/>
                <a:gd name="connsiteX1-129" fmla="*/ 98099 w 482853"/>
                <a:gd name="connsiteY1-130" fmla="*/ 34612 h 357883"/>
                <a:gd name="connsiteX2-131" fmla="*/ 381727 w 482853"/>
                <a:gd name="connsiteY2-132" fmla="*/ 22223 h 357883"/>
                <a:gd name="connsiteX3-133" fmla="*/ 482310 w 482853"/>
                <a:gd name="connsiteY3-134" fmla="*/ 199034 h 357883"/>
                <a:gd name="connsiteX4-135" fmla="*/ 420858 w 482853"/>
                <a:gd name="connsiteY4-136" fmla="*/ 339099 h 357883"/>
                <a:gd name="connsiteX5-137" fmla="*/ 372777 w 482853"/>
                <a:gd name="connsiteY5-138" fmla="*/ 315717 h 357883"/>
                <a:gd name="connsiteX6-139" fmla="*/ 350642 w 482853"/>
                <a:gd name="connsiteY6-140" fmla="*/ 253579 h 357883"/>
                <a:gd name="connsiteX7-141" fmla="*/ 315648 w 482853"/>
                <a:gd name="connsiteY7-142" fmla="*/ 105931 h 357883"/>
                <a:gd name="connsiteX8-143" fmla="*/ 174498 w 482853"/>
                <a:gd name="connsiteY8-144" fmla="*/ 110272 h 357883"/>
                <a:gd name="connsiteX9-145" fmla="*/ 162676 w 482853"/>
                <a:gd name="connsiteY9-146" fmla="*/ 258589 h 357883"/>
                <a:gd name="connsiteX10-147" fmla="*/ 156570 w 482853"/>
                <a:gd name="connsiteY10-148" fmla="*/ 346185 h 357883"/>
                <a:gd name="connsiteX11-149" fmla="*/ 78600 w 482853"/>
                <a:gd name="connsiteY11-150" fmla="*/ 326296 h 357883"/>
                <a:gd name="connsiteX0-151" fmla="*/ 78600 w 482853"/>
                <a:gd name="connsiteY0-152" fmla="*/ 326296 h 357883"/>
                <a:gd name="connsiteX1-153" fmla="*/ 98099 w 482853"/>
                <a:gd name="connsiteY1-154" fmla="*/ 34612 h 357883"/>
                <a:gd name="connsiteX2-155" fmla="*/ 381727 w 482853"/>
                <a:gd name="connsiteY2-156" fmla="*/ 22223 h 357883"/>
                <a:gd name="connsiteX3-157" fmla="*/ 482310 w 482853"/>
                <a:gd name="connsiteY3-158" fmla="*/ 199034 h 357883"/>
                <a:gd name="connsiteX4-159" fmla="*/ 420858 w 482853"/>
                <a:gd name="connsiteY4-160" fmla="*/ 339099 h 357883"/>
                <a:gd name="connsiteX5-161" fmla="*/ 372777 w 482853"/>
                <a:gd name="connsiteY5-162" fmla="*/ 315717 h 357883"/>
                <a:gd name="connsiteX6-163" fmla="*/ 350642 w 482853"/>
                <a:gd name="connsiteY6-164" fmla="*/ 253579 h 357883"/>
                <a:gd name="connsiteX7-165" fmla="*/ 315648 w 482853"/>
                <a:gd name="connsiteY7-166" fmla="*/ 105931 h 357883"/>
                <a:gd name="connsiteX8-167" fmla="*/ 174498 w 482853"/>
                <a:gd name="connsiteY8-168" fmla="*/ 110272 h 357883"/>
                <a:gd name="connsiteX9-169" fmla="*/ 172201 w 482853"/>
                <a:gd name="connsiteY9-170" fmla="*/ 260971 h 357883"/>
                <a:gd name="connsiteX10-171" fmla="*/ 156570 w 482853"/>
                <a:gd name="connsiteY10-172" fmla="*/ 346185 h 357883"/>
                <a:gd name="connsiteX11-173" fmla="*/ 78600 w 482853"/>
                <a:gd name="connsiteY11-174" fmla="*/ 326296 h 357883"/>
                <a:gd name="connsiteX0-175" fmla="*/ 86886 w 412558"/>
                <a:gd name="connsiteY0-176" fmla="*/ 360065 h 360696"/>
                <a:gd name="connsiteX1-177" fmla="*/ 27804 w 412558"/>
                <a:gd name="connsiteY1-178" fmla="*/ 37425 h 360696"/>
                <a:gd name="connsiteX2-179" fmla="*/ 311432 w 412558"/>
                <a:gd name="connsiteY2-180" fmla="*/ 25036 h 360696"/>
                <a:gd name="connsiteX3-181" fmla="*/ 412015 w 412558"/>
                <a:gd name="connsiteY3-182" fmla="*/ 201847 h 360696"/>
                <a:gd name="connsiteX4-183" fmla="*/ 350563 w 412558"/>
                <a:gd name="connsiteY4-184" fmla="*/ 341912 h 360696"/>
                <a:gd name="connsiteX5-185" fmla="*/ 302482 w 412558"/>
                <a:gd name="connsiteY5-186" fmla="*/ 318530 h 360696"/>
                <a:gd name="connsiteX6-187" fmla="*/ 280347 w 412558"/>
                <a:gd name="connsiteY6-188" fmla="*/ 256392 h 360696"/>
                <a:gd name="connsiteX7-189" fmla="*/ 245353 w 412558"/>
                <a:gd name="connsiteY7-190" fmla="*/ 108744 h 360696"/>
                <a:gd name="connsiteX8-191" fmla="*/ 104203 w 412558"/>
                <a:gd name="connsiteY8-192" fmla="*/ 113085 h 360696"/>
                <a:gd name="connsiteX9-193" fmla="*/ 101906 w 412558"/>
                <a:gd name="connsiteY9-194" fmla="*/ 263784 h 360696"/>
                <a:gd name="connsiteX10-195" fmla="*/ 86275 w 412558"/>
                <a:gd name="connsiteY10-196" fmla="*/ 348998 h 360696"/>
                <a:gd name="connsiteX11-197" fmla="*/ 86886 w 412558"/>
                <a:gd name="connsiteY11-198" fmla="*/ 360065 h 360696"/>
                <a:gd name="connsiteX0-199" fmla="*/ 125305 w 450977"/>
                <a:gd name="connsiteY0-200" fmla="*/ 353326 h 353957"/>
                <a:gd name="connsiteX1-201" fmla="*/ 2758 w 450977"/>
                <a:gd name="connsiteY1-202" fmla="*/ 240352 h 353957"/>
                <a:gd name="connsiteX2-203" fmla="*/ 66223 w 450977"/>
                <a:gd name="connsiteY2-204" fmla="*/ 30686 h 353957"/>
                <a:gd name="connsiteX3-205" fmla="*/ 349851 w 450977"/>
                <a:gd name="connsiteY3-206" fmla="*/ 18297 h 353957"/>
                <a:gd name="connsiteX4-207" fmla="*/ 450434 w 450977"/>
                <a:gd name="connsiteY4-208" fmla="*/ 195108 h 353957"/>
                <a:gd name="connsiteX5-209" fmla="*/ 388982 w 450977"/>
                <a:gd name="connsiteY5-210" fmla="*/ 335173 h 353957"/>
                <a:gd name="connsiteX6-211" fmla="*/ 340901 w 450977"/>
                <a:gd name="connsiteY6-212" fmla="*/ 311791 h 353957"/>
                <a:gd name="connsiteX7-213" fmla="*/ 318766 w 450977"/>
                <a:gd name="connsiteY7-214" fmla="*/ 249653 h 353957"/>
                <a:gd name="connsiteX8-215" fmla="*/ 283772 w 450977"/>
                <a:gd name="connsiteY8-216" fmla="*/ 102005 h 353957"/>
                <a:gd name="connsiteX9-217" fmla="*/ 142622 w 450977"/>
                <a:gd name="connsiteY9-218" fmla="*/ 106346 h 353957"/>
                <a:gd name="connsiteX10-219" fmla="*/ 140325 w 450977"/>
                <a:gd name="connsiteY10-220" fmla="*/ 257045 h 353957"/>
                <a:gd name="connsiteX11-221" fmla="*/ 124694 w 450977"/>
                <a:gd name="connsiteY11-222" fmla="*/ 342259 h 353957"/>
                <a:gd name="connsiteX12" fmla="*/ 125305 w 450977"/>
                <a:gd name="connsiteY12" fmla="*/ 353326 h 353957"/>
                <a:gd name="connsiteX0-223" fmla="*/ 120942 w 446614"/>
                <a:gd name="connsiteY0-224" fmla="*/ 352687 h 353318"/>
                <a:gd name="connsiteX1-225" fmla="*/ 3157 w 446614"/>
                <a:gd name="connsiteY1-226" fmla="*/ 227807 h 353318"/>
                <a:gd name="connsiteX2-227" fmla="*/ 61860 w 446614"/>
                <a:gd name="connsiteY2-228" fmla="*/ 30047 h 353318"/>
                <a:gd name="connsiteX3-229" fmla="*/ 345488 w 446614"/>
                <a:gd name="connsiteY3-230" fmla="*/ 17658 h 353318"/>
                <a:gd name="connsiteX4-231" fmla="*/ 446071 w 446614"/>
                <a:gd name="connsiteY4-232" fmla="*/ 194469 h 353318"/>
                <a:gd name="connsiteX5-233" fmla="*/ 384619 w 446614"/>
                <a:gd name="connsiteY5-234" fmla="*/ 334534 h 353318"/>
                <a:gd name="connsiteX6-235" fmla="*/ 336538 w 446614"/>
                <a:gd name="connsiteY6-236" fmla="*/ 311152 h 353318"/>
                <a:gd name="connsiteX7-237" fmla="*/ 314403 w 446614"/>
                <a:gd name="connsiteY7-238" fmla="*/ 249014 h 353318"/>
                <a:gd name="connsiteX8-239" fmla="*/ 279409 w 446614"/>
                <a:gd name="connsiteY8-240" fmla="*/ 101366 h 353318"/>
                <a:gd name="connsiteX9-241" fmla="*/ 138259 w 446614"/>
                <a:gd name="connsiteY9-242" fmla="*/ 105707 h 353318"/>
                <a:gd name="connsiteX10-243" fmla="*/ 135962 w 446614"/>
                <a:gd name="connsiteY10-244" fmla="*/ 256406 h 353318"/>
                <a:gd name="connsiteX11-245" fmla="*/ 120331 w 446614"/>
                <a:gd name="connsiteY11-246" fmla="*/ 341620 h 353318"/>
                <a:gd name="connsiteX12-247" fmla="*/ 120942 w 446614"/>
                <a:gd name="connsiteY12-248" fmla="*/ 352687 h 353318"/>
                <a:gd name="connsiteX0-249" fmla="*/ 120942 w 446614"/>
                <a:gd name="connsiteY0-250" fmla="*/ 352687 h 353318"/>
                <a:gd name="connsiteX1-251" fmla="*/ 3157 w 446614"/>
                <a:gd name="connsiteY1-252" fmla="*/ 227807 h 353318"/>
                <a:gd name="connsiteX2-253" fmla="*/ 61860 w 446614"/>
                <a:gd name="connsiteY2-254" fmla="*/ 30047 h 353318"/>
                <a:gd name="connsiteX3-255" fmla="*/ 345488 w 446614"/>
                <a:gd name="connsiteY3-256" fmla="*/ 17658 h 353318"/>
                <a:gd name="connsiteX4-257" fmla="*/ 446071 w 446614"/>
                <a:gd name="connsiteY4-258" fmla="*/ 194469 h 353318"/>
                <a:gd name="connsiteX5-259" fmla="*/ 384619 w 446614"/>
                <a:gd name="connsiteY5-260" fmla="*/ 334534 h 353318"/>
                <a:gd name="connsiteX6-261" fmla="*/ 336538 w 446614"/>
                <a:gd name="connsiteY6-262" fmla="*/ 311152 h 353318"/>
                <a:gd name="connsiteX7-263" fmla="*/ 314403 w 446614"/>
                <a:gd name="connsiteY7-264" fmla="*/ 249014 h 353318"/>
                <a:gd name="connsiteX8-265" fmla="*/ 279409 w 446614"/>
                <a:gd name="connsiteY8-266" fmla="*/ 101366 h 353318"/>
                <a:gd name="connsiteX9-267" fmla="*/ 138259 w 446614"/>
                <a:gd name="connsiteY9-268" fmla="*/ 105707 h 353318"/>
                <a:gd name="connsiteX10-269" fmla="*/ 135962 w 446614"/>
                <a:gd name="connsiteY10-270" fmla="*/ 256406 h 353318"/>
                <a:gd name="connsiteX11-271" fmla="*/ 120331 w 446614"/>
                <a:gd name="connsiteY11-272" fmla="*/ 341620 h 353318"/>
                <a:gd name="connsiteX12-273" fmla="*/ 120942 w 446614"/>
                <a:gd name="connsiteY12-274" fmla="*/ 352687 h 3533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37" y="connsiteY9-38"/>
                </a:cxn>
                <a:cxn ang="0">
                  <a:pos x="connsiteX10-79" y="connsiteY10-80"/>
                </a:cxn>
                <a:cxn ang="0">
                  <a:pos x="connsiteX11-125" y="connsiteY11-126"/>
                </a:cxn>
                <a:cxn ang="0">
                  <a:pos x="connsiteX12-247" y="connsiteY12-248"/>
                </a:cxn>
              </a:cxnLst>
              <a:rect l="l" t="t" r="r" b="b"/>
              <a:pathLst>
                <a:path w="446614" h="353318">
                  <a:moveTo>
                    <a:pt x="120942" y="352687"/>
                  </a:moveTo>
                  <a:cubicBezTo>
                    <a:pt x="107366" y="330543"/>
                    <a:pt x="17766" y="269674"/>
                    <a:pt x="3157" y="227807"/>
                  </a:cubicBezTo>
                  <a:cubicBezTo>
                    <a:pt x="-6690" y="174034"/>
                    <a:pt x="4805" y="65072"/>
                    <a:pt x="61860" y="30047"/>
                  </a:cubicBezTo>
                  <a:cubicBezTo>
                    <a:pt x="118915" y="-4978"/>
                    <a:pt x="281453" y="-9746"/>
                    <a:pt x="345488" y="17658"/>
                  </a:cubicBezTo>
                  <a:cubicBezTo>
                    <a:pt x="409523" y="45062"/>
                    <a:pt x="449074" y="144037"/>
                    <a:pt x="446071" y="194469"/>
                  </a:cubicBezTo>
                  <a:cubicBezTo>
                    <a:pt x="452593" y="247282"/>
                    <a:pt x="398509" y="310324"/>
                    <a:pt x="384619" y="334534"/>
                  </a:cubicBezTo>
                  <a:cubicBezTo>
                    <a:pt x="390270" y="384243"/>
                    <a:pt x="351812" y="320643"/>
                    <a:pt x="336538" y="311152"/>
                  </a:cubicBezTo>
                  <a:cubicBezTo>
                    <a:pt x="321264" y="301661"/>
                    <a:pt x="331068" y="284772"/>
                    <a:pt x="314403" y="249014"/>
                  </a:cubicBezTo>
                  <a:cubicBezTo>
                    <a:pt x="389373" y="205557"/>
                    <a:pt x="308766" y="125251"/>
                    <a:pt x="279409" y="101366"/>
                  </a:cubicBezTo>
                  <a:cubicBezTo>
                    <a:pt x="250052" y="77481"/>
                    <a:pt x="181108" y="90123"/>
                    <a:pt x="138259" y="105707"/>
                  </a:cubicBezTo>
                  <a:cubicBezTo>
                    <a:pt x="47749" y="138625"/>
                    <a:pt x="51101" y="218453"/>
                    <a:pt x="135962" y="256406"/>
                  </a:cubicBezTo>
                  <a:cubicBezTo>
                    <a:pt x="120900" y="267369"/>
                    <a:pt x="135393" y="330657"/>
                    <a:pt x="120331" y="341620"/>
                  </a:cubicBezTo>
                  <a:cubicBezTo>
                    <a:pt x="107367" y="353226"/>
                    <a:pt x="133906" y="341081"/>
                    <a:pt x="120942" y="352687"/>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50" name="流程图: 接点 49"/>
            <p:cNvSpPr/>
            <p:nvPr/>
          </p:nvSpPr>
          <p:spPr>
            <a:xfrm>
              <a:off x="9260" y="718"/>
              <a:ext cx="454" cy="454"/>
            </a:xfrm>
            <a:prstGeom prst="flowChartConnector">
              <a:avLst/>
            </a:prstGeom>
            <a:solidFill>
              <a:srgbClr val="00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51" name="空心弧 18"/>
            <p:cNvSpPr/>
            <p:nvPr/>
          </p:nvSpPr>
          <p:spPr>
            <a:xfrm rot="5400000">
              <a:off x="9220" y="292"/>
              <a:ext cx="703" cy="556"/>
            </a:xfrm>
            <a:custGeom>
              <a:avLst/>
              <a:gdLst>
                <a:gd name="connsiteX0" fmla="*/ 78598 w 503582"/>
                <a:gd name="connsiteY0" fmla="*/ 331635 h 384313"/>
                <a:gd name="connsiteX1" fmla="*/ 98097 w 503582"/>
                <a:gd name="connsiteY1" fmla="*/ 39951 h 384313"/>
                <a:gd name="connsiteX2" fmla="*/ 381725 w 503582"/>
                <a:gd name="connsiteY2" fmla="*/ 27562 h 384313"/>
                <a:gd name="connsiteX3" fmla="*/ 447048 w 503582"/>
                <a:gd name="connsiteY3" fmla="*/ 313482 h 384313"/>
                <a:gd name="connsiteX4" fmla="*/ 355403 w 503582"/>
                <a:gd name="connsiteY4" fmla="*/ 256537 h 384313"/>
                <a:gd name="connsiteX5" fmla="*/ 315646 w 503582"/>
                <a:gd name="connsiteY5" fmla="*/ 111270 h 384313"/>
                <a:gd name="connsiteX6" fmla="*/ 174496 w 503582"/>
                <a:gd name="connsiteY6" fmla="*/ 115611 h 384313"/>
                <a:gd name="connsiteX7" fmla="*/ 162674 w 503582"/>
                <a:gd name="connsiteY7" fmla="*/ 263928 h 384313"/>
                <a:gd name="connsiteX8" fmla="*/ 78598 w 503582"/>
                <a:gd name="connsiteY8" fmla="*/ 331635 h 384313"/>
                <a:gd name="connsiteX0-1" fmla="*/ 78600 w 503614"/>
                <a:gd name="connsiteY0-2" fmla="*/ 331635 h 353527"/>
                <a:gd name="connsiteX1-3" fmla="*/ 98099 w 503614"/>
                <a:gd name="connsiteY1-4" fmla="*/ 39951 h 353527"/>
                <a:gd name="connsiteX2-5" fmla="*/ 381727 w 503614"/>
                <a:gd name="connsiteY2-6" fmla="*/ 27562 h 353527"/>
                <a:gd name="connsiteX3-7" fmla="*/ 447050 w 503614"/>
                <a:gd name="connsiteY3-8" fmla="*/ 313482 h 353527"/>
                <a:gd name="connsiteX4-9" fmla="*/ 355405 w 503614"/>
                <a:gd name="connsiteY4-10" fmla="*/ 256537 h 353527"/>
                <a:gd name="connsiteX5-11" fmla="*/ 315648 w 503614"/>
                <a:gd name="connsiteY5-12" fmla="*/ 111270 h 353527"/>
                <a:gd name="connsiteX6-13" fmla="*/ 174498 w 503614"/>
                <a:gd name="connsiteY6-14" fmla="*/ 115611 h 353527"/>
                <a:gd name="connsiteX7-15" fmla="*/ 162676 w 503614"/>
                <a:gd name="connsiteY7-16" fmla="*/ 263928 h 353527"/>
                <a:gd name="connsiteX8-17" fmla="*/ 156570 w 503614"/>
                <a:gd name="connsiteY8-18" fmla="*/ 351524 h 353527"/>
                <a:gd name="connsiteX9" fmla="*/ 78600 w 503614"/>
                <a:gd name="connsiteY9" fmla="*/ 331635 h 353527"/>
                <a:gd name="connsiteX0-19" fmla="*/ 78600 w 503614"/>
                <a:gd name="connsiteY0-20" fmla="*/ 331635 h 353527"/>
                <a:gd name="connsiteX1-21" fmla="*/ 98099 w 503614"/>
                <a:gd name="connsiteY1-22" fmla="*/ 39951 h 353527"/>
                <a:gd name="connsiteX2-23" fmla="*/ 381727 w 503614"/>
                <a:gd name="connsiteY2-24" fmla="*/ 27562 h 353527"/>
                <a:gd name="connsiteX3-25" fmla="*/ 447050 w 503614"/>
                <a:gd name="connsiteY3-26" fmla="*/ 313482 h 353527"/>
                <a:gd name="connsiteX4-27" fmla="*/ 355405 w 503614"/>
                <a:gd name="connsiteY4-28" fmla="*/ 256537 h 353527"/>
                <a:gd name="connsiteX5-29" fmla="*/ 315648 w 503614"/>
                <a:gd name="connsiteY5-30" fmla="*/ 111270 h 353527"/>
                <a:gd name="connsiteX6-31" fmla="*/ 174498 w 503614"/>
                <a:gd name="connsiteY6-32" fmla="*/ 115611 h 353527"/>
                <a:gd name="connsiteX7-33" fmla="*/ 162676 w 503614"/>
                <a:gd name="connsiteY7-34" fmla="*/ 263928 h 353527"/>
                <a:gd name="connsiteX8-35" fmla="*/ 156570 w 503614"/>
                <a:gd name="connsiteY8-36" fmla="*/ 351524 h 353527"/>
                <a:gd name="connsiteX9-37" fmla="*/ 78600 w 503614"/>
                <a:gd name="connsiteY9-38" fmla="*/ 331635 h 353527"/>
                <a:gd name="connsiteX0-39" fmla="*/ 78600 w 503614"/>
                <a:gd name="connsiteY0-40" fmla="*/ 331635 h 353527"/>
                <a:gd name="connsiteX1-41" fmla="*/ 98099 w 503614"/>
                <a:gd name="connsiteY1-42" fmla="*/ 39951 h 353527"/>
                <a:gd name="connsiteX2-43" fmla="*/ 381727 w 503614"/>
                <a:gd name="connsiteY2-44" fmla="*/ 27562 h 353527"/>
                <a:gd name="connsiteX3-45" fmla="*/ 447050 w 503614"/>
                <a:gd name="connsiteY3-46" fmla="*/ 313482 h 353527"/>
                <a:gd name="connsiteX4-47" fmla="*/ 372777 w 503614"/>
                <a:gd name="connsiteY4-48" fmla="*/ 321056 h 353527"/>
                <a:gd name="connsiteX5-49" fmla="*/ 355405 w 503614"/>
                <a:gd name="connsiteY5-50" fmla="*/ 256537 h 353527"/>
                <a:gd name="connsiteX6-51" fmla="*/ 315648 w 503614"/>
                <a:gd name="connsiteY6-52" fmla="*/ 111270 h 353527"/>
                <a:gd name="connsiteX7-53" fmla="*/ 174498 w 503614"/>
                <a:gd name="connsiteY7-54" fmla="*/ 115611 h 353527"/>
                <a:gd name="connsiteX8-55" fmla="*/ 162676 w 503614"/>
                <a:gd name="connsiteY8-56" fmla="*/ 263928 h 353527"/>
                <a:gd name="connsiteX9-57" fmla="*/ 156570 w 503614"/>
                <a:gd name="connsiteY9-58" fmla="*/ 351524 h 353527"/>
                <a:gd name="connsiteX10" fmla="*/ 78600 w 503614"/>
                <a:gd name="connsiteY10" fmla="*/ 331635 h 353527"/>
                <a:gd name="connsiteX0-59" fmla="*/ 78600 w 465644"/>
                <a:gd name="connsiteY0-60" fmla="*/ 335721 h 367308"/>
                <a:gd name="connsiteX1-61" fmla="*/ 98099 w 465644"/>
                <a:gd name="connsiteY1-62" fmla="*/ 44037 h 367308"/>
                <a:gd name="connsiteX2-63" fmla="*/ 381727 w 465644"/>
                <a:gd name="connsiteY2-64" fmla="*/ 31648 h 367308"/>
                <a:gd name="connsiteX3-65" fmla="*/ 420858 w 465644"/>
                <a:gd name="connsiteY3-66" fmla="*/ 348524 h 367308"/>
                <a:gd name="connsiteX4-67" fmla="*/ 372777 w 465644"/>
                <a:gd name="connsiteY4-68" fmla="*/ 325142 h 367308"/>
                <a:gd name="connsiteX5-69" fmla="*/ 355405 w 465644"/>
                <a:gd name="connsiteY5-70" fmla="*/ 260623 h 367308"/>
                <a:gd name="connsiteX6-71" fmla="*/ 315648 w 465644"/>
                <a:gd name="connsiteY6-72" fmla="*/ 115356 h 367308"/>
                <a:gd name="connsiteX7-73" fmla="*/ 174498 w 465644"/>
                <a:gd name="connsiteY7-74" fmla="*/ 119697 h 367308"/>
                <a:gd name="connsiteX8-75" fmla="*/ 162676 w 465644"/>
                <a:gd name="connsiteY8-76" fmla="*/ 268014 h 367308"/>
                <a:gd name="connsiteX9-77" fmla="*/ 156570 w 465644"/>
                <a:gd name="connsiteY9-78" fmla="*/ 355610 h 367308"/>
                <a:gd name="connsiteX10-79" fmla="*/ 78600 w 465644"/>
                <a:gd name="connsiteY10-80" fmla="*/ 335721 h 367308"/>
                <a:gd name="connsiteX0-81" fmla="*/ 78600 w 482853"/>
                <a:gd name="connsiteY0-82" fmla="*/ 326296 h 357883"/>
                <a:gd name="connsiteX1-83" fmla="*/ 98099 w 482853"/>
                <a:gd name="connsiteY1-84" fmla="*/ 34612 h 357883"/>
                <a:gd name="connsiteX2-85" fmla="*/ 381727 w 482853"/>
                <a:gd name="connsiteY2-86" fmla="*/ 22223 h 357883"/>
                <a:gd name="connsiteX3-87" fmla="*/ 482310 w 482853"/>
                <a:gd name="connsiteY3-88" fmla="*/ 199034 h 357883"/>
                <a:gd name="connsiteX4-89" fmla="*/ 420858 w 482853"/>
                <a:gd name="connsiteY4-90" fmla="*/ 339099 h 357883"/>
                <a:gd name="connsiteX5-91" fmla="*/ 372777 w 482853"/>
                <a:gd name="connsiteY5-92" fmla="*/ 315717 h 357883"/>
                <a:gd name="connsiteX6-93" fmla="*/ 355405 w 482853"/>
                <a:gd name="connsiteY6-94" fmla="*/ 251198 h 357883"/>
                <a:gd name="connsiteX7-95" fmla="*/ 315648 w 482853"/>
                <a:gd name="connsiteY7-96" fmla="*/ 105931 h 357883"/>
                <a:gd name="connsiteX8-97" fmla="*/ 174498 w 482853"/>
                <a:gd name="connsiteY8-98" fmla="*/ 110272 h 357883"/>
                <a:gd name="connsiteX9-99" fmla="*/ 162676 w 482853"/>
                <a:gd name="connsiteY9-100" fmla="*/ 258589 h 357883"/>
                <a:gd name="connsiteX10-101" fmla="*/ 156570 w 482853"/>
                <a:gd name="connsiteY10-102" fmla="*/ 346185 h 357883"/>
                <a:gd name="connsiteX11" fmla="*/ 78600 w 482853"/>
                <a:gd name="connsiteY11" fmla="*/ 326296 h 357883"/>
                <a:gd name="connsiteX0-103" fmla="*/ 78600 w 482853"/>
                <a:gd name="connsiteY0-104" fmla="*/ 326296 h 357883"/>
                <a:gd name="connsiteX1-105" fmla="*/ 98099 w 482853"/>
                <a:gd name="connsiteY1-106" fmla="*/ 34612 h 357883"/>
                <a:gd name="connsiteX2-107" fmla="*/ 381727 w 482853"/>
                <a:gd name="connsiteY2-108" fmla="*/ 22223 h 357883"/>
                <a:gd name="connsiteX3-109" fmla="*/ 482310 w 482853"/>
                <a:gd name="connsiteY3-110" fmla="*/ 199034 h 357883"/>
                <a:gd name="connsiteX4-111" fmla="*/ 420858 w 482853"/>
                <a:gd name="connsiteY4-112" fmla="*/ 339099 h 357883"/>
                <a:gd name="connsiteX5-113" fmla="*/ 372777 w 482853"/>
                <a:gd name="connsiteY5-114" fmla="*/ 315717 h 357883"/>
                <a:gd name="connsiteX6-115" fmla="*/ 355405 w 482853"/>
                <a:gd name="connsiteY6-116" fmla="*/ 251198 h 357883"/>
                <a:gd name="connsiteX7-117" fmla="*/ 315648 w 482853"/>
                <a:gd name="connsiteY7-118" fmla="*/ 105931 h 357883"/>
                <a:gd name="connsiteX8-119" fmla="*/ 174498 w 482853"/>
                <a:gd name="connsiteY8-120" fmla="*/ 110272 h 357883"/>
                <a:gd name="connsiteX9-121" fmla="*/ 162676 w 482853"/>
                <a:gd name="connsiteY9-122" fmla="*/ 258589 h 357883"/>
                <a:gd name="connsiteX10-123" fmla="*/ 156570 w 482853"/>
                <a:gd name="connsiteY10-124" fmla="*/ 346185 h 357883"/>
                <a:gd name="connsiteX11-125" fmla="*/ 78600 w 482853"/>
                <a:gd name="connsiteY11-126" fmla="*/ 326296 h 357883"/>
                <a:gd name="connsiteX0-127" fmla="*/ 78600 w 482853"/>
                <a:gd name="connsiteY0-128" fmla="*/ 326296 h 357883"/>
                <a:gd name="connsiteX1-129" fmla="*/ 98099 w 482853"/>
                <a:gd name="connsiteY1-130" fmla="*/ 34612 h 357883"/>
                <a:gd name="connsiteX2-131" fmla="*/ 381727 w 482853"/>
                <a:gd name="connsiteY2-132" fmla="*/ 22223 h 357883"/>
                <a:gd name="connsiteX3-133" fmla="*/ 482310 w 482853"/>
                <a:gd name="connsiteY3-134" fmla="*/ 199034 h 357883"/>
                <a:gd name="connsiteX4-135" fmla="*/ 420858 w 482853"/>
                <a:gd name="connsiteY4-136" fmla="*/ 339099 h 357883"/>
                <a:gd name="connsiteX5-137" fmla="*/ 372777 w 482853"/>
                <a:gd name="connsiteY5-138" fmla="*/ 315717 h 357883"/>
                <a:gd name="connsiteX6-139" fmla="*/ 350642 w 482853"/>
                <a:gd name="connsiteY6-140" fmla="*/ 253579 h 357883"/>
                <a:gd name="connsiteX7-141" fmla="*/ 315648 w 482853"/>
                <a:gd name="connsiteY7-142" fmla="*/ 105931 h 357883"/>
                <a:gd name="connsiteX8-143" fmla="*/ 174498 w 482853"/>
                <a:gd name="connsiteY8-144" fmla="*/ 110272 h 357883"/>
                <a:gd name="connsiteX9-145" fmla="*/ 162676 w 482853"/>
                <a:gd name="connsiteY9-146" fmla="*/ 258589 h 357883"/>
                <a:gd name="connsiteX10-147" fmla="*/ 156570 w 482853"/>
                <a:gd name="connsiteY10-148" fmla="*/ 346185 h 357883"/>
                <a:gd name="connsiteX11-149" fmla="*/ 78600 w 482853"/>
                <a:gd name="connsiteY11-150" fmla="*/ 326296 h 357883"/>
                <a:gd name="connsiteX0-151" fmla="*/ 78600 w 482853"/>
                <a:gd name="connsiteY0-152" fmla="*/ 326296 h 357883"/>
                <a:gd name="connsiteX1-153" fmla="*/ 98099 w 482853"/>
                <a:gd name="connsiteY1-154" fmla="*/ 34612 h 357883"/>
                <a:gd name="connsiteX2-155" fmla="*/ 381727 w 482853"/>
                <a:gd name="connsiteY2-156" fmla="*/ 22223 h 357883"/>
                <a:gd name="connsiteX3-157" fmla="*/ 482310 w 482853"/>
                <a:gd name="connsiteY3-158" fmla="*/ 199034 h 357883"/>
                <a:gd name="connsiteX4-159" fmla="*/ 420858 w 482853"/>
                <a:gd name="connsiteY4-160" fmla="*/ 339099 h 357883"/>
                <a:gd name="connsiteX5-161" fmla="*/ 372777 w 482853"/>
                <a:gd name="connsiteY5-162" fmla="*/ 315717 h 357883"/>
                <a:gd name="connsiteX6-163" fmla="*/ 350642 w 482853"/>
                <a:gd name="connsiteY6-164" fmla="*/ 253579 h 357883"/>
                <a:gd name="connsiteX7-165" fmla="*/ 315648 w 482853"/>
                <a:gd name="connsiteY7-166" fmla="*/ 105931 h 357883"/>
                <a:gd name="connsiteX8-167" fmla="*/ 174498 w 482853"/>
                <a:gd name="connsiteY8-168" fmla="*/ 110272 h 357883"/>
                <a:gd name="connsiteX9-169" fmla="*/ 172201 w 482853"/>
                <a:gd name="connsiteY9-170" fmla="*/ 260971 h 357883"/>
                <a:gd name="connsiteX10-171" fmla="*/ 156570 w 482853"/>
                <a:gd name="connsiteY10-172" fmla="*/ 346185 h 357883"/>
                <a:gd name="connsiteX11-173" fmla="*/ 78600 w 482853"/>
                <a:gd name="connsiteY11-174" fmla="*/ 326296 h 357883"/>
                <a:gd name="connsiteX0-175" fmla="*/ 86886 w 412558"/>
                <a:gd name="connsiteY0-176" fmla="*/ 360065 h 360696"/>
                <a:gd name="connsiteX1-177" fmla="*/ 27804 w 412558"/>
                <a:gd name="connsiteY1-178" fmla="*/ 37425 h 360696"/>
                <a:gd name="connsiteX2-179" fmla="*/ 311432 w 412558"/>
                <a:gd name="connsiteY2-180" fmla="*/ 25036 h 360696"/>
                <a:gd name="connsiteX3-181" fmla="*/ 412015 w 412558"/>
                <a:gd name="connsiteY3-182" fmla="*/ 201847 h 360696"/>
                <a:gd name="connsiteX4-183" fmla="*/ 350563 w 412558"/>
                <a:gd name="connsiteY4-184" fmla="*/ 341912 h 360696"/>
                <a:gd name="connsiteX5-185" fmla="*/ 302482 w 412558"/>
                <a:gd name="connsiteY5-186" fmla="*/ 318530 h 360696"/>
                <a:gd name="connsiteX6-187" fmla="*/ 280347 w 412558"/>
                <a:gd name="connsiteY6-188" fmla="*/ 256392 h 360696"/>
                <a:gd name="connsiteX7-189" fmla="*/ 245353 w 412558"/>
                <a:gd name="connsiteY7-190" fmla="*/ 108744 h 360696"/>
                <a:gd name="connsiteX8-191" fmla="*/ 104203 w 412558"/>
                <a:gd name="connsiteY8-192" fmla="*/ 113085 h 360696"/>
                <a:gd name="connsiteX9-193" fmla="*/ 101906 w 412558"/>
                <a:gd name="connsiteY9-194" fmla="*/ 263784 h 360696"/>
                <a:gd name="connsiteX10-195" fmla="*/ 86275 w 412558"/>
                <a:gd name="connsiteY10-196" fmla="*/ 348998 h 360696"/>
                <a:gd name="connsiteX11-197" fmla="*/ 86886 w 412558"/>
                <a:gd name="connsiteY11-198" fmla="*/ 360065 h 360696"/>
                <a:gd name="connsiteX0-199" fmla="*/ 125305 w 450977"/>
                <a:gd name="connsiteY0-200" fmla="*/ 353326 h 353957"/>
                <a:gd name="connsiteX1-201" fmla="*/ 2758 w 450977"/>
                <a:gd name="connsiteY1-202" fmla="*/ 240352 h 353957"/>
                <a:gd name="connsiteX2-203" fmla="*/ 66223 w 450977"/>
                <a:gd name="connsiteY2-204" fmla="*/ 30686 h 353957"/>
                <a:gd name="connsiteX3-205" fmla="*/ 349851 w 450977"/>
                <a:gd name="connsiteY3-206" fmla="*/ 18297 h 353957"/>
                <a:gd name="connsiteX4-207" fmla="*/ 450434 w 450977"/>
                <a:gd name="connsiteY4-208" fmla="*/ 195108 h 353957"/>
                <a:gd name="connsiteX5-209" fmla="*/ 388982 w 450977"/>
                <a:gd name="connsiteY5-210" fmla="*/ 335173 h 353957"/>
                <a:gd name="connsiteX6-211" fmla="*/ 340901 w 450977"/>
                <a:gd name="connsiteY6-212" fmla="*/ 311791 h 353957"/>
                <a:gd name="connsiteX7-213" fmla="*/ 318766 w 450977"/>
                <a:gd name="connsiteY7-214" fmla="*/ 249653 h 353957"/>
                <a:gd name="connsiteX8-215" fmla="*/ 283772 w 450977"/>
                <a:gd name="connsiteY8-216" fmla="*/ 102005 h 353957"/>
                <a:gd name="connsiteX9-217" fmla="*/ 142622 w 450977"/>
                <a:gd name="connsiteY9-218" fmla="*/ 106346 h 353957"/>
                <a:gd name="connsiteX10-219" fmla="*/ 140325 w 450977"/>
                <a:gd name="connsiteY10-220" fmla="*/ 257045 h 353957"/>
                <a:gd name="connsiteX11-221" fmla="*/ 124694 w 450977"/>
                <a:gd name="connsiteY11-222" fmla="*/ 342259 h 353957"/>
                <a:gd name="connsiteX12" fmla="*/ 125305 w 450977"/>
                <a:gd name="connsiteY12" fmla="*/ 353326 h 353957"/>
                <a:gd name="connsiteX0-223" fmla="*/ 120942 w 446614"/>
                <a:gd name="connsiteY0-224" fmla="*/ 352687 h 353318"/>
                <a:gd name="connsiteX1-225" fmla="*/ 3157 w 446614"/>
                <a:gd name="connsiteY1-226" fmla="*/ 227807 h 353318"/>
                <a:gd name="connsiteX2-227" fmla="*/ 61860 w 446614"/>
                <a:gd name="connsiteY2-228" fmla="*/ 30047 h 353318"/>
                <a:gd name="connsiteX3-229" fmla="*/ 345488 w 446614"/>
                <a:gd name="connsiteY3-230" fmla="*/ 17658 h 353318"/>
                <a:gd name="connsiteX4-231" fmla="*/ 446071 w 446614"/>
                <a:gd name="connsiteY4-232" fmla="*/ 194469 h 353318"/>
                <a:gd name="connsiteX5-233" fmla="*/ 384619 w 446614"/>
                <a:gd name="connsiteY5-234" fmla="*/ 334534 h 353318"/>
                <a:gd name="connsiteX6-235" fmla="*/ 336538 w 446614"/>
                <a:gd name="connsiteY6-236" fmla="*/ 311152 h 353318"/>
                <a:gd name="connsiteX7-237" fmla="*/ 314403 w 446614"/>
                <a:gd name="connsiteY7-238" fmla="*/ 249014 h 353318"/>
                <a:gd name="connsiteX8-239" fmla="*/ 279409 w 446614"/>
                <a:gd name="connsiteY8-240" fmla="*/ 101366 h 353318"/>
                <a:gd name="connsiteX9-241" fmla="*/ 138259 w 446614"/>
                <a:gd name="connsiteY9-242" fmla="*/ 105707 h 353318"/>
                <a:gd name="connsiteX10-243" fmla="*/ 135962 w 446614"/>
                <a:gd name="connsiteY10-244" fmla="*/ 256406 h 353318"/>
                <a:gd name="connsiteX11-245" fmla="*/ 120331 w 446614"/>
                <a:gd name="connsiteY11-246" fmla="*/ 341620 h 353318"/>
                <a:gd name="connsiteX12-247" fmla="*/ 120942 w 446614"/>
                <a:gd name="connsiteY12-248" fmla="*/ 352687 h 353318"/>
                <a:gd name="connsiteX0-249" fmla="*/ 120942 w 446614"/>
                <a:gd name="connsiteY0-250" fmla="*/ 352687 h 353318"/>
                <a:gd name="connsiteX1-251" fmla="*/ 3157 w 446614"/>
                <a:gd name="connsiteY1-252" fmla="*/ 227807 h 353318"/>
                <a:gd name="connsiteX2-253" fmla="*/ 61860 w 446614"/>
                <a:gd name="connsiteY2-254" fmla="*/ 30047 h 353318"/>
                <a:gd name="connsiteX3-255" fmla="*/ 345488 w 446614"/>
                <a:gd name="connsiteY3-256" fmla="*/ 17658 h 353318"/>
                <a:gd name="connsiteX4-257" fmla="*/ 446071 w 446614"/>
                <a:gd name="connsiteY4-258" fmla="*/ 194469 h 353318"/>
                <a:gd name="connsiteX5-259" fmla="*/ 384619 w 446614"/>
                <a:gd name="connsiteY5-260" fmla="*/ 334534 h 353318"/>
                <a:gd name="connsiteX6-261" fmla="*/ 336538 w 446614"/>
                <a:gd name="connsiteY6-262" fmla="*/ 311152 h 353318"/>
                <a:gd name="connsiteX7-263" fmla="*/ 314403 w 446614"/>
                <a:gd name="connsiteY7-264" fmla="*/ 249014 h 353318"/>
                <a:gd name="connsiteX8-265" fmla="*/ 279409 w 446614"/>
                <a:gd name="connsiteY8-266" fmla="*/ 101366 h 353318"/>
                <a:gd name="connsiteX9-267" fmla="*/ 138259 w 446614"/>
                <a:gd name="connsiteY9-268" fmla="*/ 105707 h 353318"/>
                <a:gd name="connsiteX10-269" fmla="*/ 135962 w 446614"/>
                <a:gd name="connsiteY10-270" fmla="*/ 256406 h 353318"/>
                <a:gd name="connsiteX11-271" fmla="*/ 120331 w 446614"/>
                <a:gd name="connsiteY11-272" fmla="*/ 341620 h 353318"/>
                <a:gd name="connsiteX12-273" fmla="*/ 120942 w 446614"/>
                <a:gd name="connsiteY12-274" fmla="*/ 352687 h 3533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37" y="connsiteY9-38"/>
                </a:cxn>
                <a:cxn ang="0">
                  <a:pos x="connsiteX10-79" y="connsiteY10-80"/>
                </a:cxn>
                <a:cxn ang="0">
                  <a:pos x="connsiteX11-125" y="connsiteY11-126"/>
                </a:cxn>
                <a:cxn ang="0">
                  <a:pos x="connsiteX12-247" y="connsiteY12-248"/>
                </a:cxn>
              </a:cxnLst>
              <a:rect l="l" t="t" r="r" b="b"/>
              <a:pathLst>
                <a:path w="446614" h="353318">
                  <a:moveTo>
                    <a:pt x="120942" y="352687"/>
                  </a:moveTo>
                  <a:cubicBezTo>
                    <a:pt x="107366" y="330543"/>
                    <a:pt x="17766" y="269674"/>
                    <a:pt x="3157" y="227807"/>
                  </a:cubicBezTo>
                  <a:cubicBezTo>
                    <a:pt x="-6690" y="174034"/>
                    <a:pt x="4805" y="65072"/>
                    <a:pt x="61860" y="30047"/>
                  </a:cubicBezTo>
                  <a:cubicBezTo>
                    <a:pt x="118915" y="-4978"/>
                    <a:pt x="281453" y="-9746"/>
                    <a:pt x="345488" y="17658"/>
                  </a:cubicBezTo>
                  <a:cubicBezTo>
                    <a:pt x="409523" y="45062"/>
                    <a:pt x="449074" y="144037"/>
                    <a:pt x="446071" y="194469"/>
                  </a:cubicBezTo>
                  <a:cubicBezTo>
                    <a:pt x="452593" y="247282"/>
                    <a:pt x="398509" y="310324"/>
                    <a:pt x="384619" y="334534"/>
                  </a:cubicBezTo>
                  <a:cubicBezTo>
                    <a:pt x="390270" y="384243"/>
                    <a:pt x="351812" y="320643"/>
                    <a:pt x="336538" y="311152"/>
                  </a:cubicBezTo>
                  <a:cubicBezTo>
                    <a:pt x="321264" y="301661"/>
                    <a:pt x="331068" y="284772"/>
                    <a:pt x="314403" y="249014"/>
                  </a:cubicBezTo>
                  <a:cubicBezTo>
                    <a:pt x="389373" y="205557"/>
                    <a:pt x="308766" y="125251"/>
                    <a:pt x="279409" y="101366"/>
                  </a:cubicBezTo>
                  <a:cubicBezTo>
                    <a:pt x="250052" y="77481"/>
                    <a:pt x="181108" y="90123"/>
                    <a:pt x="138259" y="105707"/>
                  </a:cubicBezTo>
                  <a:cubicBezTo>
                    <a:pt x="47749" y="138625"/>
                    <a:pt x="51101" y="218453"/>
                    <a:pt x="135962" y="256406"/>
                  </a:cubicBezTo>
                  <a:cubicBezTo>
                    <a:pt x="120900" y="267369"/>
                    <a:pt x="135393" y="330657"/>
                    <a:pt x="120331" y="341620"/>
                  </a:cubicBezTo>
                  <a:cubicBezTo>
                    <a:pt x="107367" y="353226"/>
                    <a:pt x="133906" y="341081"/>
                    <a:pt x="120942" y="352687"/>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52" name="流程图: 接点 51"/>
            <p:cNvSpPr/>
            <p:nvPr/>
          </p:nvSpPr>
          <p:spPr>
            <a:xfrm>
              <a:off x="11093" y="722"/>
              <a:ext cx="454" cy="454"/>
            </a:xfrm>
            <a:prstGeom prst="flowChartConnector">
              <a:avLst/>
            </a:prstGeom>
            <a:solidFill>
              <a:srgbClr val="00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53" name="空心弧 18"/>
            <p:cNvSpPr/>
            <p:nvPr/>
          </p:nvSpPr>
          <p:spPr>
            <a:xfrm rot="5400000">
              <a:off x="11053" y="297"/>
              <a:ext cx="703" cy="556"/>
            </a:xfrm>
            <a:custGeom>
              <a:avLst/>
              <a:gdLst>
                <a:gd name="connsiteX0" fmla="*/ 78598 w 503582"/>
                <a:gd name="connsiteY0" fmla="*/ 331635 h 384313"/>
                <a:gd name="connsiteX1" fmla="*/ 98097 w 503582"/>
                <a:gd name="connsiteY1" fmla="*/ 39951 h 384313"/>
                <a:gd name="connsiteX2" fmla="*/ 381725 w 503582"/>
                <a:gd name="connsiteY2" fmla="*/ 27562 h 384313"/>
                <a:gd name="connsiteX3" fmla="*/ 447048 w 503582"/>
                <a:gd name="connsiteY3" fmla="*/ 313482 h 384313"/>
                <a:gd name="connsiteX4" fmla="*/ 355403 w 503582"/>
                <a:gd name="connsiteY4" fmla="*/ 256537 h 384313"/>
                <a:gd name="connsiteX5" fmla="*/ 315646 w 503582"/>
                <a:gd name="connsiteY5" fmla="*/ 111270 h 384313"/>
                <a:gd name="connsiteX6" fmla="*/ 174496 w 503582"/>
                <a:gd name="connsiteY6" fmla="*/ 115611 h 384313"/>
                <a:gd name="connsiteX7" fmla="*/ 162674 w 503582"/>
                <a:gd name="connsiteY7" fmla="*/ 263928 h 384313"/>
                <a:gd name="connsiteX8" fmla="*/ 78598 w 503582"/>
                <a:gd name="connsiteY8" fmla="*/ 331635 h 384313"/>
                <a:gd name="connsiteX0-1" fmla="*/ 78600 w 503614"/>
                <a:gd name="connsiteY0-2" fmla="*/ 331635 h 353527"/>
                <a:gd name="connsiteX1-3" fmla="*/ 98099 w 503614"/>
                <a:gd name="connsiteY1-4" fmla="*/ 39951 h 353527"/>
                <a:gd name="connsiteX2-5" fmla="*/ 381727 w 503614"/>
                <a:gd name="connsiteY2-6" fmla="*/ 27562 h 353527"/>
                <a:gd name="connsiteX3-7" fmla="*/ 447050 w 503614"/>
                <a:gd name="connsiteY3-8" fmla="*/ 313482 h 353527"/>
                <a:gd name="connsiteX4-9" fmla="*/ 355405 w 503614"/>
                <a:gd name="connsiteY4-10" fmla="*/ 256537 h 353527"/>
                <a:gd name="connsiteX5-11" fmla="*/ 315648 w 503614"/>
                <a:gd name="connsiteY5-12" fmla="*/ 111270 h 353527"/>
                <a:gd name="connsiteX6-13" fmla="*/ 174498 w 503614"/>
                <a:gd name="connsiteY6-14" fmla="*/ 115611 h 353527"/>
                <a:gd name="connsiteX7-15" fmla="*/ 162676 w 503614"/>
                <a:gd name="connsiteY7-16" fmla="*/ 263928 h 353527"/>
                <a:gd name="connsiteX8-17" fmla="*/ 156570 w 503614"/>
                <a:gd name="connsiteY8-18" fmla="*/ 351524 h 353527"/>
                <a:gd name="connsiteX9" fmla="*/ 78600 w 503614"/>
                <a:gd name="connsiteY9" fmla="*/ 331635 h 353527"/>
                <a:gd name="connsiteX0-19" fmla="*/ 78600 w 503614"/>
                <a:gd name="connsiteY0-20" fmla="*/ 331635 h 353527"/>
                <a:gd name="connsiteX1-21" fmla="*/ 98099 w 503614"/>
                <a:gd name="connsiteY1-22" fmla="*/ 39951 h 353527"/>
                <a:gd name="connsiteX2-23" fmla="*/ 381727 w 503614"/>
                <a:gd name="connsiteY2-24" fmla="*/ 27562 h 353527"/>
                <a:gd name="connsiteX3-25" fmla="*/ 447050 w 503614"/>
                <a:gd name="connsiteY3-26" fmla="*/ 313482 h 353527"/>
                <a:gd name="connsiteX4-27" fmla="*/ 355405 w 503614"/>
                <a:gd name="connsiteY4-28" fmla="*/ 256537 h 353527"/>
                <a:gd name="connsiteX5-29" fmla="*/ 315648 w 503614"/>
                <a:gd name="connsiteY5-30" fmla="*/ 111270 h 353527"/>
                <a:gd name="connsiteX6-31" fmla="*/ 174498 w 503614"/>
                <a:gd name="connsiteY6-32" fmla="*/ 115611 h 353527"/>
                <a:gd name="connsiteX7-33" fmla="*/ 162676 w 503614"/>
                <a:gd name="connsiteY7-34" fmla="*/ 263928 h 353527"/>
                <a:gd name="connsiteX8-35" fmla="*/ 156570 w 503614"/>
                <a:gd name="connsiteY8-36" fmla="*/ 351524 h 353527"/>
                <a:gd name="connsiteX9-37" fmla="*/ 78600 w 503614"/>
                <a:gd name="connsiteY9-38" fmla="*/ 331635 h 353527"/>
                <a:gd name="connsiteX0-39" fmla="*/ 78600 w 503614"/>
                <a:gd name="connsiteY0-40" fmla="*/ 331635 h 353527"/>
                <a:gd name="connsiteX1-41" fmla="*/ 98099 w 503614"/>
                <a:gd name="connsiteY1-42" fmla="*/ 39951 h 353527"/>
                <a:gd name="connsiteX2-43" fmla="*/ 381727 w 503614"/>
                <a:gd name="connsiteY2-44" fmla="*/ 27562 h 353527"/>
                <a:gd name="connsiteX3-45" fmla="*/ 447050 w 503614"/>
                <a:gd name="connsiteY3-46" fmla="*/ 313482 h 353527"/>
                <a:gd name="connsiteX4-47" fmla="*/ 372777 w 503614"/>
                <a:gd name="connsiteY4-48" fmla="*/ 321056 h 353527"/>
                <a:gd name="connsiteX5-49" fmla="*/ 355405 w 503614"/>
                <a:gd name="connsiteY5-50" fmla="*/ 256537 h 353527"/>
                <a:gd name="connsiteX6-51" fmla="*/ 315648 w 503614"/>
                <a:gd name="connsiteY6-52" fmla="*/ 111270 h 353527"/>
                <a:gd name="connsiteX7-53" fmla="*/ 174498 w 503614"/>
                <a:gd name="connsiteY7-54" fmla="*/ 115611 h 353527"/>
                <a:gd name="connsiteX8-55" fmla="*/ 162676 w 503614"/>
                <a:gd name="connsiteY8-56" fmla="*/ 263928 h 353527"/>
                <a:gd name="connsiteX9-57" fmla="*/ 156570 w 503614"/>
                <a:gd name="connsiteY9-58" fmla="*/ 351524 h 353527"/>
                <a:gd name="connsiteX10" fmla="*/ 78600 w 503614"/>
                <a:gd name="connsiteY10" fmla="*/ 331635 h 353527"/>
                <a:gd name="connsiteX0-59" fmla="*/ 78600 w 465644"/>
                <a:gd name="connsiteY0-60" fmla="*/ 335721 h 367308"/>
                <a:gd name="connsiteX1-61" fmla="*/ 98099 w 465644"/>
                <a:gd name="connsiteY1-62" fmla="*/ 44037 h 367308"/>
                <a:gd name="connsiteX2-63" fmla="*/ 381727 w 465644"/>
                <a:gd name="connsiteY2-64" fmla="*/ 31648 h 367308"/>
                <a:gd name="connsiteX3-65" fmla="*/ 420858 w 465644"/>
                <a:gd name="connsiteY3-66" fmla="*/ 348524 h 367308"/>
                <a:gd name="connsiteX4-67" fmla="*/ 372777 w 465644"/>
                <a:gd name="connsiteY4-68" fmla="*/ 325142 h 367308"/>
                <a:gd name="connsiteX5-69" fmla="*/ 355405 w 465644"/>
                <a:gd name="connsiteY5-70" fmla="*/ 260623 h 367308"/>
                <a:gd name="connsiteX6-71" fmla="*/ 315648 w 465644"/>
                <a:gd name="connsiteY6-72" fmla="*/ 115356 h 367308"/>
                <a:gd name="connsiteX7-73" fmla="*/ 174498 w 465644"/>
                <a:gd name="connsiteY7-74" fmla="*/ 119697 h 367308"/>
                <a:gd name="connsiteX8-75" fmla="*/ 162676 w 465644"/>
                <a:gd name="connsiteY8-76" fmla="*/ 268014 h 367308"/>
                <a:gd name="connsiteX9-77" fmla="*/ 156570 w 465644"/>
                <a:gd name="connsiteY9-78" fmla="*/ 355610 h 367308"/>
                <a:gd name="connsiteX10-79" fmla="*/ 78600 w 465644"/>
                <a:gd name="connsiteY10-80" fmla="*/ 335721 h 367308"/>
                <a:gd name="connsiteX0-81" fmla="*/ 78600 w 482853"/>
                <a:gd name="connsiteY0-82" fmla="*/ 326296 h 357883"/>
                <a:gd name="connsiteX1-83" fmla="*/ 98099 w 482853"/>
                <a:gd name="connsiteY1-84" fmla="*/ 34612 h 357883"/>
                <a:gd name="connsiteX2-85" fmla="*/ 381727 w 482853"/>
                <a:gd name="connsiteY2-86" fmla="*/ 22223 h 357883"/>
                <a:gd name="connsiteX3-87" fmla="*/ 482310 w 482853"/>
                <a:gd name="connsiteY3-88" fmla="*/ 199034 h 357883"/>
                <a:gd name="connsiteX4-89" fmla="*/ 420858 w 482853"/>
                <a:gd name="connsiteY4-90" fmla="*/ 339099 h 357883"/>
                <a:gd name="connsiteX5-91" fmla="*/ 372777 w 482853"/>
                <a:gd name="connsiteY5-92" fmla="*/ 315717 h 357883"/>
                <a:gd name="connsiteX6-93" fmla="*/ 355405 w 482853"/>
                <a:gd name="connsiteY6-94" fmla="*/ 251198 h 357883"/>
                <a:gd name="connsiteX7-95" fmla="*/ 315648 w 482853"/>
                <a:gd name="connsiteY7-96" fmla="*/ 105931 h 357883"/>
                <a:gd name="connsiteX8-97" fmla="*/ 174498 w 482853"/>
                <a:gd name="connsiteY8-98" fmla="*/ 110272 h 357883"/>
                <a:gd name="connsiteX9-99" fmla="*/ 162676 w 482853"/>
                <a:gd name="connsiteY9-100" fmla="*/ 258589 h 357883"/>
                <a:gd name="connsiteX10-101" fmla="*/ 156570 w 482853"/>
                <a:gd name="connsiteY10-102" fmla="*/ 346185 h 357883"/>
                <a:gd name="connsiteX11" fmla="*/ 78600 w 482853"/>
                <a:gd name="connsiteY11" fmla="*/ 326296 h 357883"/>
                <a:gd name="connsiteX0-103" fmla="*/ 78600 w 482853"/>
                <a:gd name="connsiteY0-104" fmla="*/ 326296 h 357883"/>
                <a:gd name="connsiteX1-105" fmla="*/ 98099 w 482853"/>
                <a:gd name="connsiteY1-106" fmla="*/ 34612 h 357883"/>
                <a:gd name="connsiteX2-107" fmla="*/ 381727 w 482853"/>
                <a:gd name="connsiteY2-108" fmla="*/ 22223 h 357883"/>
                <a:gd name="connsiteX3-109" fmla="*/ 482310 w 482853"/>
                <a:gd name="connsiteY3-110" fmla="*/ 199034 h 357883"/>
                <a:gd name="connsiteX4-111" fmla="*/ 420858 w 482853"/>
                <a:gd name="connsiteY4-112" fmla="*/ 339099 h 357883"/>
                <a:gd name="connsiteX5-113" fmla="*/ 372777 w 482853"/>
                <a:gd name="connsiteY5-114" fmla="*/ 315717 h 357883"/>
                <a:gd name="connsiteX6-115" fmla="*/ 355405 w 482853"/>
                <a:gd name="connsiteY6-116" fmla="*/ 251198 h 357883"/>
                <a:gd name="connsiteX7-117" fmla="*/ 315648 w 482853"/>
                <a:gd name="connsiteY7-118" fmla="*/ 105931 h 357883"/>
                <a:gd name="connsiteX8-119" fmla="*/ 174498 w 482853"/>
                <a:gd name="connsiteY8-120" fmla="*/ 110272 h 357883"/>
                <a:gd name="connsiteX9-121" fmla="*/ 162676 w 482853"/>
                <a:gd name="connsiteY9-122" fmla="*/ 258589 h 357883"/>
                <a:gd name="connsiteX10-123" fmla="*/ 156570 w 482853"/>
                <a:gd name="connsiteY10-124" fmla="*/ 346185 h 357883"/>
                <a:gd name="connsiteX11-125" fmla="*/ 78600 w 482853"/>
                <a:gd name="connsiteY11-126" fmla="*/ 326296 h 357883"/>
                <a:gd name="connsiteX0-127" fmla="*/ 78600 w 482853"/>
                <a:gd name="connsiteY0-128" fmla="*/ 326296 h 357883"/>
                <a:gd name="connsiteX1-129" fmla="*/ 98099 w 482853"/>
                <a:gd name="connsiteY1-130" fmla="*/ 34612 h 357883"/>
                <a:gd name="connsiteX2-131" fmla="*/ 381727 w 482853"/>
                <a:gd name="connsiteY2-132" fmla="*/ 22223 h 357883"/>
                <a:gd name="connsiteX3-133" fmla="*/ 482310 w 482853"/>
                <a:gd name="connsiteY3-134" fmla="*/ 199034 h 357883"/>
                <a:gd name="connsiteX4-135" fmla="*/ 420858 w 482853"/>
                <a:gd name="connsiteY4-136" fmla="*/ 339099 h 357883"/>
                <a:gd name="connsiteX5-137" fmla="*/ 372777 w 482853"/>
                <a:gd name="connsiteY5-138" fmla="*/ 315717 h 357883"/>
                <a:gd name="connsiteX6-139" fmla="*/ 350642 w 482853"/>
                <a:gd name="connsiteY6-140" fmla="*/ 253579 h 357883"/>
                <a:gd name="connsiteX7-141" fmla="*/ 315648 w 482853"/>
                <a:gd name="connsiteY7-142" fmla="*/ 105931 h 357883"/>
                <a:gd name="connsiteX8-143" fmla="*/ 174498 w 482853"/>
                <a:gd name="connsiteY8-144" fmla="*/ 110272 h 357883"/>
                <a:gd name="connsiteX9-145" fmla="*/ 162676 w 482853"/>
                <a:gd name="connsiteY9-146" fmla="*/ 258589 h 357883"/>
                <a:gd name="connsiteX10-147" fmla="*/ 156570 w 482853"/>
                <a:gd name="connsiteY10-148" fmla="*/ 346185 h 357883"/>
                <a:gd name="connsiteX11-149" fmla="*/ 78600 w 482853"/>
                <a:gd name="connsiteY11-150" fmla="*/ 326296 h 357883"/>
                <a:gd name="connsiteX0-151" fmla="*/ 78600 w 482853"/>
                <a:gd name="connsiteY0-152" fmla="*/ 326296 h 357883"/>
                <a:gd name="connsiteX1-153" fmla="*/ 98099 w 482853"/>
                <a:gd name="connsiteY1-154" fmla="*/ 34612 h 357883"/>
                <a:gd name="connsiteX2-155" fmla="*/ 381727 w 482853"/>
                <a:gd name="connsiteY2-156" fmla="*/ 22223 h 357883"/>
                <a:gd name="connsiteX3-157" fmla="*/ 482310 w 482853"/>
                <a:gd name="connsiteY3-158" fmla="*/ 199034 h 357883"/>
                <a:gd name="connsiteX4-159" fmla="*/ 420858 w 482853"/>
                <a:gd name="connsiteY4-160" fmla="*/ 339099 h 357883"/>
                <a:gd name="connsiteX5-161" fmla="*/ 372777 w 482853"/>
                <a:gd name="connsiteY5-162" fmla="*/ 315717 h 357883"/>
                <a:gd name="connsiteX6-163" fmla="*/ 350642 w 482853"/>
                <a:gd name="connsiteY6-164" fmla="*/ 253579 h 357883"/>
                <a:gd name="connsiteX7-165" fmla="*/ 315648 w 482853"/>
                <a:gd name="connsiteY7-166" fmla="*/ 105931 h 357883"/>
                <a:gd name="connsiteX8-167" fmla="*/ 174498 w 482853"/>
                <a:gd name="connsiteY8-168" fmla="*/ 110272 h 357883"/>
                <a:gd name="connsiteX9-169" fmla="*/ 172201 w 482853"/>
                <a:gd name="connsiteY9-170" fmla="*/ 260971 h 357883"/>
                <a:gd name="connsiteX10-171" fmla="*/ 156570 w 482853"/>
                <a:gd name="connsiteY10-172" fmla="*/ 346185 h 357883"/>
                <a:gd name="connsiteX11-173" fmla="*/ 78600 w 482853"/>
                <a:gd name="connsiteY11-174" fmla="*/ 326296 h 357883"/>
                <a:gd name="connsiteX0-175" fmla="*/ 86886 w 412558"/>
                <a:gd name="connsiteY0-176" fmla="*/ 360065 h 360696"/>
                <a:gd name="connsiteX1-177" fmla="*/ 27804 w 412558"/>
                <a:gd name="connsiteY1-178" fmla="*/ 37425 h 360696"/>
                <a:gd name="connsiteX2-179" fmla="*/ 311432 w 412558"/>
                <a:gd name="connsiteY2-180" fmla="*/ 25036 h 360696"/>
                <a:gd name="connsiteX3-181" fmla="*/ 412015 w 412558"/>
                <a:gd name="connsiteY3-182" fmla="*/ 201847 h 360696"/>
                <a:gd name="connsiteX4-183" fmla="*/ 350563 w 412558"/>
                <a:gd name="connsiteY4-184" fmla="*/ 341912 h 360696"/>
                <a:gd name="connsiteX5-185" fmla="*/ 302482 w 412558"/>
                <a:gd name="connsiteY5-186" fmla="*/ 318530 h 360696"/>
                <a:gd name="connsiteX6-187" fmla="*/ 280347 w 412558"/>
                <a:gd name="connsiteY6-188" fmla="*/ 256392 h 360696"/>
                <a:gd name="connsiteX7-189" fmla="*/ 245353 w 412558"/>
                <a:gd name="connsiteY7-190" fmla="*/ 108744 h 360696"/>
                <a:gd name="connsiteX8-191" fmla="*/ 104203 w 412558"/>
                <a:gd name="connsiteY8-192" fmla="*/ 113085 h 360696"/>
                <a:gd name="connsiteX9-193" fmla="*/ 101906 w 412558"/>
                <a:gd name="connsiteY9-194" fmla="*/ 263784 h 360696"/>
                <a:gd name="connsiteX10-195" fmla="*/ 86275 w 412558"/>
                <a:gd name="connsiteY10-196" fmla="*/ 348998 h 360696"/>
                <a:gd name="connsiteX11-197" fmla="*/ 86886 w 412558"/>
                <a:gd name="connsiteY11-198" fmla="*/ 360065 h 360696"/>
                <a:gd name="connsiteX0-199" fmla="*/ 125305 w 450977"/>
                <a:gd name="connsiteY0-200" fmla="*/ 353326 h 353957"/>
                <a:gd name="connsiteX1-201" fmla="*/ 2758 w 450977"/>
                <a:gd name="connsiteY1-202" fmla="*/ 240352 h 353957"/>
                <a:gd name="connsiteX2-203" fmla="*/ 66223 w 450977"/>
                <a:gd name="connsiteY2-204" fmla="*/ 30686 h 353957"/>
                <a:gd name="connsiteX3-205" fmla="*/ 349851 w 450977"/>
                <a:gd name="connsiteY3-206" fmla="*/ 18297 h 353957"/>
                <a:gd name="connsiteX4-207" fmla="*/ 450434 w 450977"/>
                <a:gd name="connsiteY4-208" fmla="*/ 195108 h 353957"/>
                <a:gd name="connsiteX5-209" fmla="*/ 388982 w 450977"/>
                <a:gd name="connsiteY5-210" fmla="*/ 335173 h 353957"/>
                <a:gd name="connsiteX6-211" fmla="*/ 340901 w 450977"/>
                <a:gd name="connsiteY6-212" fmla="*/ 311791 h 353957"/>
                <a:gd name="connsiteX7-213" fmla="*/ 318766 w 450977"/>
                <a:gd name="connsiteY7-214" fmla="*/ 249653 h 353957"/>
                <a:gd name="connsiteX8-215" fmla="*/ 283772 w 450977"/>
                <a:gd name="connsiteY8-216" fmla="*/ 102005 h 353957"/>
                <a:gd name="connsiteX9-217" fmla="*/ 142622 w 450977"/>
                <a:gd name="connsiteY9-218" fmla="*/ 106346 h 353957"/>
                <a:gd name="connsiteX10-219" fmla="*/ 140325 w 450977"/>
                <a:gd name="connsiteY10-220" fmla="*/ 257045 h 353957"/>
                <a:gd name="connsiteX11-221" fmla="*/ 124694 w 450977"/>
                <a:gd name="connsiteY11-222" fmla="*/ 342259 h 353957"/>
                <a:gd name="connsiteX12" fmla="*/ 125305 w 450977"/>
                <a:gd name="connsiteY12" fmla="*/ 353326 h 353957"/>
                <a:gd name="connsiteX0-223" fmla="*/ 120942 w 446614"/>
                <a:gd name="connsiteY0-224" fmla="*/ 352687 h 353318"/>
                <a:gd name="connsiteX1-225" fmla="*/ 3157 w 446614"/>
                <a:gd name="connsiteY1-226" fmla="*/ 227807 h 353318"/>
                <a:gd name="connsiteX2-227" fmla="*/ 61860 w 446614"/>
                <a:gd name="connsiteY2-228" fmla="*/ 30047 h 353318"/>
                <a:gd name="connsiteX3-229" fmla="*/ 345488 w 446614"/>
                <a:gd name="connsiteY3-230" fmla="*/ 17658 h 353318"/>
                <a:gd name="connsiteX4-231" fmla="*/ 446071 w 446614"/>
                <a:gd name="connsiteY4-232" fmla="*/ 194469 h 353318"/>
                <a:gd name="connsiteX5-233" fmla="*/ 384619 w 446614"/>
                <a:gd name="connsiteY5-234" fmla="*/ 334534 h 353318"/>
                <a:gd name="connsiteX6-235" fmla="*/ 336538 w 446614"/>
                <a:gd name="connsiteY6-236" fmla="*/ 311152 h 353318"/>
                <a:gd name="connsiteX7-237" fmla="*/ 314403 w 446614"/>
                <a:gd name="connsiteY7-238" fmla="*/ 249014 h 353318"/>
                <a:gd name="connsiteX8-239" fmla="*/ 279409 w 446614"/>
                <a:gd name="connsiteY8-240" fmla="*/ 101366 h 353318"/>
                <a:gd name="connsiteX9-241" fmla="*/ 138259 w 446614"/>
                <a:gd name="connsiteY9-242" fmla="*/ 105707 h 353318"/>
                <a:gd name="connsiteX10-243" fmla="*/ 135962 w 446614"/>
                <a:gd name="connsiteY10-244" fmla="*/ 256406 h 353318"/>
                <a:gd name="connsiteX11-245" fmla="*/ 120331 w 446614"/>
                <a:gd name="connsiteY11-246" fmla="*/ 341620 h 353318"/>
                <a:gd name="connsiteX12-247" fmla="*/ 120942 w 446614"/>
                <a:gd name="connsiteY12-248" fmla="*/ 352687 h 353318"/>
                <a:gd name="connsiteX0-249" fmla="*/ 120942 w 446614"/>
                <a:gd name="connsiteY0-250" fmla="*/ 352687 h 353318"/>
                <a:gd name="connsiteX1-251" fmla="*/ 3157 w 446614"/>
                <a:gd name="connsiteY1-252" fmla="*/ 227807 h 353318"/>
                <a:gd name="connsiteX2-253" fmla="*/ 61860 w 446614"/>
                <a:gd name="connsiteY2-254" fmla="*/ 30047 h 353318"/>
                <a:gd name="connsiteX3-255" fmla="*/ 345488 w 446614"/>
                <a:gd name="connsiteY3-256" fmla="*/ 17658 h 353318"/>
                <a:gd name="connsiteX4-257" fmla="*/ 446071 w 446614"/>
                <a:gd name="connsiteY4-258" fmla="*/ 194469 h 353318"/>
                <a:gd name="connsiteX5-259" fmla="*/ 384619 w 446614"/>
                <a:gd name="connsiteY5-260" fmla="*/ 334534 h 353318"/>
                <a:gd name="connsiteX6-261" fmla="*/ 336538 w 446614"/>
                <a:gd name="connsiteY6-262" fmla="*/ 311152 h 353318"/>
                <a:gd name="connsiteX7-263" fmla="*/ 314403 w 446614"/>
                <a:gd name="connsiteY7-264" fmla="*/ 249014 h 353318"/>
                <a:gd name="connsiteX8-265" fmla="*/ 279409 w 446614"/>
                <a:gd name="connsiteY8-266" fmla="*/ 101366 h 353318"/>
                <a:gd name="connsiteX9-267" fmla="*/ 138259 w 446614"/>
                <a:gd name="connsiteY9-268" fmla="*/ 105707 h 353318"/>
                <a:gd name="connsiteX10-269" fmla="*/ 135962 w 446614"/>
                <a:gd name="connsiteY10-270" fmla="*/ 256406 h 353318"/>
                <a:gd name="connsiteX11-271" fmla="*/ 120331 w 446614"/>
                <a:gd name="connsiteY11-272" fmla="*/ 341620 h 353318"/>
                <a:gd name="connsiteX12-273" fmla="*/ 120942 w 446614"/>
                <a:gd name="connsiteY12-274" fmla="*/ 352687 h 3533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37" y="connsiteY9-38"/>
                </a:cxn>
                <a:cxn ang="0">
                  <a:pos x="connsiteX10-79" y="connsiteY10-80"/>
                </a:cxn>
                <a:cxn ang="0">
                  <a:pos x="connsiteX11-125" y="connsiteY11-126"/>
                </a:cxn>
                <a:cxn ang="0">
                  <a:pos x="connsiteX12-247" y="connsiteY12-248"/>
                </a:cxn>
              </a:cxnLst>
              <a:rect l="l" t="t" r="r" b="b"/>
              <a:pathLst>
                <a:path w="446614" h="353318">
                  <a:moveTo>
                    <a:pt x="120942" y="352687"/>
                  </a:moveTo>
                  <a:cubicBezTo>
                    <a:pt x="107366" y="330543"/>
                    <a:pt x="17766" y="269674"/>
                    <a:pt x="3157" y="227807"/>
                  </a:cubicBezTo>
                  <a:cubicBezTo>
                    <a:pt x="-6690" y="174034"/>
                    <a:pt x="4805" y="65072"/>
                    <a:pt x="61860" y="30047"/>
                  </a:cubicBezTo>
                  <a:cubicBezTo>
                    <a:pt x="118915" y="-4978"/>
                    <a:pt x="281453" y="-9746"/>
                    <a:pt x="345488" y="17658"/>
                  </a:cubicBezTo>
                  <a:cubicBezTo>
                    <a:pt x="409523" y="45062"/>
                    <a:pt x="449074" y="144037"/>
                    <a:pt x="446071" y="194469"/>
                  </a:cubicBezTo>
                  <a:cubicBezTo>
                    <a:pt x="452593" y="247282"/>
                    <a:pt x="398509" y="310324"/>
                    <a:pt x="384619" y="334534"/>
                  </a:cubicBezTo>
                  <a:cubicBezTo>
                    <a:pt x="390270" y="384243"/>
                    <a:pt x="351812" y="320643"/>
                    <a:pt x="336538" y="311152"/>
                  </a:cubicBezTo>
                  <a:cubicBezTo>
                    <a:pt x="321264" y="301661"/>
                    <a:pt x="331068" y="284772"/>
                    <a:pt x="314403" y="249014"/>
                  </a:cubicBezTo>
                  <a:cubicBezTo>
                    <a:pt x="389373" y="205557"/>
                    <a:pt x="308766" y="125251"/>
                    <a:pt x="279409" y="101366"/>
                  </a:cubicBezTo>
                  <a:cubicBezTo>
                    <a:pt x="250052" y="77481"/>
                    <a:pt x="181108" y="90123"/>
                    <a:pt x="138259" y="105707"/>
                  </a:cubicBezTo>
                  <a:cubicBezTo>
                    <a:pt x="47749" y="138625"/>
                    <a:pt x="51101" y="218453"/>
                    <a:pt x="135962" y="256406"/>
                  </a:cubicBezTo>
                  <a:cubicBezTo>
                    <a:pt x="120900" y="267369"/>
                    <a:pt x="135393" y="330657"/>
                    <a:pt x="120331" y="341620"/>
                  </a:cubicBezTo>
                  <a:cubicBezTo>
                    <a:pt x="107367" y="353226"/>
                    <a:pt x="133906" y="341081"/>
                    <a:pt x="120942" y="352687"/>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54" name="流程图: 接点 53"/>
            <p:cNvSpPr/>
            <p:nvPr/>
          </p:nvSpPr>
          <p:spPr>
            <a:xfrm>
              <a:off x="13203" y="709"/>
              <a:ext cx="454" cy="454"/>
            </a:xfrm>
            <a:prstGeom prst="flowChartConnector">
              <a:avLst/>
            </a:prstGeom>
            <a:solidFill>
              <a:srgbClr val="00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55" name="空心弧 18"/>
            <p:cNvSpPr/>
            <p:nvPr/>
          </p:nvSpPr>
          <p:spPr>
            <a:xfrm rot="5400000">
              <a:off x="13162" y="284"/>
              <a:ext cx="703" cy="556"/>
            </a:xfrm>
            <a:custGeom>
              <a:avLst/>
              <a:gdLst>
                <a:gd name="connsiteX0" fmla="*/ 78598 w 503582"/>
                <a:gd name="connsiteY0" fmla="*/ 331635 h 384313"/>
                <a:gd name="connsiteX1" fmla="*/ 98097 w 503582"/>
                <a:gd name="connsiteY1" fmla="*/ 39951 h 384313"/>
                <a:gd name="connsiteX2" fmla="*/ 381725 w 503582"/>
                <a:gd name="connsiteY2" fmla="*/ 27562 h 384313"/>
                <a:gd name="connsiteX3" fmla="*/ 447048 w 503582"/>
                <a:gd name="connsiteY3" fmla="*/ 313482 h 384313"/>
                <a:gd name="connsiteX4" fmla="*/ 355403 w 503582"/>
                <a:gd name="connsiteY4" fmla="*/ 256537 h 384313"/>
                <a:gd name="connsiteX5" fmla="*/ 315646 w 503582"/>
                <a:gd name="connsiteY5" fmla="*/ 111270 h 384313"/>
                <a:gd name="connsiteX6" fmla="*/ 174496 w 503582"/>
                <a:gd name="connsiteY6" fmla="*/ 115611 h 384313"/>
                <a:gd name="connsiteX7" fmla="*/ 162674 w 503582"/>
                <a:gd name="connsiteY7" fmla="*/ 263928 h 384313"/>
                <a:gd name="connsiteX8" fmla="*/ 78598 w 503582"/>
                <a:gd name="connsiteY8" fmla="*/ 331635 h 384313"/>
                <a:gd name="connsiteX0-1" fmla="*/ 78600 w 503614"/>
                <a:gd name="connsiteY0-2" fmla="*/ 331635 h 353527"/>
                <a:gd name="connsiteX1-3" fmla="*/ 98099 w 503614"/>
                <a:gd name="connsiteY1-4" fmla="*/ 39951 h 353527"/>
                <a:gd name="connsiteX2-5" fmla="*/ 381727 w 503614"/>
                <a:gd name="connsiteY2-6" fmla="*/ 27562 h 353527"/>
                <a:gd name="connsiteX3-7" fmla="*/ 447050 w 503614"/>
                <a:gd name="connsiteY3-8" fmla="*/ 313482 h 353527"/>
                <a:gd name="connsiteX4-9" fmla="*/ 355405 w 503614"/>
                <a:gd name="connsiteY4-10" fmla="*/ 256537 h 353527"/>
                <a:gd name="connsiteX5-11" fmla="*/ 315648 w 503614"/>
                <a:gd name="connsiteY5-12" fmla="*/ 111270 h 353527"/>
                <a:gd name="connsiteX6-13" fmla="*/ 174498 w 503614"/>
                <a:gd name="connsiteY6-14" fmla="*/ 115611 h 353527"/>
                <a:gd name="connsiteX7-15" fmla="*/ 162676 w 503614"/>
                <a:gd name="connsiteY7-16" fmla="*/ 263928 h 353527"/>
                <a:gd name="connsiteX8-17" fmla="*/ 156570 w 503614"/>
                <a:gd name="connsiteY8-18" fmla="*/ 351524 h 353527"/>
                <a:gd name="connsiteX9" fmla="*/ 78600 w 503614"/>
                <a:gd name="connsiteY9" fmla="*/ 331635 h 353527"/>
                <a:gd name="connsiteX0-19" fmla="*/ 78600 w 503614"/>
                <a:gd name="connsiteY0-20" fmla="*/ 331635 h 353527"/>
                <a:gd name="connsiteX1-21" fmla="*/ 98099 w 503614"/>
                <a:gd name="connsiteY1-22" fmla="*/ 39951 h 353527"/>
                <a:gd name="connsiteX2-23" fmla="*/ 381727 w 503614"/>
                <a:gd name="connsiteY2-24" fmla="*/ 27562 h 353527"/>
                <a:gd name="connsiteX3-25" fmla="*/ 447050 w 503614"/>
                <a:gd name="connsiteY3-26" fmla="*/ 313482 h 353527"/>
                <a:gd name="connsiteX4-27" fmla="*/ 355405 w 503614"/>
                <a:gd name="connsiteY4-28" fmla="*/ 256537 h 353527"/>
                <a:gd name="connsiteX5-29" fmla="*/ 315648 w 503614"/>
                <a:gd name="connsiteY5-30" fmla="*/ 111270 h 353527"/>
                <a:gd name="connsiteX6-31" fmla="*/ 174498 w 503614"/>
                <a:gd name="connsiteY6-32" fmla="*/ 115611 h 353527"/>
                <a:gd name="connsiteX7-33" fmla="*/ 162676 w 503614"/>
                <a:gd name="connsiteY7-34" fmla="*/ 263928 h 353527"/>
                <a:gd name="connsiteX8-35" fmla="*/ 156570 w 503614"/>
                <a:gd name="connsiteY8-36" fmla="*/ 351524 h 353527"/>
                <a:gd name="connsiteX9-37" fmla="*/ 78600 w 503614"/>
                <a:gd name="connsiteY9-38" fmla="*/ 331635 h 353527"/>
                <a:gd name="connsiteX0-39" fmla="*/ 78600 w 503614"/>
                <a:gd name="connsiteY0-40" fmla="*/ 331635 h 353527"/>
                <a:gd name="connsiteX1-41" fmla="*/ 98099 w 503614"/>
                <a:gd name="connsiteY1-42" fmla="*/ 39951 h 353527"/>
                <a:gd name="connsiteX2-43" fmla="*/ 381727 w 503614"/>
                <a:gd name="connsiteY2-44" fmla="*/ 27562 h 353527"/>
                <a:gd name="connsiteX3-45" fmla="*/ 447050 w 503614"/>
                <a:gd name="connsiteY3-46" fmla="*/ 313482 h 353527"/>
                <a:gd name="connsiteX4-47" fmla="*/ 372777 w 503614"/>
                <a:gd name="connsiteY4-48" fmla="*/ 321056 h 353527"/>
                <a:gd name="connsiteX5-49" fmla="*/ 355405 w 503614"/>
                <a:gd name="connsiteY5-50" fmla="*/ 256537 h 353527"/>
                <a:gd name="connsiteX6-51" fmla="*/ 315648 w 503614"/>
                <a:gd name="connsiteY6-52" fmla="*/ 111270 h 353527"/>
                <a:gd name="connsiteX7-53" fmla="*/ 174498 w 503614"/>
                <a:gd name="connsiteY7-54" fmla="*/ 115611 h 353527"/>
                <a:gd name="connsiteX8-55" fmla="*/ 162676 w 503614"/>
                <a:gd name="connsiteY8-56" fmla="*/ 263928 h 353527"/>
                <a:gd name="connsiteX9-57" fmla="*/ 156570 w 503614"/>
                <a:gd name="connsiteY9-58" fmla="*/ 351524 h 353527"/>
                <a:gd name="connsiteX10" fmla="*/ 78600 w 503614"/>
                <a:gd name="connsiteY10" fmla="*/ 331635 h 353527"/>
                <a:gd name="connsiteX0-59" fmla="*/ 78600 w 465644"/>
                <a:gd name="connsiteY0-60" fmla="*/ 335721 h 367308"/>
                <a:gd name="connsiteX1-61" fmla="*/ 98099 w 465644"/>
                <a:gd name="connsiteY1-62" fmla="*/ 44037 h 367308"/>
                <a:gd name="connsiteX2-63" fmla="*/ 381727 w 465644"/>
                <a:gd name="connsiteY2-64" fmla="*/ 31648 h 367308"/>
                <a:gd name="connsiteX3-65" fmla="*/ 420858 w 465644"/>
                <a:gd name="connsiteY3-66" fmla="*/ 348524 h 367308"/>
                <a:gd name="connsiteX4-67" fmla="*/ 372777 w 465644"/>
                <a:gd name="connsiteY4-68" fmla="*/ 325142 h 367308"/>
                <a:gd name="connsiteX5-69" fmla="*/ 355405 w 465644"/>
                <a:gd name="connsiteY5-70" fmla="*/ 260623 h 367308"/>
                <a:gd name="connsiteX6-71" fmla="*/ 315648 w 465644"/>
                <a:gd name="connsiteY6-72" fmla="*/ 115356 h 367308"/>
                <a:gd name="connsiteX7-73" fmla="*/ 174498 w 465644"/>
                <a:gd name="connsiteY7-74" fmla="*/ 119697 h 367308"/>
                <a:gd name="connsiteX8-75" fmla="*/ 162676 w 465644"/>
                <a:gd name="connsiteY8-76" fmla="*/ 268014 h 367308"/>
                <a:gd name="connsiteX9-77" fmla="*/ 156570 w 465644"/>
                <a:gd name="connsiteY9-78" fmla="*/ 355610 h 367308"/>
                <a:gd name="connsiteX10-79" fmla="*/ 78600 w 465644"/>
                <a:gd name="connsiteY10-80" fmla="*/ 335721 h 367308"/>
                <a:gd name="connsiteX0-81" fmla="*/ 78600 w 482853"/>
                <a:gd name="connsiteY0-82" fmla="*/ 326296 h 357883"/>
                <a:gd name="connsiteX1-83" fmla="*/ 98099 w 482853"/>
                <a:gd name="connsiteY1-84" fmla="*/ 34612 h 357883"/>
                <a:gd name="connsiteX2-85" fmla="*/ 381727 w 482853"/>
                <a:gd name="connsiteY2-86" fmla="*/ 22223 h 357883"/>
                <a:gd name="connsiteX3-87" fmla="*/ 482310 w 482853"/>
                <a:gd name="connsiteY3-88" fmla="*/ 199034 h 357883"/>
                <a:gd name="connsiteX4-89" fmla="*/ 420858 w 482853"/>
                <a:gd name="connsiteY4-90" fmla="*/ 339099 h 357883"/>
                <a:gd name="connsiteX5-91" fmla="*/ 372777 w 482853"/>
                <a:gd name="connsiteY5-92" fmla="*/ 315717 h 357883"/>
                <a:gd name="connsiteX6-93" fmla="*/ 355405 w 482853"/>
                <a:gd name="connsiteY6-94" fmla="*/ 251198 h 357883"/>
                <a:gd name="connsiteX7-95" fmla="*/ 315648 w 482853"/>
                <a:gd name="connsiteY7-96" fmla="*/ 105931 h 357883"/>
                <a:gd name="connsiteX8-97" fmla="*/ 174498 w 482853"/>
                <a:gd name="connsiteY8-98" fmla="*/ 110272 h 357883"/>
                <a:gd name="connsiteX9-99" fmla="*/ 162676 w 482853"/>
                <a:gd name="connsiteY9-100" fmla="*/ 258589 h 357883"/>
                <a:gd name="connsiteX10-101" fmla="*/ 156570 w 482853"/>
                <a:gd name="connsiteY10-102" fmla="*/ 346185 h 357883"/>
                <a:gd name="connsiteX11" fmla="*/ 78600 w 482853"/>
                <a:gd name="connsiteY11" fmla="*/ 326296 h 357883"/>
                <a:gd name="connsiteX0-103" fmla="*/ 78600 w 482853"/>
                <a:gd name="connsiteY0-104" fmla="*/ 326296 h 357883"/>
                <a:gd name="connsiteX1-105" fmla="*/ 98099 w 482853"/>
                <a:gd name="connsiteY1-106" fmla="*/ 34612 h 357883"/>
                <a:gd name="connsiteX2-107" fmla="*/ 381727 w 482853"/>
                <a:gd name="connsiteY2-108" fmla="*/ 22223 h 357883"/>
                <a:gd name="connsiteX3-109" fmla="*/ 482310 w 482853"/>
                <a:gd name="connsiteY3-110" fmla="*/ 199034 h 357883"/>
                <a:gd name="connsiteX4-111" fmla="*/ 420858 w 482853"/>
                <a:gd name="connsiteY4-112" fmla="*/ 339099 h 357883"/>
                <a:gd name="connsiteX5-113" fmla="*/ 372777 w 482853"/>
                <a:gd name="connsiteY5-114" fmla="*/ 315717 h 357883"/>
                <a:gd name="connsiteX6-115" fmla="*/ 355405 w 482853"/>
                <a:gd name="connsiteY6-116" fmla="*/ 251198 h 357883"/>
                <a:gd name="connsiteX7-117" fmla="*/ 315648 w 482853"/>
                <a:gd name="connsiteY7-118" fmla="*/ 105931 h 357883"/>
                <a:gd name="connsiteX8-119" fmla="*/ 174498 w 482853"/>
                <a:gd name="connsiteY8-120" fmla="*/ 110272 h 357883"/>
                <a:gd name="connsiteX9-121" fmla="*/ 162676 w 482853"/>
                <a:gd name="connsiteY9-122" fmla="*/ 258589 h 357883"/>
                <a:gd name="connsiteX10-123" fmla="*/ 156570 w 482853"/>
                <a:gd name="connsiteY10-124" fmla="*/ 346185 h 357883"/>
                <a:gd name="connsiteX11-125" fmla="*/ 78600 w 482853"/>
                <a:gd name="connsiteY11-126" fmla="*/ 326296 h 357883"/>
                <a:gd name="connsiteX0-127" fmla="*/ 78600 w 482853"/>
                <a:gd name="connsiteY0-128" fmla="*/ 326296 h 357883"/>
                <a:gd name="connsiteX1-129" fmla="*/ 98099 w 482853"/>
                <a:gd name="connsiteY1-130" fmla="*/ 34612 h 357883"/>
                <a:gd name="connsiteX2-131" fmla="*/ 381727 w 482853"/>
                <a:gd name="connsiteY2-132" fmla="*/ 22223 h 357883"/>
                <a:gd name="connsiteX3-133" fmla="*/ 482310 w 482853"/>
                <a:gd name="connsiteY3-134" fmla="*/ 199034 h 357883"/>
                <a:gd name="connsiteX4-135" fmla="*/ 420858 w 482853"/>
                <a:gd name="connsiteY4-136" fmla="*/ 339099 h 357883"/>
                <a:gd name="connsiteX5-137" fmla="*/ 372777 w 482853"/>
                <a:gd name="connsiteY5-138" fmla="*/ 315717 h 357883"/>
                <a:gd name="connsiteX6-139" fmla="*/ 350642 w 482853"/>
                <a:gd name="connsiteY6-140" fmla="*/ 253579 h 357883"/>
                <a:gd name="connsiteX7-141" fmla="*/ 315648 w 482853"/>
                <a:gd name="connsiteY7-142" fmla="*/ 105931 h 357883"/>
                <a:gd name="connsiteX8-143" fmla="*/ 174498 w 482853"/>
                <a:gd name="connsiteY8-144" fmla="*/ 110272 h 357883"/>
                <a:gd name="connsiteX9-145" fmla="*/ 162676 w 482853"/>
                <a:gd name="connsiteY9-146" fmla="*/ 258589 h 357883"/>
                <a:gd name="connsiteX10-147" fmla="*/ 156570 w 482853"/>
                <a:gd name="connsiteY10-148" fmla="*/ 346185 h 357883"/>
                <a:gd name="connsiteX11-149" fmla="*/ 78600 w 482853"/>
                <a:gd name="connsiteY11-150" fmla="*/ 326296 h 357883"/>
                <a:gd name="connsiteX0-151" fmla="*/ 78600 w 482853"/>
                <a:gd name="connsiteY0-152" fmla="*/ 326296 h 357883"/>
                <a:gd name="connsiteX1-153" fmla="*/ 98099 w 482853"/>
                <a:gd name="connsiteY1-154" fmla="*/ 34612 h 357883"/>
                <a:gd name="connsiteX2-155" fmla="*/ 381727 w 482853"/>
                <a:gd name="connsiteY2-156" fmla="*/ 22223 h 357883"/>
                <a:gd name="connsiteX3-157" fmla="*/ 482310 w 482853"/>
                <a:gd name="connsiteY3-158" fmla="*/ 199034 h 357883"/>
                <a:gd name="connsiteX4-159" fmla="*/ 420858 w 482853"/>
                <a:gd name="connsiteY4-160" fmla="*/ 339099 h 357883"/>
                <a:gd name="connsiteX5-161" fmla="*/ 372777 w 482853"/>
                <a:gd name="connsiteY5-162" fmla="*/ 315717 h 357883"/>
                <a:gd name="connsiteX6-163" fmla="*/ 350642 w 482853"/>
                <a:gd name="connsiteY6-164" fmla="*/ 253579 h 357883"/>
                <a:gd name="connsiteX7-165" fmla="*/ 315648 w 482853"/>
                <a:gd name="connsiteY7-166" fmla="*/ 105931 h 357883"/>
                <a:gd name="connsiteX8-167" fmla="*/ 174498 w 482853"/>
                <a:gd name="connsiteY8-168" fmla="*/ 110272 h 357883"/>
                <a:gd name="connsiteX9-169" fmla="*/ 172201 w 482853"/>
                <a:gd name="connsiteY9-170" fmla="*/ 260971 h 357883"/>
                <a:gd name="connsiteX10-171" fmla="*/ 156570 w 482853"/>
                <a:gd name="connsiteY10-172" fmla="*/ 346185 h 357883"/>
                <a:gd name="connsiteX11-173" fmla="*/ 78600 w 482853"/>
                <a:gd name="connsiteY11-174" fmla="*/ 326296 h 357883"/>
                <a:gd name="connsiteX0-175" fmla="*/ 86886 w 412558"/>
                <a:gd name="connsiteY0-176" fmla="*/ 360065 h 360696"/>
                <a:gd name="connsiteX1-177" fmla="*/ 27804 w 412558"/>
                <a:gd name="connsiteY1-178" fmla="*/ 37425 h 360696"/>
                <a:gd name="connsiteX2-179" fmla="*/ 311432 w 412558"/>
                <a:gd name="connsiteY2-180" fmla="*/ 25036 h 360696"/>
                <a:gd name="connsiteX3-181" fmla="*/ 412015 w 412558"/>
                <a:gd name="connsiteY3-182" fmla="*/ 201847 h 360696"/>
                <a:gd name="connsiteX4-183" fmla="*/ 350563 w 412558"/>
                <a:gd name="connsiteY4-184" fmla="*/ 341912 h 360696"/>
                <a:gd name="connsiteX5-185" fmla="*/ 302482 w 412558"/>
                <a:gd name="connsiteY5-186" fmla="*/ 318530 h 360696"/>
                <a:gd name="connsiteX6-187" fmla="*/ 280347 w 412558"/>
                <a:gd name="connsiteY6-188" fmla="*/ 256392 h 360696"/>
                <a:gd name="connsiteX7-189" fmla="*/ 245353 w 412558"/>
                <a:gd name="connsiteY7-190" fmla="*/ 108744 h 360696"/>
                <a:gd name="connsiteX8-191" fmla="*/ 104203 w 412558"/>
                <a:gd name="connsiteY8-192" fmla="*/ 113085 h 360696"/>
                <a:gd name="connsiteX9-193" fmla="*/ 101906 w 412558"/>
                <a:gd name="connsiteY9-194" fmla="*/ 263784 h 360696"/>
                <a:gd name="connsiteX10-195" fmla="*/ 86275 w 412558"/>
                <a:gd name="connsiteY10-196" fmla="*/ 348998 h 360696"/>
                <a:gd name="connsiteX11-197" fmla="*/ 86886 w 412558"/>
                <a:gd name="connsiteY11-198" fmla="*/ 360065 h 360696"/>
                <a:gd name="connsiteX0-199" fmla="*/ 125305 w 450977"/>
                <a:gd name="connsiteY0-200" fmla="*/ 353326 h 353957"/>
                <a:gd name="connsiteX1-201" fmla="*/ 2758 w 450977"/>
                <a:gd name="connsiteY1-202" fmla="*/ 240352 h 353957"/>
                <a:gd name="connsiteX2-203" fmla="*/ 66223 w 450977"/>
                <a:gd name="connsiteY2-204" fmla="*/ 30686 h 353957"/>
                <a:gd name="connsiteX3-205" fmla="*/ 349851 w 450977"/>
                <a:gd name="connsiteY3-206" fmla="*/ 18297 h 353957"/>
                <a:gd name="connsiteX4-207" fmla="*/ 450434 w 450977"/>
                <a:gd name="connsiteY4-208" fmla="*/ 195108 h 353957"/>
                <a:gd name="connsiteX5-209" fmla="*/ 388982 w 450977"/>
                <a:gd name="connsiteY5-210" fmla="*/ 335173 h 353957"/>
                <a:gd name="connsiteX6-211" fmla="*/ 340901 w 450977"/>
                <a:gd name="connsiteY6-212" fmla="*/ 311791 h 353957"/>
                <a:gd name="connsiteX7-213" fmla="*/ 318766 w 450977"/>
                <a:gd name="connsiteY7-214" fmla="*/ 249653 h 353957"/>
                <a:gd name="connsiteX8-215" fmla="*/ 283772 w 450977"/>
                <a:gd name="connsiteY8-216" fmla="*/ 102005 h 353957"/>
                <a:gd name="connsiteX9-217" fmla="*/ 142622 w 450977"/>
                <a:gd name="connsiteY9-218" fmla="*/ 106346 h 353957"/>
                <a:gd name="connsiteX10-219" fmla="*/ 140325 w 450977"/>
                <a:gd name="connsiteY10-220" fmla="*/ 257045 h 353957"/>
                <a:gd name="connsiteX11-221" fmla="*/ 124694 w 450977"/>
                <a:gd name="connsiteY11-222" fmla="*/ 342259 h 353957"/>
                <a:gd name="connsiteX12" fmla="*/ 125305 w 450977"/>
                <a:gd name="connsiteY12" fmla="*/ 353326 h 353957"/>
                <a:gd name="connsiteX0-223" fmla="*/ 120942 w 446614"/>
                <a:gd name="connsiteY0-224" fmla="*/ 352687 h 353318"/>
                <a:gd name="connsiteX1-225" fmla="*/ 3157 w 446614"/>
                <a:gd name="connsiteY1-226" fmla="*/ 227807 h 353318"/>
                <a:gd name="connsiteX2-227" fmla="*/ 61860 w 446614"/>
                <a:gd name="connsiteY2-228" fmla="*/ 30047 h 353318"/>
                <a:gd name="connsiteX3-229" fmla="*/ 345488 w 446614"/>
                <a:gd name="connsiteY3-230" fmla="*/ 17658 h 353318"/>
                <a:gd name="connsiteX4-231" fmla="*/ 446071 w 446614"/>
                <a:gd name="connsiteY4-232" fmla="*/ 194469 h 353318"/>
                <a:gd name="connsiteX5-233" fmla="*/ 384619 w 446614"/>
                <a:gd name="connsiteY5-234" fmla="*/ 334534 h 353318"/>
                <a:gd name="connsiteX6-235" fmla="*/ 336538 w 446614"/>
                <a:gd name="connsiteY6-236" fmla="*/ 311152 h 353318"/>
                <a:gd name="connsiteX7-237" fmla="*/ 314403 w 446614"/>
                <a:gd name="connsiteY7-238" fmla="*/ 249014 h 353318"/>
                <a:gd name="connsiteX8-239" fmla="*/ 279409 w 446614"/>
                <a:gd name="connsiteY8-240" fmla="*/ 101366 h 353318"/>
                <a:gd name="connsiteX9-241" fmla="*/ 138259 w 446614"/>
                <a:gd name="connsiteY9-242" fmla="*/ 105707 h 353318"/>
                <a:gd name="connsiteX10-243" fmla="*/ 135962 w 446614"/>
                <a:gd name="connsiteY10-244" fmla="*/ 256406 h 353318"/>
                <a:gd name="connsiteX11-245" fmla="*/ 120331 w 446614"/>
                <a:gd name="connsiteY11-246" fmla="*/ 341620 h 353318"/>
                <a:gd name="connsiteX12-247" fmla="*/ 120942 w 446614"/>
                <a:gd name="connsiteY12-248" fmla="*/ 352687 h 353318"/>
                <a:gd name="connsiteX0-249" fmla="*/ 120942 w 446614"/>
                <a:gd name="connsiteY0-250" fmla="*/ 352687 h 353318"/>
                <a:gd name="connsiteX1-251" fmla="*/ 3157 w 446614"/>
                <a:gd name="connsiteY1-252" fmla="*/ 227807 h 353318"/>
                <a:gd name="connsiteX2-253" fmla="*/ 61860 w 446614"/>
                <a:gd name="connsiteY2-254" fmla="*/ 30047 h 353318"/>
                <a:gd name="connsiteX3-255" fmla="*/ 345488 w 446614"/>
                <a:gd name="connsiteY3-256" fmla="*/ 17658 h 353318"/>
                <a:gd name="connsiteX4-257" fmla="*/ 446071 w 446614"/>
                <a:gd name="connsiteY4-258" fmla="*/ 194469 h 353318"/>
                <a:gd name="connsiteX5-259" fmla="*/ 384619 w 446614"/>
                <a:gd name="connsiteY5-260" fmla="*/ 334534 h 353318"/>
                <a:gd name="connsiteX6-261" fmla="*/ 336538 w 446614"/>
                <a:gd name="connsiteY6-262" fmla="*/ 311152 h 353318"/>
                <a:gd name="connsiteX7-263" fmla="*/ 314403 w 446614"/>
                <a:gd name="connsiteY7-264" fmla="*/ 249014 h 353318"/>
                <a:gd name="connsiteX8-265" fmla="*/ 279409 w 446614"/>
                <a:gd name="connsiteY8-266" fmla="*/ 101366 h 353318"/>
                <a:gd name="connsiteX9-267" fmla="*/ 138259 w 446614"/>
                <a:gd name="connsiteY9-268" fmla="*/ 105707 h 353318"/>
                <a:gd name="connsiteX10-269" fmla="*/ 135962 w 446614"/>
                <a:gd name="connsiteY10-270" fmla="*/ 256406 h 353318"/>
                <a:gd name="connsiteX11-271" fmla="*/ 120331 w 446614"/>
                <a:gd name="connsiteY11-272" fmla="*/ 341620 h 353318"/>
                <a:gd name="connsiteX12-273" fmla="*/ 120942 w 446614"/>
                <a:gd name="connsiteY12-274" fmla="*/ 352687 h 3533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37" y="connsiteY9-38"/>
                </a:cxn>
                <a:cxn ang="0">
                  <a:pos x="connsiteX10-79" y="connsiteY10-80"/>
                </a:cxn>
                <a:cxn ang="0">
                  <a:pos x="connsiteX11-125" y="connsiteY11-126"/>
                </a:cxn>
                <a:cxn ang="0">
                  <a:pos x="connsiteX12-247" y="connsiteY12-248"/>
                </a:cxn>
              </a:cxnLst>
              <a:rect l="l" t="t" r="r" b="b"/>
              <a:pathLst>
                <a:path w="446614" h="353318">
                  <a:moveTo>
                    <a:pt x="120942" y="352687"/>
                  </a:moveTo>
                  <a:cubicBezTo>
                    <a:pt x="107366" y="330543"/>
                    <a:pt x="17766" y="269674"/>
                    <a:pt x="3157" y="227807"/>
                  </a:cubicBezTo>
                  <a:cubicBezTo>
                    <a:pt x="-6690" y="174034"/>
                    <a:pt x="4805" y="65072"/>
                    <a:pt x="61860" y="30047"/>
                  </a:cubicBezTo>
                  <a:cubicBezTo>
                    <a:pt x="118915" y="-4978"/>
                    <a:pt x="281453" y="-9746"/>
                    <a:pt x="345488" y="17658"/>
                  </a:cubicBezTo>
                  <a:cubicBezTo>
                    <a:pt x="409523" y="45062"/>
                    <a:pt x="449074" y="144037"/>
                    <a:pt x="446071" y="194469"/>
                  </a:cubicBezTo>
                  <a:cubicBezTo>
                    <a:pt x="452593" y="247282"/>
                    <a:pt x="398509" y="310324"/>
                    <a:pt x="384619" y="334534"/>
                  </a:cubicBezTo>
                  <a:cubicBezTo>
                    <a:pt x="390270" y="384243"/>
                    <a:pt x="351812" y="320643"/>
                    <a:pt x="336538" y="311152"/>
                  </a:cubicBezTo>
                  <a:cubicBezTo>
                    <a:pt x="321264" y="301661"/>
                    <a:pt x="331068" y="284772"/>
                    <a:pt x="314403" y="249014"/>
                  </a:cubicBezTo>
                  <a:cubicBezTo>
                    <a:pt x="389373" y="205557"/>
                    <a:pt x="308766" y="125251"/>
                    <a:pt x="279409" y="101366"/>
                  </a:cubicBezTo>
                  <a:cubicBezTo>
                    <a:pt x="250052" y="77481"/>
                    <a:pt x="181108" y="90123"/>
                    <a:pt x="138259" y="105707"/>
                  </a:cubicBezTo>
                  <a:cubicBezTo>
                    <a:pt x="47749" y="138625"/>
                    <a:pt x="51101" y="218453"/>
                    <a:pt x="135962" y="256406"/>
                  </a:cubicBezTo>
                  <a:cubicBezTo>
                    <a:pt x="120900" y="267369"/>
                    <a:pt x="135393" y="330657"/>
                    <a:pt x="120331" y="341620"/>
                  </a:cubicBezTo>
                  <a:cubicBezTo>
                    <a:pt x="107367" y="353226"/>
                    <a:pt x="133906" y="341081"/>
                    <a:pt x="120942" y="352687"/>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56" name="流程图: 接点 55"/>
            <p:cNvSpPr/>
            <p:nvPr/>
          </p:nvSpPr>
          <p:spPr>
            <a:xfrm>
              <a:off x="15071" y="709"/>
              <a:ext cx="454" cy="454"/>
            </a:xfrm>
            <a:prstGeom prst="flowChartConnector">
              <a:avLst/>
            </a:prstGeom>
            <a:solidFill>
              <a:srgbClr val="00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57" name="空心弧 18"/>
            <p:cNvSpPr/>
            <p:nvPr/>
          </p:nvSpPr>
          <p:spPr>
            <a:xfrm rot="5400000">
              <a:off x="15031" y="284"/>
              <a:ext cx="703" cy="556"/>
            </a:xfrm>
            <a:custGeom>
              <a:avLst/>
              <a:gdLst>
                <a:gd name="connsiteX0" fmla="*/ 78598 w 503582"/>
                <a:gd name="connsiteY0" fmla="*/ 331635 h 384313"/>
                <a:gd name="connsiteX1" fmla="*/ 98097 w 503582"/>
                <a:gd name="connsiteY1" fmla="*/ 39951 h 384313"/>
                <a:gd name="connsiteX2" fmla="*/ 381725 w 503582"/>
                <a:gd name="connsiteY2" fmla="*/ 27562 h 384313"/>
                <a:gd name="connsiteX3" fmla="*/ 447048 w 503582"/>
                <a:gd name="connsiteY3" fmla="*/ 313482 h 384313"/>
                <a:gd name="connsiteX4" fmla="*/ 355403 w 503582"/>
                <a:gd name="connsiteY4" fmla="*/ 256537 h 384313"/>
                <a:gd name="connsiteX5" fmla="*/ 315646 w 503582"/>
                <a:gd name="connsiteY5" fmla="*/ 111270 h 384313"/>
                <a:gd name="connsiteX6" fmla="*/ 174496 w 503582"/>
                <a:gd name="connsiteY6" fmla="*/ 115611 h 384313"/>
                <a:gd name="connsiteX7" fmla="*/ 162674 w 503582"/>
                <a:gd name="connsiteY7" fmla="*/ 263928 h 384313"/>
                <a:gd name="connsiteX8" fmla="*/ 78598 w 503582"/>
                <a:gd name="connsiteY8" fmla="*/ 331635 h 384313"/>
                <a:gd name="connsiteX0-1" fmla="*/ 78600 w 503614"/>
                <a:gd name="connsiteY0-2" fmla="*/ 331635 h 353527"/>
                <a:gd name="connsiteX1-3" fmla="*/ 98099 w 503614"/>
                <a:gd name="connsiteY1-4" fmla="*/ 39951 h 353527"/>
                <a:gd name="connsiteX2-5" fmla="*/ 381727 w 503614"/>
                <a:gd name="connsiteY2-6" fmla="*/ 27562 h 353527"/>
                <a:gd name="connsiteX3-7" fmla="*/ 447050 w 503614"/>
                <a:gd name="connsiteY3-8" fmla="*/ 313482 h 353527"/>
                <a:gd name="connsiteX4-9" fmla="*/ 355405 w 503614"/>
                <a:gd name="connsiteY4-10" fmla="*/ 256537 h 353527"/>
                <a:gd name="connsiteX5-11" fmla="*/ 315648 w 503614"/>
                <a:gd name="connsiteY5-12" fmla="*/ 111270 h 353527"/>
                <a:gd name="connsiteX6-13" fmla="*/ 174498 w 503614"/>
                <a:gd name="connsiteY6-14" fmla="*/ 115611 h 353527"/>
                <a:gd name="connsiteX7-15" fmla="*/ 162676 w 503614"/>
                <a:gd name="connsiteY7-16" fmla="*/ 263928 h 353527"/>
                <a:gd name="connsiteX8-17" fmla="*/ 156570 w 503614"/>
                <a:gd name="connsiteY8-18" fmla="*/ 351524 h 353527"/>
                <a:gd name="connsiteX9" fmla="*/ 78600 w 503614"/>
                <a:gd name="connsiteY9" fmla="*/ 331635 h 353527"/>
                <a:gd name="connsiteX0-19" fmla="*/ 78600 w 503614"/>
                <a:gd name="connsiteY0-20" fmla="*/ 331635 h 353527"/>
                <a:gd name="connsiteX1-21" fmla="*/ 98099 w 503614"/>
                <a:gd name="connsiteY1-22" fmla="*/ 39951 h 353527"/>
                <a:gd name="connsiteX2-23" fmla="*/ 381727 w 503614"/>
                <a:gd name="connsiteY2-24" fmla="*/ 27562 h 353527"/>
                <a:gd name="connsiteX3-25" fmla="*/ 447050 w 503614"/>
                <a:gd name="connsiteY3-26" fmla="*/ 313482 h 353527"/>
                <a:gd name="connsiteX4-27" fmla="*/ 355405 w 503614"/>
                <a:gd name="connsiteY4-28" fmla="*/ 256537 h 353527"/>
                <a:gd name="connsiteX5-29" fmla="*/ 315648 w 503614"/>
                <a:gd name="connsiteY5-30" fmla="*/ 111270 h 353527"/>
                <a:gd name="connsiteX6-31" fmla="*/ 174498 w 503614"/>
                <a:gd name="connsiteY6-32" fmla="*/ 115611 h 353527"/>
                <a:gd name="connsiteX7-33" fmla="*/ 162676 w 503614"/>
                <a:gd name="connsiteY7-34" fmla="*/ 263928 h 353527"/>
                <a:gd name="connsiteX8-35" fmla="*/ 156570 w 503614"/>
                <a:gd name="connsiteY8-36" fmla="*/ 351524 h 353527"/>
                <a:gd name="connsiteX9-37" fmla="*/ 78600 w 503614"/>
                <a:gd name="connsiteY9-38" fmla="*/ 331635 h 353527"/>
                <a:gd name="connsiteX0-39" fmla="*/ 78600 w 503614"/>
                <a:gd name="connsiteY0-40" fmla="*/ 331635 h 353527"/>
                <a:gd name="connsiteX1-41" fmla="*/ 98099 w 503614"/>
                <a:gd name="connsiteY1-42" fmla="*/ 39951 h 353527"/>
                <a:gd name="connsiteX2-43" fmla="*/ 381727 w 503614"/>
                <a:gd name="connsiteY2-44" fmla="*/ 27562 h 353527"/>
                <a:gd name="connsiteX3-45" fmla="*/ 447050 w 503614"/>
                <a:gd name="connsiteY3-46" fmla="*/ 313482 h 353527"/>
                <a:gd name="connsiteX4-47" fmla="*/ 372777 w 503614"/>
                <a:gd name="connsiteY4-48" fmla="*/ 321056 h 353527"/>
                <a:gd name="connsiteX5-49" fmla="*/ 355405 w 503614"/>
                <a:gd name="connsiteY5-50" fmla="*/ 256537 h 353527"/>
                <a:gd name="connsiteX6-51" fmla="*/ 315648 w 503614"/>
                <a:gd name="connsiteY6-52" fmla="*/ 111270 h 353527"/>
                <a:gd name="connsiteX7-53" fmla="*/ 174498 w 503614"/>
                <a:gd name="connsiteY7-54" fmla="*/ 115611 h 353527"/>
                <a:gd name="connsiteX8-55" fmla="*/ 162676 w 503614"/>
                <a:gd name="connsiteY8-56" fmla="*/ 263928 h 353527"/>
                <a:gd name="connsiteX9-57" fmla="*/ 156570 w 503614"/>
                <a:gd name="connsiteY9-58" fmla="*/ 351524 h 353527"/>
                <a:gd name="connsiteX10" fmla="*/ 78600 w 503614"/>
                <a:gd name="connsiteY10" fmla="*/ 331635 h 353527"/>
                <a:gd name="connsiteX0-59" fmla="*/ 78600 w 465644"/>
                <a:gd name="connsiteY0-60" fmla="*/ 335721 h 367308"/>
                <a:gd name="connsiteX1-61" fmla="*/ 98099 w 465644"/>
                <a:gd name="connsiteY1-62" fmla="*/ 44037 h 367308"/>
                <a:gd name="connsiteX2-63" fmla="*/ 381727 w 465644"/>
                <a:gd name="connsiteY2-64" fmla="*/ 31648 h 367308"/>
                <a:gd name="connsiteX3-65" fmla="*/ 420858 w 465644"/>
                <a:gd name="connsiteY3-66" fmla="*/ 348524 h 367308"/>
                <a:gd name="connsiteX4-67" fmla="*/ 372777 w 465644"/>
                <a:gd name="connsiteY4-68" fmla="*/ 325142 h 367308"/>
                <a:gd name="connsiteX5-69" fmla="*/ 355405 w 465644"/>
                <a:gd name="connsiteY5-70" fmla="*/ 260623 h 367308"/>
                <a:gd name="connsiteX6-71" fmla="*/ 315648 w 465644"/>
                <a:gd name="connsiteY6-72" fmla="*/ 115356 h 367308"/>
                <a:gd name="connsiteX7-73" fmla="*/ 174498 w 465644"/>
                <a:gd name="connsiteY7-74" fmla="*/ 119697 h 367308"/>
                <a:gd name="connsiteX8-75" fmla="*/ 162676 w 465644"/>
                <a:gd name="connsiteY8-76" fmla="*/ 268014 h 367308"/>
                <a:gd name="connsiteX9-77" fmla="*/ 156570 w 465644"/>
                <a:gd name="connsiteY9-78" fmla="*/ 355610 h 367308"/>
                <a:gd name="connsiteX10-79" fmla="*/ 78600 w 465644"/>
                <a:gd name="connsiteY10-80" fmla="*/ 335721 h 367308"/>
                <a:gd name="connsiteX0-81" fmla="*/ 78600 w 482853"/>
                <a:gd name="connsiteY0-82" fmla="*/ 326296 h 357883"/>
                <a:gd name="connsiteX1-83" fmla="*/ 98099 w 482853"/>
                <a:gd name="connsiteY1-84" fmla="*/ 34612 h 357883"/>
                <a:gd name="connsiteX2-85" fmla="*/ 381727 w 482853"/>
                <a:gd name="connsiteY2-86" fmla="*/ 22223 h 357883"/>
                <a:gd name="connsiteX3-87" fmla="*/ 482310 w 482853"/>
                <a:gd name="connsiteY3-88" fmla="*/ 199034 h 357883"/>
                <a:gd name="connsiteX4-89" fmla="*/ 420858 w 482853"/>
                <a:gd name="connsiteY4-90" fmla="*/ 339099 h 357883"/>
                <a:gd name="connsiteX5-91" fmla="*/ 372777 w 482853"/>
                <a:gd name="connsiteY5-92" fmla="*/ 315717 h 357883"/>
                <a:gd name="connsiteX6-93" fmla="*/ 355405 w 482853"/>
                <a:gd name="connsiteY6-94" fmla="*/ 251198 h 357883"/>
                <a:gd name="connsiteX7-95" fmla="*/ 315648 w 482853"/>
                <a:gd name="connsiteY7-96" fmla="*/ 105931 h 357883"/>
                <a:gd name="connsiteX8-97" fmla="*/ 174498 w 482853"/>
                <a:gd name="connsiteY8-98" fmla="*/ 110272 h 357883"/>
                <a:gd name="connsiteX9-99" fmla="*/ 162676 w 482853"/>
                <a:gd name="connsiteY9-100" fmla="*/ 258589 h 357883"/>
                <a:gd name="connsiteX10-101" fmla="*/ 156570 w 482853"/>
                <a:gd name="connsiteY10-102" fmla="*/ 346185 h 357883"/>
                <a:gd name="connsiteX11" fmla="*/ 78600 w 482853"/>
                <a:gd name="connsiteY11" fmla="*/ 326296 h 357883"/>
                <a:gd name="connsiteX0-103" fmla="*/ 78600 w 482853"/>
                <a:gd name="connsiteY0-104" fmla="*/ 326296 h 357883"/>
                <a:gd name="connsiteX1-105" fmla="*/ 98099 w 482853"/>
                <a:gd name="connsiteY1-106" fmla="*/ 34612 h 357883"/>
                <a:gd name="connsiteX2-107" fmla="*/ 381727 w 482853"/>
                <a:gd name="connsiteY2-108" fmla="*/ 22223 h 357883"/>
                <a:gd name="connsiteX3-109" fmla="*/ 482310 w 482853"/>
                <a:gd name="connsiteY3-110" fmla="*/ 199034 h 357883"/>
                <a:gd name="connsiteX4-111" fmla="*/ 420858 w 482853"/>
                <a:gd name="connsiteY4-112" fmla="*/ 339099 h 357883"/>
                <a:gd name="connsiteX5-113" fmla="*/ 372777 w 482853"/>
                <a:gd name="connsiteY5-114" fmla="*/ 315717 h 357883"/>
                <a:gd name="connsiteX6-115" fmla="*/ 355405 w 482853"/>
                <a:gd name="connsiteY6-116" fmla="*/ 251198 h 357883"/>
                <a:gd name="connsiteX7-117" fmla="*/ 315648 w 482853"/>
                <a:gd name="connsiteY7-118" fmla="*/ 105931 h 357883"/>
                <a:gd name="connsiteX8-119" fmla="*/ 174498 w 482853"/>
                <a:gd name="connsiteY8-120" fmla="*/ 110272 h 357883"/>
                <a:gd name="connsiteX9-121" fmla="*/ 162676 w 482853"/>
                <a:gd name="connsiteY9-122" fmla="*/ 258589 h 357883"/>
                <a:gd name="connsiteX10-123" fmla="*/ 156570 w 482853"/>
                <a:gd name="connsiteY10-124" fmla="*/ 346185 h 357883"/>
                <a:gd name="connsiteX11-125" fmla="*/ 78600 w 482853"/>
                <a:gd name="connsiteY11-126" fmla="*/ 326296 h 357883"/>
                <a:gd name="connsiteX0-127" fmla="*/ 78600 w 482853"/>
                <a:gd name="connsiteY0-128" fmla="*/ 326296 h 357883"/>
                <a:gd name="connsiteX1-129" fmla="*/ 98099 w 482853"/>
                <a:gd name="connsiteY1-130" fmla="*/ 34612 h 357883"/>
                <a:gd name="connsiteX2-131" fmla="*/ 381727 w 482853"/>
                <a:gd name="connsiteY2-132" fmla="*/ 22223 h 357883"/>
                <a:gd name="connsiteX3-133" fmla="*/ 482310 w 482853"/>
                <a:gd name="connsiteY3-134" fmla="*/ 199034 h 357883"/>
                <a:gd name="connsiteX4-135" fmla="*/ 420858 w 482853"/>
                <a:gd name="connsiteY4-136" fmla="*/ 339099 h 357883"/>
                <a:gd name="connsiteX5-137" fmla="*/ 372777 w 482853"/>
                <a:gd name="connsiteY5-138" fmla="*/ 315717 h 357883"/>
                <a:gd name="connsiteX6-139" fmla="*/ 350642 w 482853"/>
                <a:gd name="connsiteY6-140" fmla="*/ 253579 h 357883"/>
                <a:gd name="connsiteX7-141" fmla="*/ 315648 w 482853"/>
                <a:gd name="connsiteY7-142" fmla="*/ 105931 h 357883"/>
                <a:gd name="connsiteX8-143" fmla="*/ 174498 w 482853"/>
                <a:gd name="connsiteY8-144" fmla="*/ 110272 h 357883"/>
                <a:gd name="connsiteX9-145" fmla="*/ 162676 w 482853"/>
                <a:gd name="connsiteY9-146" fmla="*/ 258589 h 357883"/>
                <a:gd name="connsiteX10-147" fmla="*/ 156570 w 482853"/>
                <a:gd name="connsiteY10-148" fmla="*/ 346185 h 357883"/>
                <a:gd name="connsiteX11-149" fmla="*/ 78600 w 482853"/>
                <a:gd name="connsiteY11-150" fmla="*/ 326296 h 357883"/>
                <a:gd name="connsiteX0-151" fmla="*/ 78600 w 482853"/>
                <a:gd name="connsiteY0-152" fmla="*/ 326296 h 357883"/>
                <a:gd name="connsiteX1-153" fmla="*/ 98099 w 482853"/>
                <a:gd name="connsiteY1-154" fmla="*/ 34612 h 357883"/>
                <a:gd name="connsiteX2-155" fmla="*/ 381727 w 482853"/>
                <a:gd name="connsiteY2-156" fmla="*/ 22223 h 357883"/>
                <a:gd name="connsiteX3-157" fmla="*/ 482310 w 482853"/>
                <a:gd name="connsiteY3-158" fmla="*/ 199034 h 357883"/>
                <a:gd name="connsiteX4-159" fmla="*/ 420858 w 482853"/>
                <a:gd name="connsiteY4-160" fmla="*/ 339099 h 357883"/>
                <a:gd name="connsiteX5-161" fmla="*/ 372777 w 482853"/>
                <a:gd name="connsiteY5-162" fmla="*/ 315717 h 357883"/>
                <a:gd name="connsiteX6-163" fmla="*/ 350642 w 482853"/>
                <a:gd name="connsiteY6-164" fmla="*/ 253579 h 357883"/>
                <a:gd name="connsiteX7-165" fmla="*/ 315648 w 482853"/>
                <a:gd name="connsiteY7-166" fmla="*/ 105931 h 357883"/>
                <a:gd name="connsiteX8-167" fmla="*/ 174498 w 482853"/>
                <a:gd name="connsiteY8-168" fmla="*/ 110272 h 357883"/>
                <a:gd name="connsiteX9-169" fmla="*/ 172201 w 482853"/>
                <a:gd name="connsiteY9-170" fmla="*/ 260971 h 357883"/>
                <a:gd name="connsiteX10-171" fmla="*/ 156570 w 482853"/>
                <a:gd name="connsiteY10-172" fmla="*/ 346185 h 357883"/>
                <a:gd name="connsiteX11-173" fmla="*/ 78600 w 482853"/>
                <a:gd name="connsiteY11-174" fmla="*/ 326296 h 357883"/>
                <a:gd name="connsiteX0-175" fmla="*/ 86886 w 412558"/>
                <a:gd name="connsiteY0-176" fmla="*/ 360065 h 360696"/>
                <a:gd name="connsiteX1-177" fmla="*/ 27804 w 412558"/>
                <a:gd name="connsiteY1-178" fmla="*/ 37425 h 360696"/>
                <a:gd name="connsiteX2-179" fmla="*/ 311432 w 412558"/>
                <a:gd name="connsiteY2-180" fmla="*/ 25036 h 360696"/>
                <a:gd name="connsiteX3-181" fmla="*/ 412015 w 412558"/>
                <a:gd name="connsiteY3-182" fmla="*/ 201847 h 360696"/>
                <a:gd name="connsiteX4-183" fmla="*/ 350563 w 412558"/>
                <a:gd name="connsiteY4-184" fmla="*/ 341912 h 360696"/>
                <a:gd name="connsiteX5-185" fmla="*/ 302482 w 412558"/>
                <a:gd name="connsiteY5-186" fmla="*/ 318530 h 360696"/>
                <a:gd name="connsiteX6-187" fmla="*/ 280347 w 412558"/>
                <a:gd name="connsiteY6-188" fmla="*/ 256392 h 360696"/>
                <a:gd name="connsiteX7-189" fmla="*/ 245353 w 412558"/>
                <a:gd name="connsiteY7-190" fmla="*/ 108744 h 360696"/>
                <a:gd name="connsiteX8-191" fmla="*/ 104203 w 412558"/>
                <a:gd name="connsiteY8-192" fmla="*/ 113085 h 360696"/>
                <a:gd name="connsiteX9-193" fmla="*/ 101906 w 412558"/>
                <a:gd name="connsiteY9-194" fmla="*/ 263784 h 360696"/>
                <a:gd name="connsiteX10-195" fmla="*/ 86275 w 412558"/>
                <a:gd name="connsiteY10-196" fmla="*/ 348998 h 360696"/>
                <a:gd name="connsiteX11-197" fmla="*/ 86886 w 412558"/>
                <a:gd name="connsiteY11-198" fmla="*/ 360065 h 360696"/>
                <a:gd name="connsiteX0-199" fmla="*/ 125305 w 450977"/>
                <a:gd name="connsiteY0-200" fmla="*/ 353326 h 353957"/>
                <a:gd name="connsiteX1-201" fmla="*/ 2758 w 450977"/>
                <a:gd name="connsiteY1-202" fmla="*/ 240352 h 353957"/>
                <a:gd name="connsiteX2-203" fmla="*/ 66223 w 450977"/>
                <a:gd name="connsiteY2-204" fmla="*/ 30686 h 353957"/>
                <a:gd name="connsiteX3-205" fmla="*/ 349851 w 450977"/>
                <a:gd name="connsiteY3-206" fmla="*/ 18297 h 353957"/>
                <a:gd name="connsiteX4-207" fmla="*/ 450434 w 450977"/>
                <a:gd name="connsiteY4-208" fmla="*/ 195108 h 353957"/>
                <a:gd name="connsiteX5-209" fmla="*/ 388982 w 450977"/>
                <a:gd name="connsiteY5-210" fmla="*/ 335173 h 353957"/>
                <a:gd name="connsiteX6-211" fmla="*/ 340901 w 450977"/>
                <a:gd name="connsiteY6-212" fmla="*/ 311791 h 353957"/>
                <a:gd name="connsiteX7-213" fmla="*/ 318766 w 450977"/>
                <a:gd name="connsiteY7-214" fmla="*/ 249653 h 353957"/>
                <a:gd name="connsiteX8-215" fmla="*/ 283772 w 450977"/>
                <a:gd name="connsiteY8-216" fmla="*/ 102005 h 353957"/>
                <a:gd name="connsiteX9-217" fmla="*/ 142622 w 450977"/>
                <a:gd name="connsiteY9-218" fmla="*/ 106346 h 353957"/>
                <a:gd name="connsiteX10-219" fmla="*/ 140325 w 450977"/>
                <a:gd name="connsiteY10-220" fmla="*/ 257045 h 353957"/>
                <a:gd name="connsiteX11-221" fmla="*/ 124694 w 450977"/>
                <a:gd name="connsiteY11-222" fmla="*/ 342259 h 353957"/>
                <a:gd name="connsiteX12" fmla="*/ 125305 w 450977"/>
                <a:gd name="connsiteY12" fmla="*/ 353326 h 353957"/>
                <a:gd name="connsiteX0-223" fmla="*/ 120942 w 446614"/>
                <a:gd name="connsiteY0-224" fmla="*/ 352687 h 353318"/>
                <a:gd name="connsiteX1-225" fmla="*/ 3157 w 446614"/>
                <a:gd name="connsiteY1-226" fmla="*/ 227807 h 353318"/>
                <a:gd name="connsiteX2-227" fmla="*/ 61860 w 446614"/>
                <a:gd name="connsiteY2-228" fmla="*/ 30047 h 353318"/>
                <a:gd name="connsiteX3-229" fmla="*/ 345488 w 446614"/>
                <a:gd name="connsiteY3-230" fmla="*/ 17658 h 353318"/>
                <a:gd name="connsiteX4-231" fmla="*/ 446071 w 446614"/>
                <a:gd name="connsiteY4-232" fmla="*/ 194469 h 353318"/>
                <a:gd name="connsiteX5-233" fmla="*/ 384619 w 446614"/>
                <a:gd name="connsiteY5-234" fmla="*/ 334534 h 353318"/>
                <a:gd name="connsiteX6-235" fmla="*/ 336538 w 446614"/>
                <a:gd name="connsiteY6-236" fmla="*/ 311152 h 353318"/>
                <a:gd name="connsiteX7-237" fmla="*/ 314403 w 446614"/>
                <a:gd name="connsiteY7-238" fmla="*/ 249014 h 353318"/>
                <a:gd name="connsiteX8-239" fmla="*/ 279409 w 446614"/>
                <a:gd name="connsiteY8-240" fmla="*/ 101366 h 353318"/>
                <a:gd name="connsiteX9-241" fmla="*/ 138259 w 446614"/>
                <a:gd name="connsiteY9-242" fmla="*/ 105707 h 353318"/>
                <a:gd name="connsiteX10-243" fmla="*/ 135962 w 446614"/>
                <a:gd name="connsiteY10-244" fmla="*/ 256406 h 353318"/>
                <a:gd name="connsiteX11-245" fmla="*/ 120331 w 446614"/>
                <a:gd name="connsiteY11-246" fmla="*/ 341620 h 353318"/>
                <a:gd name="connsiteX12-247" fmla="*/ 120942 w 446614"/>
                <a:gd name="connsiteY12-248" fmla="*/ 352687 h 353318"/>
                <a:gd name="connsiteX0-249" fmla="*/ 120942 w 446614"/>
                <a:gd name="connsiteY0-250" fmla="*/ 352687 h 353318"/>
                <a:gd name="connsiteX1-251" fmla="*/ 3157 w 446614"/>
                <a:gd name="connsiteY1-252" fmla="*/ 227807 h 353318"/>
                <a:gd name="connsiteX2-253" fmla="*/ 61860 w 446614"/>
                <a:gd name="connsiteY2-254" fmla="*/ 30047 h 353318"/>
                <a:gd name="connsiteX3-255" fmla="*/ 345488 w 446614"/>
                <a:gd name="connsiteY3-256" fmla="*/ 17658 h 353318"/>
                <a:gd name="connsiteX4-257" fmla="*/ 446071 w 446614"/>
                <a:gd name="connsiteY4-258" fmla="*/ 194469 h 353318"/>
                <a:gd name="connsiteX5-259" fmla="*/ 384619 w 446614"/>
                <a:gd name="connsiteY5-260" fmla="*/ 334534 h 353318"/>
                <a:gd name="connsiteX6-261" fmla="*/ 336538 w 446614"/>
                <a:gd name="connsiteY6-262" fmla="*/ 311152 h 353318"/>
                <a:gd name="connsiteX7-263" fmla="*/ 314403 w 446614"/>
                <a:gd name="connsiteY7-264" fmla="*/ 249014 h 353318"/>
                <a:gd name="connsiteX8-265" fmla="*/ 279409 w 446614"/>
                <a:gd name="connsiteY8-266" fmla="*/ 101366 h 353318"/>
                <a:gd name="connsiteX9-267" fmla="*/ 138259 w 446614"/>
                <a:gd name="connsiteY9-268" fmla="*/ 105707 h 353318"/>
                <a:gd name="connsiteX10-269" fmla="*/ 135962 w 446614"/>
                <a:gd name="connsiteY10-270" fmla="*/ 256406 h 353318"/>
                <a:gd name="connsiteX11-271" fmla="*/ 120331 w 446614"/>
                <a:gd name="connsiteY11-272" fmla="*/ 341620 h 353318"/>
                <a:gd name="connsiteX12-273" fmla="*/ 120942 w 446614"/>
                <a:gd name="connsiteY12-274" fmla="*/ 352687 h 3533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37" y="connsiteY9-38"/>
                </a:cxn>
                <a:cxn ang="0">
                  <a:pos x="connsiteX10-79" y="connsiteY10-80"/>
                </a:cxn>
                <a:cxn ang="0">
                  <a:pos x="connsiteX11-125" y="connsiteY11-126"/>
                </a:cxn>
                <a:cxn ang="0">
                  <a:pos x="connsiteX12-247" y="connsiteY12-248"/>
                </a:cxn>
              </a:cxnLst>
              <a:rect l="l" t="t" r="r" b="b"/>
              <a:pathLst>
                <a:path w="446614" h="353318">
                  <a:moveTo>
                    <a:pt x="120942" y="352687"/>
                  </a:moveTo>
                  <a:cubicBezTo>
                    <a:pt x="107366" y="330543"/>
                    <a:pt x="17766" y="269674"/>
                    <a:pt x="3157" y="227807"/>
                  </a:cubicBezTo>
                  <a:cubicBezTo>
                    <a:pt x="-6690" y="174034"/>
                    <a:pt x="4805" y="65072"/>
                    <a:pt x="61860" y="30047"/>
                  </a:cubicBezTo>
                  <a:cubicBezTo>
                    <a:pt x="118915" y="-4978"/>
                    <a:pt x="281453" y="-9746"/>
                    <a:pt x="345488" y="17658"/>
                  </a:cubicBezTo>
                  <a:cubicBezTo>
                    <a:pt x="409523" y="45062"/>
                    <a:pt x="449074" y="144037"/>
                    <a:pt x="446071" y="194469"/>
                  </a:cubicBezTo>
                  <a:cubicBezTo>
                    <a:pt x="452593" y="247282"/>
                    <a:pt x="398509" y="310324"/>
                    <a:pt x="384619" y="334534"/>
                  </a:cubicBezTo>
                  <a:cubicBezTo>
                    <a:pt x="390270" y="384243"/>
                    <a:pt x="351812" y="320643"/>
                    <a:pt x="336538" y="311152"/>
                  </a:cubicBezTo>
                  <a:cubicBezTo>
                    <a:pt x="321264" y="301661"/>
                    <a:pt x="331068" y="284772"/>
                    <a:pt x="314403" y="249014"/>
                  </a:cubicBezTo>
                  <a:cubicBezTo>
                    <a:pt x="389373" y="205557"/>
                    <a:pt x="308766" y="125251"/>
                    <a:pt x="279409" y="101366"/>
                  </a:cubicBezTo>
                  <a:cubicBezTo>
                    <a:pt x="250052" y="77481"/>
                    <a:pt x="181108" y="90123"/>
                    <a:pt x="138259" y="105707"/>
                  </a:cubicBezTo>
                  <a:cubicBezTo>
                    <a:pt x="47749" y="138625"/>
                    <a:pt x="51101" y="218453"/>
                    <a:pt x="135962" y="256406"/>
                  </a:cubicBezTo>
                  <a:cubicBezTo>
                    <a:pt x="120900" y="267369"/>
                    <a:pt x="135393" y="330657"/>
                    <a:pt x="120331" y="341620"/>
                  </a:cubicBezTo>
                  <a:cubicBezTo>
                    <a:pt x="107367" y="353226"/>
                    <a:pt x="133906" y="341081"/>
                    <a:pt x="120942" y="352687"/>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58" name="流程图: 接点 57"/>
            <p:cNvSpPr/>
            <p:nvPr/>
          </p:nvSpPr>
          <p:spPr>
            <a:xfrm>
              <a:off x="16905" y="714"/>
              <a:ext cx="454" cy="454"/>
            </a:xfrm>
            <a:prstGeom prst="flowChartConnector">
              <a:avLst/>
            </a:prstGeom>
            <a:solidFill>
              <a:srgbClr val="00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59" name="空心弧 18"/>
            <p:cNvSpPr/>
            <p:nvPr/>
          </p:nvSpPr>
          <p:spPr>
            <a:xfrm rot="5400000">
              <a:off x="16864" y="289"/>
              <a:ext cx="703" cy="556"/>
            </a:xfrm>
            <a:custGeom>
              <a:avLst/>
              <a:gdLst>
                <a:gd name="connsiteX0" fmla="*/ 78598 w 503582"/>
                <a:gd name="connsiteY0" fmla="*/ 331635 h 384313"/>
                <a:gd name="connsiteX1" fmla="*/ 98097 w 503582"/>
                <a:gd name="connsiteY1" fmla="*/ 39951 h 384313"/>
                <a:gd name="connsiteX2" fmla="*/ 381725 w 503582"/>
                <a:gd name="connsiteY2" fmla="*/ 27562 h 384313"/>
                <a:gd name="connsiteX3" fmla="*/ 447048 w 503582"/>
                <a:gd name="connsiteY3" fmla="*/ 313482 h 384313"/>
                <a:gd name="connsiteX4" fmla="*/ 355403 w 503582"/>
                <a:gd name="connsiteY4" fmla="*/ 256537 h 384313"/>
                <a:gd name="connsiteX5" fmla="*/ 315646 w 503582"/>
                <a:gd name="connsiteY5" fmla="*/ 111270 h 384313"/>
                <a:gd name="connsiteX6" fmla="*/ 174496 w 503582"/>
                <a:gd name="connsiteY6" fmla="*/ 115611 h 384313"/>
                <a:gd name="connsiteX7" fmla="*/ 162674 w 503582"/>
                <a:gd name="connsiteY7" fmla="*/ 263928 h 384313"/>
                <a:gd name="connsiteX8" fmla="*/ 78598 w 503582"/>
                <a:gd name="connsiteY8" fmla="*/ 331635 h 384313"/>
                <a:gd name="connsiteX0-1" fmla="*/ 78600 w 503614"/>
                <a:gd name="connsiteY0-2" fmla="*/ 331635 h 353527"/>
                <a:gd name="connsiteX1-3" fmla="*/ 98099 w 503614"/>
                <a:gd name="connsiteY1-4" fmla="*/ 39951 h 353527"/>
                <a:gd name="connsiteX2-5" fmla="*/ 381727 w 503614"/>
                <a:gd name="connsiteY2-6" fmla="*/ 27562 h 353527"/>
                <a:gd name="connsiteX3-7" fmla="*/ 447050 w 503614"/>
                <a:gd name="connsiteY3-8" fmla="*/ 313482 h 353527"/>
                <a:gd name="connsiteX4-9" fmla="*/ 355405 w 503614"/>
                <a:gd name="connsiteY4-10" fmla="*/ 256537 h 353527"/>
                <a:gd name="connsiteX5-11" fmla="*/ 315648 w 503614"/>
                <a:gd name="connsiteY5-12" fmla="*/ 111270 h 353527"/>
                <a:gd name="connsiteX6-13" fmla="*/ 174498 w 503614"/>
                <a:gd name="connsiteY6-14" fmla="*/ 115611 h 353527"/>
                <a:gd name="connsiteX7-15" fmla="*/ 162676 w 503614"/>
                <a:gd name="connsiteY7-16" fmla="*/ 263928 h 353527"/>
                <a:gd name="connsiteX8-17" fmla="*/ 156570 w 503614"/>
                <a:gd name="connsiteY8-18" fmla="*/ 351524 h 353527"/>
                <a:gd name="connsiteX9" fmla="*/ 78600 w 503614"/>
                <a:gd name="connsiteY9" fmla="*/ 331635 h 353527"/>
                <a:gd name="connsiteX0-19" fmla="*/ 78600 w 503614"/>
                <a:gd name="connsiteY0-20" fmla="*/ 331635 h 353527"/>
                <a:gd name="connsiteX1-21" fmla="*/ 98099 w 503614"/>
                <a:gd name="connsiteY1-22" fmla="*/ 39951 h 353527"/>
                <a:gd name="connsiteX2-23" fmla="*/ 381727 w 503614"/>
                <a:gd name="connsiteY2-24" fmla="*/ 27562 h 353527"/>
                <a:gd name="connsiteX3-25" fmla="*/ 447050 w 503614"/>
                <a:gd name="connsiteY3-26" fmla="*/ 313482 h 353527"/>
                <a:gd name="connsiteX4-27" fmla="*/ 355405 w 503614"/>
                <a:gd name="connsiteY4-28" fmla="*/ 256537 h 353527"/>
                <a:gd name="connsiteX5-29" fmla="*/ 315648 w 503614"/>
                <a:gd name="connsiteY5-30" fmla="*/ 111270 h 353527"/>
                <a:gd name="connsiteX6-31" fmla="*/ 174498 w 503614"/>
                <a:gd name="connsiteY6-32" fmla="*/ 115611 h 353527"/>
                <a:gd name="connsiteX7-33" fmla="*/ 162676 w 503614"/>
                <a:gd name="connsiteY7-34" fmla="*/ 263928 h 353527"/>
                <a:gd name="connsiteX8-35" fmla="*/ 156570 w 503614"/>
                <a:gd name="connsiteY8-36" fmla="*/ 351524 h 353527"/>
                <a:gd name="connsiteX9-37" fmla="*/ 78600 w 503614"/>
                <a:gd name="connsiteY9-38" fmla="*/ 331635 h 353527"/>
                <a:gd name="connsiteX0-39" fmla="*/ 78600 w 503614"/>
                <a:gd name="connsiteY0-40" fmla="*/ 331635 h 353527"/>
                <a:gd name="connsiteX1-41" fmla="*/ 98099 w 503614"/>
                <a:gd name="connsiteY1-42" fmla="*/ 39951 h 353527"/>
                <a:gd name="connsiteX2-43" fmla="*/ 381727 w 503614"/>
                <a:gd name="connsiteY2-44" fmla="*/ 27562 h 353527"/>
                <a:gd name="connsiteX3-45" fmla="*/ 447050 w 503614"/>
                <a:gd name="connsiteY3-46" fmla="*/ 313482 h 353527"/>
                <a:gd name="connsiteX4-47" fmla="*/ 372777 w 503614"/>
                <a:gd name="connsiteY4-48" fmla="*/ 321056 h 353527"/>
                <a:gd name="connsiteX5-49" fmla="*/ 355405 w 503614"/>
                <a:gd name="connsiteY5-50" fmla="*/ 256537 h 353527"/>
                <a:gd name="connsiteX6-51" fmla="*/ 315648 w 503614"/>
                <a:gd name="connsiteY6-52" fmla="*/ 111270 h 353527"/>
                <a:gd name="connsiteX7-53" fmla="*/ 174498 w 503614"/>
                <a:gd name="connsiteY7-54" fmla="*/ 115611 h 353527"/>
                <a:gd name="connsiteX8-55" fmla="*/ 162676 w 503614"/>
                <a:gd name="connsiteY8-56" fmla="*/ 263928 h 353527"/>
                <a:gd name="connsiteX9-57" fmla="*/ 156570 w 503614"/>
                <a:gd name="connsiteY9-58" fmla="*/ 351524 h 353527"/>
                <a:gd name="connsiteX10" fmla="*/ 78600 w 503614"/>
                <a:gd name="connsiteY10" fmla="*/ 331635 h 353527"/>
                <a:gd name="connsiteX0-59" fmla="*/ 78600 w 465644"/>
                <a:gd name="connsiteY0-60" fmla="*/ 335721 h 367308"/>
                <a:gd name="connsiteX1-61" fmla="*/ 98099 w 465644"/>
                <a:gd name="connsiteY1-62" fmla="*/ 44037 h 367308"/>
                <a:gd name="connsiteX2-63" fmla="*/ 381727 w 465644"/>
                <a:gd name="connsiteY2-64" fmla="*/ 31648 h 367308"/>
                <a:gd name="connsiteX3-65" fmla="*/ 420858 w 465644"/>
                <a:gd name="connsiteY3-66" fmla="*/ 348524 h 367308"/>
                <a:gd name="connsiteX4-67" fmla="*/ 372777 w 465644"/>
                <a:gd name="connsiteY4-68" fmla="*/ 325142 h 367308"/>
                <a:gd name="connsiteX5-69" fmla="*/ 355405 w 465644"/>
                <a:gd name="connsiteY5-70" fmla="*/ 260623 h 367308"/>
                <a:gd name="connsiteX6-71" fmla="*/ 315648 w 465644"/>
                <a:gd name="connsiteY6-72" fmla="*/ 115356 h 367308"/>
                <a:gd name="connsiteX7-73" fmla="*/ 174498 w 465644"/>
                <a:gd name="connsiteY7-74" fmla="*/ 119697 h 367308"/>
                <a:gd name="connsiteX8-75" fmla="*/ 162676 w 465644"/>
                <a:gd name="connsiteY8-76" fmla="*/ 268014 h 367308"/>
                <a:gd name="connsiteX9-77" fmla="*/ 156570 w 465644"/>
                <a:gd name="connsiteY9-78" fmla="*/ 355610 h 367308"/>
                <a:gd name="connsiteX10-79" fmla="*/ 78600 w 465644"/>
                <a:gd name="connsiteY10-80" fmla="*/ 335721 h 367308"/>
                <a:gd name="connsiteX0-81" fmla="*/ 78600 w 482853"/>
                <a:gd name="connsiteY0-82" fmla="*/ 326296 h 357883"/>
                <a:gd name="connsiteX1-83" fmla="*/ 98099 w 482853"/>
                <a:gd name="connsiteY1-84" fmla="*/ 34612 h 357883"/>
                <a:gd name="connsiteX2-85" fmla="*/ 381727 w 482853"/>
                <a:gd name="connsiteY2-86" fmla="*/ 22223 h 357883"/>
                <a:gd name="connsiteX3-87" fmla="*/ 482310 w 482853"/>
                <a:gd name="connsiteY3-88" fmla="*/ 199034 h 357883"/>
                <a:gd name="connsiteX4-89" fmla="*/ 420858 w 482853"/>
                <a:gd name="connsiteY4-90" fmla="*/ 339099 h 357883"/>
                <a:gd name="connsiteX5-91" fmla="*/ 372777 w 482853"/>
                <a:gd name="connsiteY5-92" fmla="*/ 315717 h 357883"/>
                <a:gd name="connsiteX6-93" fmla="*/ 355405 w 482853"/>
                <a:gd name="connsiteY6-94" fmla="*/ 251198 h 357883"/>
                <a:gd name="connsiteX7-95" fmla="*/ 315648 w 482853"/>
                <a:gd name="connsiteY7-96" fmla="*/ 105931 h 357883"/>
                <a:gd name="connsiteX8-97" fmla="*/ 174498 w 482853"/>
                <a:gd name="connsiteY8-98" fmla="*/ 110272 h 357883"/>
                <a:gd name="connsiteX9-99" fmla="*/ 162676 w 482853"/>
                <a:gd name="connsiteY9-100" fmla="*/ 258589 h 357883"/>
                <a:gd name="connsiteX10-101" fmla="*/ 156570 w 482853"/>
                <a:gd name="connsiteY10-102" fmla="*/ 346185 h 357883"/>
                <a:gd name="connsiteX11" fmla="*/ 78600 w 482853"/>
                <a:gd name="connsiteY11" fmla="*/ 326296 h 357883"/>
                <a:gd name="connsiteX0-103" fmla="*/ 78600 w 482853"/>
                <a:gd name="connsiteY0-104" fmla="*/ 326296 h 357883"/>
                <a:gd name="connsiteX1-105" fmla="*/ 98099 w 482853"/>
                <a:gd name="connsiteY1-106" fmla="*/ 34612 h 357883"/>
                <a:gd name="connsiteX2-107" fmla="*/ 381727 w 482853"/>
                <a:gd name="connsiteY2-108" fmla="*/ 22223 h 357883"/>
                <a:gd name="connsiteX3-109" fmla="*/ 482310 w 482853"/>
                <a:gd name="connsiteY3-110" fmla="*/ 199034 h 357883"/>
                <a:gd name="connsiteX4-111" fmla="*/ 420858 w 482853"/>
                <a:gd name="connsiteY4-112" fmla="*/ 339099 h 357883"/>
                <a:gd name="connsiteX5-113" fmla="*/ 372777 w 482853"/>
                <a:gd name="connsiteY5-114" fmla="*/ 315717 h 357883"/>
                <a:gd name="connsiteX6-115" fmla="*/ 355405 w 482853"/>
                <a:gd name="connsiteY6-116" fmla="*/ 251198 h 357883"/>
                <a:gd name="connsiteX7-117" fmla="*/ 315648 w 482853"/>
                <a:gd name="connsiteY7-118" fmla="*/ 105931 h 357883"/>
                <a:gd name="connsiteX8-119" fmla="*/ 174498 w 482853"/>
                <a:gd name="connsiteY8-120" fmla="*/ 110272 h 357883"/>
                <a:gd name="connsiteX9-121" fmla="*/ 162676 w 482853"/>
                <a:gd name="connsiteY9-122" fmla="*/ 258589 h 357883"/>
                <a:gd name="connsiteX10-123" fmla="*/ 156570 w 482853"/>
                <a:gd name="connsiteY10-124" fmla="*/ 346185 h 357883"/>
                <a:gd name="connsiteX11-125" fmla="*/ 78600 w 482853"/>
                <a:gd name="connsiteY11-126" fmla="*/ 326296 h 357883"/>
                <a:gd name="connsiteX0-127" fmla="*/ 78600 w 482853"/>
                <a:gd name="connsiteY0-128" fmla="*/ 326296 h 357883"/>
                <a:gd name="connsiteX1-129" fmla="*/ 98099 w 482853"/>
                <a:gd name="connsiteY1-130" fmla="*/ 34612 h 357883"/>
                <a:gd name="connsiteX2-131" fmla="*/ 381727 w 482853"/>
                <a:gd name="connsiteY2-132" fmla="*/ 22223 h 357883"/>
                <a:gd name="connsiteX3-133" fmla="*/ 482310 w 482853"/>
                <a:gd name="connsiteY3-134" fmla="*/ 199034 h 357883"/>
                <a:gd name="connsiteX4-135" fmla="*/ 420858 w 482853"/>
                <a:gd name="connsiteY4-136" fmla="*/ 339099 h 357883"/>
                <a:gd name="connsiteX5-137" fmla="*/ 372777 w 482853"/>
                <a:gd name="connsiteY5-138" fmla="*/ 315717 h 357883"/>
                <a:gd name="connsiteX6-139" fmla="*/ 350642 w 482853"/>
                <a:gd name="connsiteY6-140" fmla="*/ 253579 h 357883"/>
                <a:gd name="connsiteX7-141" fmla="*/ 315648 w 482853"/>
                <a:gd name="connsiteY7-142" fmla="*/ 105931 h 357883"/>
                <a:gd name="connsiteX8-143" fmla="*/ 174498 w 482853"/>
                <a:gd name="connsiteY8-144" fmla="*/ 110272 h 357883"/>
                <a:gd name="connsiteX9-145" fmla="*/ 162676 w 482853"/>
                <a:gd name="connsiteY9-146" fmla="*/ 258589 h 357883"/>
                <a:gd name="connsiteX10-147" fmla="*/ 156570 w 482853"/>
                <a:gd name="connsiteY10-148" fmla="*/ 346185 h 357883"/>
                <a:gd name="connsiteX11-149" fmla="*/ 78600 w 482853"/>
                <a:gd name="connsiteY11-150" fmla="*/ 326296 h 357883"/>
                <a:gd name="connsiteX0-151" fmla="*/ 78600 w 482853"/>
                <a:gd name="connsiteY0-152" fmla="*/ 326296 h 357883"/>
                <a:gd name="connsiteX1-153" fmla="*/ 98099 w 482853"/>
                <a:gd name="connsiteY1-154" fmla="*/ 34612 h 357883"/>
                <a:gd name="connsiteX2-155" fmla="*/ 381727 w 482853"/>
                <a:gd name="connsiteY2-156" fmla="*/ 22223 h 357883"/>
                <a:gd name="connsiteX3-157" fmla="*/ 482310 w 482853"/>
                <a:gd name="connsiteY3-158" fmla="*/ 199034 h 357883"/>
                <a:gd name="connsiteX4-159" fmla="*/ 420858 w 482853"/>
                <a:gd name="connsiteY4-160" fmla="*/ 339099 h 357883"/>
                <a:gd name="connsiteX5-161" fmla="*/ 372777 w 482853"/>
                <a:gd name="connsiteY5-162" fmla="*/ 315717 h 357883"/>
                <a:gd name="connsiteX6-163" fmla="*/ 350642 w 482853"/>
                <a:gd name="connsiteY6-164" fmla="*/ 253579 h 357883"/>
                <a:gd name="connsiteX7-165" fmla="*/ 315648 w 482853"/>
                <a:gd name="connsiteY7-166" fmla="*/ 105931 h 357883"/>
                <a:gd name="connsiteX8-167" fmla="*/ 174498 w 482853"/>
                <a:gd name="connsiteY8-168" fmla="*/ 110272 h 357883"/>
                <a:gd name="connsiteX9-169" fmla="*/ 172201 w 482853"/>
                <a:gd name="connsiteY9-170" fmla="*/ 260971 h 357883"/>
                <a:gd name="connsiteX10-171" fmla="*/ 156570 w 482853"/>
                <a:gd name="connsiteY10-172" fmla="*/ 346185 h 357883"/>
                <a:gd name="connsiteX11-173" fmla="*/ 78600 w 482853"/>
                <a:gd name="connsiteY11-174" fmla="*/ 326296 h 357883"/>
                <a:gd name="connsiteX0-175" fmla="*/ 86886 w 412558"/>
                <a:gd name="connsiteY0-176" fmla="*/ 360065 h 360696"/>
                <a:gd name="connsiteX1-177" fmla="*/ 27804 w 412558"/>
                <a:gd name="connsiteY1-178" fmla="*/ 37425 h 360696"/>
                <a:gd name="connsiteX2-179" fmla="*/ 311432 w 412558"/>
                <a:gd name="connsiteY2-180" fmla="*/ 25036 h 360696"/>
                <a:gd name="connsiteX3-181" fmla="*/ 412015 w 412558"/>
                <a:gd name="connsiteY3-182" fmla="*/ 201847 h 360696"/>
                <a:gd name="connsiteX4-183" fmla="*/ 350563 w 412558"/>
                <a:gd name="connsiteY4-184" fmla="*/ 341912 h 360696"/>
                <a:gd name="connsiteX5-185" fmla="*/ 302482 w 412558"/>
                <a:gd name="connsiteY5-186" fmla="*/ 318530 h 360696"/>
                <a:gd name="connsiteX6-187" fmla="*/ 280347 w 412558"/>
                <a:gd name="connsiteY6-188" fmla="*/ 256392 h 360696"/>
                <a:gd name="connsiteX7-189" fmla="*/ 245353 w 412558"/>
                <a:gd name="connsiteY7-190" fmla="*/ 108744 h 360696"/>
                <a:gd name="connsiteX8-191" fmla="*/ 104203 w 412558"/>
                <a:gd name="connsiteY8-192" fmla="*/ 113085 h 360696"/>
                <a:gd name="connsiteX9-193" fmla="*/ 101906 w 412558"/>
                <a:gd name="connsiteY9-194" fmla="*/ 263784 h 360696"/>
                <a:gd name="connsiteX10-195" fmla="*/ 86275 w 412558"/>
                <a:gd name="connsiteY10-196" fmla="*/ 348998 h 360696"/>
                <a:gd name="connsiteX11-197" fmla="*/ 86886 w 412558"/>
                <a:gd name="connsiteY11-198" fmla="*/ 360065 h 360696"/>
                <a:gd name="connsiteX0-199" fmla="*/ 125305 w 450977"/>
                <a:gd name="connsiteY0-200" fmla="*/ 353326 h 353957"/>
                <a:gd name="connsiteX1-201" fmla="*/ 2758 w 450977"/>
                <a:gd name="connsiteY1-202" fmla="*/ 240352 h 353957"/>
                <a:gd name="connsiteX2-203" fmla="*/ 66223 w 450977"/>
                <a:gd name="connsiteY2-204" fmla="*/ 30686 h 353957"/>
                <a:gd name="connsiteX3-205" fmla="*/ 349851 w 450977"/>
                <a:gd name="connsiteY3-206" fmla="*/ 18297 h 353957"/>
                <a:gd name="connsiteX4-207" fmla="*/ 450434 w 450977"/>
                <a:gd name="connsiteY4-208" fmla="*/ 195108 h 353957"/>
                <a:gd name="connsiteX5-209" fmla="*/ 388982 w 450977"/>
                <a:gd name="connsiteY5-210" fmla="*/ 335173 h 353957"/>
                <a:gd name="connsiteX6-211" fmla="*/ 340901 w 450977"/>
                <a:gd name="connsiteY6-212" fmla="*/ 311791 h 353957"/>
                <a:gd name="connsiteX7-213" fmla="*/ 318766 w 450977"/>
                <a:gd name="connsiteY7-214" fmla="*/ 249653 h 353957"/>
                <a:gd name="connsiteX8-215" fmla="*/ 283772 w 450977"/>
                <a:gd name="connsiteY8-216" fmla="*/ 102005 h 353957"/>
                <a:gd name="connsiteX9-217" fmla="*/ 142622 w 450977"/>
                <a:gd name="connsiteY9-218" fmla="*/ 106346 h 353957"/>
                <a:gd name="connsiteX10-219" fmla="*/ 140325 w 450977"/>
                <a:gd name="connsiteY10-220" fmla="*/ 257045 h 353957"/>
                <a:gd name="connsiteX11-221" fmla="*/ 124694 w 450977"/>
                <a:gd name="connsiteY11-222" fmla="*/ 342259 h 353957"/>
                <a:gd name="connsiteX12" fmla="*/ 125305 w 450977"/>
                <a:gd name="connsiteY12" fmla="*/ 353326 h 353957"/>
                <a:gd name="connsiteX0-223" fmla="*/ 120942 w 446614"/>
                <a:gd name="connsiteY0-224" fmla="*/ 352687 h 353318"/>
                <a:gd name="connsiteX1-225" fmla="*/ 3157 w 446614"/>
                <a:gd name="connsiteY1-226" fmla="*/ 227807 h 353318"/>
                <a:gd name="connsiteX2-227" fmla="*/ 61860 w 446614"/>
                <a:gd name="connsiteY2-228" fmla="*/ 30047 h 353318"/>
                <a:gd name="connsiteX3-229" fmla="*/ 345488 w 446614"/>
                <a:gd name="connsiteY3-230" fmla="*/ 17658 h 353318"/>
                <a:gd name="connsiteX4-231" fmla="*/ 446071 w 446614"/>
                <a:gd name="connsiteY4-232" fmla="*/ 194469 h 353318"/>
                <a:gd name="connsiteX5-233" fmla="*/ 384619 w 446614"/>
                <a:gd name="connsiteY5-234" fmla="*/ 334534 h 353318"/>
                <a:gd name="connsiteX6-235" fmla="*/ 336538 w 446614"/>
                <a:gd name="connsiteY6-236" fmla="*/ 311152 h 353318"/>
                <a:gd name="connsiteX7-237" fmla="*/ 314403 w 446614"/>
                <a:gd name="connsiteY7-238" fmla="*/ 249014 h 353318"/>
                <a:gd name="connsiteX8-239" fmla="*/ 279409 w 446614"/>
                <a:gd name="connsiteY8-240" fmla="*/ 101366 h 353318"/>
                <a:gd name="connsiteX9-241" fmla="*/ 138259 w 446614"/>
                <a:gd name="connsiteY9-242" fmla="*/ 105707 h 353318"/>
                <a:gd name="connsiteX10-243" fmla="*/ 135962 w 446614"/>
                <a:gd name="connsiteY10-244" fmla="*/ 256406 h 353318"/>
                <a:gd name="connsiteX11-245" fmla="*/ 120331 w 446614"/>
                <a:gd name="connsiteY11-246" fmla="*/ 341620 h 353318"/>
                <a:gd name="connsiteX12-247" fmla="*/ 120942 w 446614"/>
                <a:gd name="connsiteY12-248" fmla="*/ 352687 h 353318"/>
                <a:gd name="connsiteX0-249" fmla="*/ 120942 w 446614"/>
                <a:gd name="connsiteY0-250" fmla="*/ 352687 h 353318"/>
                <a:gd name="connsiteX1-251" fmla="*/ 3157 w 446614"/>
                <a:gd name="connsiteY1-252" fmla="*/ 227807 h 353318"/>
                <a:gd name="connsiteX2-253" fmla="*/ 61860 w 446614"/>
                <a:gd name="connsiteY2-254" fmla="*/ 30047 h 353318"/>
                <a:gd name="connsiteX3-255" fmla="*/ 345488 w 446614"/>
                <a:gd name="connsiteY3-256" fmla="*/ 17658 h 353318"/>
                <a:gd name="connsiteX4-257" fmla="*/ 446071 w 446614"/>
                <a:gd name="connsiteY4-258" fmla="*/ 194469 h 353318"/>
                <a:gd name="connsiteX5-259" fmla="*/ 384619 w 446614"/>
                <a:gd name="connsiteY5-260" fmla="*/ 334534 h 353318"/>
                <a:gd name="connsiteX6-261" fmla="*/ 336538 w 446614"/>
                <a:gd name="connsiteY6-262" fmla="*/ 311152 h 353318"/>
                <a:gd name="connsiteX7-263" fmla="*/ 314403 w 446614"/>
                <a:gd name="connsiteY7-264" fmla="*/ 249014 h 353318"/>
                <a:gd name="connsiteX8-265" fmla="*/ 279409 w 446614"/>
                <a:gd name="connsiteY8-266" fmla="*/ 101366 h 353318"/>
                <a:gd name="connsiteX9-267" fmla="*/ 138259 w 446614"/>
                <a:gd name="connsiteY9-268" fmla="*/ 105707 h 353318"/>
                <a:gd name="connsiteX10-269" fmla="*/ 135962 w 446614"/>
                <a:gd name="connsiteY10-270" fmla="*/ 256406 h 353318"/>
                <a:gd name="connsiteX11-271" fmla="*/ 120331 w 446614"/>
                <a:gd name="connsiteY11-272" fmla="*/ 341620 h 353318"/>
                <a:gd name="connsiteX12-273" fmla="*/ 120942 w 446614"/>
                <a:gd name="connsiteY12-274" fmla="*/ 352687 h 3533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37" y="connsiteY9-38"/>
                </a:cxn>
                <a:cxn ang="0">
                  <a:pos x="connsiteX10-79" y="connsiteY10-80"/>
                </a:cxn>
                <a:cxn ang="0">
                  <a:pos x="connsiteX11-125" y="connsiteY11-126"/>
                </a:cxn>
                <a:cxn ang="0">
                  <a:pos x="connsiteX12-247" y="connsiteY12-248"/>
                </a:cxn>
              </a:cxnLst>
              <a:rect l="l" t="t" r="r" b="b"/>
              <a:pathLst>
                <a:path w="446614" h="353318">
                  <a:moveTo>
                    <a:pt x="120942" y="352687"/>
                  </a:moveTo>
                  <a:cubicBezTo>
                    <a:pt x="107366" y="330543"/>
                    <a:pt x="17766" y="269674"/>
                    <a:pt x="3157" y="227807"/>
                  </a:cubicBezTo>
                  <a:cubicBezTo>
                    <a:pt x="-6690" y="174034"/>
                    <a:pt x="4805" y="65072"/>
                    <a:pt x="61860" y="30047"/>
                  </a:cubicBezTo>
                  <a:cubicBezTo>
                    <a:pt x="118915" y="-4978"/>
                    <a:pt x="281453" y="-9746"/>
                    <a:pt x="345488" y="17658"/>
                  </a:cubicBezTo>
                  <a:cubicBezTo>
                    <a:pt x="409523" y="45062"/>
                    <a:pt x="449074" y="144037"/>
                    <a:pt x="446071" y="194469"/>
                  </a:cubicBezTo>
                  <a:cubicBezTo>
                    <a:pt x="452593" y="247282"/>
                    <a:pt x="398509" y="310324"/>
                    <a:pt x="384619" y="334534"/>
                  </a:cubicBezTo>
                  <a:cubicBezTo>
                    <a:pt x="390270" y="384243"/>
                    <a:pt x="351812" y="320643"/>
                    <a:pt x="336538" y="311152"/>
                  </a:cubicBezTo>
                  <a:cubicBezTo>
                    <a:pt x="321264" y="301661"/>
                    <a:pt x="331068" y="284772"/>
                    <a:pt x="314403" y="249014"/>
                  </a:cubicBezTo>
                  <a:cubicBezTo>
                    <a:pt x="389373" y="205557"/>
                    <a:pt x="308766" y="125251"/>
                    <a:pt x="279409" y="101366"/>
                  </a:cubicBezTo>
                  <a:cubicBezTo>
                    <a:pt x="250052" y="77481"/>
                    <a:pt x="181108" y="90123"/>
                    <a:pt x="138259" y="105707"/>
                  </a:cubicBezTo>
                  <a:cubicBezTo>
                    <a:pt x="47749" y="138625"/>
                    <a:pt x="51101" y="218453"/>
                    <a:pt x="135962" y="256406"/>
                  </a:cubicBezTo>
                  <a:cubicBezTo>
                    <a:pt x="120900" y="267369"/>
                    <a:pt x="135393" y="330657"/>
                    <a:pt x="120331" y="341620"/>
                  </a:cubicBezTo>
                  <a:cubicBezTo>
                    <a:pt x="107367" y="353226"/>
                    <a:pt x="133906" y="341081"/>
                    <a:pt x="120942" y="352687"/>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grpSp>
      <p:sp>
        <p:nvSpPr>
          <p:cNvPr id="65" name="矩形: 一个圆顶角，剪去另一个顶角 64"/>
          <p:cNvSpPr/>
          <p:nvPr userDrawn="1"/>
        </p:nvSpPr>
        <p:spPr>
          <a:xfrm rot="16200000" flipV="1">
            <a:off x="11200467" y="1768497"/>
            <a:ext cx="900000" cy="432000"/>
          </a:xfrm>
          <a:prstGeom prst="snipRoundRect">
            <a:avLst/>
          </a:prstGeom>
          <a:solidFill>
            <a:srgbClr val="DA69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b="1">
              <a:latin typeface="思源黑体 Heavy" panose="020B0A00000000000000" pitchFamily="34" charset="-122"/>
              <a:ea typeface="思源黑体 Heavy" panose="020B0A00000000000000" pitchFamily="34" charset="-122"/>
            </a:endParaRPr>
          </a:p>
        </p:txBody>
      </p:sp>
      <p:sp>
        <p:nvSpPr>
          <p:cNvPr id="66" name="矩形: 一个圆顶角，剪去另一个顶角 65"/>
          <p:cNvSpPr/>
          <p:nvPr userDrawn="1"/>
        </p:nvSpPr>
        <p:spPr>
          <a:xfrm rot="16200000" flipV="1">
            <a:off x="11164467" y="2756344"/>
            <a:ext cx="900000" cy="360000"/>
          </a:xfrm>
          <a:prstGeom prst="snipRound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b="1">
              <a:latin typeface="思源黑体 Heavy" panose="020B0A00000000000000" pitchFamily="34" charset="-122"/>
              <a:ea typeface="思源黑体 Heavy" panose="020B0A00000000000000" pitchFamily="34" charset="-122"/>
            </a:endParaRPr>
          </a:p>
        </p:txBody>
      </p:sp>
      <p:sp>
        <p:nvSpPr>
          <p:cNvPr id="67" name="矩形: 一个圆顶角，剪去另一个顶角 66"/>
          <p:cNvSpPr/>
          <p:nvPr userDrawn="1"/>
        </p:nvSpPr>
        <p:spPr>
          <a:xfrm rot="16200000" flipV="1">
            <a:off x="11164467" y="3708191"/>
            <a:ext cx="900000" cy="360000"/>
          </a:xfrm>
          <a:prstGeom prst="snip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latin typeface="思源黑体 Heavy" panose="020B0A00000000000000" pitchFamily="34" charset="-122"/>
              <a:ea typeface="思源黑体 Heavy" panose="020B0A00000000000000" pitchFamily="34" charset="-122"/>
            </a:endParaRPr>
          </a:p>
        </p:txBody>
      </p:sp>
      <p:sp>
        <p:nvSpPr>
          <p:cNvPr id="68" name="矩形: 一个圆顶角，剪去另一个顶角 67"/>
          <p:cNvSpPr/>
          <p:nvPr userDrawn="1"/>
        </p:nvSpPr>
        <p:spPr>
          <a:xfrm rot="16200000" flipV="1">
            <a:off x="11164467" y="4660038"/>
            <a:ext cx="900000" cy="360000"/>
          </a:xfrm>
          <a:prstGeom prst="snipRoundRect">
            <a:avLst/>
          </a:prstGeom>
          <a:solidFill>
            <a:srgbClr val="DA69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latin typeface="思源黑体 Heavy" panose="020B0A00000000000000" pitchFamily="34" charset="-122"/>
              <a:ea typeface="思源黑体 Heavy" panose="020B0A00000000000000" pitchFamily="34" charset="-122"/>
            </a:endParaRPr>
          </a:p>
        </p:txBody>
      </p:sp>
      <p:sp>
        <p:nvSpPr>
          <p:cNvPr id="69" name="矩形: 一个圆顶角，剪去另一个顶角 68"/>
          <p:cNvSpPr/>
          <p:nvPr userDrawn="1"/>
        </p:nvSpPr>
        <p:spPr>
          <a:xfrm rot="16200000" flipV="1">
            <a:off x="11164467" y="5611885"/>
            <a:ext cx="900000" cy="360000"/>
          </a:xfrm>
          <a:prstGeom prst="snipRound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latin typeface="思源黑体 Heavy" panose="020B0A00000000000000" pitchFamily="34" charset="-122"/>
              <a:ea typeface="思源黑体 Heavy" panose="020B0A00000000000000" pitchFamily="34" charset="-122"/>
            </a:endParaRPr>
          </a:p>
        </p:txBody>
      </p:sp>
      <p:sp>
        <p:nvSpPr>
          <p:cNvPr id="35" name="矩形: 一个圆顶角，剪去另一个顶角 34"/>
          <p:cNvSpPr/>
          <p:nvPr userDrawn="1"/>
        </p:nvSpPr>
        <p:spPr>
          <a:xfrm rot="5400000" flipV="1">
            <a:off x="72196" y="875696"/>
            <a:ext cx="900000" cy="360000"/>
          </a:xfrm>
          <a:prstGeom prst="snip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b="1">
              <a:latin typeface="思源黑体 Heavy" panose="020B0A00000000000000" pitchFamily="34" charset="-122"/>
              <a:ea typeface="思源黑体 Heavy" panose="020B0A00000000000000" pitchFamily="34" charset="-122"/>
            </a:endParaRPr>
          </a:p>
        </p:txBody>
      </p:sp>
    </p:spTree>
    <p:extLst>
      <p:ext uri="{BB962C8B-B14F-4D97-AF65-F5344CB8AC3E}">
        <p14:creationId xmlns:p14="http://schemas.microsoft.com/office/powerpoint/2010/main" val="3108886534"/>
      </p:ext>
    </p:extLst>
  </p:cSld>
  <p:clrMapOvr>
    <a:masterClrMapping/>
  </p:clrMapOvr>
  <p:transition spd="slow">
    <p:fad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cSld name="1_两栏内容">
    <p:spTree>
      <p:nvGrpSpPr>
        <p:cNvPr id="1" name=""/>
        <p:cNvGrpSpPr/>
        <p:nvPr/>
      </p:nvGrpSpPr>
      <p:grpSpPr>
        <a:xfrm>
          <a:off x="0" y="0"/>
          <a:ext cx="0" cy="0"/>
          <a:chOff x="0" y="0"/>
          <a:chExt cx="0" cy="0"/>
        </a:xfrm>
      </p:grpSpPr>
      <p:sp>
        <p:nvSpPr>
          <p:cNvPr id="10" name="矩形: 圆角 9"/>
          <p:cNvSpPr/>
          <p:nvPr userDrawn="1"/>
        </p:nvSpPr>
        <p:spPr>
          <a:xfrm>
            <a:off x="474143" y="266705"/>
            <a:ext cx="11243715" cy="6324590"/>
          </a:xfrm>
          <a:prstGeom prst="roundRect">
            <a:avLst>
              <a:gd name="adj" fmla="val 3157"/>
            </a:avLst>
          </a:prstGeom>
          <a:solidFill>
            <a:srgbClr val="1EA3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2" name="矩形: 圆角 11"/>
          <p:cNvSpPr/>
          <p:nvPr userDrawn="1"/>
        </p:nvSpPr>
        <p:spPr>
          <a:xfrm>
            <a:off x="644578" y="405302"/>
            <a:ext cx="10852879" cy="5999443"/>
          </a:xfrm>
          <a:prstGeom prst="roundRect">
            <a:avLst>
              <a:gd name="adj" fmla="val 307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60" name="矩形: 圆角 59"/>
          <p:cNvSpPr/>
          <p:nvPr userDrawn="1"/>
        </p:nvSpPr>
        <p:spPr>
          <a:xfrm>
            <a:off x="707035" y="457147"/>
            <a:ext cx="10728000" cy="5904000"/>
          </a:xfrm>
          <a:prstGeom prst="roundRect">
            <a:avLst>
              <a:gd name="adj" fmla="val 3073"/>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nvGrpSpPr>
          <p:cNvPr id="2" name="组合 10"/>
          <p:cNvGrpSpPr/>
          <p:nvPr userDrawn="1"/>
        </p:nvGrpSpPr>
        <p:grpSpPr>
          <a:xfrm>
            <a:off x="958215" y="133985"/>
            <a:ext cx="10149840" cy="614680"/>
            <a:chOff x="1509" y="211"/>
            <a:chExt cx="15984" cy="968"/>
          </a:xfrm>
        </p:grpSpPr>
        <p:sp>
          <p:nvSpPr>
            <p:cNvPr id="42" name="流程图: 接点 41"/>
            <p:cNvSpPr/>
            <p:nvPr/>
          </p:nvSpPr>
          <p:spPr>
            <a:xfrm>
              <a:off x="1509" y="720"/>
              <a:ext cx="454" cy="454"/>
            </a:xfrm>
            <a:prstGeom prst="flowChartConnector">
              <a:avLst/>
            </a:prstGeom>
            <a:solidFill>
              <a:srgbClr val="00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43" name="空心弧 18"/>
            <p:cNvSpPr/>
            <p:nvPr/>
          </p:nvSpPr>
          <p:spPr>
            <a:xfrm rot="5400000">
              <a:off x="1469" y="295"/>
              <a:ext cx="703" cy="556"/>
            </a:xfrm>
            <a:custGeom>
              <a:avLst/>
              <a:gdLst>
                <a:gd name="connsiteX0" fmla="*/ 78598 w 503582"/>
                <a:gd name="connsiteY0" fmla="*/ 331635 h 384313"/>
                <a:gd name="connsiteX1" fmla="*/ 98097 w 503582"/>
                <a:gd name="connsiteY1" fmla="*/ 39951 h 384313"/>
                <a:gd name="connsiteX2" fmla="*/ 381725 w 503582"/>
                <a:gd name="connsiteY2" fmla="*/ 27562 h 384313"/>
                <a:gd name="connsiteX3" fmla="*/ 447048 w 503582"/>
                <a:gd name="connsiteY3" fmla="*/ 313482 h 384313"/>
                <a:gd name="connsiteX4" fmla="*/ 355403 w 503582"/>
                <a:gd name="connsiteY4" fmla="*/ 256537 h 384313"/>
                <a:gd name="connsiteX5" fmla="*/ 315646 w 503582"/>
                <a:gd name="connsiteY5" fmla="*/ 111270 h 384313"/>
                <a:gd name="connsiteX6" fmla="*/ 174496 w 503582"/>
                <a:gd name="connsiteY6" fmla="*/ 115611 h 384313"/>
                <a:gd name="connsiteX7" fmla="*/ 162674 w 503582"/>
                <a:gd name="connsiteY7" fmla="*/ 263928 h 384313"/>
                <a:gd name="connsiteX8" fmla="*/ 78598 w 503582"/>
                <a:gd name="connsiteY8" fmla="*/ 331635 h 384313"/>
                <a:gd name="connsiteX0-1" fmla="*/ 78600 w 503614"/>
                <a:gd name="connsiteY0-2" fmla="*/ 331635 h 353527"/>
                <a:gd name="connsiteX1-3" fmla="*/ 98099 w 503614"/>
                <a:gd name="connsiteY1-4" fmla="*/ 39951 h 353527"/>
                <a:gd name="connsiteX2-5" fmla="*/ 381727 w 503614"/>
                <a:gd name="connsiteY2-6" fmla="*/ 27562 h 353527"/>
                <a:gd name="connsiteX3-7" fmla="*/ 447050 w 503614"/>
                <a:gd name="connsiteY3-8" fmla="*/ 313482 h 353527"/>
                <a:gd name="connsiteX4-9" fmla="*/ 355405 w 503614"/>
                <a:gd name="connsiteY4-10" fmla="*/ 256537 h 353527"/>
                <a:gd name="connsiteX5-11" fmla="*/ 315648 w 503614"/>
                <a:gd name="connsiteY5-12" fmla="*/ 111270 h 353527"/>
                <a:gd name="connsiteX6-13" fmla="*/ 174498 w 503614"/>
                <a:gd name="connsiteY6-14" fmla="*/ 115611 h 353527"/>
                <a:gd name="connsiteX7-15" fmla="*/ 162676 w 503614"/>
                <a:gd name="connsiteY7-16" fmla="*/ 263928 h 353527"/>
                <a:gd name="connsiteX8-17" fmla="*/ 156570 w 503614"/>
                <a:gd name="connsiteY8-18" fmla="*/ 351524 h 353527"/>
                <a:gd name="connsiteX9" fmla="*/ 78600 w 503614"/>
                <a:gd name="connsiteY9" fmla="*/ 331635 h 353527"/>
                <a:gd name="connsiteX0-19" fmla="*/ 78600 w 503614"/>
                <a:gd name="connsiteY0-20" fmla="*/ 331635 h 353527"/>
                <a:gd name="connsiteX1-21" fmla="*/ 98099 w 503614"/>
                <a:gd name="connsiteY1-22" fmla="*/ 39951 h 353527"/>
                <a:gd name="connsiteX2-23" fmla="*/ 381727 w 503614"/>
                <a:gd name="connsiteY2-24" fmla="*/ 27562 h 353527"/>
                <a:gd name="connsiteX3-25" fmla="*/ 447050 w 503614"/>
                <a:gd name="connsiteY3-26" fmla="*/ 313482 h 353527"/>
                <a:gd name="connsiteX4-27" fmla="*/ 355405 w 503614"/>
                <a:gd name="connsiteY4-28" fmla="*/ 256537 h 353527"/>
                <a:gd name="connsiteX5-29" fmla="*/ 315648 w 503614"/>
                <a:gd name="connsiteY5-30" fmla="*/ 111270 h 353527"/>
                <a:gd name="connsiteX6-31" fmla="*/ 174498 w 503614"/>
                <a:gd name="connsiteY6-32" fmla="*/ 115611 h 353527"/>
                <a:gd name="connsiteX7-33" fmla="*/ 162676 w 503614"/>
                <a:gd name="connsiteY7-34" fmla="*/ 263928 h 353527"/>
                <a:gd name="connsiteX8-35" fmla="*/ 156570 w 503614"/>
                <a:gd name="connsiteY8-36" fmla="*/ 351524 h 353527"/>
                <a:gd name="connsiteX9-37" fmla="*/ 78600 w 503614"/>
                <a:gd name="connsiteY9-38" fmla="*/ 331635 h 353527"/>
                <a:gd name="connsiteX0-39" fmla="*/ 78600 w 503614"/>
                <a:gd name="connsiteY0-40" fmla="*/ 331635 h 353527"/>
                <a:gd name="connsiteX1-41" fmla="*/ 98099 w 503614"/>
                <a:gd name="connsiteY1-42" fmla="*/ 39951 h 353527"/>
                <a:gd name="connsiteX2-43" fmla="*/ 381727 w 503614"/>
                <a:gd name="connsiteY2-44" fmla="*/ 27562 h 353527"/>
                <a:gd name="connsiteX3-45" fmla="*/ 447050 w 503614"/>
                <a:gd name="connsiteY3-46" fmla="*/ 313482 h 353527"/>
                <a:gd name="connsiteX4-47" fmla="*/ 372777 w 503614"/>
                <a:gd name="connsiteY4-48" fmla="*/ 321056 h 353527"/>
                <a:gd name="connsiteX5-49" fmla="*/ 355405 w 503614"/>
                <a:gd name="connsiteY5-50" fmla="*/ 256537 h 353527"/>
                <a:gd name="connsiteX6-51" fmla="*/ 315648 w 503614"/>
                <a:gd name="connsiteY6-52" fmla="*/ 111270 h 353527"/>
                <a:gd name="connsiteX7-53" fmla="*/ 174498 w 503614"/>
                <a:gd name="connsiteY7-54" fmla="*/ 115611 h 353527"/>
                <a:gd name="connsiteX8-55" fmla="*/ 162676 w 503614"/>
                <a:gd name="connsiteY8-56" fmla="*/ 263928 h 353527"/>
                <a:gd name="connsiteX9-57" fmla="*/ 156570 w 503614"/>
                <a:gd name="connsiteY9-58" fmla="*/ 351524 h 353527"/>
                <a:gd name="connsiteX10" fmla="*/ 78600 w 503614"/>
                <a:gd name="connsiteY10" fmla="*/ 331635 h 353527"/>
                <a:gd name="connsiteX0-59" fmla="*/ 78600 w 465644"/>
                <a:gd name="connsiteY0-60" fmla="*/ 335721 h 367308"/>
                <a:gd name="connsiteX1-61" fmla="*/ 98099 w 465644"/>
                <a:gd name="connsiteY1-62" fmla="*/ 44037 h 367308"/>
                <a:gd name="connsiteX2-63" fmla="*/ 381727 w 465644"/>
                <a:gd name="connsiteY2-64" fmla="*/ 31648 h 367308"/>
                <a:gd name="connsiteX3-65" fmla="*/ 420858 w 465644"/>
                <a:gd name="connsiteY3-66" fmla="*/ 348524 h 367308"/>
                <a:gd name="connsiteX4-67" fmla="*/ 372777 w 465644"/>
                <a:gd name="connsiteY4-68" fmla="*/ 325142 h 367308"/>
                <a:gd name="connsiteX5-69" fmla="*/ 355405 w 465644"/>
                <a:gd name="connsiteY5-70" fmla="*/ 260623 h 367308"/>
                <a:gd name="connsiteX6-71" fmla="*/ 315648 w 465644"/>
                <a:gd name="connsiteY6-72" fmla="*/ 115356 h 367308"/>
                <a:gd name="connsiteX7-73" fmla="*/ 174498 w 465644"/>
                <a:gd name="connsiteY7-74" fmla="*/ 119697 h 367308"/>
                <a:gd name="connsiteX8-75" fmla="*/ 162676 w 465644"/>
                <a:gd name="connsiteY8-76" fmla="*/ 268014 h 367308"/>
                <a:gd name="connsiteX9-77" fmla="*/ 156570 w 465644"/>
                <a:gd name="connsiteY9-78" fmla="*/ 355610 h 367308"/>
                <a:gd name="connsiteX10-79" fmla="*/ 78600 w 465644"/>
                <a:gd name="connsiteY10-80" fmla="*/ 335721 h 367308"/>
                <a:gd name="connsiteX0-81" fmla="*/ 78600 w 482853"/>
                <a:gd name="connsiteY0-82" fmla="*/ 326296 h 357883"/>
                <a:gd name="connsiteX1-83" fmla="*/ 98099 w 482853"/>
                <a:gd name="connsiteY1-84" fmla="*/ 34612 h 357883"/>
                <a:gd name="connsiteX2-85" fmla="*/ 381727 w 482853"/>
                <a:gd name="connsiteY2-86" fmla="*/ 22223 h 357883"/>
                <a:gd name="connsiteX3-87" fmla="*/ 482310 w 482853"/>
                <a:gd name="connsiteY3-88" fmla="*/ 199034 h 357883"/>
                <a:gd name="connsiteX4-89" fmla="*/ 420858 w 482853"/>
                <a:gd name="connsiteY4-90" fmla="*/ 339099 h 357883"/>
                <a:gd name="connsiteX5-91" fmla="*/ 372777 w 482853"/>
                <a:gd name="connsiteY5-92" fmla="*/ 315717 h 357883"/>
                <a:gd name="connsiteX6-93" fmla="*/ 355405 w 482853"/>
                <a:gd name="connsiteY6-94" fmla="*/ 251198 h 357883"/>
                <a:gd name="connsiteX7-95" fmla="*/ 315648 w 482853"/>
                <a:gd name="connsiteY7-96" fmla="*/ 105931 h 357883"/>
                <a:gd name="connsiteX8-97" fmla="*/ 174498 w 482853"/>
                <a:gd name="connsiteY8-98" fmla="*/ 110272 h 357883"/>
                <a:gd name="connsiteX9-99" fmla="*/ 162676 w 482853"/>
                <a:gd name="connsiteY9-100" fmla="*/ 258589 h 357883"/>
                <a:gd name="connsiteX10-101" fmla="*/ 156570 w 482853"/>
                <a:gd name="connsiteY10-102" fmla="*/ 346185 h 357883"/>
                <a:gd name="connsiteX11" fmla="*/ 78600 w 482853"/>
                <a:gd name="connsiteY11" fmla="*/ 326296 h 357883"/>
                <a:gd name="connsiteX0-103" fmla="*/ 78600 w 482853"/>
                <a:gd name="connsiteY0-104" fmla="*/ 326296 h 357883"/>
                <a:gd name="connsiteX1-105" fmla="*/ 98099 w 482853"/>
                <a:gd name="connsiteY1-106" fmla="*/ 34612 h 357883"/>
                <a:gd name="connsiteX2-107" fmla="*/ 381727 w 482853"/>
                <a:gd name="connsiteY2-108" fmla="*/ 22223 h 357883"/>
                <a:gd name="connsiteX3-109" fmla="*/ 482310 w 482853"/>
                <a:gd name="connsiteY3-110" fmla="*/ 199034 h 357883"/>
                <a:gd name="connsiteX4-111" fmla="*/ 420858 w 482853"/>
                <a:gd name="connsiteY4-112" fmla="*/ 339099 h 357883"/>
                <a:gd name="connsiteX5-113" fmla="*/ 372777 w 482853"/>
                <a:gd name="connsiteY5-114" fmla="*/ 315717 h 357883"/>
                <a:gd name="connsiteX6-115" fmla="*/ 355405 w 482853"/>
                <a:gd name="connsiteY6-116" fmla="*/ 251198 h 357883"/>
                <a:gd name="connsiteX7-117" fmla="*/ 315648 w 482853"/>
                <a:gd name="connsiteY7-118" fmla="*/ 105931 h 357883"/>
                <a:gd name="connsiteX8-119" fmla="*/ 174498 w 482853"/>
                <a:gd name="connsiteY8-120" fmla="*/ 110272 h 357883"/>
                <a:gd name="connsiteX9-121" fmla="*/ 162676 w 482853"/>
                <a:gd name="connsiteY9-122" fmla="*/ 258589 h 357883"/>
                <a:gd name="connsiteX10-123" fmla="*/ 156570 w 482853"/>
                <a:gd name="connsiteY10-124" fmla="*/ 346185 h 357883"/>
                <a:gd name="connsiteX11-125" fmla="*/ 78600 w 482853"/>
                <a:gd name="connsiteY11-126" fmla="*/ 326296 h 357883"/>
                <a:gd name="connsiteX0-127" fmla="*/ 78600 w 482853"/>
                <a:gd name="connsiteY0-128" fmla="*/ 326296 h 357883"/>
                <a:gd name="connsiteX1-129" fmla="*/ 98099 w 482853"/>
                <a:gd name="connsiteY1-130" fmla="*/ 34612 h 357883"/>
                <a:gd name="connsiteX2-131" fmla="*/ 381727 w 482853"/>
                <a:gd name="connsiteY2-132" fmla="*/ 22223 h 357883"/>
                <a:gd name="connsiteX3-133" fmla="*/ 482310 w 482853"/>
                <a:gd name="connsiteY3-134" fmla="*/ 199034 h 357883"/>
                <a:gd name="connsiteX4-135" fmla="*/ 420858 w 482853"/>
                <a:gd name="connsiteY4-136" fmla="*/ 339099 h 357883"/>
                <a:gd name="connsiteX5-137" fmla="*/ 372777 w 482853"/>
                <a:gd name="connsiteY5-138" fmla="*/ 315717 h 357883"/>
                <a:gd name="connsiteX6-139" fmla="*/ 350642 w 482853"/>
                <a:gd name="connsiteY6-140" fmla="*/ 253579 h 357883"/>
                <a:gd name="connsiteX7-141" fmla="*/ 315648 w 482853"/>
                <a:gd name="connsiteY7-142" fmla="*/ 105931 h 357883"/>
                <a:gd name="connsiteX8-143" fmla="*/ 174498 w 482853"/>
                <a:gd name="connsiteY8-144" fmla="*/ 110272 h 357883"/>
                <a:gd name="connsiteX9-145" fmla="*/ 162676 w 482853"/>
                <a:gd name="connsiteY9-146" fmla="*/ 258589 h 357883"/>
                <a:gd name="connsiteX10-147" fmla="*/ 156570 w 482853"/>
                <a:gd name="connsiteY10-148" fmla="*/ 346185 h 357883"/>
                <a:gd name="connsiteX11-149" fmla="*/ 78600 w 482853"/>
                <a:gd name="connsiteY11-150" fmla="*/ 326296 h 357883"/>
                <a:gd name="connsiteX0-151" fmla="*/ 78600 w 482853"/>
                <a:gd name="connsiteY0-152" fmla="*/ 326296 h 357883"/>
                <a:gd name="connsiteX1-153" fmla="*/ 98099 w 482853"/>
                <a:gd name="connsiteY1-154" fmla="*/ 34612 h 357883"/>
                <a:gd name="connsiteX2-155" fmla="*/ 381727 w 482853"/>
                <a:gd name="connsiteY2-156" fmla="*/ 22223 h 357883"/>
                <a:gd name="connsiteX3-157" fmla="*/ 482310 w 482853"/>
                <a:gd name="connsiteY3-158" fmla="*/ 199034 h 357883"/>
                <a:gd name="connsiteX4-159" fmla="*/ 420858 w 482853"/>
                <a:gd name="connsiteY4-160" fmla="*/ 339099 h 357883"/>
                <a:gd name="connsiteX5-161" fmla="*/ 372777 w 482853"/>
                <a:gd name="connsiteY5-162" fmla="*/ 315717 h 357883"/>
                <a:gd name="connsiteX6-163" fmla="*/ 350642 w 482853"/>
                <a:gd name="connsiteY6-164" fmla="*/ 253579 h 357883"/>
                <a:gd name="connsiteX7-165" fmla="*/ 315648 w 482853"/>
                <a:gd name="connsiteY7-166" fmla="*/ 105931 h 357883"/>
                <a:gd name="connsiteX8-167" fmla="*/ 174498 w 482853"/>
                <a:gd name="connsiteY8-168" fmla="*/ 110272 h 357883"/>
                <a:gd name="connsiteX9-169" fmla="*/ 172201 w 482853"/>
                <a:gd name="connsiteY9-170" fmla="*/ 260971 h 357883"/>
                <a:gd name="connsiteX10-171" fmla="*/ 156570 w 482853"/>
                <a:gd name="connsiteY10-172" fmla="*/ 346185 h 357883"/>
                <a:gd name="connsiteX11-173" fmla="*/ 78600 w 482853"/>
                <a:gd name="connsiteY11-174" fmla="*/ 326296 h 357883"/>
                <a:gd name="connsiteX0-175" fmla="*/ 86886 w 412558"/>
                <a:gd name="connsiteY0-176" fmla="*/ 360065 h 360696"/>
                <a:gd name="connsiteX1-177" fmla="*/ 27804 w 412558"/>
                <a:gd name="connsiteY1-178" fmla="*/ 37425 h 360696"/>
                <a:gd name="connsiteX2-179" fmla="*/ 311432 w 412558"/>
                <a:gd name="connsiteY2-180" fmla="*/ 25036 h 360696"/>
                <a:gd name="connsiteX3-181" fmla="*/ 412015 w 412558"/>
                <a:gd name="connsiteY3-182" fmla="*/ 201847 h 360696"/>
                <a:gd name="connsiteX4-183" fmla="*/ 350563 w 412558"/>
                <a:gd name="connsiteY4-184" fmla="*/ 341912 h 360696"/>
                <a:gd name="connsiteX5-185" fmla="*/ 302482 w 412558"/>
                <a:gd name="connsiteY5-186" fmla="*/ 318530 h 360696"/>
                <a:gd name="connsiteX6-187" fmla="*/ 280347 w 412558"/>
                <a:gd name="connsiteY6-188" fmla="*/ 256392 h 360696"/>
                <a:gd name="connsiteX7-189" fmla="*/ 245353 w 412558"/>
                <a:gd name="connsiteY7-190" fmla="*/ 108744 h 360696"/>
                <a:gd name="connsiteX8-191" fmla="*/ 104203 w 412558"/>
                <a:gd name="connsiteY8-192" fmla="*/ 113085 h 360696"/>
                <a:gd name="connsiteX9-193" fmla="*/ 101906 w 412558"/>
                <a:gd name="connsiteY9-194" fmla="*/ 263784 h 360696"/>
                <a:gd name="connsiteX10-195" fmla="*/ 86275 w 412558"/>
                <a:gd name="connsiteY10-196" fmla="*/ 348998 h 360696"/>
                <a:gd name="connsiteX11-197" fmla="*/ 86886 w 412558"/>
                <a:gd name="connsiteY11-198" fmla="*/ 360065 h 360696"/>
                <a:gd name="connsiteX0-199" fmla="*/ 125305 w 450977"/>
                <a:gd name="connsiteY0-200" fmla="*/ 353326 h 353957"/>
                <a:gd name="connsiteX1-201" fmla="*/ 2758 w 450977"/>
                <a:gd name="connsiteY1-202" fmla="*/ 240352 h 353957"/>
                <a:gd name="connsiteX2-203" fmla="*/ 66223 w 450977"/>
                <a:gd name="connsiteY2-204" fmla="*/ 30686 h 353957"/>
                <a:gd name="connsiteX3-205" fmla="*/ 349851 w 450977"/>
                <a:gd name="connsiteY3-206" fmla="*/ 18297 h 353957"/>
                <a:gd name="connsiteX4-207" fmla="*/ 450434 w 450977"/>
                <a:gd name="connsiteY4-208" fmla="*/ 195108 h 353957"/>
                <a:gd name="connsiteX5-209" fmla="*/ 388982 w 450977"/>
                <a:gd name="connsiteY5-210" fmla="*/ 335173 h 353957"/>
                <a:gd name="connsiteX6-211" fmla="*/ 340901 w 450977"/>
                <a:gd name="connsiteY6-212" fmla="*/ 311791 h 353957"/>
                <a:gd name="connsiteX7-213" fmla="*/ 318766 w 450977"/>
                <a:gd name="connsiteY7-214" fmla="*/ 249653 h 353957"/>
                <a:gd name="connsiteX8-215" fmla="*/ 283772 w 450977"/>
                <a:gd name="connsiteY8-216" fmla="*/ 102005 h 353957"/>
                <a:gd name="connsiteX9-217" fmla="*/ 142622 w 450977"/>
                <a:gd name="connsiteY9-218" fmla="*/ 106346 h 353957"/>
                <a:gd name="connsiteX10-219" fmla="*/ 140325 w 450977"/>
                <a:gd name="connsiteY10-220" fmla="*/ 257045 h 353957"/>
                <a:gd name="connsiteX11-221" fmla="*/ 124694 w 450977"/>
                <a:gd name="connsiteY11-222" fmla="*/ 342259 h 353957"/>
                <a:gd name="connsiteX12" fmla="*/ 125305 w 450977"/>
                <a:gd name="connsiteY12" fmla="*/ 353326 h 353957"/>
                <a:gd name="connsiteX0-223" fmla="*/ 120942 w 446614"/>
                <a:gd name="connsiteY0-224" fmla="*/ 352687 h 353318"/>
                <a:gd name="connsiteX1-225" fmla="*/ 3157 w 446614"/>
                <a:gd name="connsiteY1-226" fmla="*/ 227807 h 353318"/>
                <a:gd name="connsiteX2-227" fmla="*/ 61860 w 446614"/>
                <a:gd name="connsiteY2-228" fmla="*/ 30047 h 353318"/>
                <a:gd name="connsiteX3-229" fmla="*/ 345488 w 446614"/>
                <a:gd name="connsiteY3-230" fmla="*/ 17658 h 353318"/>
                <a:gd name="connsiteX4-231" fmla="*/ 446071 w 446614"/>
                <a:gd name="connsiteY4-232" fmla="*/ 194469 h 353318"/>
                <a:gd name="connsiteX5-233" fmla="*/ 384619 w 446614"/>
                <a:gd name="connsiteY5-234" fmla="*/ 334534 h 353318"/>
                <a:gd name="connsiteX6-235" fmla="*/ 336538 w 446614"/>
                <a:gd name="connsiteY6-236" fmla="*/ 311152 h 353318"/>
                <a:gd name="connsiteX7-237" fmla="*/ 314403 w 446614"/>
                <a:gd name="connsiteY7-238" fmla="*/ 249014 h 353318"/>
                <a:gd name="connsiteX8-239" fmla="*/ 279409 w 446614"/>
                <a:gd name="connsiteY8-240" fmla="*/ 101366 h 353318"/>
                <a:gd name="connsiteX9-241" fmla="*/ 138259 w 446614"/>
                <a:gd name="connsiteY9-242" fmla="*/ 105707 h 353318"/>
                <a:gd name="connsiteX10-243" fmla="*/ 135962 w 446614"/>
                <a:gd name="connsiteY10-244" fmla="*/ 256406 h 353318"/>
                <a:gd name="connsiteX11-245" fmla="*/ 120331 w 446614"/>
                <a:gd name="connsiteY11-246" fmla="*/ 341620 h 353318"/>
                <a:gd name="connsiteX12-247" fmla="*/ 120942 w 446614"/>
                <a:gd name="connsiteY12-248" fmla="*/ 352687 h 353318"/>
                <a:gd name="connsiteX0-249" fmla="*/ 120942 w 446614"/>
                <a:gd name="connsiteY0-250" fmla="*/ 352687 h 353318"/>
                <a:gd name="connsiteX1-251" fmla="*/ 3157 w 446614"/>
                <a:gd name="connsiteY1-252" fmla="*/ 227807 h 353318"/>
                <a:gd name="connsiteX2-253" fmla="*/ 61860 w 446614"/>
                <a:gd name="connsiteY2-254" fmla="*/ 30047 h 353318"/>
                <a:gd name="connsiteX3-255" fmla="*/ 345488 w 446614"/>
                <a:gd name="connsiteY3-256" fmla="*/ 17658 h 353318"/>
                <a:gd name="connsiteX4-257" fmla="*/ 446071 w 446614"/>
                <a:gd name="connsiteY4-258" fmla="*/ 194469 h 353318"/>
                <a:gd name="connsiteX5-259" fmla="*/ 384619 w 446614"/>
                <a:gd name="connsiteY5-260" fmla="*/ 334534 h 353318"/>
                <a:gd name="connsiteX6-261" fmla="*/ 336538 w 446614"/>
                <a:gd name="connsiteY6-262" fmla="*/ 311152 h 353318"/>
                <a:gd name="connsiteX7-263" fmla="*/ 314403 w 446614"/>
                <a:gd name="connsiteY7-264" fmla="*/ 249014 h 353318"/>
                <a:gd name="connsiteX8-265" fmla="*/ 279409 w 446614"/>
                <a:gd name="connsiteY8-266" fmla="*/ 101366 h 353318"/>
                <a:gd name="connsiteX9-267" fmla="*/ 138259 w 446614"/>
                <a:gd name="connsiteY9-268" fmla="*/ 105707 h 353318"/>
                <a:gd name="connsiteX10-269" fmla="*/ 135962 w 446614"/>
                <a:gd name="connsiteY10-270" fmla="*/ 256406 h 353318"/>
                <a:gd name="connsiteX11-271" fmla="*/ 120331 w 446614"/>
                <a:gd name="connsiteY11-272" fmla="*/ 341620 h 353318"/>
                <a:gd name="connsiteX12-273" fmla="*/ 120942 w 446614"/>
                <a:gd name="connsiteY12-274" fmla="*/ 352687 h 3533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37" y="connsiteY9-38"/>
                </a:cxn>
                <a:cxn ang="0">
                  <a:pos x="connsiteX10-79" y="connsiteY10-80"/>
                </a:cxn>
                <a:cxn ang="0">
                  <a:pos x="connsiteX11-125" y="connsiteY11-126"/>
                </a:cxn>
                <a:cxn ang="0">
                  <a:pos x="connsiteX12-247" y="connsiteY12-248"/>
                </a:cxn>
              </a:cxnLst>
              <a:rect l="l" t="t" r="r" b="b"/>
              <a:pathLst>
                <a:path w="446614" h="353318">
                  <a:moveTo>
                    <a:pt x="120942" y="352687"/>
                  </a:moveTo>
                  <a:cubicBezTo>
                    <a:pt x="107366" y="330543"/>
                    <a:pt x="17766" y="269674"/>
                    <a:pt x="3157" y="227807"/>
                  </a:cubicBezTo>
                  <a:cubicBezTo>
                    <a:pt x="-6690" y="174034"/>
                    <a:pt x="4805" y="65072"/>
                    <a:pt x="61860" y="30047"/>
                  </a:cubicBezTo>
                  <a:cubicBezTo>
                    <a:pt x="118915" y="-4978"/>
                    <a:pt x="281453" y="-9746"/>
                    <a:pt x="345488" y="17658"/>
                  </a:cubicBezTo>
                  <a:cubicBezTo>
                    <a:pt x="409523" y="45062"/>
                    <a:pt x="449074" y="144037"/>
                    <a:pt x="446071" y="194469"/>
                  </a:cubicBezTo>
                  <a:cubicBezTo>
                    <a:pt x="452593" y="247282"/>
                    <a:pt x="398509" y="310324"/>
                    <a:pt x="384619" y="334534"/>
                  </a:cubicBezTo>
                  <a:cubicBezTo>
                    <a:pt x="390270" y="384243"/>
                    <a:pt x="351812" y="320643"/>
                    <a:pt x="336538" y="311152"/>
                  </a:cubicBezTo>
                  <a:cubicBezTo>
                    <a:pt x="321264" y="301661"/>
                    <a:pt x="331068" y="284772"/>
                    <a:pt x="314403" y="249014"/>
                  </a:cubicBezTo>
                  <a:cubicBezTo>
                    <a:pt x="389373" y="205557"/>
                    <a:pt x="308766" y="125251"/>
                    <a:pt x="279409" y="101366"/>
                  </a:cubicBezTo>
                  <a:cubicBezTo>
                    <a:pt x="250052" y="77481"/>
                    <a:pt x="181108" y="90123"/>
                    <a:pt x="138259" y="105707"/>
                  </a:cubicBezTo>
                  <a:cubicBezTo>
                    <a:pt x="47749" y="138625"/>
                    <a:pt x="51101" y="218453"/>
                    <a:pt x="135962" y="256406"/>
                  </a:cubicBezTo>
                  <a:cubicBezTo>
                    <a:pt x="120900" y="267369"/>
                    <a:pt x="135393" y="330657"/>
                    <a:pt x="120331" y="341620"/>
                  </a:cubicBezTo>
                  <a:cubicBezTo>
                    <a:pt x="107367" y="353226"/>
                    <a:pt x="133906" y="341081"/>
                    <a:pt x="120942" y="352687"/>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44" name="流程图: 接点 43"/>
            <p:cNvSpPr/>
            <p:nvPr/>
          </p:nvSpPr>
          <p:spPr>
            <a:xfrm>
              <a:off x="3378" y="720"/>
              <a:ext cx="454" cy="454"/>
            </a:xfrm>
            <a:prstGeom prst="flowChartConnector">
              <a:avLst/>
            </a:prstGeom>
            <a:solidFill>
              <a:srgbClr val="00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45" name="空心弧 18"/>
            <p:cNvSpPr/>
            <p:nvPr/>
          </p:nvSpPr>
          <p:spPr>
            <a:xfrm rot="5400000">
              <a:off x="3338" y="295"/>
              <a:ext cx="703" cy="556"/>
            </a:xfrm>
            <a:custGeom>
              <a:avLst/>
              <a:gdLst>
                <a:gd name="connsiteX0" fmla="*/ 78598 w 503582"/>
                <a:gd name="connsiteY0" fmla="*/ 331635 h 384313"/>
                <a:gd name="connsiteX1" fmla="*/ 98097 w 503582"/>
                <a:gd name="connsiteY1" fmla="*/ 39951 h 384313"/>
                <a:gd name="connsiteX2" fmla="*/ 381725 w 503582"/>
                <a:gd name="connsiteY2" fmla="*/ 27562 h 384313"/>
                <a:gd name="connsiteX3" fmla="*/ 447048 w 503582"/>
                <a:gd name="connsiteY3" fmla="*/ 313482 h 384313"/>
                <a:gd name="connsiteX4" fmla="*/ 355403 w 503582"/>
                <a:gd name="connsiteY4" fmla="*/ 256537 h 384313"/>
                <a:gd name="connsiteX5" fmla="*/ 315646 w 503582"/>
                <a:gd name="connsiteY5" fmla="*/ 111270 h 384313"/>
                <a:gd name="connsiteX6" fmla="*/ 174496 w 503582"/>
                <a:gd name="connsiteY6" fmla="*/ 115611 h 384313"/>
                <a:gd name="connsiteX7" fmla="*/ 162674 w 503582"/>
                <a:gd name="connsiteY7" fmla="*/ 263928 h 384313"/>
                <a:gd name="connsiteX8" fmla="*/ 78598 w 503582"/>
                <a:gd name="connsiteY8" fmla="*/ 331635 h 384313"/>
                <a:gd name="connsiteX0-1" fmla="*/ 78600 w 503614"/>
                <a:gd name="connsiteY0-2" fmla="*/ 331635 h 353527"/>
                <a:gd name="connsiteX1-3" fmla="*/ 98099 w 503614"/>
                <a:gd name="connsiteY1-4" fmla="*/ 39951 h 353527"/>
                <a:gd name="connsiteX2-5" fmla="*/ 381727 w 503614"/>
                <a:gd name="connsiteY2-6" fmla="*/ 27562 h 353527"/>
                <a:gd name="connsiteX3-7" fmla="*/ 447050 w 503614"/>
                <a:gd name="connsiteY3-8" fmla="*/ 313482 h 353527"/>
                <a:gd name="connsiteX4-9" fmla="*/ 355405 w 503614"/>
                <a:gd name="connsiteY4-10" fmla="*/ 256537 h 353527"/>
                <a:gd name="connsiteX5-11" fmla="*/ 315648 w 503614"/>
                <a:gd name="connsiteY5-12" fmla="*/ 111270 h 353527"/>
                <a:gd name="connsiteX6-13" fmla="*/ 174498 w 503614"/>
                <a:gd name="connsiteY6-14" fmla="*/ 115611 h 353527"/>
                <a:gd name="connsiteX7-15" fmla="*/ 162676 w 503614"/>
                <a:gd name="connsiteY7-16" fmla="*/ 263928 h 353527"/>
                <a:gd name="connsiteX8-17" fmla="*/ 156570 w 503614"/>
                <a:gd name="connsiteY8-18" fmla="*/ 351524 h 353527"/>
                <a:gd name="connsiteX9" fmla="*/ 78600 w 503614"/>
                <a:gd name="connsiteY9" fmla="*/ 331635 h 353527"/>
                <a:gd name="connsiteX0-19" fmla="*/ 78600 w 503614"/>
                <a:gd name="connsiteY0-20" fmla="*/ 331635 h 353527"/>
                <a:gd name="connsiteX1-21" fmla="*/ 98099 w 503614"/>
                <a:gd name="connsiteY1-22" fmla="*/ 39951 h 353527"/>
                <a:gd name="connsiteX2-23" fmla="*/ 381727 w 503614"/>
                <a:gd name="connsiteY2-24" fmla="*/ 27562 h 353527"/>
                <a:gd name="connsiteX3-25" fmla="*/ 447050 w 503614"/>
                <a:gd name="connsiteY3-26" fmla="*/ 313482 h 353527"/>
                <a:gd name="connsiteX4-27" fmla="*/ 355405 w 503614"/>
                <a:gd name="connsiteY4-28" fmla="*/ 256537 h 353527"/>
                <a:gd name="connsiteX5-29" fmla="*/ 315648 w 503614"/>
                <a:gd name="connsiteY5-30" fmla="*/ 111270 h 353527"/>
                <a:gd name="connsiteX6-31" fmla="*/ 174498 w 503614"/>
                <a:gd name="connsiteY6-32" fmla="*/ 115611 h 353527"/>
                <a:gd name="connsiteX7-33" fmla="*/ 162676 w 503614"/>
                <a:gd name="connsiteY7-34" fmla="*/ 263928 h 353527"/>
                <a:gd name="connsiteX8-35" fmla="*/ 156570 w 503614"/>
                <a:gd name="connsiteY8-36" fmla="*/ 351524 h 353527"/>
                <a:gd name="connsiteX9-37" fmla="*/ 78600 w 503614"/>
                <a:gd name="connsiteY9-38" fmla="*/ 331635 h 353527"/>
                <a:gd name="connsiteX0-39" fmla="*/ 78600 w 503614"/>
                <a:gd name="connsiteY0-40" fmla="*/ 331635 h 353527"/>
                <a:gd name="connsiteX1-41" fmla="*/ 98099 w 503614"/>
                <a:gd name="connsiteY1-42" fmla="*/ 39951 h 353527"/>
                <a:gd name="connsiteX2-43" fmla="*/ 381727 w 503614"/>
                <a:gd name="connsiteY2-44" fmla="*/ 27562 h 353527"/>
                <a:gd name="connsiteX3-45" fmla="*/ 447050 w 503614"/>
                <a:gd name="connsiteY3-46" fmla="*/ 313482 h 353527"/>
                <a:gd name="connsiteX4-47" fmla="*/ 372777 w 503614"/>
                <a:gd name="connsiteY4-48" fmla="*/ 321056 h 353527"/>
                <a:gd name="connsiteX5-49" fmla="*/ 355405 w 503614"/>
                <a:gd name="connsiteY5-50" fmla="*/ 256537 h 353527"/>
                <a:gd name="connsiteX6-51" fmla="*/ 315648 w 503614"/>
                <a:gd name="connsiteY6-52" fmla="*/ 111270 h 353527"/>
                <a:gd name="connsiteX7-53" fmla="*/ 174498 w 503614"/>
                <a:gd name="connsiteY7-54" fmla="*/ 115611 h 353527"/>
                <a:gd name="connsiteX8-55" fmla="*/ 162676 w 503614"/>
                <a:gd name="connsiteY8-56" fmla="*/ 263928 h 353527"/>
                <a:gd name="connsiteX9-57" fmla="*/ 156570 w 503614"/>
                <a:gd name="connsiteY9-58" fmla="*/ 351524 h 353527"/>
                <a:gd name="connsiteX10" fmla="*/ 78600 w 503614"/>
                <a:gd name="connsiteY10" fmla="*/ 331635 h 353527"/>
                <a:gd name="connsiteX0-59" fmla="*/ 78600 w 465644"/>
                <a:gd name="connsiteY0-60" fmla="*/ 335721 h 367308"/>
                <a:gd name="connsiteX1-61" fmla="*/ 98099 w 465644"/>
                <a:gd name="connsiteY1-62" fmla="*/ 44037 h 367308"/>
                <a:gd name="connsiteX2-63" fmla="*/ 381727 w 465644"/>
                <a:gd name="connsiteY2-64" fmla="*/ 31648 h 367308"/>
                <a:gd name="connsiteX3-65" fmla="*/ 420858 w 465644"/>
                <a:gd name="connsiteY3-66" fmla="*/ 348524 h 367308"/>
                <a:gd name="connsiteX4-67" fmla="*/ 372777 w 465644"/>
                <a:gd name="connsiteY4-68" fmla="*/ 325142 h 367308"/>
                <a:gd name="connsiteX5-69" fmla="*/ 355405 w 465644"/>
                <a:gd name="connsiteY5-70" fmla="*/ 260623 h 367308"/>
                <a:gd name="connsiteX6-71" fmla="*/ 315648 w 465644"/>
                <a:gd name="connsiteY6-72" fmla="*/ 115356 h 367308"/>
                <a:gd name="connsiteX7-73" fmla="*/ 174498 w 465644"/>
                <a:gd name="connsiteY7-74" fmla="*/ 119697 h 367308"/>
                <a:gd name="connsiteX8-75" fmla="*/ 162676 w 465644"/>
                <a:gd name="connsiteY8-76" fmla="*/ 268014 h 367308"/>
                <a:gd name="connsiteX9-77" fmla="*/ 156570 w 465644"/>
                <a:gd name="connsiteY9-78" fmla="*/ 355610 h 367308"/>
                <a:gd name="connsiteX10-79" fmla="*/ 78600 w 465644"/>
                <a:gd name="connsiteY10-80" fmla="*/ 335721 h 367308"/>
                <a:gd name="connsiteX0-81" fmla="*/ 78600 w 482853"/>
                <a:gd name="connsiteY0-82" fmla="*/ 326296 h 357883"/>
                <a:gd name="connsiteX1-83" fmla="*/ 98099 w 482853"/>
                <a:gd name="connsiteY1-84" fmla="*/ 34612 h 357883"/>
                <a:gd name="connsiteX2-85" fmla="*/ 381727 w 482853"/>
                <a:gd name="connsiteY2-86" fmla="*/ 22223 h 357883"/>
                <a:gd name="connsiteX3-87" fmla="*/ 482310 w 482853"/>
                <a:gd name="connsiteY3-88" fmla="*/ 199034 h 357883"/>
                <a:gd name="connsiteX4-89" fmla="*/ 420858 w 482853"/>
                <a:gd name="connsiteY4-90" fmla="*/ 339099 h 357883"/>
                <a:gd name="connsiteX5-91" fmla="*/ 372777 w 482853"/>
                <a:gd name="connsiteY5-92" fmla="*/ 315717 h 357883"/>
                <a:gd name="connsiteX6-93" fmla="*/ 355405 w 482853"/>
                <a:gd name="connsiteY6-94" fmla="*/ 251198 h 357883"/>
                <a:gd name="connsiteX7-95" fmla="*/ 315648 w 482853"/>
                <a:gd name="connsiteY7-96" fmla="*/ 105931 h 357883"/>
                <a:gd name="connsiteX8-97" fmla="*/ 174498 w 482853"/>
                <a:gd name="connsiteY8-98" fmla="*/ 110272 h 357883"/>
                <a:gd name="connsiteX9-99" fmla="*/ 162676 w 482853"/>
                <a:gd name="connsiteY9-100" fmla="*/ 258589 h 357883"/>
                <a:gd name="connsiteX10-101" fmla="*/ 156570 w 482853"/>
                <a:gd name="connsiteY10-102" fmla="*/ 346185 h 357883"/>
                <a:gd name="connsiteX11" fmla="*/ 78600 w 482853"/>
                <a:gd name="connsiteY11" fmla="*/ 326296 h 357883"/>
                <a:gd name="connsiteX0-103" fmla="*/ 78600 w 482853"/>
                <a:gd name="connsiteY0-104" fmla="*/ 326296 h 357883"/>
                <a:gd name="connsiteX1-105" fmla="*/ 98099 w 482853"/>
                <a:gd name="connsiteY1-106" fmla="*/ 34612 h 357883"/>
                <a:gd name="connsiteX2-107" fmla="*/ 381727 w 482853"/>
                <a:gd name="connsiteY2-108" fmla="*/ 22223 h 357883"/>
                <a:gd name="connsiteX3-109" fmla="*/ 482310 w 482853"/>
                <a:gd name="connsiteY3-110" fmla="*/ 199034 h 357883"/>
                <a:gd name="connsiteX4-111" fmla="*/ 420858 w 482853"/>
                <a:gd name="connsiteY4-112" fmla="*/ 339099 h 357883"/>
                <a:gd name="connsiteX5-113" fmla="*/ 372777 w 482853"/>
                <a:gd name="connsiteY5-114" fmla="*/ 315717 h 357883"/>
                <a:gd name="connsiteX6-115" fmla="*/ 355405 w 482853"/>
                <a:gd name="connsiteY6-116" fmla="*/ 251198 h 357883"/>
                <a:gd name="connsiteX7-117" fmla="*/ 315648 w 482853"/>
                <a:gd name="connsiteY7-118" fmla="*/ 105931 h 357883"/>
                <a:gd name="connsiteX8-119" fmla="*/ 174498 w 482853"/>
                <a:gd name="connsiteY8-120" fmla="*/ 110272 h 357883"/>
                <a:gd name="connsiteX9-121" fmla="*/ 162676 w 482853"/>
                <a:gd name="connsiteY9-122" fmla="*/ 258589 h 357883"/>
                <a:gd name="connsiteX10-123" fmla="*/ 156570 w 482853"/>
                <a:gd name="connsiteY10-124" fmla="*/ 346185 h 357883"/>
                <a:gd name="connsiteX11-125" fmla="*/ 78600 w 482853"/>
                <a:gd name="connsiteY11-126" fmla="*/ 326296 h 357883"/>
                <a:gd name="connsiteX0-127" fmla="*/ 78600 w 482853"/>
                <a:gd name="connsiteY0-128" fmla="*/ 326296 h 357883"/>
                <a:gd name="connsiteX1-129" fmla="*/ 98099 w 482853"/>
                <a:gd name="connsiteY1-130" fmla="*/ 34612 h 357883"/>
                <a:gd name="connsiteX2-131" fmla="*/ 381727 w 482853"/>
                <a:gd name="connsiteY2-132" fmla="*/ 22223 h 357883"/>
                <a:gd name="connsiteX3-133" fmla="*/ 482310 w 482853"/>
                <a:gd name="connsiteY3-134" fmla="*/ 199034 h 357883"/>
                <a:gd name="connsiteX4-135" fmla="*/ 420858 w 482853"/>
                <a:gd name="connsiteY4-136" fmla="*/ 339099 h 357883"/>
                <a:gd name="connsiteX5-137" fmla="*/ 372777 w 482853"/>
                <a:gd name="connsiteY5-138" fmla="*/ 315717 h 357883"/>
                <a:gd name="connsiteX6-139" fmla="*/ 350642 w 482853"/>
                <a:gd name="connsiteY6-140" fmla="*/ 253579 h 357883"/>
                <a:gd name="connsiteX7-141" fmla="*/ 315648 w 482853"/>
                <a:gd name="connsiteY7-142" fmla="*/ 105931 h 357883"/>
                <a:gd name="connsiteX8-143" fmla="*/ 174498 w 482853"/>
                <a:gd name="connsiteY8-144" fmla="*/ 110272 h 357883"/>
                <a:gd name="connsiteX9-145" fmla="*/ 162676 w 482853"/>
                <a:gd name="connsiteY9-146" fmla="*/ 258589 h 357883"/>
                <a:gd name="connsiteX10-147" fmla="*/ 156570 w 482853"/>
                <a:gd name="connsiteY10-148" fmla="*/ 346185 h 357883"/>
                <a:gd name="connsiteX11-149" fmla="*/ 78600 w 482853"/>
                <a:gd name="connsiteY11-150" fmla="*/ 326296 h 357883"/>
                <a:gd name="connsiteX0-151" fmla="*/ 78600 w 482853"/>
                <a:gd name="connsiteY0-152" fmla="*/ 326296 h 357883"/>
                <a:gd name="connsiteX1-153" fmla="*/ 98099 w 482853"/>
                <a:gd name="connsiteY1-154" fmla="*/ 34612 h 357883"/>
                <a:gd name="connsiteX2-155" fmla="*/ 381727 w 482853"/>
                <a:gd name="connsiteY2-156" fmla="*/ 22223 h 357883"/>
                <a:gd name="connsiteX3-157" fmla="*/ 482310 w 482853"/>
                <a:gd name="connsiteY3-158" fmla="*/ 199034 h 357883"/>
                <a:gd name="connsiteX4-159" fmla="*/ 420858 w 482853"/>
                <a:gd name="connsiteY4-160" fmla="*/ 339099 h 357883"/>
                <a:gd name="connsiteX5-161" fmla="*/ 372777 w 482853"/>
                <a:gd name="connsiteY5-162" fmla="*/ 315717 h 357883"/>
                <a:gd name="connsiteX6-163" fmla="*/ 350642 w 482853"/>
                <a:gd name="connsiteY6-164" fmla="*/ 253579 h 357883"/>
                <a:gd name="connsiteX7-165" fmla="*/ 315648 w 482853"/>
                <a:gd name="connsiteY7-166" fmla="*/ 105931 h 357883"/>
                <a:gd name="connsiteX8-167" fmla="*/ 174498 w 482853"/>
                <a:gd name="connsiteY8-168" fmla="*/ 110272 h 357883"/>
                <a:gd name="connsiteX9-169" fmla="*/ 172201 w 482853"/>
                <a:gd name="connsiteY9-170" fmla="*/ 260971 h 357883"/>
                <a:gd name="connsiteX10-171" fmla="*/ 156570 w 482853"/>
                <a:gd name="connsiteY10-172" fmla="*/ 346185 h 357883"/>
                <a:gd name="connsiteX11-173" fmla="*/ 78600 w 482853"/>
                <a:gd name="connsiteY11-174" fmla="*/ 326296 h 357883"/>
                <a:gd name="connsiteX0-175" fmla="*/ 86886 w 412558"/>
                <a:gd name="connsiteY0-176" fmla="*/ 360065 h 360696"/>
                <a:gd name="connsiteX1-177" fmla="*/ 27804 w 412558"/>
                <a:gd name="connsiteY1-178" fmla="*/ 37425 h 360696"/>
                <a:gd name="connsiteX2-179" fmla="*/ 311432 w 412558"/>
                <a:gd name="connsiteY2-180" fmla="*/ 25036 h 360696"/>
                <a:gd name="connsiteX3-181" fmla="*/ 412015 w 412558"/>
                <a:gd name="connsiteY3-182" fmla="*/ 201847 h 360696"/>
                <a:gd name="connsiteX4-183" fmla="*/ 350563 w 412558"/>
                <a:gd name="connsiteY4-184" fmla="*/ 341912 h 360696"/>
                <a:gd name="connsiteX5-185" fmla="*/ 302482 w 412558"/>
                <a:gd name="connsiteY5-186" fmla="*/ 318530 h 360696"/>
                <a:gd name="connsiteX6-187" fmla="*/ 280347 w 412558"/>
                <a:gd name="connsiteY6-188" fmla="*/ 256392 h 360696"/>
                <a:gd name="connsiteX7-189" fmla="*/ 245353 w 412558"/>
                <a:gd name="connsiteY7-190" fmla="*/ 108744 h 360696"/>
                <a:gd name="connsiteX8-191" fmla="*/ 104203 w 412558"/>
                <a:gd name="connsiteY8-192" fmla="*/ 113085 h 360696"/>
                <a:gd name="connsiteX9-193" fmla="*/ 101906 w 412558"/>
                <a:gd name="connsiteY9-194" fmla="*/ 263784 h 360696"/>
                <a:gd name="connsiteX10-195" fmla="*/ 86275 w 412558"/>
                <a:gd name="connsiteY10-196" fmla="*/ 348998 h 360696"/>
                <a:gd name="connsiteX11-197" fmla="*/ 86886 w 412558"/>
                <a:gd name="connsiteY11-198" fmla="*/ 360065 h 360696"/>
                <a:gd name="connsiteX0-199" fmla="*/ 125305 w 450977"/>
                <a:gd name="connsiteY0-200" fmla="*/ 353326 h 353957"/>
                <a:gd name="connsiteX1-201" fmla="*/ 2758 w 450977"/>
                <a:gd name="connsiteY1-202" fmla="*/ 240352 h 353957"/>
                <a:gd name="connsiteX2-203" fmla="*/ 66223 w 450977"/>
                <a:gd name="connsiteY2-204" fmla="*/ 30686 h 353957"/>
                <a:gd name="connsiteX3-205" fmla="*/ 349851 w 450977"/>
                <a:gd name="connsiteY3-206" fmla="*/ 18297 h 353957"/>
                <a:gd name="connsiteX4-207" fmla="*/ 450434 w 450977"/>
                <a:gd name="connsiteY4-208" fmla="*/ 195108 h 353957"/>
                <a:gd name="connsiteX5-209" fmla="*/ 388982 w 450977"/>
                <a:gd name="connsiteY5-210" fmla="*/ 335173 h 353957"/>
                <a:gd name="connsiteX6-211" fmla="*/ 340901 w 450977"/>
                <a:gd name="connsiteY6-212" fmla="*/ 311791 h 353957"/>
                <a:gd name="connsiteX7-213" fmla="*/ 318766 w 450977"/>
                <a:gd name="connsiteY7-214" fmla="*/ 249653 h 353957"/>
                <a:gd name="connsiteX8-215" fmla="*/ 283772 w 450977"/>
                <a:gd name="connsiteY8-216" fmla="*/ 102005 h 353957"/>
                <a:gd name="connsiteX9-217" fmla="*/ 142622 w 450977"/>
                <a:gd name="connsiteY9-218" fmla="*/ 106346 h 353957"/>
                <a:gd name="connsiteX10-219" fmla="*/ 140325 w 450977"/>
                <a:gd name="connsiteY10-220" fmla="*/ 257045 h 353957"/>
                <a:gd name="connsiteX11-221" fmla="*/ 124694 w 450977"/>
                <a:gd name="connsiteY11-222" fmla="*/ 342259 h 353957"/>
                <a:gd name="connsiteX12" fmla="*/ 125305 w 450977"/>
                <a:gd name="connsiteY12" fmla="*/ 353326 h 353957"/>
                <a:gd name="connsiteX0-223" fmla="*/ 120942 w 446614"/>
                <a:gd name="connsiteY0-224" fmla="*/ 352687 h 353318"/>
                <a:gd name="connsiteX1-225" fmla="*/ 3157 w 446614"/>
                <a:gd name="connsiteY1-226" fmla="*/ 227807 h 353318"/>
                <a:gd name="connsiteX2-227" fmla="*/ 61860 w 446614"/>
                <a:gd name="connsiteY2-228" fmla="*/ 30047 h 353318"/>
                <a:gd name="connsiteX3-229" fmla="*/ 345488 w 446614"/>
                <a:gd name="connsiteY3-230" fmla="*/ 17658 h 353318"/>
                <a:gd name="connsiteX4-231" fmla="*/ 446071 w 446614"/>
                <a:gd name="connsiteY4-232" fmla="*/ 194469 h 353318"/>
                <a:gd name="connsiteX5-233" fmla="*/ 384619 w 446614"/>
                <a:gd name="connsiteY5-234" fmla="*/ 334534 h 353318"/>
                <a:gd name="connsiteX6-235" fmla="*/ 336538 w 446614"/>
                <a:gd name="connsiteY6-236" fmla="*/ 311152 h 353318"/>
                <a:gd name="connsiteX7-237" fmla="*/ 314403 w 446614"/>
                <a:gd name="connsiteY7-238" fmla="*/ 249014 h 353318"/>
                <a:gd name="connsiteX8-239" fmla="*/ 279409 w 446614"/>
                <a:gd name="connsiteY8-240" fmla="*/ 101366 h 353318"/>
                <a:gd name="connsiteX9-241" fmla="*/ 138259 w 446614"/>
                <a:gd name="connsiteY9-242" fmla="*/ 105707 h 353318"/>
                <a:gd name="connsiteX10-243" fmla="*/ 135962 w 446614"/>
                <a:gd name="connsiteY10-244" fmla="*/ 256406 h 353318"/>
                <a:gd name="connsiteX11-245" fmla="*/ 120331 w 446614"/>
                <a:gd name="connsiteY11-246" fmla="*/ 341620 h 353318"/>
                <a:gd name="connsiteX12-247" fmla="*/ 120942 w 446614"/>
                <a:gd name="connsiteY12-248" fmla="*/ 352687 h 353318"/>
                <a:gd name="connsiteX0-249" fmla="*/ 120942 w 446614"/>
                <a:gd name="connsiteY0-250" fmla="*/ 352687 h 353318"/>
                <a:gd name="connsiteX1-251" fmla="*/ 3157 w 446614"/>
                <a:gd name="connsiteY1-252" fmla="*/ 227807 h 353318"/>
                <a:gd name="connsiteX2-253" fmla="*/ 61860 w 446614"/>
                <a:gd name="connsiteY2-254" fmla="*/ 30047 h 353318"/>
                <a:gd name="connsiteX3-255" fmla="*/ 345488 w 446614"/>
                <a:gd name="connsiteY3-256" fmla="*/ 17658 h 353318"/>
                <a:gd name="connsiteX4-257" fmla="*/ 446071 w 446614"/>
                <a:gd name="connsiteY4-258" fmla="*/ 194469 h 353318"/>
                <a:gd name="connsiteX5-259" fmla="*/ 384619 w 446614"/>
                <a:gd name="connsiteY5-260" fmla="*/ 334534 h 353318"/>
                <a:gd name="connsiteX6-261" fmla="*/ 336538 w 446614"/>
                <a:gd name="connsiteY6-262" fmla="*/ 311152 h 353318"/>
                <a:gd name="connsiteX7-263" fmla="*/ 314403 w 446614"/>
                <a:gd name="connsiteY7-264" fmla="*/ 249014 h 353318"/>
                <a:gd name="connsiteX8-265" fmla="*/ 279409 w 446614"/>
                <a:gd name="connsiteY8-266" fmla="*/ 101366 h 353318"/>
                <a:gd name="connsiteX9-267" fmla="*/ 138259 w 446614"/>
                <a:gd name="connsiteY9-268" fmla="*/ 105707 h 353318"/>
                <a:gd name="connsiteX10-269" fmla="*/ 135962 w 446614"/>
                <a:gd name="connsiteY10-270" fmla="*/ 256406 h 353318"/>
                <a:gd name="connsiteX11-271" fmla="*/ 120331 w 446614"/>
                <a:gd name="connsiteY11-272" fmla="*/ 341620 h 353318"/>
                <a:gd name="connsiteX12-273" fmla="*/ 120942 w 446614"/>
                <a:gd name="connsiteY12-274" fmla="*/ 352687 h 3533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37" y="connsiteY9-38"/>
                </a:cxn>
                <a:cxn ang="0">
                  <a:pos x="connsiteX10-79" y="connsiteY10-80"/>
                </a:cxn>
                <a:cxn ang="0">
                  <a:pos x="connsiteX11-125" y="connsiteY11-126"/>
                </a:cxn>
                <a:cxn ang="0">
                  <a:pos x="connsiteX12-247" y="connsiteY12-248"/>
                </a:cxn>
              </a:cxnLst>
              <a:rect l="l" t="t" r="r" b="b"/>
              <a:pathLst>
                <a:path w="446614" h="353318">
                  <a:moveTo>
                    <a:pt x="120942" y="352687"/>
                  </a:moveTo>
                  <a:cubicBezTo>
                    <a:pt x="107366" y="330543"/>
                    <a:pt x="17766" y="269674"/>
                    <a:pt x="3157" y="227807"/>
                  </a:cubicBezTo>
                  <a:cubicBezTo>
                    <a:pt x="-6690" y="174034"/>
                    <a:pt x="4805" y="65072"/>
                    <a:pt x="61860" y="30047"/>
                  </a:cubicBezTo>
                  <a:cubicBezTo>
                    <a:pt x="118915" y="-4978"/>
                    <a:pt x="281453" y="-9746"/>
                    <a:pt x="345488" y="17658"/>
                  </a:cubicBezTo>
                  <a:cubicBezTo>
                    <a:pt x="409523" y="45062"/>
                    <a:pt x="449074" y="144037"/>
                    <a:pt x="446071" y="194469"/>
                  </a:cubicBezTo>
                  <a:cubicBezTo>
                    <a:pt x="452593" y="247282"/>
                    <a:pt x="398509" y="310324"/>
                    <a:pt x="384619" y="334534"/>
                  </a:cubicBezTo>
                  <a:cubicBezTo>
                    <a:pt x="390270" y="384243"/>
                    <a:pt x="351812" y="320643"/>
                    <a:pt x="336538" y="311152"/>
                  </a:cubicBezTo>
                  <a:cubicBezTo>
                    <a:pt x="321264" y="301661"/>
                    <a:pt x="331068" y="284772"/>
                    <a:pt x="314403" y="249014"/>
                  </a:cubicBezTo>
                  <a:cubicBezTo>
                    <a:pt x="389373" y="205557"/>
                    <a:pt x="308766" y="125251"/>
                    <a:pt x="279409" y="101366"/>
                  </a:cubicBezTo>
                  <a:cubicBezTo>
                    <a:pt x="250052" y="77481"/>
                    <a:pt x="181108" y="90123"/>
                    <a:pt x="138259" y="105707"/>
                  </a:cubicBezTo>
                  <a:cubicBezTo>
                    <a:pt x="47749" y="138625"/>
                    <a:pt x="51101" y="218453"/>
                    <a:pt x="135962" y="256406"/>
                  </a:cubicBezTo>
                  <a:cubicBezTo>
                    <a:pt x="120900" y="267369"/>
                    <a:pt x="135393" y="330657"/>
                    <a:pt x="120331" y="341620"/>
                  </a:cubicBezTo>
                  <a:cubicBezTo>
                    <a:pt x="107367" y="353226"/>
                    <a:pt x="133906" y="341081"/>
                    <a:pt x="120942" y="352687"/>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46" name="流程图: 接点 45"/>
            <p:cNvSpPr/>
            <p:nvPr/>
          </p:nvSpPr>
          <p:spPr>
            <a:xfrm>
              <a:off x="5211" y="725"/>
              <a:ext cx="454" cy="454"/>
            </a:xfrm>
            <a:prstGeom prst="flowChartConnector">
              <a:avLst/>
            </a:prstGeom>
            <a:solidFill>
              <a:srgbClr val="00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47" name="空心弧 18"/>
            <p:cNvSpPr/>
            <p:nvPr/>
          </p:nvSpPr>
          <p:spPr>
            <a:xfrm rot="5400000">
              <a:off x="5171" y="299"/>
              <a:ext cx="703" cy="556"/>
            </a:xfrm>
            <a:custGeom>
              <a:avLst/>
              <a:gdLst>
                <a:gd name="connsiteX0" fmla="*/ 78598 w 503582"/>
                <a:gd name="connsiteY0" fmla="*/ 331635 h 384313"/>
                <a:gd name="connsiteX1" fmla="*/ 98097 w 503582"/>
                <a:gd name="connsiteY1" fmla="*/ 39951 h 384313"/>
                <a:gd name="connsiteX2" fmla="*/ 381725 w 503582"/>
                <a:gd name="connsiteY2" fmla="*/ 27562 h 384313"/>
                <a:gd name="connsiteX3" fmla="*/ 447048 w 503582"/>
                <a:gd name="connsiteY3" fmla="*/ 313482 h 384313"/>
                <a:gd name="connsiteX4" fmla="*/ 355403 w 503582"/>
                <a:gd name="connsiteY4" fmla="*/ 256537 h 384313"/>
                <a:gd name="connsiteX5" fmla="*/ 315646 w 503582"/>
                <a:gd name="connsiteY5" fmla="*/ 111270 h 384313"/>
                <a:gd name="connsiteX6" fmla="*/ 174496 w 503582"/>
                <a:gd name="connsiteY6" fmla="*/ 115611 h 384313"/>
                <a:gd name="connsiteX7" fmla="*/ 162674 w 503582"/>
                <a:gd name="connsiteY7" fmla="*/ 263928 h 384313"/>
                <a:gd name="connsiteX8" fmla="*/ 78598 w 503582"/>
                <a:gd name="connsiteY8" fmla="*/ 331635 h 384313"/>
                <a:gd name="connsiteX0-1" fmla="*/ 78600 w 503614"/>
                <a:gd name="connsiteY0-2" fmla="*/ 331635 h 353527"/>
                <a:gd name="connsiteX1-3" fmla="*/ 98099 w 503614"/>
                <a:gd name="connsiteY1-4" fmla="*/ 39951 h 353527"/>
                <a:gd name="connsiteX2-5" fmla="*/ 381727 w 503614"/>
                <a:gd name="connsiteY2-6" fmla="*/ 27562 h 353527"/>
                <a:gd name="connsiteX3-7" fmla="*/ 447050 w 503614"/>
                <a:gd name="connsiteY3-8" fmla="*/ 313482 h 353527"/>
                <a:gd name="connsiteX4-9" fmla="*/ 355405 w 503614"/>
                <a:gd name="connsiteY4-10" fmla="*/ 256537 h 353527"/>
                <a:gd name="connsiteX5-11" fmla="*/ 315648 w 503614"/>
                <a:gd name="connsiteY5-12" fmla="*/ 111270 h 353527"/>
                <a:gd name="connsiteX6-13" fmla="*/ 174498 w 503614"/>
                <a:gd name="connsiteY6-14" fmla="*/ 115611 h 353527"/>
                <a:gd name="connsiteX7-15" fmla="*/ 162676 w 503614"/>
                <a:gd name="connsiteY7-16" fmla="*/ 263928 h 353527"/>
                <a:gd name="connsiteX8-17" fmla="*/ 156570 w 503614"/>
                <a:gd name="connsiteY8-18" fmla="*/ 351524 h 353527"/>
                <a:gd name="connsiteX9" fmla="*/ 78600 w 503614"/>
                <a:gd name="connsiteY9" fmla="*/ 331635 h 353527"/>
                <a:gd name="connsiteX0-19" fmla="*/ 78600 w 503614"/>
                <a:gd name="connsiteY0-20" fmla="*/ 331635 h 353527"/>
                <a:gd name="connsiteX1-21" fmla="*/ 98099 w 503614"/>
                <a:gd name="connsiteY1-22" fmla="*/ 39951 h 353527"/>
                <a:gd name="connsiteX2-23" fmla="*/ 381727 w 503614"/>
                <a:gd name="connsiteY2-24" fmla="*/ 27562 h 353527"/>
                <a:gd name="connsiteX3-25" fmla="*/ 447050 w 503614"/>
                <a:gd name="connsiteY3-26" fmla="*/ 313482 h 353527"/>
                <a:gd name="connsiteX4-27" fmla="*/ 355405 w 503614"/>
                <a:gd name="connsiteY4-28" fmla="*/ 256537 h 353527"/>
                <a:gd name="connsiteX5-29" fmla="*/ 315648 w 503614"/>
                <a:gd name="connsiteY5-30" fmla="*/ 111270 h 353527"/>
                <a:gd name="connsiteX6-31" fmla="*/ 174498 w 503614"/>
                <a:gd name="connsiteY6-32" fmla="*/ 115611 h 353527"/>
                <a:gd name="connsiteX7-33" fmla="*/ 162676 w 503614"/>
                <a:gd name="connsiteY7-34" fmla="*/ 263928 h 353527"/>
                <a:gd name="connsiteX8-35" fmla="*/ 156570 w 503614"/>
                <a:gd name="connsiteY8-36" fmla="*/ 351524 h 353527"/>
                <a:gd name="connsiteX9-37" fmla="*/ 78600 w 503614"/>
                <a:gd name="connsiteY9-38" fmla="*/ 331635 h 353527"/>
                <a:gd name="connsiteX0-39" fmla="*/ 78600 w 503614"/>
                <a:gd name="connsiteY0-40" fmla="*/ 331635 h 353527"/>
                <a:gd name="connsiteX1-41" fmla="*/ 98099 w 503614"/>
                <a:gd name="connsiteY1-42" fmla="*/ 39951 h 353527"/>
                <a:gd name="connsiteX2-43" fmla="*/ 381727 w 503614"/>
                <a:gd name="connsiteY2-44" fmla="*/ 27562 h 353527"/>
                <a:gd name="connsiteX3-45" fmla="*/ 447050 w 503614"/>
                <a:gd name="connsiteY3-46" fmla="*/ 313482 h 353527"/>
                <a:gd name="connsiteX4-47" fmla="*/ 372777 w 503614"/>
                <a:gd name="connsiteY4-48" fmla="*/ 321056 h 353527"/>
                <a:gd name="connsiteX5-49" fmla="*/ 355405 w 503614"/>
                <a:gd name="connsiteY5-50" fmla="*/ 256537 h 353527"/>
                <a:gd name="connsiteX6-51" fmla="*/ 315648 w 503614"/>
                <a:gd name="connsiteY6-52" fmla="*/ 111270 h 353527"/>
                <a:gd name="connsiteX7-53" fmla="*/ 174498 w 503614"/>
                <a:gd name="connsiteY7-54" fmla="*/ 115611 h 353527"/>
                <a:gd name="connsiteX8-55" fmla="*/ 162676 w 503614"/>
                <a:gd name="connsiteY8-56" fmla="*/ 263928 h 353527"/>
                <a:gd name="connsiteX9-57" fmla="*/ 156570 w 503614"/>
                <a:gd name="connsiteY9-58" fmla="*/ 351524 h 353527"/>
                <a:gd name="connsiteX10" fmla="*/ 78600 w 503614"/>
                <a:gd name="connsiteY10" fmla="*/ 331635 h 353527"/>
                <a:gd name="connsiteX0-59" fmla="*/ 78600 w 465644"/>
                <a:gd name="connsiteY0-60" fmla="*/ 335721 h 367308"/>
                <a:gd name="connsiteX1-61" fmla="*/ 98099 w 465644"/>
                <a:gd name="connsiteY1-62" fmla="*/ 44037 h 367308"/>
                <a:gd name="connsiteX2-63" fmla="*/ 381727 w 465644"/>
                <a:gd name="connsiteY2-64" fmla="*/ 31648 h 367308"/>
                <a:gd name="connsiteX3-65" fmla="*/ 420858 w 465644"/>
                <a:gd name="connsiteY3-66" fmla="*/ 348524 h 367308"/>
                <a:gd name="connsiteX4-67" fmla="*/ 372777 w 465644"/>
                <a:gd name="connsiteY4-68" fmla="*/ 325142 h 367308"/>
                <a:gd name="connsiteX5-69" fmla="*/ 355405 w 465644"/>
                <a:gd name="connsiteY5-70" fmla="*/ 260623 h 367308"/>
                <a:gd name="connsiteX6-71" fmla="*/ 315648 w 465644"/>
                <a:gd name="connsiteY6-72" fmla="*/ 115356 h 367308"/>
                <a:gd name="connsiteX7-73" fmla="*/ 174498 w 465644"/>
                <a:gd name="connsiteY7-74" fmla="*/ 119697 h 367308"/>
                <a:gd name="connsiteX8-75" fmla="*/ 162676 w 465644"/>
                <a:gd name="connsiteY8-76" fmla="*/ 268014 h 367308"/>
                <a:gd name="connsiteX9-77" fmla="*/ 156570 w 465644"/>
                <a:gd name="connsiteY9-78" fmla="*/ 355610 h 367308"/>
                <a:gd name="connsiteX10-79" fmla="*/ 78600 w 465644"/>
                <a:gd name="connsiteY10-80" fmla="*/ 335721 h 367308"/>
                <a:gd name="connsiteX0-81" fmla="*/ 78600 w 482853"/>
                <a:gd name="connsiteY0-82" fmla="*/ 326296 h 357883"/>
                <a:gd name="connsiteX1-83" fmla="*/ 98099 w 482853"/>
                <a:gd name="connsiteY1-84" fmla="*/ 34612 h 357883"/>
                <a:gd name="connsiteX2-85" fmla="*/ 381727 w 482853"/>
                <a:gd name="connsiteY2-86" fmla="*/ 22223 h 357883"/>
                <a:gd name="connsiteX3-87" fmla="*/ 482310 w 482853"/>
                <a:gd name="connsiteY3-88" fmla="*/ 199034 h 357883"/>
                <a:gd name="connsiteX4-89" fmla="*/ 420858 w 482853"/>
                <a:gd name="connsiteY4-90" fmla="*/ 339099 h 357883"/>
                <a:gd name="connsiteX5-91" fmla="*/ 372777 w 482853"/>
                <a:gd name="connsiteY5-92" fmla="*/ 315717 h 357883"/>
                <a:gd name="connsiteX6-93" fmla="*/ 355405 w 482853"/>
                <a:gd name="connsiteY6-94" fmla="*/ 251198 h 357883"/>
                <a:gd name="connsiteX7-95" fmla="*/ 315648 w 482853"/>
                <a:gd name="connsiteY7-96" fmla="*/ 105931 h 357883"/>
                <a:gd name="connsiteX8-97" fmla="*/ 174498 w 482853"/>
                <a:gd name="connsiteY8-98" fmla="*/ 110272 h 357883"/>
                <a:gd name="connsiteX9-99" fmla="*/ 162676 w 482853"/>
                <a:gd name="connsiteY9-100" fmla="*/ 258589 h 357883"/>
                <a:gd name="connsiteX10-101" fmla="*/ 156570 w 482853"/>
                <a:gd name="connsiteY10-102" fmla="*/ 346185 h 357883"/>
                <a:gd name="connsiteX11" fmla="*/ 78600 w 482853"/>
                <a:gd name="connsiteY11" fmla="*/ 326296 h 357883"/>
                <a:gd name="connsiteX0-103" fmla="*/ 78600 w 482853"/>
                <a:gd name="connsiteY0-104" fmla="*/ 326296 h 357883"/>
                <a:gd name="connsiteX1-105" fmla="*/ 98099 w 482853"/>
                <a:gd name="connsiteY1-106" fmla="*/ 34612 h 357883"/>
                <a:gd name="connsiteX2-107" fmla="*/ 381727 w 482853"/>
                <a:gd name="connsiteY2-108" fmla="*/ 22223 h 357883"/>
                <a:gd name="connsiteX3-109" fmla="*/ 482310 w 482853"/>
                <a:gd name="connsiteY3-110" fmla="*/ 199034 h 357883"/>
                <a:gd name="connsiteX4-111" fmla="*/ 420858 w 482853"/>
                <a:gd name="connsiteY4-112" fmla="*/ 339099 h 357883"/>
                <a:gd name="connsiteX5-113" fmla="*/ 372777 w 482853"/>
                <a:gd name="connsiteY5-114" fmla="*/ 315717 h 357883"/>
                <a:gd name="connsiteX6-115" fmla="*/ 355405 w 482853"/>
                <a:gd name="connsiteY6-116" fmla="*/ 251198 h 357883"/>
                <a:gd name="connsiteX7-117" fmla="*/ 315648 w 482853"/>
                <a:gd name="connsiteY7-118" fmla="*/ 105931 h 357883"/>
                <a:gd name="connsiteX8-119" fmla="*/ 174498 w 482853"/>
                <a:gd name="connsiteY8-120" fmla="*/ 110272 h 357883"/>
                <a:gd name="connsiteX9-121" fmla="*/ 162676 w 482853"/>
                <a:gd name="connsiteY9-122" fmla="*/ 258589 h 357883"/>
                <a:gd name="connsiteX10-123" fmla="*/ 156570 w 482853"/>
                <a:gd name="connsiteY10-124" fmla="*/ 346185 h 357883"/>
                <a:gd name="connsiteX11-125" fmla="*/ 78600 w 482853"/>
                <a:gd name="connsiteY11-126" fmla="*/ 326296 h 357883"/>
                <a:gd name="connsiteX0-127" fmla="*/ 78600 w 482853"/>
                <a:gd name="connsiteY0-128" fmla="*/ 326296 h 357883"/>
                <a:gd name="connsiteX1-129" fmla="*/ 98099 w 482853"/>
                <a:gd name="connsiteY1-130" fmla="*/ 34612 h 357883"/>
                <a:gd name="connsiteX2-131" fmla="*/ 381727 w 482853"/>
                <a:gd name="connsiteY2-132" fmla="*/ 22223 h 357883"/>
                <a:gd name="connsiteX3-133" fmla="*/ 482310 w 482853"/>
                <a:gd name="connsiteY3-134" fmla="*/ 199034 h 357883"/>
                <a:gd name="connsiteX4-135" fmla="*/ 420858 w 482853"/>
                <a:gd name="connsiteY4-136" fmla="*/ 339099 h 357883"/>
                <a:gd name="connsiteX5-137" fmla="*/ 372777 w 482853"/>
                <a:gd name="connsiteY5-138" fmla="*/ 315717 h 357883"/>
                <a:gd name="connsiteX6-139" fmla="*/ 350642 w 482853"/>
                <a:gd name="connsiteY6-140" fmla="*/ 253579 h 357883"/>
                <a:gd name="connsiteX7-141" fmla="*/ 315648 w 482853"/>
                <a:gd name="connsiteY7-142" fmla="*/ 105931 h 357883"/>
                <a:gd name="connsiteX8-143" fmla="*/ 174498 w 482853"/>
                <a:gd name="connsiteY8-144" fmla="*/ 110272 h 357883"/>
                <a:gd name="connsiteX9-145" fmla="*/ 162676 w 482853"/>
                <a:gd name="connsiteY9-146" fmla="*/ 258589 h 357883"/>
                <a:gd name="connsiteX10-147" fmla="*/ 156570 w 482853"/>
                <a:gd name="connsiteY10-148" fmla="*/ 346185 h 357883"/>
                <a:gd name="connsiteX11-149" fmla="*/ 78600 w 482853"/>
                <a:gd name="connsiteY11-150" fmla="*/ 326296 h 357883"/>
                <a:gd name="connsiteX0-151" fmla="*/ 78600 w 482853"/>
                <a:gd name="connsiteY0-152" fmla="*/ 326296 h 357883"/>
                <a:gd name="connsiteX1-153" fmla="*/ 98099 w 482853"/>
                <a:gd name="connsiteY1-154" fmla="*/ 34612 h 357883"/>
                <a:gd name="connsiteX2-155" fmla="*/ 381727 w 482853"/>
                <a:gd name="connsiteY2-156" fmla="*/ 22223 h 357883"/>
                <a:gd name="connsiteX3-157" fmla="*/ 482310 w 482853"/>
                <a:gd name="connsiteY3-158" fmla="*/ 199034 h 357883"/>
                <a:gd name="connsiteX4-159" fmla="*/ 420858 w 482853"/>
                <a:gd name="connsiteY4-160" fmla="*/ 339099 h 357883"/>
                <a:gd name="connsiteX5-161" fmla="*/ 372777 w 482853"/>
                <a:gd name="connsiteY5-162" fmla="*/ 315717 h 357883"/>
                <a:gd name="connsiteX6-163" fmla="*/ 350642 w 482853"/>
                <a:gd name="connsiteY6-164" fmla="*/ 253579 h 357883"/>
                <a:gd name="connsiteX7-165" fmla="*/ 315648 w 482853"/>
                <a:gd name="connsiteY7-166" fmla="*/ 105931 h 357883"/>
                <a:gd name="connsiteX8-167" fmla="*/ 174498 w 482853"/>
                <a:gd name="connsiteY8-168" fmla="*/ 110272 h 357883"/>
                <a:gd name="connsiteX9-169" fmla="*/ 172201 w 482853"/>
                <a:gd name="connsiteY9-170" fmla="*/ 260971 h 357883"/>
                <a:gd name="connsiteX10-171" fmla="*/ 156570 w 482853"/>
                <a:gd name="connsiteY10-172" fmla="*/ 346185 h 357883"/>
                <a:gd name="connsiteX11-173" fmla="*/ 78600 w 482853"/>
                <a:gd name="connsiteY11-174" fmla="*/ 326296 h 357883"/>
                <a:gd name="connsiteX0-175" fmla="*/ 86886 w 412558"/>
                <a:gd name="connsiteY0-176" fmla="*/ 360065 h 360696"/>
                <a:gd name="connsiteX1-177" fmla="*/ 27804 w 412558"/>
                <a:gd name="connsiteY1-178" fmla="*/ 37425 h 360696"/>
                <a:gd name="connsiteX2-179" fmla="*/ 311432 w 412558"/>
                <a:gd name="connsiteY2-180" fmla="*/ 25036 h 360696"/>
                <a:gd name="connsiteX3-181" fmla="*/ 412015 w 412558"/>
                <a:gd name="connsiteY3-182" fmla="*/ 201847 h 360696"/>
                <a:gd name="connsiteX4-183" fmla="*/ 350563 w 412558"/>
                <a:gd name="connsiteY4-184" fmla="*/ 341912 h 360696"/>
                <a:gd name="connsiteX5-185" fmla="*/ 302482 w 412558"/>
                <a:gd name="connsiteY5-186" fmla="*/ 318530 h 360696"/>
                <a:gd name="connsiteX6-187" fmla="*/ 280347 w 412558"/>
                <a:gd name="connsiteY6-188" fmla="*/ 256392 h 360696"/>
                <a:gd name="connsiteX7-189" fmla="*/ 245353 w 412558"/>
                <a:gd name="connsiteY7-190" fmla="*/ 108744 h 360696"/>
                <a:gd name="connsiteX8-191" fmla="*/ 104203 w 412558"/>
                <a:gd name="connsiteY8-192" fmla="*/ 113085 h 360696"/>
                <a:gd name="connsiteX9-193" fmla="*/ 101906 w 412558"/>
                <a:gd name="connsiteY9-194" fmla="*/ 263784 h 360696"/>
                <a:gd name="connsiteX10-195" fmla="*/ 86275 w 412558"/>
                <a:gd name="connsiteY10-196" fmla="*/ 348998 h 360696"/>
                <a:gd name="connsiteX11-197" fmla="*/ 86886 w 412558"/>
                <a:gd name="connsiteY11-198" fmla="*/ 360065 h 360696"/>
                <a:gd name="connsiteX0-199" fmla="*/ 125305 w 450977"/>
                <a:gd name="connsiteY0-200" fmla="*/ 353326 h 353957"/>
                <a:gd name="connsiteX1-201" fmla="*/ 2758 w 450977"/>
                <a:gd name="connsiteY1-202" fmla="*/ 240352 h 353957"/>
                <a:gd name="connsiteX2-203" fmla="*/ 66223 w 450977"/>
                <a:gd name="connsiteY2-204" fmla="*/ 30686 h 353957"/>
                <a:gd name="connsiteX3-205" fmla="*/ 349851 w 450977"/>
                <a:gd name="connsiteY3-206" fmla="*/ 18297 h 353957"/>
                <a:gd name="connsiteX4-207" fmla="*/ 450434 w 450977"/>
                <a:gd name="connsiteY4-208" fmla="*/ 195108 h 353957"/>
                <a:gd name="connsiteX5-209" fmla="*/ 388982 w 450977"/>
                <a:gd name="connsiteY5-210" fmla="*/ 335173 h 353957"/>
                <a:gd name="connsiteX6-211" fmla="*/ 340901 w 450977"/>
                <a:gd name="connsiteY6-212" fmla="*/ 311791 h 353957"/>
                <a:gd name="connsiteX7-213" fmla="*/ 318766 w 450977"/>
                <a:gd name="connsiteY7-214" fmla="*/ 249653 h 353957"/>
                <a:gd name="connsiteX8-215" fmla="*/ 283772 w 450977"/>
                <a:gd name="connsiteY8-216" fmla="*/ 102005 h 353957"/>
                <a:gd name="connsiteX9-217" fmla="*/ 142622 w 450977"/>
                <a:gd name="connsiteY9-218" fmla="*/ 106346 h 353957"/>
                <a:gd name="connsiteX10-219" fmla="*/ 140325 w 450977"/>
                <a:gd name="connsiteY10-220" fmla="*/ 257045 h 353957"/>
                <a:gd name="connsiteX11-221" fmla="*/ 124694 w 450977"/>
                <a:gd name="connsiteY11-222" fmla="*/ 342259 h 353957"/>
                <a:gd name="connsiteX12" fmla="*/ 125305 w 450977"/>
                <a:gd name="connsiteY12" fmla="*/ 353326 h 353957"/>
                <a:gd name="connsiteX0-223" fmla="*/ 120942 w 446614"/>
                <a:gd name="connsiteY0-224" fmla="*/ 352687 h 353318"/>
                <a:gd name="connsiteX1-225" fmla="*/ 3157 w 446614"/>
                <a:gd name="connsiteY1-226" fmla="*/ 227807 h 353318"/>
                <a:gd name="connsiteX2-227" fmla="*/ 61860 w 446614"/>
                <a:gd name="connsiteY2-228" fmla="*/ 30047 h 353318"/>
                <a:gd name="connsiteX3-229" fmla="*/ 345488 w 446614"/>
                <a:gd name="connsiteY3-230" fmla="*/ 17658 h 353318"/>
                <a:gd name="connsiteX4-231" fmla="*/ 446071 w 446614"/>
                <a:gd name="connsiteY4-232" fmla="*/ 194469 h 353318"/>
                <a:gd name="connsiteX5-233" fmla="*/ 384619 w 446614"/>
                <a:gd name="connsiteY5-234" fmla="*/ 334534 h 353318"/>
                <a:gd name="connsiteX6-235" fmla="*/ 336538 w 446614"/>
                <a:gd name="connsiteY6-236" fmla="*/ 311152 h 353318"/>
                <a:gd name="connsiteX7-237" fmla="*/ 314403 w 446614"/>
                <a:gd name="connsiteY7-238" fmla="*/ 249014 h 353318"/>
                <a:gd name="connsiteX8-239" fmla="*/ 279409 w 446614"/>
                <a:gd name="connsiteY8-240" fmla="*/ 101366 h 353318"/>
                <a:gd name="connsiteX9-241" fmla="*/ 138259 w 446614"/>
                <a:gd name="connsiteY9-242" fmla="*/ 105707 h 353318"/>
                <a:gd name="connsiteX10-243" fmla="*/ 135962 w 446614"/>
                <a:gd name="connsiteY10-244" fmla="*/ 256406 h 353318"/>
                <a:gd name="connsiteX11-245" fmla="*/ 120331 w 446614"/>
                <a:gd name="connsiteY11-246" fmla="*/ 341620 h 353318"/>
                <a:gd name="connsiteX12-247" fmla="*/ 120942 w 446614"/>
                <a:gd name="connsiteY12-248" fmla="*/ 352687 h 353318"/>
                <a:gd name="connsiteX0-249" fmla="*/ 120942 w 446614"/>
                <a:gd name="connsiteY0-250" fmla="*/ 352687 h 353318"/>
                <a:gd name="connsiteX1-251" fmla="*/ 3157 w 446614"/>
                <a:gd name="connsiteY1-252" fmla="*/ 227807 h 353318"/>
                <a:gd name="connsiteX2-253" fmla="*/ 61860 w 446614"/>
                <a:gd name="connsiteY2-254" fmla="*/ 30047 h 353318"/>
                <a:gd name="connsiteX3-255" fmla="*/ 345488 w 446614"/>
                <a:gd name="connsiteY3-256" fmla="*/ 17658 h 353318"/>
                <a:gd name="connsiteX4-257" fmla="*/ 446071 w 446614"/>
                <a:gd name="connsiteY4-258" fmla="*/ 194469 h 353318"/>
                <a:gd name="connsiteX5-259" fmla="*/ 384619 w 446614"/>
                <a:gd name="connsiteY5-260" fmla="*/ 334534 h 353318"/>
                <a:gd name="connsiteX6-261" fmla="*/ 336538 w 446614"/>
                <a:gd name="connsiteY6-262" fmla="*/ 311152 h 353318"/>
                <a:gd name="connsiteX7-263" fmla="*/ 314403 w 446614"/>
                <a:gd name="connsiteY7-264" fmla="*/ 249014 h 353318"/>
                <a:gd name="connsiteX8-265" fmla="*/ 279409 w 446614"/>
                <a:gd name="connsiteY8-266" fmla="*/ 101366 h 353318"/>
                <a:gd name="connsiteX9-267" fmla="*/ 138259 w 446614"/>
                <a:gd name="connsiteY9-268" fmla="*/ 105707 h 353318"/>
                <a:gd name="connsiteX10-269" fmla="*/ 135962 w 446614"/>
                <a:gd name="connsiteY10-270" fmla="*/ 256406 h 353318"/>
                <a:gd name="connsiteX11-271" fmla="*/ 120331 w 446614"/>
                <a:gd name="connsiteY11-272" fmla="*/ 341620 h 353318"/>
                <a:gd name="connsiteX12-273" fmla="*/ 120942 w 446614"/>
                <a:gd name="connsiteY12-274" fmla="*/ 352687 h 3533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37" y="connsiteY9-38"/>
                </a:cxn>
                <a:cxn ang="0">
                  <a:pos x="connsiteX10-79" y="connsiteY10-80"/>
                </a:cxn>
                <a:cxn ang="0">
                  <a:pos x="connsiteX11-125" y="connsiteY11-126"/>
                </a:cxn>
                <a:cxn ang="0">
                  <a:pos x="connsiteX12-247" y="connsiteY12-248"/>
                </a:cxn>
              </a:cxnLst>
              <a:rect l="l" t="t" r="r" b="b"/>
              <a:pathLst>
                <a:path w="446614" h="353318">
                  <a:moveTo>
                    <a:pt x="120942" y="352687"/>
                  </a:moveTo>
                  <a:cubicBezTo>
                    <a:pt x="107366" y="330543"/>
                    <a:pt x="17766" y="269674"/>
                    <a:pt x="3157" y="227807"/>
                  </a:cubicBezTo>
                  <a:cubicBezTo>
                    <a:pt x="-6690" y="174034"/>
                    <a:pt x="4805" y="65072"/>
                    <a:pt x="61860" y="30047"/>
                  </a:cubicBezTo>
                  <a:cubicBezTo>
                    <a:pt x="118915" y="-4978"/>
                    <a:pt x="281453" y="-9746"/>
                    <a:pt x="345488" y="17658"/>
                  </a:cubicBezTo>
                  <a:cubicBezTo>
                    <a:pt x="409523" y="45062"/>
                    <a:pt x="449074" y="144037"/>
                    <a:pt x="446071" y="194469"/>
                  </a:cubicBezTo>
                  <a:cubicBezTo>
                    <a:pt x="452593" y="247282"/>
                    <a:pt x="398509" y="310324"/>
                    <a:pt x="384619" y="334534"/>
                  </a:cubicBezTo>
                  <a:cubicBezTo>
                    <a:pt x="390270" y="384243"/>
                    <a:pt x="351812" y="320643"/>
                    <a:pt x="336538" y="311152"/>
                  </a:cubicBezTo>
                  <a:cubicBezTo>
                    <a:pt x="321264" y="301661"/>
                    <a:pt x="331068" y="284772"/>
                    <a:pt x="314403" y="249014"/>
                  </a:cubicBezTo>
                  <a:cubicBezTo>
                    <a:pt x="389373" y="205557"/>
                    <a:pt x="308766" y="125251"/>
                    <a:pt x="279409" y="101366"/>
                  </a:cubicBezTo>
                  <a:cubicBezTo>
                    <a:pt x="250052" y="77481"/>
                    <a:pt x="181108" y="90123"/>
                    <a:pt x="138259" y="105707"/>
                  </a:cubicBezTo>
                  <a:cubicBezTo>
                    <a:pt x="47749" y="138625"/>
                    <a:pt x="51101" y="218453"/>
                    <a:pt x="135962" y="256406"/>
                  </a:cubicBezTo>
                  <a:cubicBezTo>
                    <a:pt x="120900" y="267369"/>
                    <a:pt x="135393" y="330657"/>
                    <a:pt x="120331" y="341620"/>
                  </a:cubicBezTo>
                  <a:cubicBezTo>
                    <a:pt x="107367" y="353226"/>
                    <a:pt x="133906" y="341081"/>
                    <a:pt x="120942" y="352687"/>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48" name="流程图: 接点 47"/>
            <p:cNvSpPr/>
            <p:nvPr/>
          </p:nvSpPr>
          <p:spPr>
            <a:xfrm>
              <a:off x="7391" y="718"/>
              <a:ext cx="454" cy="454"/>
            </a:xfrm>
            <a:prstGeom prst="flowChartConnector">
              <a:avLst/>
            </a:prstGeom>
            <a:solidFill>
              <a:srgbClr val="00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49" name="空心弧 18"/>
            <p:cNvSpPr/>
            <p:nvPr/>
          </p:nvSpPr>
          <p:spPr>
            <a:xfrm rot="5400000">
              <a:off x="7351" y="292"/>
              <a:ext cx="703" cy="556"/>
            </a:xfrm>
            <a:custGeom>
              <a:avLst/>
              <a:gdLst>
                <a:gd name="connsiteX0" fmla="*/ 78598 w 503582"/>
                <a:gd name="connsiteY0" fmla="*/ 331635 h 384313"/>
                <a:gd name="connsiteX1" fmla="*/ 98097 w 503582"/>
                <a:gd name="connsiteY1" fmla="*/ 39951 h 384313"/>
                <a:gd name="connsiteX2" fmla="*/ 381725 w 503582"/>
                <a:gd name="connsiteY2" fmla="*/ 27562 h 384313"/>
                <a:gd name="connsiteX3" fmla="*/ 447048 w 503582"/>
                <a:gd name="connsiteY3" fmla="*/ 313482 h 384313"/>
                <a:gd name="connsiteX4" fmla="*/ 355403 w 503582"/>
                <a:gd name="connsiteY4" fmla="*/ 256537 h 384313"/>
                <a:gd name="connsiteX5" fmla="*/ 315646 w 503582"/>
                <a:gd name="connsiteY5" fmla="*/ 111270 h 384313"/>
                <a:gd name="connsiteX6" fmla="*/ 174496 w 503582"/>
                <a:gd name="connsiteY6" fmla="*/ 115611 h 384313"/>
                <a:gd name="connsiteX7" fmla="*/ 162674 w 503582"/>
                <a:gd name="connsiteY7" fmla="*/ 263928 h 384313"/>
                <a:gd name="connsiteX8" fmla="*/ 78598 w 503582"/>
                <a:gd name="connsiteY8" fmla="*/ 331635 h 384313"/>
                <a:gd name="connsiteX0-1" fmla="*/ 78600 w 503614"/>
                <a:gd name="connsiteY0-2" fmla="*/ 331635 h 353527"/>
                <a:gd name="connsiteX1-3" fmla="*/ 98099 w 503614"/>
                <a:gd name="connsiteY1-4" fmla="*/ 39951 h 353527"/>
                <a:gd name="connsiteX2-5" fmla="*/ 381727 w 503614"/>
                <a:gd name="connsiteY2-6" fmla="*/ 27562 h 353527"/>
                <a:gd name="connsiteX3-7" fmla="*/ 447050 w 503614"/>
                <a:gd name="connsiteY3-8" fmla="*/ 313482 h 353527"/>
                <a:gd name="connsiteX4-9" fmla="*/ 355405 w 503614"/>
                <a:gd name="connsiteY4-10" fmla="*/ 256537 h 353527"/>
                <a:gd name="connsiteX5-11" fmla="*/ 315648 w 503614"/>
                <a:gd name="connsiteY5-12" fmla="*/ 111270 h 353527"/>
                <a:gd name="connsiteX6-13" fmla="*/ 174498 w 503614"/>
                <a:gd name="connsiteY6-14" fmla="*/ 115611 h 353527"/>
                <a:gd name="connsiteX7-15" fmla="*/ 162676 w 503614"/>
                <a:gd name="connsiteY7-16" fmla="*/ 263928 h 353527"/>
                <a:gd name="connsiteX8-17" fmla="*/ 156570 w 503614"/>
                <a:gd name="connsiteY8-18" fmla="*/ 351524 h 353527"/>
                <a:gd name="connsiteX9" fmla="*/ 78600 w 503614"/>
                <a:gd name="connsiteY9" fmla="*/ 331635 h 353527"/>
                <a:gd name="connsiteX0-19" fmla="*/ 78600 w 503614"/>
                <a:gd name="connsiteY0-20" fmla="*/ 331635 h 353527"/>
                <a:gd name="connsiteX1-21" fmla="*/ 98099 w 503614"/>
                <a:gd name="connsiteY1-22" fmla="*/ 39951 h 353527"/>
                <a:gd name="connsiteX2-23" fmla="*/ 381727 w 503614"/>
                <a:gd name="connsiteY2-24" fmla="*/ 27562 h 353527"/>
                <a:gd name="connsiteX3-25" fmla="*/ 447050 w 503614"/>
                <a:gd name="connsiteY3-26" fmla="*/ 313482 h 353527"/>
                <a:gd name="connsiteX4-27" fmla="*/ 355405 w 503614"/>
                <a:gd name="connsiteY4-28" fmla="*/ 256537 h 353527"/>
                <a:gd name="connsiteX5-29" fmla="*/ 315648 w 503614"/>
                <a:gd name="connsiteY5-30" fmla="*/ 111270 h 353527"/>
                <a:gd name="connsiteX6-31" fmla="*/ 174498 w 503614"/>
                <a:gd name="connsiteY6-32" fmla="*/ 115611 h 353527"/>
                <a:gd name="connsiteX7-33" fmla="*/ 162676 w 503614"/>
                <a:gd name="connsiteY7-34" fmla="*/ 263928 h 353527"/>
                <a:gd name="connsiteX8-35" fmla="*/ 156570 w 503614"/>
                <a:gd name="connsiteY8-36" fmla="*/ 351524 h 353527"/>
                <a:gd name="connsiteX9-37" fmla="*/ 78600 w 503614"/>
                <a:gd name="connsiteY9-38" fmla="*/ 331635 h 353527"/>
                <a:gd name="connsiteX0-39" fmla="*/ 78600 w 503614"/>
                <a:gd name="connsiteY0-40" fmla="*/ 331635 h 353527"/>
                <a:gd name="connsiteX1-41" fmla="*/ 98099 w 503614"/>
                <a:gd name="connsiteY1-42" fmla="*/ 39951 h 353527"/>
                <a:gd name="connsiteX2-43" fmla="*/ 381727 w 503614"/>
                <a:gd name="connsiteY2-44" fmla="*/ 27562 h 353527"/>
                <a:gd name="connsiteX3-45" fmla="*/ 447050 w 503614"/>
                <a:gd name="connsiteY3-46" fmla="*/ 313482 h 353527"/>
                <a:gd name="connsiteX4-47" fmla="*/ 372777 w 503614"/>
                <a:gd name="connsiteY4-48" fmla="*/ 321056 h 353527"/>
                <a:gd name="connsiteX5-49" fmla="*/ 355405 w 503614"/>
                <a:gd name="connsiteY5-50" fmla="*/ 256537 h 353527"/>
                <a:gd name="connsiteX6-51" fmla="*/ 315648 w 503614"/>
                <a:gd name="connsiteY6-52" fmla="*/ 111270 h 353527"/>
                <a:gd name="connsiteX7-53" fmla="*/ 174498 w 503614"/>
                <a:gd name="connsiteY7-54" fmla="*/ 115611 h 353527"/>
                <a:gd name="connsiteX8-55" fmla="*/ 162676 w 503614"/>
                <a:gd name="connsiteY8-56" fmla="*/ 263928 h 353527"/>
                <a:gd name="connsiteX9-57" fmla="*/ 156570 w 503614"/>
                <a:gd name="connsiteY9-58" fmla="*/ 351524 h 353527"/>
                <a:gd name="connsiteX10" fmla="*/ 78600 w 503614"/>
                <a:gd name="connsiteY10" fmla="*/ 331635 h 353527"/>
                <a:gd name="connsiteX0-59" fmla="*/ 78600 w 465644"/>
                <a:gd name="connsiteY0-60" fmla="*/ 335721 h 367308"/>
                <a:gd name="connsiteX1-61" fmla="*/ 98099 w 465644"/>
                <a:gd name="connsiteY1-62" fmla="*/ 44037 h 367308"/>
                <a:gd name="connsiteX2-63" fmla="*/ 381727 w 465644"/>
                <a:gd name="connsiteY2-64" fmla="*/ 31648 h 367308"/>
                <a:gd name="connsiteX3-65" fmla="*/ 420858 w 465644"/>
                <a:gd name="connsiteY3-66" fmla="*/ 348524 h 367308"/>
                <a:gd name="connsiteX4-67" fmla="*/ 372777 w 465644"/>
                <a:gd name="connsiteY4-68" fmla="*/ 325142 h 367308"/>
                <a:gd name="connsiteX5-69" fmla="*/ 355405 w 465644"/>
                <a:gd name="connsiteY5-70" fmla="*/ 260623 h 367308"/>
                <a:gd name="connsiteX6-71" fmla="*/ 315648 w 465644"/>
                <a:gd name="connsiteY6-72" fmla="*/ 115356 h 367308"/>
                <a:gd name="connsiteX7-73" fmla="*/ 174498 w 465644"/>
                <a:gd name="connsiteY7-74" fmla="*/ 119697 h 367308"/>
                <a:gd name="connsiteX8-75" fmla="*/ 162676 w 465644"/>
                <a:gd name="connsiteY8-76" fmla="*/ 268014 h 367308"/>
                <a:gd name="connsiteX9-77" fmla="*/ 156570 w 465644"/>
                <a:gd name="connsiteY9-78" fmla="*/ 355610 h 367308"/>
                <a:gd name="connsiteX10-79" fmla="*/ 78600 w 465644"/>
                <a:gd name="connsiteY10-80" fmla="*/ 335721 h 367308"/>
                <a:gd name="connsiteX0-81" fmla="*/ 78600 w 482853"/>
                <a:gd name="connsiteY0-82" fmla="*/ 326296 h 357883"/>
                <a:gd name="connsiteX1-83" fmla="*/ 98099 w 482853"/>
                <a:gd name="connsiteY1-84" fmla="*/ 34612 h 357883"/>
                <a:gd name="connsiteX2-85" fmla="*/ 381727 w 482853"/>
                <a:gd name="connsiteY2-86" fmla="*/ 22223 h 357883"/>
                <a:gd name="connsiteX3-87" fmla="*/ 482310 w 482853"/>
                <a:gd name="connsiteY3-88" fmla="*/ 199034 h 357883"/>
                <a:gd name="connsiteX4-89" fmla="*/ 420858 w 482853"/>
                <a:gd name="connsiteY4-90" fmla="*/ 339099 h 357883"/>
                <a:gd name="connsiteX5-91" fmla="*/ 372777 w 482853"/>
                <a:gd name="connsiteY5-92" fmla="*/ 315717 h 357883"/>
                <a:gd name="connsiteX6-93" fmla="*/ 355405 w 482853"/>
                <a:gd name="connsiteY6-94" fmla="*/ 251198 h 357883"/>
                <a:gd name="connsiteX7-95" fmla="*/ 315648 w 482853"/>
                <a:gd name="connsiteY7-96" fmla="*/ 105931 h 357883"/>
                <a:gd name="connsiteX8-97" fmla="*/ 174498 w 482853"/>
                <a:gd name="connsiteY8-98" fmla="*/ 110272 h 357883"/>
                <a:gd name="connsiteX9-99" fmla="*/ 162676 w 482853"/>
                <a:gd name="connsiteY9-100" fmla="*/ 258589 h 357883"/>
                <a:gd name="connsiteX10-101" fmla="*/ 156570 w 482853"/>
                <a:gd name="connsiteY10-102" fmla="*/ 346185 h 357883"/>
                <a:gd name="connsiteX11" fmla="*/ 78600 w 482853"/>
                <a:gd name="connsiteY11" fmla="*/ 326296 h 357883"/>
                <a:gd name="connsiteX0-103" fmla="*/ 78600 w 482853"/>
                <a:gd name="connsiteY0-104" fmla="*/ 326296 h 357883"/>
                <a:gd name="connsiteX1-105" fmla="*/ 98099 w 482853"/>
                <a:gd name="connsiteY1-106" fmla="*/ 34612 h 357883"/>
                <a:gd name="connsiteX2-107" fmla="*/ 381727 w 482853"/>
                <a:gd name="connsiteY2-108" fmla="*/ 22223 h 357883"/>
                <a:gd name="connsiteX3-109" fmla="*/ 482310 w 482853"/>
                <a:gd name="connsiteY3-110" fmla="*/ 199034 h 357883"/>
                <a:gd name="connsiteX4-111" fmla="*/ 420858 w 482853"/>
                <a:gd name="connsiteY4-112" fmla="*/ 339099 h 357883"/>
                <a:gd name="connsiteX5-113" fmla="*/ 372777 w 482853"/>
                <a:gd name="connsiteY5-114" fmla="*/ 315717 h 357883"/>
                <a:gd name="connsiteX6-115" fmla="*/ 355405 w 482853"/>
                <a:gd name="connsiteY6-116" fmla="*/ 251198 h 357883"/>
                <a:gd name="connsiteX7-117" fmla="*/ 315648 w 482853"/>
                <a:gd name="connsiteY7-118" fmla="*/ 105931 h 357883"/>
                <a:gd name="connsiteX8-119" fmla="*/ 174498 w 482853"/>
                <a:gd name="connsiteY8-120" fmla="*/ 110272 h 357883"/>
                <a:gd name="connsiteX9-121" fmla="*/ 162676 w 482853"/>
                <a:gd name="connsiteY9-122" fmla="*/ 258589 h 357883"/>
                <a:gd name="connsiteX10-123" fmla="*/ 156570 w 482853"/>
                <a:gd name="connsiteY10-124" fmla="*/ 346185 h 357883"/>
                <a:gd name="connsiteX11-125" fmla="*/ 78600 w 482853"/>
                <a:gd name="connsiteY11-126" fmla="*/ 326296 h 357883"/>
                <a:gd name="connsiteX0-127" fmla="*/ 78600 w 482853"/>
                <a:gd name="connsiteY0-128" fmla="*/ 326296 h 357883"/>
                <a:gd name="connsiteX1-129" fmla="*/ 98099 w 482853"/>
                <a:gd name="connsiteY1-130" fmla="*/ 34612 h 357883"/>
                <a:gd name="connsiteX2-131" fmla="*/ 381727 w 482853"/>
                <a:gd name="connsiteY2-132" fmla="*/ 22223 h 357883"/>
                <a:gd name="connsiteX3-133" fmla="*/ 482310 w 482853"/>
                <a:gd name="connsiteY3-134" fmla="*/ 199034 h 357883"/>
                <a:gd name="connsiteX4-135" fmla="*/ 420858 w 482853"/>
                <a:gd name="connsiteY4-136" fmla="*/ 339099 h 357883"/>
                <a:gd name="connsiteX5-137" fmla="*/ 372777 w 482853"/>
                <a:gd name="connsiteY5-138" fmla="*/ 315717 h 357883"/>
                <a:gd name="connsiteX6-139" fmla="*/ 350642 w 482853"/>
                <a:gd name="connsiteY6-140" fmla="*/ 253579 h 357883"/>
                <a:gd name="connsiteX7-141" fmla="*/ 315648 w 482853"/>
                <a:gd name="connsiteY7-142" fmla="*/ 105931 h 357883"/>
                <a:gd name="connsiteX8-143" fmla="*/ 174498 w 482853"/>
                <a:gd name="connsiteY8-144" fmla="*/ 110272 h 357883"/>
                <a:gd name="connsiteX9-145" fmla="*/ 162676 w 482853"/>
                <a:gd name="connsiteY9-146" fmla="*/ 258589 h 357883"/>
                <a:gd name="connsiteX10-147" fmla="*/ 156570 w 482853"/>
                <a:gd name="connsiteY10-148" fmla="*/ 346185 h 357883"/>
                <a:gd name="connsiteX11-149" fmla="*/ 78600 w 482853"/>
                <a:gd name="connsiteY11-150" fmla="*/ 326296 h 357883"/>
                <a:gd name="connsiteX0-151" fmla="*/ 78600 w 482853"/>
                <a:gd name="connsiteY0-152" fmla="*/ 326296 h 357883"/>
                <a:gd name="connsiteX1-153" fmla="*/ 98099 w 482853"/>
                <a:gd name="connsiteY1-154" fmla="*/ 34612 h 357883"/>
                <a:gd name="connsiteX2-155" fmla="*/ 381727 w 482853"/>
                <a:gd name="connsiteY2-156" fmla="*/ 22223 h 357883"/>
                <a:gd name="connsiteX3-157" fmla="*/ 482310 w 482853"/>
                <a:gd name="connsiteY3-158" fmla="*/ 199034 h 357883"/>
                <a:gd name="connsiteX4-159" fmla="*/ 420858 w 482853"/>
                <a:gd name="connsiteY4-160" fmla="*/ 339099 h 357883"/>
                <a:gd name="connsiteX5-161" fmla="*/ 372777 w 482853"/>
                <a:gd name="connsiteY5-162" fmla="*/ 315717 h 357883"/>
                <a:gd name="connsiteX6-163" fmla="*/ 350642 w 482853"/>
                <a:gd name="connsiteY6-164" fmla="*/ 253579 h 357883"/>
                <a:gd name="connsiteX7-165" fmla="*/ 315648 w 482853"/>
                <a:gd name="connsiteY7-166" fmla="*/ 105931 h 357883"/>
                <a:gd name="connsiteX8-167" fmla="*/ 174498 w 482853"/>
                <a:gd name="connsiteY8-168" fmla="*/ 110272 h 357883"/>
                <a:gd name="connsiteX9-169" fmla="*/ 172201 w 482853"/>
                <a:gd name="connsiteY9-170" fmla="*/ 260971 h 357883"/>
                <a:gd name="connsiteX10-171" fmla="*/ 156570 w 482853"/>
                <a:gd name="connsiteY10-172" fmla="*/ 346185 h 357883"/>
                <a:gd name="connsiteX11-173" fmla="*/ 78600 w 482853"/>
                <a:gd name="connsiteY11-174" fmla="*/ 326296 h 357883"/>
                <a:gd name="connsiteX0-175" fmla="*/ 86886 w 412558"/>
                <a:gd name="connsiteY0-176" fmla="*/ 360065 h 360696"/>
                <a:gd name="connsiteX1-177" fmla="*/ 27804 w 412558"/>
                <a:gd name="connsiteY1-178" fmla="*/ 37425 h 360696"/>
                <a:gd name="connsiteX2-179" fmla="*/ 311432 w 412558"/>
                <a:gd name="connsiteY2-180" fmla="*/ 25036 h 360696"/>
                <a:gd name="connsiteX3-181" fmla="*/ 412015 w 412558"/>
                <a:gd name="connsiteY3-182" fmla="*/ 201847 h 360696"/>
                <a:gd name="connsiteX4-183" fmla="*/ 350563 w 412558"/>
                <a:gd name="connsiteY4-184" fmla="*/ 341912 h 360696"/>
                <a:gd name="connsiteX5-185" fmla="*/ 302482 w 412558"/>
                <a:gd name="connsiteY5-186" fmla="*/ 318530 h 360696"/>
                <a:gd name="connsiteX6-187" fmla="*/ 280347 w 412558"/>
                <a:gd name="connsiteY6-188" fmla="*/ 256392 h 360696"/>
                <a:gd name="connsiteX7-189" fmla="*/ 245353 w 412558"/>
                <a:gd name="connsiteY7-190" fmla="*/ 108744 h 360696"/>
                <a:gd name="connsiteX8-191" fmla="*/ 104203 w 412558"/>
                <a:gd name="connsiteY8-192" fmla="*/ 113085 h 360696"/>
                <a:gd name="connsiteX9-193" fmla="*/ 101906 w 412558"/>
                <a:gd name="connsiteY9-194" fmla="*/ 263784 h 360696"/>
                <a:gd name="connsiteX10-195" fmla="*/ 86275 w 412558"/>
                <a:gd name="connsiteY10-196" fmla="*/ 348998 h 360696"/>
                <a:gd name="connsiteX11-197" fmla="*/ 86886 w 412558"/>
                <a:gd name="connsiteY11-198" fmla="*/ 360065 h 360696"/>
                <a:gd name="connsiteX0-199" fmla="*/ 125305 w 450977"/>
                <a:gd name="connsiteY0-200" fmla="*/ 353326 h 353957"/>
                <a:gd name="connsiteX1-201" fmla="*/ 2758 w 450977"/>
                <a:gd name="connsiteY1-202" fmla="*/ 240352 h 353957"/>
                <a:gd name="connsiteX2-203" fmla="*/ 66223 w 450977"/>
                <a:gd name="connsiteY2-204" fmla="*/ 30686 h 353957"/>
                <a:gd name="connsiteX3-205" fmla="*/ 349851 w 450977"/>
                <a:gd name="connsiteY3-206" fmla="*/ 18297 h 353957"/>
                <a:gd name="connsiteX4-207" fmla="*/ 450434 w 450977"/>
                <a:gd name="connsiteY4-208" fmla="*/ 195108 h 353957"/>
                <a:gd name="connsiteX5-209" fmla="*/ 388982 w 450977"/>
                <a:gd name="connsiteY5-210" fmla="*/ 335173 h 353957"/>
                <a:gd name="connsiteX6-211" fmla="*/ 340901 w 450977"/>
                <a:gd name="connsiteY6-212" fmla="*/ 311791 h 353957"/>
                <a:gd name="connsiteX7-213" fmla="*/ 318766 w 450977"/>
                <a:gd name="connsiteY7-214" fmla="*/ 249653 h 353957"/>
                <a:gd name="connsiteX8-215" fmla="*/ 283772 w 450977"/>
                <a:gd name="connsiteY8-216" fmla="*/ 102005 h 353957"/>
                <a:gd name="connsiteX9-217" fmla="*/ 142622 w 450977"/>
                <a:gd name="connsiteY9-218" fmla="*/ 106346 h 353957"/>
                <a:gd name="connsiteX10-219" fmla="*/ 140325 w 450977"/>
                <a:gd name="connsiteY10-220" fmla="*/ 257045 h 353957"/>
                <a:gd name="connsiteX11-221" fmla="*/ 124694 w 450977"/>
                <a:gd name="connsiteY11-222" fmla="*/ 342259 h 353957"/>
                <a:gd name="connsiteX12" fmla="*/ 125305 w 450977"/>
                <a:gd name="connsiteY12" fmla="*/ 353326 h 353957"/>
                <a:gd name="connsiteX0-223" fmla="*/ 120942 w 446614"/>
                <a:gd name="connsiteY0-224" fmla="*/ 352687 h 353318"/>
                <a:gd name="connsiteX1-225" fmla="*/ 3157 w 446614"/>
                <a:gd name="connsiteY1-226" fmla="*/ 227807 h 353318"/>
                <a:gd name="connsiteX2-227" fmla="*/ 61860 w 446614"/>
                <a:gd name="connsiteY2-228" fmla="*/ 30047 h 353318"/>
                <a:gd name="connsiteX3-229" fmla="*/ 345488 w 446614"/>
                <a:gd name="connsiteY3-230" fmla="*/ 17658 h 353318"/>
                <a:gd name="connsiteX4-231" fmla="*/ 446071 w 446614"/>
                <a:gd name="connsiteY4-232" fmla="*/ 194469 h 353318"/>
                <a:gd name="connsiteX5-233" fmla="*/ 384619 w 446614"/>
                <a:gd name="connsiteY5-234" fmla="*/ 334534 h 353318"/>
                <a:gd name="connsiteX6-235" fmla="*/ 336538 w 446614"/>
                <a:gd name="connsiteY6-236" fmla="*/ 311152 h 353318"/>
                <a:gd name="connsiteX7-237" fmla="*/ 314403 w 446614"/>
                <a:gd name="connsiteY7-238" fmla="*/ 249014 h 353318"/>
                <a:gd name="connsiteX8-239" fmla="*/ 279409 w 446614"/>
                <a:gd name="connsiteY8-240" fmla="*/ 101366 h 353318"/>
                <a:gd name="connsiteX9-241" fmla="*/ 138259 w 446614"/>
                <a:gd name="connsiteY9-242" fmla="*/ 105707 h 353318"/>
                <a:gd name="connsiteX10-243" fmla="*/ 135962 w 446614"/>
                <a:gd name="connsiteY10-244" fmla="*/ 256406 h 353318"/>
                <a:gd name="connsiteX11-245" fmla="*/ 120331 w 446614"/>
                <a:gd name="connsiteY11-246" fmla="*/ 341620 h 353318"/>
                <a:gd name="connsiteX12-247" fmla="*/ 120942 w 446614"/>
                <a:gd name="connsiteY12-248" fmla="*/ 352687 h 353318"/>
                <a:gd name="connsiteX0-249" fmla="*/ 120942 w 446614"/>
                <a:gd name="connsiteY0-250" fmla="*/ 352687 h 353318"/>
                <a:gd name="connsiteX1-251" fmla="*/ 3157 w 446614"/>
                <a:gd name="connsiteY1-252" fmla="*/ 227807 h 353318"/>
                <a:gd name="connsiteX2-253" fmla="*/ 61860 w 446614"/>
                <a:gd name="connsiteY2-254" fmla="*/ 30047 h 353318"/>
                <a:gd name="connsiteX3-255" fmla="*/ 345488 w 446614"/>
                <a:gd name="connsiteY3-256" fmla="*/ 17658 h 353318"/>
                <a:gd name="connsiteX4-257" fmla="*/ 446071 w 446614"/>
                <a:gd name="connsiteY4-258" fmla="*/ 194469 h 353318"/>
                <a:gd name="connsiteX5-259" fmla="*/ 384619 w 446614"/>
                <a:gd name="connsiteY5-260" fmla="*/ 334534 h 353318"/>
                <a:gd name="connsiteX6-261" fmla="*/ 336538 w 446614"/>
                <a:gd name="connsiteY6-262" fmla="*/ 311152 h 353318"/>
                <a:gd name="connsiteX7-263" fmla="*/ 314403 w 446614"/>
                <a:gd name="connsiteY7-264" fmla="*/ 249014 h 353318"/>
                <a:gd name="connsiteX8-265" fmla="*/ 279409 w 446614"/>
                <a:gd name="connsiteY8-266" fmla="*/ 101366 h 353318"/>
                <a:gd name="connsiteX9-267" fmla="*/ 138259 w 446614"/>
                <a:gd name="connsiteY9-268" fmla="*/ 105707 h 353318"/>
                <a:gd name="connsiteX10-269" fmla="*/ 135962 w 446614"/>
                <a:gd name="connsiteY10-270" fmla="*/ 256406 h 353318"/>
                <a:gd name="connsiteX11-271" fmla="*/ 120331 w 446614"/>
                <a:gd name="connsiteY11-272" fmla="*/ 341620 h 353318"/>
                <a:gd name="connsiteX12-273" fmla="*/ 120942 w 446614"/>
                <a:gd name="connsiteY12-274" fmla="*/ 352687 h 3533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37" y="connsiteY9-38"/>
                </a:cxn>
                <a:cxn ang="0">
                  <a:pos x="connsiteX10-79" y="connsiteY10-80"/>
                </a:cxn>
                <a:cxn ang="0">
                  <a:pos x="connsiteX11-125" y="connsiteY11-126"/>
                </a:cxn>
                <a:cxn ang="0">
                  <a:pos x="connsiteX12-247" y="connsiteY12-248"/>
                </a:cxn>
              </a:cxnLst>
              <a:rect l="l" t="t" r="r" b="b"/>
              <a:pathLst>
                <a:path w="446614" h="353318">
                  <a:moveTo>
                    <a:pt x="120942" y="352687"/>
                  </a:moveTo>
                  <a:cubicBezTo>
                    <a:pt x="107366" y="330543"/>
                    <a:pt x="17766" y="269674"/>
                    <a:pt x="3157" y="227807"/>
                  </a:cubicBezTo>
                  <a:cubicBezTo>
                    <a:pt x="-6690" y="174034"/>
                    <a:pt x="4805" y="65072"/>
                    <a:pt x="61860" y="30047"/>
                  </a:cubicBezTo>
                  <a:cubicBezTo>
                    <a:pt x="118915" y="-4978"/>
                    <a:pt x="281453" y="-9746"/>
                    <a:pt x="345488" y="17658"/>
                  </a:cubicBezTo>
                  <a:cubicBezTo>
                    <a:pt x="409523" y="45062"/>
                    <a:pt x="449074" y="144037"/>
                    <a:pt x="446071" y="194469"/>
                  </a:cubicBezTo>
                  <a:cubicBezTo>
                    <a:pt x="452593" y="247282"/>
                    <a:pt x="398509" y="310324"/>
                    <a:pt x="384619" y="334534"/>
                  </a:cubicBezTo>
                  <a:cubicBezTo>
                    <a:pt x="390270" y="384243"/>
                    <a:pt x="351812" y="320643"/>
                    <a:pt x="336538" y="311152"/>
                  </a:cubicBezTo>
                  <a:cubicBezTo>
                    <a:pt x="321264" y="301661"/>
                    <a:pt x="331068" y="284772"/>
                    <a:pt x="314403" y="249014"/>
                  </a:cubicBezTo>
                  <a:cubicBezTo>
                    <a:pt x="389373" y="205557"/>
                    <a:pt x="308766" y="125251"/>
                    <a:pt x="279409" y="101366"/>
                  </a:cubicBezTo>
                  <a:cubicBezTo>
                    <a:pt x="250052" y="77481"/>
                    <a:pt x="181108" y="90123"/>
                    <a:pt x="138259" y="105707"/>
                  </a:cubicBezTo>
                  <a:cubicBezTo>
                    <a:pt x="47749" y="138625"/>
                    <a:pt x="51101" y="218453"/>
                    <a:pt x="135962" y="256406"/>
                  </a:cubicBezTo>
                  <a:cubicBezTo>
                    <a:pt x="120900" y="267369"/>
                    <a:pt x="135393" y="330657"/>
                    <a:pt x="120331" y="341620"/>
                  </a:cubicBezTo>
                  <a:cubicBezTo>
                    <a:pt x="107367" y="353226"/>
                    <a:pt x="133906" y="341081"/>
                    <a:pt x="120942" y="352687"/>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50" name="流程图: 接点 49"/>
            <p:cNvSpPr/>
            <p:nvPr/>
          </p:nvSpPr>
          <p:spPr>
            <a:xfrm>
              <a:off x="9260" y="718"/>
              <a:ext cx="454" cy="454"/>
            </a:xfrm>
            <a:prstGeom prst="flowChartConnector">
              <a:avLst/>
            </a:prstGeom>
            <a:solidFill>
              <a:srgbClr val="00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51" name="空心弧 18"/>
            <p:cNvSpPr/>
            <p:nvPr/>
          </p:nvSpPr>
          <p:spPr>
            <a:xfrm rot="5400000">
              <a:off x="9220" y="292"/>
              <a:ext cx="703" cy="556"/>
            </a:xfrm>
            <a:custGeom>
              <a:avLst/>
              <a:gdLst>
                <a:gd name="connsiteX0" fmla="*/ 78598 w 503582"/>
                <a:gd name="connsiteY0" fmla="*/ 331635 h 384313"/>
                <a:gd name="connsiteX1" fmla="*/ 98097 w 503582"/>
                <a:gd name="connsiteY1" fmla="*/ 39951 h 384313"/>
                <a:gd name="connsiteX2" fmla="*/ 381725 w 503582"/>
                <a:gd name="connsiteY2" fmla="*/ 27562 h 384313"/>
                <a:gd name="connsiteX3" fmla="*/ 447048 w 503582"/>
                <a:gd name="connsiteY3" fmla="*/ 313482 h 384313"/>
                <a:gd name="connsiteX4" fmla="*/ 355403 w 503582"/>
                <a:gd name="connsiteY4" fmla="*/ 256537 h 384313"/>
                <a:gd name="connsiteX5" fmla="*/ 315646 w 503582"/>
                <a:gd name="connsiteY5" fmla="*/ 111270 h 384313"/>
                <a:gd name="connsiteX6" fmla="*/ 174496 w 503582"/>
                <a:gd name="connsiteY6" fmla="*/ 115611 h 384313"/>
                <a:gd name="connsiteX7" fmla="*/ 162674 w 503582"/>
                <a:gd name="connsiteY7" fmla="*/ 263928 h 384313"/>
                <a:gd name="connsiteX8" fmla="*/ 78598 w 503582"/>
                <a:gd name="connsiteY8" fmla="*/ 331635 h 384313"/>
                <a:gd name="connsiteX0-1" fmla="*/ 78600 w 503614"/>
                <a:gd name="connsiteY0-2" fmla="*/ 331635 h 353527"/>
                <a:gd name="connsiteX1-3" fmla="*/ 98099 w 503614"/>
                <a:gd name="connsiteY1-4" fmla="*/ 39951 h 353527"/>
                <a:gd name="connsiteX2-5" fmla="*/ 381727 w 503614"/>
                <a:gd name="connsiteY2-6" fmla="*/ 27562 h 353527"/>
                <a:gd name="connsiteX3-7" fmla="*/ 447050 w 503614"/>
                <a:gd name="connsiteY3-8" fmla="*/ 313482 h 353527"/>
                <a:gd name="connsiteX4-9" fmla="*/ 355405 w 503614"/>
                <a:gd name="connsiteY4-10" fmla="*/ 256537 h 353527"/>
                <a:gd name="connsiteX5-11" fmla="*/ 315648 w 503614"/>
                <a:gd name="connsiteY5-12" fmla="*/ 111270 h 353527"/>
                <a:gd name="connsiteX6-13" fmla="*/ 174498 w 503614"/>
                <a:gd name="connsiteY6-14" fmla="*/ 115611 h 353527"/>
                <a:gd name="connsiteX7-15" fmla="*/ 162676 w 503614"/>
                <a:gd name="connsiteY7-16" fmla="*/ 263928 h 353527"/>
                <a:gd name="connsiteX8-17" fmla="*/ 156570 w 503614"/>
                <a:gd name="connsiteY8-18" fmla="*/ 351524 h 353527"/>
                <a:gd name="connsiteX9" fmla="*/ 78600 w 503614"/>
                <a:gd name="connsiteY9" fmla="*/ 331635 h 353527"/>
                <a:gd name="connsiteX0-19" fmla="*/ 78600 w 503614"/>
                <a:gd name="connsiteY0-20" fmla="*/ 331635 h 353527"/>
                <a:gd name="connsiteX1-21" fmla="*/ 98099 w 503614"/>
                <a:gd name="connsiteY1-22" fmla="*/ 39951 h 353527"/>
                <a:gd name="connsiteX2-23" fmla="*/ 381727 w 503614"/>
                <a:gd name="connsiteY2-24" fmla="*/ 27562 h 353527"/>
                <a:gd name="connsiteX3-25" fmla="*/ 447050 w 503614"/>
                <a:gd name="connsiteY3-26" fmla="*/ 313482 h 353527"/>
                <a:gd name="connsiteX4-27" fmla="*/ 355405 w 503614"/>
                <a:gd name="connsiteY4-28" fmla="*/ 256537 h 353527"/>
                <a:gd name="connsiteX5-29" fmla="*/ 315648 w 503614"/>
                <a:gd name="connsiteY5-30" fmla="*/ 111270 h 353527"/>
                <a:gd name="connsiteX6-31" fmla="*/ 174498 w 503614"/>
                <a:gd name="connsiteY6-32" fmla="*/ 115611 h 353527"/>
                <a:gd name="connsiteX7-33" fmla="*/ 162676 w 503614"/>
                <a:gd name="connsiteY7-34" fmla="*/ 263928 h 353527"/>
                <a:gd name="connsiteX8-35" fmla="*/ 156570 w 503614"/>
                <a:gd name="connsiteY8-36" fmla="*/ 351524 h 353527"/>
                <a:gd name="connsiteX9-37" fmla="*/ 78600 w 503614"/>
                <a:gd name="connsiteY9-38" fmla="*/ 331635 h 353527"/>
                <a:gd name="connsiteX0-39" fmla="*/ 78600 w 503614"/>
                <a:gd name="connsiteY0-40" fmla="*/ 331635 h 353527"/>
                <a:gd name="connsiteX1-41" fmla="*/ 98099 w 503614"/>
                <a:gd name="connsiteY1-42" fmla="*/ 39951 h 353527"/>
                <a:gd name="connsiteX2-43" fmla="*/ 381727 w 503614"/>
                <a:gd name="connsiteY2-44" fmla="*/ 27562 h 353527"/>
                <a:gd name="connsiteX3-45" fmla="*/ 447050 w 503614"/>
                <a:gd name="connsiteY3-46" fmla="*/ 313482 h 353527"/>
                <a:gd name="connsiteX4-47" fmla="*/ 372777 w 503614"/>
                <a:gd name="connsiteY4-48" fmla="*/ 321056 h 353527"/>
                <a:gd name="connsiteX5-49" fmla="*/ 355405 w 503614"/>
                <a:gd name="connsiteY5-50" fmla="*/ 256537 h 353527"/>
                <a:gd name="connsiteX6-51" fmla="*/ 315648 w 503614"/>
                <a:gd name="connsiteY6-52" fmla="*/ 111270 h 353527"/>
                <a:gd name="connsiteX7-53" fmla="*/ 174498 w 503614"/>
                <a:gd name="connsiteY7-54" fmla="*/ 115611 h 353527"/>
                <a:gd name="connsiteX8-55" fmla="*/ 162676 w 503614"/>
                <a:gd name="connsiteY8-56" fmla="*/ 263928 h 353527"/>
                <a:gd name="connsiteX9-57" fmla="*/ 156570 w 503614"/>
                <a:gd name="connsiteY9-58" fmla="*/ 351524 h 353527"/>
                <a:gd name="connsiteX10" fmla="*/ 78600 w 503614"/>
                <a:gd name="connsiteY10" fmla="*/ 331635 h 353527"/>
                <a:gd name="connsiteX0-59" fmla="*/ 78600 w 465644"/>
                <a:gd name="connsiteY0-60" fmla="*/ 335721 h 367308"/>
                <a:gd name="connsiteX1-61" fmla="*/ 98099 w 465644"/>
                <a:gd name="connsiteY1-62" fmla="*/ 44037 h 367308"/>
                <a:gd name="connsiteX2-63" fmla="*/ 381727 w 465644"/>
                <a:gd name="connsiteY2-64" fmla="*/ 31648 h 367308"/>
                <a:gd name="connsiteX3-65" fmla="*/ 420858 w 465644"/>
                <a:gd name="connsiteY3-66" fmla="*/ 348524 h 367308"/>
                <a:gd name="connsiteX4-67" fmla="*/ 372777 w 465644"/>
                <a:gd name="connsiteY4-68" fmla="*/ 325142 h 367308"/>
                <a:gd name="connsiteX5-69" fmla="*/ 355405 w 465644"/>
                <a:gd name="connsiteY5-70" fmla="*/ 260623 h 367308"/>
                <a:gd name="connsiteX6-71" fmla="*/ 315648 w 465644"/>
                <a:gd name="connsiteY6-72" fmla="*/ 115356 h 367308"/>
                <a:gd name="connsiteX7-73" fmla="*/ 174498 w 465644"/>
                <a:gd name="connsiteY7-74" fmla="*/ 119697 h 367308"/>
                <a:gd name="connsiteX8-75" fmla="*/ 162676 w 465644"/>
                <a:gd name="connsiteY8-76" fmla="*/ 268014 h 367308"/>
                <a:gd name="connsiteX9-77" fmla="*/ 156570 w 465644"/>
                <a:gd name="connsiteY9-78" fmla="*/ 355610 h 367308"/>
                <a:gd name="connsiteX10-79" fmla="*/ 78600 w 465644"/>
                <a:gd name="connsiteY10-80" fmla="*/ 335721 h 367308"/>
                <a:gd name="connsiteX0-81" fmla="*/ 78600 w 482853"/>
                <a:gd name="connsiteY0-82" fmla="*/ 326296 h 357883"/>
                <a:gd name="connsiteX1-83" fmla="*/ 98099 w 482853"/>
                <a:gd name="connsiteY1-84" fmla="*/ 34612 h 357883"/>
                <a:gd name="connsiteX2-85" fmla="*/ 381727 w 482853"/>
                <a:gd name="connsiteY2-86" fmla="*/ 22223 h 357883"/>
                <a:gd name="connsiteX3-87" fmla="*/ 482310 w 482853"/>
                <a:gd name="connsiteY3-88" fmla="*/ 199034 h 357883"/>
                <a:gd name="connsiteX4-89" fmla="*/ 420858 w 482853"/>
                <a:gd name="connsiteY4-90" fmla="*/ 339099 h 357883"/>
                <a:gd name="connsiteX5-91" fmla="*/ 372777 w 482853"/>
                <a:gd name="connsiteY5-92" fmla="*/ 315717 h 357883"/>
                <a:gd name="connsiteX6-93" fmla="*/ 355405 w 482853"/>
                <a:gd name="connsiteY6-94" fmla="*/ 251198 h 357883"/>
                <a:gd name="connsiteX7-95" fmla="*/ 315648 w 482853"/>
                <a:gd name="connsiteY7-96" fmla="*/ 105931 h 357883"/>
                <a:gd name="connsiteX8-97" fmla="*/ 174498 w 482853"/>
                <a:gd name="connsiteY8-98" fmla="*/ 110272 h 357883"/>
                <a:gd name="connsiteX9-99" fmla="*/ 162676 w 482853"/>
                <a:gd name="connsiteY9-100" fmla="*/ 258589 h 357883"/>
                <a:gd name="connsiteX10-101" fmla="*/ 156570 w 482853"/>
                <a:gd name="connsiteY10-102" fmla="*/ 346185 h 357883"/>
                <a:gd name="connsiteX11" fmla="*/ 78600 w 482853"/>
                <a:gd name="connsiteY11" fmla="*/ 326296 h 357883"/>
                <a:gd name="connsiteX0-103" fmla="*/ 78600 w 482853"/>
                <a:gd name="connsiteY0-104" fmla="*/ 326296 h 357883"/>
                <a:gd name="connsiteX1-105" fmla="*/ 98099 w 482853"/>
                <a:gd name="connsiteY1-106" fmla="*/ 34612 h 357883"/>
                <a:gd name="connsiteX2-107" fmla="*/ 381727 w 482853"/>
                <a:gd name="connsiteY2-108" fmla="*/ 22223 h 357883"/>
                <a:gd name="connsiteX3-109" fmla="*/ 482310 w 482853"/>
                <a:gd name="connsiteY3-110" fmla="*/ 199034 h 357883"/>
                <a:gd name="connsiteX4-111" fmla="*/ 420858 w 482853"/>
                <a:gd name="connsiteY4-112" fmla="*/ 339099 h 357883"/>
                <a:gd name="connsiteX5-113" fmla="*/ 372777 w 482853"/>
                <a:gd name="connsiteY5-114" fmla="*/ 315717 h 357883"/>
                <a:gd name="connsiteX6-115" fmla="*/ 355405 w 482853"/>
                <a:gd name="connsiteY6-116" fmla="*/ 251198 h 357883"/>
                <a:gd name="connsiteX7-117" fmla="*/ 315648 w 482853"/>
                <a:gd name="connsiteY7-118" fmla="*/ 105931 h 357883"/>
                <a:gd name="connsiteX8-119" fmla="*/ 174498 w 482853"/>
                <a:gd name="connsiteY8-120" fmla="*/ 110272 h 357883"/>
                <a:gd name="connsiteX9-121" fmla="*/ 162676 w 482853"/>
                <a:gd name="connsiteY9-122" fmla="*/ 258589 h 357883"/>
                <a:gd name="connsiteX10-123" fmla="*/ 156570 w 482853"/>
                <a:gd name="connsiteY10-124" fmla="*/ 346185 h 357883"/>
                <a:gd name="connsiteX11-125" fmla="*/ 78600 w 482853"/>
                <a:gd name="connsiteY11-126" fmla="*/ 326296 h 357883"/>
                <a:gd name="connsiteX0-127" fmla="*/ 78600 w 482853"/>
                <a:gd name="connsiteY0-128" fmla="*/ 326296 h 357883"/>
                <a:gd name="connsiteX1-129" fmla="*/ 98099 w 482853"/>
                <a:gd name="connsiteY1-130" fmla="*/ 34612 h 357883"/>
                <a:gd name="connsiteX2-131" fmla="*/ 381727 w 482853"/>
                <a:gd name="connsiteY2-132" fmla="*/ 22223 h 357883"/>
                <a:gd name="connsiteX3-133" fmla="*/ 482310 w 482853"/>
                <a:gd name="connsiteY3-134" fmla="*/ 199034 h 357883"/>
                <a:gd name="connsiteX4-135" fmla="*/ 420858 w 482853"/>
                <a:gd name="connsiteY4-136" fmla="*/ 339099 h 357883"/>
                <a:gd name="connsiteX5-137" fmla="*/ 372777 w 482853"/>
                <a:gd name="connsiteY5-138" fmla="*/ 315717 h 357883"/>
                <a:gd name="connsiteX6-139" fmla="*/ 350642 w 482853"/>
                <a:gd name="connsiteY6-140" fmla="*/ 253579 h 357883"/>
                <a:gd name="connsiteX7-141" fmla="*/ 315648 w 482853"/>
                <a:gd name="connsiteY7-142" fmla="*/ 105931 h 357883"/>
                <a:gd name="connsiteX8-143" fmla="*/ 174498 w 482853"/>
                <a:gd name="connsiteY8-144" fmla="*/ 110272 h 357883"/>
                <a:gd name="connsiteX9-145" fmla="*/ 162676 w 482853"/>
                <a:gd name="connsiteY9-146" fmla="*/ 258589 h 357883"/>
                <a:gd name="connsiteX10-147" fmla="*/ 156570 w 482853"/>
                <a:gd name="connsiteY10-148" fmla="*/ 346185 h 357883"/>
                <a:gd name="connsiteX11-149" fmla="*/ 78600 w 482853"/>
                <a:gd name="connsiteY11-150" fmla="*/ 326296 h 357883"/>
                <a:gd name="connsiteX0-151" fmla="*/ 78600 w 482853"/>
                <a:gd name="connsiteY0-152" fmla="*/ 326296 h 357883"/>
                <a:gd name="connsiteX1-153" fmla="*/ 98099 w 482853"/>
                <a:gd name="connsiteY1-154" fmla="*/ 34612 h 357883"/>
                <a:gd name="connsiteX2-155" fmla="*/ 381727 w 482853"/>
                <a:gd name="connsiteY2-156" fmla="*/ 22223 h 357883"/>
                <a:gd name="connsiteX3-157" fmla="*/ 482310 w 482853"/>
                <a:gd name="connsiteY3-158" fmla="*/ 199034 h 357883"/>
                <a:gd name="connsiteX4-159" fmla="*/ 420858 w 482853"/>
                <a:gd name="connsiteY4-160" fmla="*/ 339099 h 357883"/>
                <a:gd name="connsiteX5-161" fmla="*/ 372777 w 482853"/>
                <a:gd name="connsiteY5-162" fmla="*/ 315717 h 357883"/>
                <a:gd name="connsiteX6-163" fmla="*/ 350642 w 482853"/>
                <a:gd name="connsiteY6-164" fmla="*/ 253579 h 357883"/>
                <a:gd name="connsiteX7-165" fmla="*/ 315648 w 482853"/>
                <a:gd name="connsiteY7-166" fmla="*/ 105931 h 357883"/>
                <a:gd name="connsiteX8-167" fmla="*/ 174498 w 482853"/>
                <a:gd name="connsiteY8-168" fmla="*/ 110272 h 357883"/>
                <a:gd name="connsiteX9-169" fmla="*/ 172201 w 482853"/>
                <a:gd name="connsiteY9-170" fmla="*/ 260971 h 357883"/>
                <a:gd name="connsiteX10-171" fmla="*/ 156570 w 482853"/>
                <a:gd name="connsiteY10-172" fmla="*/ 346185 h 357883"/>
                <a:gd name="connsiteX11-173" fmla="*/ 78600 w 482853"/>
                <a:gd name="connsiteY11-174" fmla="*/ 326296 h 357883"/>
                <a:gd name="connsiteX0-175" fmla="*/ 86886 w 412558"/>
                <a:gd name="connsiteY0-176" fmla="*/ 360065 h 360696"/>
                <a:gd name="connsiteX1-177" fmla="*/ 27804 w 412558"/>
                <a:gd name="connsiteY1-178" fmla="*/ 37425 h 360696"/>
                <a:gd name="connsiteX2-179" fmla="*/ 311432 w 412558"/>
                <a:gd name="connsiteY2-180" fmla="*/ 25036 h 360696"/>
                <a:gd name="connsiteX3-181" fmla="*/ 412015 w 412558"/>
                <a:gd name="connsiteY3-182" fmla="*/ 201847 h 360696"/>
                <a:gd name="connsiteX4-183" fmla="*/ 350563 w 412558"/>
                <a:gd name="connsiteY4-184" fmla="*/ 341912 h 360696"/>
                <a:gd name="connsiteX5-185" fmla="*/ 302482 w 412558"/>
                <a:gd name="connsiteY5-186" fmla="*/ 318530 h 360696"/>
                <a:gd name="connsiteX6-187" fmla="*/ 280347 w 412558"/>
                <a:gd name="connsiteY6-188" fmla="*/ 256392 h 360696"/>
                <a:gd name="connsiteX7-189" fmla="*/ 245353 w 412558"/>
                <a:gd name="connsiteY7-190" fmla="*/ 108744 h 360696"/>
                <a:gd name="connsiteX8-191" fmla="*/ 104203 w 412558"/>
                <a:gd name="connsiteY8-192" fmla="*/ 113085 h 360696"/>
                <a:gd name="connsiteX9-193" fmla="*/ 101906 w 412558"/>
                <a:gd name="connsiteY9-194" fmla="*/ 263784 h 360696"/>
                <a:gd name="connsiteX10-195" fmla="*/ 86275 w 412558"/>
                <a:gd name="connsiteY10-196" fmla="*/ 348998 h 360696"/>
                <a:gd name="connsiteX11-197" fmla="*/ 86886 w 412558"/>
                <a:gd name="connsiteY11-198" fmla="*/ 360065 h 360696"/>
                <a:gd name="connsiteX0-199" fmla="*/ 125305 w 450977"/>
                <a:gd name="connsiteY0-200" fmla="*/ 353326 h 353957"/>
                <a:gd name="connsiteX1-201" fmla="*/ 2758 w 450977"/>
                <a:gd name="connsiteY1-202" fmla="*/ 240352 h 353957"/>
                <a:gd name="connsiteX2-203" fmla="*/ 66223 w 450977"/>
                <a:gd name="connsiteY2-204" fmla="*/ 30686 h 353957"/>
                <a:gd name="connsiteX3-205" fmla="*/ 349851 w 450977"/>
                <a:gd name="connsiteY3-206" fmla="*/ 18297 h 353957"/>
                <a:gd name="connsiteX4-207" fmla="*/ 450434 w 450977"/>
                <a:gd name="connsiteY4-208" fmla="*/ 195108 h 353957"/>
                <a:gd name="connsiteX5-209" fmla="*/ 388982 w 450977"/>
                <a:gd name="connsiteY5-210" fmla="*/ 335173 h 353957"/>
                <a:gd name="connsiteX6-211" fmla="*/ 340901 w 450977"/>
                <a:gd name="connsiteY6-212" fmla="*/ 311791 h 353957"/>
                <a:gd name="connsiteX7-213" fmla="*/ 318766 w 450977"/>
                <a:gd name="connsiteY7-214" fmla="*/ 249653 h 353957"/>
                <a:gd name="connsiteX8-215" fmla="*/ 283772 w 450977"/>
                <a:gd name="connsiteY8-216" fmla="*/ 102005 h 353957"/>
                <a:gd name="connsiteX9-217" fmla="*/ 142622 w 450977"/>
                <a:gd name="connsiteY9-218" fmla="*/ 106346 h 353957"/>
                <a:gd name="connsiteX10-219" fmla="*/ 140325 w 450977"/>
                <a:gd name="connsiteY10-220" fmla="*/ 257045 h 353957"/>
                <a:gd name="connsiteX11-221" fmla="*/ 124694 w 450977"/>
                <a:gd name="connsiteY11-222" fmla="*/ 342259 h 353957"/>
                <a:gd name="connsiteX12" fmla="*/ 125305 w 450977"/>
                <a:gd name="connsiteY12" fmla="*/ 353326 h 353957"/>
                <a:gd name="connsiteX0-223" fmla="*/ 120942 w 446614"/>
                <a:gd name="connsiteY0-224" fmla="*/ 352687 h 353318"/>
                <a:gd name="connsiteX1-225" fmla="*/ 3157 w 446614"/>
                <a:gd name="connsiteY1-226" fmla="*/ 227807 h 353318"/>
                <a:gd name="connsiteX2-227" fmla="*/ 61860 w 446614"/>
                <a:gd name="connsiteY2-228" fmla="*/ 30047 h 353318"/>
                <a:gd name="connsiteX3-229" fmla="*/ 345488 w 446614"/>
                <a:gd name="connsiteY3-230" fmla="*/ 17658 h 353318"/>
                <a:gd name="connsiteX4-231" fmla="*/ 446071 w 446614"/>
                <a:gd name="connsiteY4-232" fmla="*/ 194469 h 353318"/>
                <a:gd name="connsiteX5-233" fmla="*/ 384619 w 446614"/>
                <a:gd name="connsiteY5-234" fmla="*/ 334534 h 353318"/>
                <a:gd name="connsiteX6-235" fmla="*/ 336538 w 446614"/>
                <a:gd name="connsiteY6-236" fmla="*/ 311152 h 353318"/>
                <a:gd name="connsiteX7-237" fmla="*/ 314403 w 446614"/>
                <a:gd name="connsiteY7-238" fmla="*/ 249014 h 353318"/>
                <a:gd name="connsiteX8-239" fmla="*/ 279409 w 446614"/>
                <a:gd name="connsiteY8-240" fmla="*/ 101366 h 353318"/>
                <a:gd name="connsiteX9-241" fmla="*/ 138259 w 446614"/>
                <a:gd name="connsiteY9-242" fmla="*/ 105707 h 353318"/>
                <a:gd name="connsiteX10-243" fmla="*/ 135962 w 446614"/>
                <a:gd name="connsiteY10-244" fmla="*/ 256406 h 353318"/>
                <a:gd name="connsiteX11-245" fmla="*/ 120331 w 446614"/>
                <a:gd name="connsiteY11-246" fmla="*/ 341620 h 353318"/>
                <a:gd name="connsiteX12-247" fmla="*/ 120942 w 446614"/>
                <a:gd name="connsiteY12-248" fmla="*/ 352687 h 353318"/>
                <a:gd name="connsiteX0-249" fmla="*/ 120942 w 446614"/>
                <a:gd name="connsiteY0-250" fmla="*/ 352687 h 353318"/>
                <a:gd name="connsiteX1-251" fmla="*/ 3157 w 446614"/>
                <a:gd name="connsiteY1-252" fmla="*/ 227807 h 353318"/>
                <a:gd name="connsiteX2-253" fmla="*/ 61860 w 446614"/>
                <a:gd name="connsiteY2-254" fmla="*/ 30047 h 353318"/>
                <a:gd name="connsiteX3-255" fmla="*/ 345488 w 446614"/>
                <a:gd name="connsiteY3-256" fmla="*/ 17658 h 353318"/>
                <a:gd name="connsiteX4-257" fmla="*/ 446071 w 446614"/>
                <a:gd name="connsiteY4-258" fmla="*/ 194469 h 353318"/>
                <a:gd name="connsiteX5-259" fmla="*/ 384619 w 446614"/>
                <a:gd name="connsiteY5-260" fmla="*/ 334534 h 353318"/>
                <a:gd name="connsiteX6-261" fmla="*/ 336538 w 446614"/>
                <a:gd name="connsiteY6-262" fmla="*/ 311152 h 353318"/>
                <a:gd name="connsiteX7-263" fmla="*/ 314403 w 446614"/>
                <a:gd name="connsiteY7-264" fmla="*/ 249014 h 353318"/>
                <a:gd name="connsiteX8-265" fmla="*/ 279409 w 446614"/>
                <a:gd name="connsiteY8-266" fmla="*/ 101366 h 353318"/>
                <a:gd name="connsiteX9-267" fmla="*/ 138259 w 446614"/>
                <a:gd name="connsiteY9-268" fmla="*/ 105707 h 353318"/>
                <a:gd name="connsiteX10-269" fmla="*/ 135962 w 446614"/>
                <a:gd name="connsiteY10-270" fmla="*/ 256406 h 353318"/>
                <a:gd name="connsiteX11-271" fmla="*/ 120331 w 446614"/>
                <a:gd name="connsiteY11-272" fmla="*/ 341620 h 353318"/>
                <a:gd name="connsiteX12-273" fmla="*/ 120942 w 446614"/>
                <a:gd name="connsiteY12-274" fmla="*/ 352687 h 3533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37" y="connsiteY9-38"/>
                </a:cxn>
                <a:cxn ang="0">
                  <a:pos x="connsiteX10-79" y="connsiteY10-80"/>
                </a:cxn>
                <a:cxn ang="0">
                  <a:pos x="connsiteX11-125" y="connsiteY11-126"/>
                </a:cxn>
                <a:cxn ang="0">
                  <a:pos x="connsiteX12-247" y="connsiteY12-248"/>
                </a:cxn>
              </a:cxnLst>
              <a:rect l="l" t="t" r="r" b="b"/>
              <a:pathLst>
                <a:path w="446614" h="353318">
                  <a:moveTo>
                    <a:pt x="120942" y="352687"/>
                  </a:moveTo>
                  <a:cubicBezTo>
                    <a:pt x="107366" y="330543"/>
                    <a:pt x="17766" y="269674"/>
                    <a:pt x="3157" y="227807"/>
                  </a:cubicBezTo>
                  <a:cubicBezTo>
                    <a:pt x="-6690" y="174034"/>
                    <a:pt x="4805" y="65072"/>
                    <a:pt x="61860" y="30047"/>
                  </a:cubicBezTo>
                  <a:cubicBezTo>
                    <a:pt x="118915" y="-4978"/>
                    <a:pt x="281453" y="-9746"/>
                    <a:pt x="345488" y="17658"/>
                  </a:cubicBezTo>
                  <a:cubicBezTo>
                    <a:pt x="409523" y="45062"/>
                    <a:pt x="449074" y="144037"/>
                    <a:pt x="446071" y="194469"/>
                  </a:cubicBezTo>
                  <a:cubicBezTo>
                    <a:pt x="452593" y="247282"/>
                    <a:pt x="398509" y="310324"/>
                    <a:pt x="384619" y="334534"/>
                  </a:cubicBezTo>
                  <a:cubicBezTo>
                    <a:pt x="390270" y="384243"/>
                    <a:pt x="351812" y="320643"/>
                    <a:pt x="336538" y="311152"/>
                  </a:cubicBezTo>
                  <a:cubicBezTo>
                    <a:pt x="321264" y="301661"/>
                    <a:pt x="331068" y="284772"/>
                    <a:pt x="314403" y="249014"/>
                  </a:cubicBezTo>
                  <a:cubicBezTo>
                    <a:pt x="389373" y="205557"/>
                    <a:pt x="308766" y="125251"/>
                    <a:pt x="279409" y="101366"/>
                  </a:cubicBezTo>
                  <a:cubicBezTo>
                    <a:pt x="250052" y="77481"/>
                    <a:pt x="181108" y="90123"/>
                    <a:pt x="138259" y="105707"/>
                  </a:cubicBezTo>
                  <a:cubicBezTo>
                    <a:pt x="47749" y="138625"/>
                    <a:pt x="51101" y="218453"/>
                    <a:pt x="135962" y="256406"/>
                  </a:cubicBezTo>
                  <a:cubicBezTo>
                    <a:pt x="120900" y="267369"/>
                    <a:pt x="135393" y="330657"/>
                    <a:pt x="120331" y="341620"/>
                  </a:cubicBezTo>
                  <a:cubicBezTo>
                    <a:pt x="107367" y="353226"/>
                    <a:pt x="133906" y="341081"/>
                    <a:pt x="120942" y="352687"/>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52" name="流程图: 接点 51"/>
            <p:cNvSpPr/>
            <p:nvPr/>
          </p:nvSpPr>
          <p:spPr>
            <a:xfrm>
              <a:off x="11093" y="722"/>
              <a:ext cx="454" cy="454"/>
            </a:xfrm>
            <a:prstGeom prst="flowChartConnector">
              <a:avLst/>
            </a:prstGeom>
            <a:solidFill>
              <a:srgbClr val="00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53" name="空心弧 18"/>
            <p:cNvSpPr/>
            <p:nvPr/>
          </p:nvSpPr>
          <p:spPr>
            <a:xfrm rot="5400000">
              <a:off x="11053" y="297"/>
              <a:ext cx="703" cy="556"/>
            </a:xfrm>
            <a:custGeom>
              <a:avLst/>
              <a:gdLst>
                <a:gd name="connsiteX0" fmla="*/ 78598 w 503582"/>
                <a:gd name="connsiteY0" fmla="*/ 331635 h 384313"/>
                <a:gd name="connsiteX1" fmla="*/ 98097 w 503582"/>
                <a:gd name="connsiteY1" fmla="*/ 39951 h 384313"/>
                <a:gd name="connsiteX2" fmla="*/ 381725 w 503582"/>
                <a:gd name="connsiteY2" fmla="*/ 27562 h 384313"/>
                <a:gd name="connsiteX3" fmla="*/ 447048 w 503582"/>
                <a:gd name="connsiteY3" fmla="*/ 313482 h 384313"/>
                <a:gd name="connsiteX4" fmla="*/ 355403 w 503582"/>
                <a:gd name="connsiteY4" fmla="*/ 256537 h 384313"/>
                <a:gd name="connsiteX5" fmla="*/ 315646 w 503582"/>
                <a:gd name="connsiteY5" fmla="*/ 111270 h 384313"/>
                <a:gd name="connsiteX6" fmla="*/ 174496 w 503582"/>
                <a:gd name="connsiteY6" fmla="*/ 115611 h 384313"/>
                <a:gd name="connsiteX7" fmla="*/ 162674 w 503582"/>
                <a:gd name="connsiteY7" fmla="*/ 263928 h 384313"/>
                <a:gd name="connsiteX8" fmla="*/ 78598 w 503582"/>
                <a:gd name="connsiteY8" fmla="*/ 331635 h 384313"/>
                <a:gd name="connsiteX0-1" fmla="*/ 78600 w 503614"/>
                <a:gd name="connsiteY0-2" fmla="*/ 331635 h 353527"/>
                <a:gd name="connsiteX1-3" fmla="*/ 98099 w 503614"/>
                <a:gd name="connsiteY1-4" fmla="*/ 39951 h 353527"/>
                <a:gd name="connsiteX2-5" fmla="*/ 381727 w 503614"/>
                <a:gd name="connsiteY2-6" fmla="*/ 27562 h 353527"/>
                <a:gd name="connsiteX3-7" fmla="*/ 447050 w 503614"/>
                <a:gd name="connsiteY3-8" fmla="*/ 313482 h 353527"/>
                <a:gd name="connsiteX4-9" fmla="*/ 355405 w 503614"/>
                <a:gd name="connsiteY4-10" fmla="*/ 256537 h 353527"/>
                <a:gd name="connsiteX5-11" fmla="*/ 315648 w 503614"/>
                <a:gd name="connsiteY5-12" fmla="*/ 111270 h 353527"/>
                <a:gd name="connsiteX6-13" fmla="*/ 174498 w 503614"/>
                <a:gd name="connsiteY6-14" fmla="*/ 115611 h 353527"/>
                <a:gd name="connsiteX7-15" fmla="*/ 162676 w 503614"/>
                <a:gd name="connsiteY7-16" fmla="*/ 263928 h 353527"/>
                <a:gd name="connsiteX8-17" fmla="*/ 156570 w 503614"/>
                <a:gd name="connsiteY8-18" fmla="*/ 351524 h 353527"/>
                <a:gd name="connsiteX9" fmla="*/ 78600 w 503614"/>
                <a:gd name="connsiteY9" fmla="*/ 331635 h 353527"/>
                <a:gd name="connsiteX0-19" fmla="*/ 78600 w 503614"/>
                <a:gd name="connsiteY0-20" fmla="*/ 331635 h 353527"/>
                <a:gd name="connsiteX1-21" fmla="*/ 98099 w 503614"/>
                <a:gd name="connsiteY1-22" fmla="*/ 39951 h 353527"/>
                <a:gd name="connsiteX2-23" fmla="*/ 381727 w 503614"/>
                <a:gd name="connsiteY2-24" fmla="*/ 27562 h 353527"/>
                <a:gd name="connsiteX3-25" fmla="*/ 447050 w 503614"/>
                <a:gd name="connsiteY3-26" fmla="*/ 313482 h 353527"/>
                <a:gd name="connsiteX4-27" fmla="*/ 355405 w 503614"/>
                <a:gd name="connsiteY4-28" fmla="*/ 256537 h 353527"/>
                <a:gd name="connsiteX5-29" fmla="*/ 315648 w 503614"/>
                <a:gd name="connsiteY5-30" fmla="*/ 111270 h 353527"/>
                <a:gd name="connsiteX6-31" fmla="*/ 174498 w 503614"/>
                <a:gd name="connsiteY6-32" fmla="*/ 115611 h 353527"/>
                <a:gd name="connsiteX7-33" fmla="*/ 162676 w 503614"/>
                <a:gd name="connsiteY7-34" fmla="*/ 263928 h 353527"/>
                <a:gd name="connsiteX8-35" fmla="*/ 156570 w 503614"/>
                <a:gd name="connsiteY8-36" fmla="*/ 351524 h 353527"/>
                <a:gd name="connsiteX9-37" fmla="*/ 78600 w 503614"/>
                <a:gd name="connsiteY9-38" fmla="*/ 331635 h 353527"/>
                <a:gd name="connsiteX0-39" fmla="*/ 78600 w 503614"/>
                <a:gd name="connsiteY0-40" fmla="*/ 331635 h 353527"/>
                <a:gd name="connsiteX1-41" fmla="*/ 98099 w 503614"/>
                <a:gd name="connsiteY1-42" fmla="*/ 39951 h 353527"/>
                <a:gd name="connsiteX2-43" fmla="*/ 381727 w 503614"/>
                <a:gd name="connsiteY2-44" fmla="*/ 27562 h 353527"/>
                <a:gd name="connsiteX3-45" fmla="*/ 447050 w 503614"/>
                <a:gd name="connsiteY3-46" fmla="*/ 313482 h 353527"/>
                <a:gd name="connsiteX4-47" fmla="*/ 372777 w 503614"/>
                <a:gd name="connsiteY4-48" fmla="*/ 321056 h 353527"/>
                <a:gd name="connsiteX5-49" fmla="*/ 355405 w 503614"/>
                <a:gd name="connsiteY5-50" fmla="*/ 256537 h 353527"/>
                <a:gd name="connsiteX6-51" fmla="*/ 315648 w 503614"/>
                <a:gd name="connsiteY6-52" fmla="*/ 111270 h 353527"/>
                <a:gd name="connsiteX7-53" fmla="*/ 174498 w 503614"/>
                <a:gd name="connsiteY7-54" fmla="*/ 115611 h 353527"/>
                <a:gd name="connsiteX8-55" fmla="*/ 162676 w 503614"/>
                <a:gd name="connsiteY8-56" fmla="*/ 263928 h 353527"/>
                <a:gd name="connsiteX9-57" fmla="*/ 156570 w 503614"/>
                <a:gd name="connsiteY9-58" fmla="*/ 351524 h 353527"/>
                <a:gd name="connsiteX10" fmla="*/ 78600 w 503614"/>
                <a:gd name="connsiteY10" fmla="*/ 331635 h 353527"/>
                <a:gd name="connsiteX0-59" fmla="*/ 78600 w 465644"/>
                <a:gd name="connsiteY0-60" fmla="*/ 335721 h 367308"/>
                <a:gd name="connsiteX1-61" fmla="*/ 98099 w 465644"/>
                <a:gd name="connsiteY1-62" fmla="*/ 44037 h 367308"/>
                <a:gd name="connsiteX2-63" fmla="*/ 381727 w 465644"/>
                <a:gd name="connsiteY2-64" fmla="*/ 31648 h 367308"/>
                <a:gd name="connsiteX3-65" fmla="*/ 420858 w 465644"/>
                <a:gd name="connsiteY3-66" fmla="*/ 348524 h 367308"/>
                <a:gd name="connsiteX4-67" fmla="*/ 372777 w 465644"/>
                <a:gd name="connsiteY4-68" fmla="*/ 325142 h 367308"/>
                <a:gd name="connsiteX5-69" fmla="*/ 355405 w 465644"/>
                <a:gd name="connsiteY5-70" fmla="*/ 260623 h 367308"/>
                <a:gd name="connsiteX6-71" fmla="*/ 315648 w 465644"/>
                <a:gd name="connsiteY6-72" fmla="*/ 115356 h 367308"/>
                <a:gd name="connsiteX7-73" fmla="*/ 174498 w 465644"/>
                <a:gd name="connsiteY7-74" fmla="*/ 119697 h 367308"/>
                <a:gd name="connsiteX8-75" fmla="*/ 162676 w 465644"/>
                <a:gd name="connsiteY8-76" fmla="*/ 268014 h 367308"/>
                <a:gd name="connsiteX9-77" fmla="*/ 156570 w 465644"/>
                <a:gd name="connsiteY9-78" fmla="*/ 355610 h 367308"/>
                <a:gd name="connsiteX10-79" fmla="*/ 78600 w 465644"/>
                <a:gd name="connsiteY10-80" fmla="*/ 335721 h 367308"/>
                <a:gd name="connsiteX0-81" fmla="*/ 78600 w 482853"/>
                <a:gd name="connsiteY0-82" fmla="*/ 326296 h 357883"/>
                <a:gd name="connsiteX1-83" fmla="*/ 98099 w 482853"/>
                <a:gd name="connsiteY1-84" fmla="*/ 34612 h 357883"/>
                <a:gd name="connsiteX2-85" fmla="*/ 381727 w 482853"/>
                <a:gd name="connsiteY2-86" fmla="*/ 22223 h 357883"/>
                <a:gd name="connsiteX3-87" fmla="*/ 482310 w 482853"/>
                <a:gd name="connsiteY3-88" fmla="*/ 199034 h 357883"/>
                <a:gd name="connsiteX4-89" fmla="*/ 420858 w 482853"/>
                <a:gd name="connsiteY4-90" fmla="*/ 339099 h 357883"/>
                <a:gd name="connsiteX5-91" fmla="*/ 372777 w 482853"/>
                <a:gd name="connsiteY5-92" fmla="*/ 315717 h 357883"/>
                <a:gd name="connsiteX6-93" fmla="*/ 355405 w 482853"/>
                <a:gd name="connsiteY6-94" fmla="*/ 251198 h 357883"/>
                <a:gd name="connsiteX7-95" fmla="*/ 315648 w 482853"/>
                <a:gd name="connsiteY7-96" fmla="*/ 105931 h 357883"/>
                <a:gd name="connsiteX8-97" fmla="*/ 174498 w 482853"/>
                <a:gd name="connsiteY8-98" fmla="*/ 110272 h 357883"/>
                <a:gd name="connsiteX9-99" fmla="*/ 162676 w 482853"/>
                <a:gd name="connsiteY9-100" fmla="*/ 258589 h 357883"/>
                <a:gd name="connsiteX10-101" fmla="*/ 156570 w 482853"/>
                <a:gd name="connsiteY10-102" fmla="*/ 346185 h 357883"/>
                <a:gd name="connsiteX11" fmla="*/ 78600 w 482853"/>
                <a:gd name="connsiteY11" fmla="*/ 326296 h 357883"/>
                <a:gd name="connsiteX0-103" fmla="*/ 78600 w 482853"/>
                <a:gd name="connsiteY0-104" fmla="*/ 326296 h 357883"/>
                <a:gd name="connsiteX1-105" fmla="*/ 98099 w 482853"/>
                <a:gd name="connsiteY1-106" fmla="*/ 34612 h 357883"/>
                <a:gd name="connsiteX2-107" fmla="*/ 381727 w 482853"/>
                <a:gd name="connsiteY2-108" fmla="*/ 22223 h 357883"/>
                <a:gd name="connsiteX3-109" fmla="*/ 482310 w 482853"/>
                <a:gd name="connsiteY3-110" fmla="*/ 199034 h 357883"/>
                <a:gd name="connsiteX4-111" fmla="*/ 420858 w 482853"/>
                <a:gd name="connsiteY4-112" fmla="*/ 339099 h 357883"/>
                <a:gd name="connsiteX5-113" fmla="*/ 372777 w 482853"/>
                <a:gd name="connsiteY5-114" fmla="*/ 315717 h 357883"/>
                <a:gd name="connsiteX6-115" fmla="*/ 355405 w 482853"/>
                <a:gd name="connsiteY6-116" fmla="*/ 251198 h 357883"/>
                <a:gd name="connsiteX7-117" fmla="*/ 315648 w 482853"/>
                <a:gd name="connsiteY7-118" fmla="*/ 105931 h 357883"/>
                <a:gd name="connsiteX8-119" fmla="*/ 174498 w 482853"/>
                <a:gd name="connsiteY8-120" fmla="*/ 110272 h 357883"/>
                <a:gd name="connsiteX9-121" fmla="*/ 162676 w 482853"/>
                <a:gd name="connsiteY9-122" fmla="*/ 258589 h 357883"/>
                <a:gd name="connsiteX10-123" fmla="*/ 156570 w 482853"/>
                <a:gd name="connsiteY10-124" fmla="*/ 346185 h 357883"/>
                <a:gd name="connsiteX11-125" fmla="*/ 78600 w 482853"/>
                <a:gd name="connsiteY11-126" fmla="*/ 326296 h 357883"/>
                <a:gd name="connsiteX0-127" fmla="*/ 78600 w 482853"/>
                <a:gd name="connsiteY0-128" fmla="*/ 326296 h 357883"/>
                <a:gd name="connsiteX1-129" fmla="*/ 98099 w 482853"/>
                <a:gd name="connsiteY1-130" fmla="*/ 34612 h 357883"/>
                <a:gd name="connsiteX2-131" fmla="*/ 381727 w 482853"/>
                <a:gd name="connsiteY2-132" fmla="*/ 22223 h 357883"/>
                <a:gd name="connsiteX3-133" fmla="*/ 482310 w 482853"/>
                <a:gd name="connsiteY3-134" fmla="*/ 199034 h 357883"/>
                <a:gd name="connsiteX4-135" fmla="*/ 420858 w 482853"/>
                <a:gd name="connsiteY4-136" fmla="*/ 339099 h 357883"/>
                <a:gd name="connsiteX5-137" fmla="*/ 372777 w 482853"/>
                <a:gd name="connsiteY5-138" fmla="*/ 315717 h 357883"/>
                <a:gd name="connsiteX6-139" fmla="*/ 350642 w 482853"/>
                <a:gd name="connsiteY6-140" fmla="*/ 253579 h 357883"/>
                <a:gd name="connsiteX7-141" fmla="*/ 315648 w 482853"/>
                <a:gd name="connsiteY7-142" fmla="*/ 105931 h 357883"/>
                <a:gd name="connsiteX8-143" fmla="*/ 174498 w 482853"/>
                <a:gd name="connsiteY8-144" fmla="*/ 110272 h 357883"/>
                <a:gd name="connsiteX9-145" fmla="*/ 162676 w 482853"/>
                <a:gd name="connsiteY9-146" fmla="*/ 258589 h 357883"/>
                <a:gd name="connsiteX10-147" fmla="*/ 156570 w 482853"/>
                <a:gd name="connsiteY10-148" fmla="*/ 346185 h 357883"/>
                <a:gd name="connsiteX11-149" fmla="*/ 78600 w 482853"/>
                <a:gd name="connsiteY11-150" fmla="*/ 326296 h 357883"/>
                <a:gd name="connsiteX0-151" fmla="*/ 78600 w 482853"/>
                <a:gd name="connsiteY0-152" fmla="*/ 326296 h 357883"/>
                <a:gd name="connsiteX1-153" fmla="*/ 98099 w 482853"/>
                <a:gd name="connsiteY1-154" fmla="*/ 34612 h 357883"/>
                <a:gd name="connsiteX2-155" fmla="*/ 381727 w 482853"/>
                <a:gd name="connsiteY2-156" fmla="*/ 22223 h 357883"/>
                <a:gd name="connsiteX3-157" fmla="*/ 482310 w 482853"/>
                <a:gd name="connsiteY3-158" fmla="*/ 199034 h 357883"/>
                <a:gd name="connsiteX4-159" fmla="*/ 420858 w 482853"/>
                <a:gd name="connsiteY4-160" fmla="*/ 339099 h 357883"/>
                <a:gd name="connsiteX5-161" fmla="*/ 372777 w 482853"/>
                <a:gd name="connsiteY5-162" fmla="*/ 315717 h 357883"/>
                <a:gd name="connsiteX6-163" fmla="*/ 350642 w 482853"/>
                <a:gd name="connsiteY6-164" fmla="*/ 253579 h 357883"/>
                <a:gd name="connsiteX7-165" fmla="*/ 315648 w 482853"/>
                <a:gd name="connsiteY7-166" fmla="*/ 105931 h 357883"/>
                <a:gd name="connsiteX8-167" fmla="*/ 174498 w 482853"/>
                <a:gd name="connsiteY8-168" fmla="*/ 110272 h 357883"/>
                <a:gd name="connsiteX9-169" fmla="*/ 172201 w 482853"/>
                <a:gd name="connsiteY9-170" fmla="*/ 260971 h 357883"/>
                <a:gd name="connsiteX10-171" fmla="*/ 156570 w 482853"/>
                <a:gd name="connsiteY10-172" fmla="*/ 346185 h 357883"/>
                <a:gd name="connsiteX11-173" fmla="*/ 78600 w 482853"/>
                <a:gd name="connsiteY11-174" fmla="*/ 326296 h 357883"/>
                <a:gd name="connsiteX0-175" fmla="*/ 86886 w 412558"/>
                <a:gd name="connsiteY0-176" fmla="*/ 360065 h 360696"/>
                <a:gd name="connsiteX1-177" fmla="*/ 27804 w 412558"/>
                <a:gd name="connsiteY1-178" fmla="*/ 37425 h 360696"/>
                <a:gd name="connsiteX2-179" fmla="*/ 311432 w 412558"/>
                <a:gd name="connsiteY2-180" fmla="*/ 25036 h 360696"/>
                <a:gd name="connsiteX3-181" fmla="*/ 412015 w 412558"/>
                <a:gd name="connsiteY3-182" fmla="*/ 201847 h 360696"/>
                <a:gd name="connsiteX4-183" fmla="*/ 350563 w 412558"/>
                <a:gd name="connsiteY4-184" fmla="*/ 341912 h 360696"/>
                <a:gd name="connsiteX5-185" fmla="*/ 302482 w 412558"/>
                <a:gd name="connsiteY5-186" fmla="*/ 318530 h 360696"/>
                <a:gd name="connsiteX6-187" fmla="*/ 280347 w 412558"/>
                <a:gd name="connsiteY6-188" fmla="*/ 256392 h 360696"/>
                <a:gd name="connsiteX7-189" fmla="*/ 245353 w 412558"/>
                <a:gd name="connsiteY7-190" fmla="*/ 108744 h 360696"/>
                <a:gd name="connsiteX8-191" fmla="*/ 104203 w 412558"/>
                <a:gd name="connsiteY8-192" fmla="*/ 113085 h 360696"/>
                <a:gd name="connsiteX9-193" fmla="*/ 101906 w 412558"/>
                <a:gd name="connsiteY9-194" fmla="*/ 263784 h 360696"/>
                <a:gd name="connsiteX10-195" fmla="*/ 86275 w 412558"/>
                <a:gd name="connsiteY10-196" fmla="*/ 348998 h 360696"/>
                <a:gd name="connsiteX11-197" fmla="*/ 86886 w 412558"/>
                <a:gd name="connsiteY11-198" fmla="*/ 360065 h 360696"/>
                <a:gd name="connsiteX0-199" fmla="*/ 125305 w 450977"/>
                <a:gd name="connsiteY0-200" fmla="*/ 353326 h 353957"/>
                <a:gd name="connsiteX1-201" fmla="*/ 2758 w 450977"/>
                <a:gd name="connsiteY1-202" fmla="*/ 240352 h 353957"/>
                <a:gd name="connsiteX2-203" fmla="*/ 66223 w 450977"/>
                <a:gd name="connsiteY2-204" fmla="*/ 30686 h 353957"/>
                <a:gd name="connsiteX3-205" fmla="*/ 349851 w 450977"/>
                <a:gd name="connsiteY3-206" fmla="*/ 18297 h 353957"/>
                <a:gd name="connsiteX4-207" fmla="*/ 450434 w 450977"/>
                <a:gd name="connsiteY4-208" fmla="*/ 195108 h 353957"/>
                <a:gd name="connsiteX5-209" fmla="*/ 388982 w 450977"/>
                <a:gd name="connsiteY5-210" fmla="*/ 335173 h 353957"/>
                <a:gd name="connsiteX6-211" fmla="*/ 340901 w 450977"/>
                <a:gd name="connsiteY6-212" fmla="*/ 311791 h 353957"/>
                <a:gd name="connsiteX7-213" fmla="*/ 318766 w 450977"/>
                <a:gd name="connsiteY7-214" fmla="*/ 249653 h 353957"/>
                <a:gd name="connsiteX8-215" fmla="*/ 283772 w 450977"/>
                <a:gd name="connsiteY8-216" fmla="*/ 102005 h 353957"/>
                <a:gd name="connsiteX9-217" fmla="*/ 142622 w 450977"/>
                <a:gd name="connsiteY9-218" fmla="*/ 106346 h 353957"/>
                <a:gd name="connsiteX10-219" fmla="*/ 140325 w 450977"/>
                <a:gd name="connsiteY10-220" fmla="*/ 257045 h 353957"/>
                <a:gd name="connsiteX11-221" fmla="*/ 124694 w 450977"/>
                <a:gd name="connsiteY11-222" fmla="*/ 342259 h 353957"/>
                <a:gd name="connsiteX12" fmla="*/ 125305 w 450977"/>
                <a:gd name="connsiteY12" fmla="*/ 353326 h 353957"/>
                <a:gd name="connsiteX0-223" fmla="*/ 120942 w 446614"/>
                <a:gd name="connsiteY0-224" fmla="*/ 352687 h 353318"/>
                <a:gd name="connsiteX1-225" fmla="*/ 3157 w 446614"/>
                <a:gd name="connsiteY1-226" fmla="*/ 227807 h 353318"/>
                <a:gd name="connsiteX2-227" fmla="*/ 61860 w 446614"/>
                <a:gd name="connsiteY2-228" fmla="*/ 30047 h 353318"/>
                <a:gd name="connsiteX3-229" fmla="*/ 345488 w 446614"/>
                <a:gd name="connsiteY3-230" fmla="*/ 17658 h 353318"/>
                <a:gd name="connsiteX4-231" fmla="*/ 446071 w 446614"/>
                <a:gd name="connsiteY4-232" fmla="*/ 194469 h 353318"/>
                <a:gd name="connsiteX5-233" fmla="*/ 384619 w 446614"/>
                <a:gd name="connsiteY5-234" fmla="*/ 334534 h 353318"/>
                <a:gd name="connsiteX6-235" fmla="*/ 336538 w 446614"/>
                <a:gd name="connsiteY6-236" fmla="*/ 311152 h 353318"/>
                <a:gd name="connsiteX7-237" fmla="*/ 314403 w 446614"/>
                <a:gd name="connsiteY7-238" fmla="*/ 249014 h 353318"/>
                <a:gd name="connsiteX8-239" fmla="*/ 279409 w 446614"/>
                <a:gd name="connsiteY8-240" fmla="*/ 101366 h 353318"/>
                <a:gd name="connsiteX9-241" fmla="*/ 138259 w 446614"/>
                <a:gd name="connsiteY9-242" fmla="*/ 105707 h 353318"/>
                <a:gd name="connsiteX10-243" fmla="*/ 135962 w 446614"/>
                <a:gd name="connsiteY10-244" fmla="*/ 256406 h 353318"/>
                <a:gd name="connsiteX11-245" fmla="*/ 120331 w 446614"/>
                <a:gd name="connsiteY11-246" fmla="*/ 341620 h 353318"/>
                <a:gd name="connsiteX12-247" fmla="*/ 120942 w 446614"/>
                <a:gd name="connsiteY12-248" fmla="*/ 352687 h 353318"/>
                <a:gd name="connsiteX0-249" fmla="*/ 120942 w 446614"/>
                <a:gd name="connsiteY0-250" fmla="*/ 352687 h 353318"/>
                <a:gd name="connsiteX1-251" fmla="*/ 3157 w 446614"/>
                <a:gd name="connsiteY1-252" fmla="*/ 227807 h 353318"/>
                <a:gd name="connsiteX2-253" fmla="*/ 61860 w 446614"/>
                <a:gd name="connsiteY2-254" fmla="*/ 30047 h 353318"/>
                <a:gd name="connsiteX3-255" fmla="*/ 345488 w 446614"/>
                <a:gd name="connsiteY3-256" fmla="*/ 17658 h 353318"/>
                <a:gd name="connsiteX4-257" fmla="*/ 446071 w 446614"/>
                <a:gd name="connsiteY4-258" fmla="*/ 194469 h 353318"/>
                <a:gd name="connsiteX5-259" fmla="*/ 384619 w 446614"/>
                <a:gd name="connsiteY5-260" fmla="*/ 334534 h 353318"/>
                <a:gd name="connsiteX6-261" fmla="*/ 336538 w 446614"/>
                <a:gd name="connsiteY6-262" fmla="*/ 311152 h 353318"/>
                <a:gd name="connsiteX7-263" fmla="*/ 314403 w 446614"/>
                <a:gd name="connsiteY7-264" fmla="*/ 249014 h 353318"/>
                <a:gd name="connsiteX8-265" fmla="*/ 279409 w 446614"/>
                <a:gd name="connsiteY8-266" fmla="*/ 101366 h 353318"/>
                <a:gd name="connsiteX9-267" fmla="*/ 138259 w 446614"/>
                <a:gd name="connsiteY9-268" fmla="*/ 105707 h 353318"/>
                <a:gd name="connsiteX10-269" fmla="*/ 135962 w 446614"/>
                <a:gd name="connsiteY10-270" fmla="*/ 256406 h 353318"/>
                <a:gd name="connsiteX11-271" fmla="*/ 120331 w 446614"/>
                <a:gd name="connsiteY11-272" fmla="*/ 341620 h 353318"/>
                <a:gd name="connsiteX12-273" fmla="*/ 120942 w 446614"/>
                <a:gd name="connsiteY12-274" fmla="*/ 352687 h 3533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37" y="connsiteY9-38"/>
                </a:cxn>
                <a:cxn ang="0">
                  <a:pos x="connsiteX10-79" y="connsiteY10-80"/>
                </a:cxn>
                <a:cxn ang="0">
                  <a:pos x="connsiteX11-125" y="connsiteY11-126"/>
                </a:cxn>
                <a:cxn ang="0">
                  <a:pos x="connsiteX12-247" y="connsiteY12-248"/>
                </a:cxn>
              </a:cxnLst>
              <a:rect l="l" t="t" r="r" b="b"/>
              <a:pathLst>
                <a:path w="446614" h="353318">
                  <a:moveTo>
                    <a:pt x="120942" y="352687"/>
                  </a:moveTo>
                  <a:cubicBezTo>
                    <a:pt x="107366" y="330543"/>
                    <a:pt x="17766" y="269674"/>
                    <a:pt x="3157" y="227807"/>
                  </a:cubicBezTo>
                  <a:cubicBezTo>
                    <a:pt x="-6690" y="174034"/>
                    <a:pt x="4805" y="65072"/>
                    <a:pt x="61860" y="30047"/>
                  </a:cubicBezTo>
                  <a:cubicBezTo>
                    <a:pt x="118915" y="-4978"/>
                    <a:pt x="281453" y="-9746"/>
                    <a:pt x="345488" y="17658"/>
                  </a:cubicBezTo>
                  <a:cubicBezTo>
                    <a:pt x="409523" y="45062"/>
                    <a:pt x="449074" y="144037"/>
                    <a:pt x="446071" y="194469"/>
                  </a:cubicBezTo>
                  <a:cubicBezTo>
                    <a:pt x="452593" y="247282"/>
                    <a:pt x="398509" y="310324"/>
                    <a:pt x="384619" y="334534"/>
                  </a:cubicBezTo>
                  <a:cubicBezTo>
                    <a:pt x="390270" y="384243"/>
                    <a:pt x="351812" y="320643"/>
                    <a:pt x="336538" y="311152"/>
                  </a:cubicBezTo>
                  <a:cubicBezTo>
                    <a:pt x="321264" y="301661"/>
                    <a:pt x="331068" y="284772"/>
                    <a:pt x="314403" y="249014"/>
                  </a:cubicBezTo>
                  <a:cubicBezTo>
                    <a:pt x="389373" y="205557"/>
                    <a:pt x="308766" y="125251"/>
                    <a:pt x="279409" y="101366"/>
                  </a:cubicBezTo>
                  <a:cubicBezTo>
                    <a:pt x="250052" y="77481"/>
                    <a:pt x="181108" y="90123"/>
                    <a:pt x="138259" y="105707"/>
                  </a:cubicBezTo>
                  <a:cubicBezTo>
                    <a:pt x="47749" y="138625"/>
                    <a:pt x="51101" y="218453"/>
                    <a:pt x="135962" y="256406"/>
                  </a:cubicBezTo>
                  <a:cubicBezTo>
                    <a:pt x="120900" y="267369"/>
                    <a:pt x="135393" y="330657"/>
                    <a:pt x="120331" y="341620"/>
                  </a:cubicBezTo>
                  <a:cubicBezTo>
                    <a:pt x="107367" y="353226"/>
                    <a:pt x="133906" y="341081"/>
                    <a:pt x="120942" y="352687"/>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54" name="流程图: 接点 53"/>
            <p:cNvSpPr/>
            <p:nvPr/>
          </p:nvSpPr>
          <p:spPr>
            <a:xfrm>
              <a:off x="13203" y="709"/>
              <a:ext cx="454" cy="454"/>
            </a:xfrm>
            <a:prstGeom prst="flowChartConnector">
              <a:avLst/>
            </a:prstGeom>
            <a:solidFill>
              <a:srgbClr val="00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55" name="空心弧 18"/>
            <p:cNvSpPr/>
            <p:nvPr/>
          </p:nvSpPr>
          <p:spPr>
            <a:xfrm rot="5400000">
              <a:off x="13162" y="284"/>
              <a:ext cx="703" cy="556"/>
            </a:xfrm>
            <a:custGeom>
              <a:avLst/>
              <a:gdLst>
                <a:gd name="connsiteX0" fmla="*/ 78598 w 503582"/>
                <a:gd name="connsiteY0" fmla="*/ 331635 h 384313"/>
                <a:gd name="connsiteX1" fmla="*/ 98097 w 503582"/>
                <a:gd name="connsiteY1" fmla="*/ 39951 h 384313"/>
                <a:gd name="connsiteX2" fmla="*/ 381725 w 503582"/>
                <a:gd name="connsiteY2" fmla="*/ 27562 h 384313"/>
                <a:gd name="connsiteX3" fmla="*/ 447048 w 503582"/>
                <a:gd name="connsiteY3" fmla="*/ 313482 h 384313"/>
                <a:gd name="connsiteX4" fmla="*/ 355403 w 503582"/>
                <a:gd name="connsiteY4" fmla="*/ 256537 h 384313"/>
                <a:gd name="connsiteX5" fmla="*/ 315646 w 503582"/>
                <a:gd name="connsiteY5" fmla="*/ 111270 h 384313"/>
                <a:gd name="connsiteX6" fmla="*/ 174496 w 503582"/>
                <a:gd name="connsiteY6" fmla="*/ 115611 h 384313"/>
                <a:gd name="connsiteX7" fmla="*/ 162674 w 503582"/>
                <a:gd name="connsiteY7" fmla="*/ 263928 h 384313"/>
                <a:gd name="connsiteX8" fmla="*/ 78598 w 503582"/>
                <a:gd name="connsiteY8" fmla="*/ 331635 h 384313"/>
                <a:gd name="connsiteX0-1" fmla="*/ 78600 w 503614"/>
                <a:gd name="connsiteY0-2" fmla="*/ 331635 h 353527"/>
                <a:gd name="connsiteX1-3" fmla="*/ 98099 w 503614"/>
                <a:gd name="connsiteY1-4" fmla="*/ 39951 h 353527"/>
                <a:gd name="connsiteX2-5" fmla="*/ 381727 w 503614"/>
                <a:gd name="connsiteY2-6" fmla="*/ 27562 h 353527"/>
                <a:gd name="connsiteX3-7" fmla="*/ 447050 w 503614"/>
                <a:gd name="connsiteY3-8" fmla="*/ 313482 h 353527"/>
                <a:gd name="connsiteX4-9" fmla="*/ 355405 w 503614"/>
                <a:gd name="connsiteY4-10" fmla="*/ 256537 h 353527"/>
                <a:gd name="connsiteX5-11" fmla="*/ 315648 w 503614"/>
                <a:gd name="connsiteY5-12" fmla="*/ 111270 h 353527"/>
                <a:gd name="connsiteX6-13" fmla="*/ 174498 w 503614"/>
                <a:gd name="connsiteY6-14" fmla="*/ 115611 h 353527"/>
                <a:gd name="connsiteX7-15" fmla="*/ 162676 w 503614"/>
                <a:gd name="connsiteY7-16" fmla="*/ 263928 h 353527"/>
                <a:gd name="connsiteX8-17" fmla="*/ 156570 w 503614"/>
                <a:gd name="connsiteY8-18" fmla="*/ 351524 h 353527"/>
                <a:gd name="connsiteX9" fmla="*/ 78600 w 503614"/>
                <a:gd name="connsiteY9" fmla="*/ 331635 h 353527"/>
                <a:gd name="connsiteX0-19" fmla="*/ 78600 w 503614"/>
                <a:gd name="connsiteY0-20" fmla="*/ 331635 h 353527"/>
                <a:gd name="connsiteX1-21" fmla="*/ 98099 w 503614"/>
                <a:gd name="connsiteY1-22" fmla="*/ 39951 h 353527"/>
                <a:gd name="connsiteX2-23" fmla="*/ 381727 w 503614"/>
                <a:gd name="connsiteY2-24" fmla="*/ 27562 h 353527"/>
                <a:gd name="connsiteX3-25" fmla="*/ 447050 w 503614"/>
                <a:gd name="connsiteY3-26" fmla="*/ 313482 h 353527"/>
                <a:gd name="connsiteX4-27" fmla="*/ 355405 w 503614"/>
                <a:gd name="connsiteY4-28" fmla="*/ 256537 h 353527"/>
                <a:gd name="connsiteX5-29" fmla="*/ 315648 w 503614"/>
                <a:gd name="connsiteY5-30" fmla="*/ 111270 h 353527"/>
                <a:gd name="connsiteX6-31" fmla="*/ 174498 w 503614"/>
                <a:gd name="connsiteY6-32" fmla="*/ 115611 h 353527"/>
                <a:gd name="connsiteX7-33" fmla="*/ 162676 w 503614"/>
                <a:gd name="connsiteY7-34" fmla="*/ 263928 h 353527"/>
                <a:gd name="connsiteX8-35" fmla="*/ 156570 w 503614"/>
                <a:gd name="connsiteY8-36" fmla="*/ 351524 h 353527"/>
                <a:gd name="connsiteX9-37" fmla="*/ 78600 w 503614"/>
                <a:gd name="connsiteY9-38" fmla="*/ 331635 h 353527"/>
                <a:gd name="connsiteX0-39" fmla="*/ 78600 w 503614"/>
                <a:gd name="connsiteY0-40" fmla="*/ 331635 h 353527"/>
                <a:gd name="connsiteX1-41" fmla="*/ 98099 w 503614"/>
                <a:gd name="connsiteY1-42" fmla="*/ 39951 h 353527"/>
                <a:gd name="connsiteX2-43" fmla="*/ 381727 w 503614"/>
                <a:gd name="connsiteY2-44" fmla="*/ 27562 h 353527"/>
                <a:gd name="connsiteX3-45" fmla="*/ 447050 w 503614"/>
                <a:gd name="connsiteY3-46" fmla="*/ 313482 h 353527"/>
                <a:gd name="connsiteX4-47" fmla="*/ 372777 w 503614"/>
                <a:gd name="connsiteY4-48" fmla="*/ 321056 h 353527"/>
                <a:gd name="connsiteX5-49" fmla="*/ 355405 w 503614"/>
                <a:gd name="connsiteY5-50" fmla="*/ 256537 h 353527"/>
                <a:gd name="connsiteX6-51" fmla="*/ 315648 w 503614"/>
                <a:gd name="connsiteY6-52" fmla="*/ 111270 h 353527"/>
                <a:gd name="connsiteX7-53" fmla="*/ 174498 w 503614"/>
                <a:gd name="connsiteY7-54" fmla="*/ 115611 h 353527"/>
                <a:gd name="connsiteX8-55" fmla="*/ 162676 w 503614"/>
                <a:gd name="connsiteY8-56" fmla="*/ 263928 h 353527"/>
                <a:gd name="connsiteX9-57" fmla="*/ 156570 w 503614"/>
                <a:gd name="connsiteY9-58" fmla="*/ 351524 h 353527"/>
                <a:gd name="connsiteX10" fmla="*/ 78600 w 503614"/>
                <a:gd name="connsiteY10" fmla="*/ 331635 h 353527"/>
                <a:gd name="connsiteX0-59" fmla="*/ 78600 w 465644"/>
                <a:gd name="connsiteY0-60" fmla="*/ 335721 h 367308"/>
                <a:gd name="connsiteX1-61" fmla="*/ 98099 w 465644"/>
                <a:gd name="connsiteY1-62" fmla="*/ 44037 h 367308"/>
                <a:gd name="connsiteX2-63" fmla="*/ 381727 w 465644"/>
                <a:gd name="connsiteY2-64" fmla="*/ 31648 h 367308"/>
                <a:gd name="connsiteX3-65" fmla="*/ 420858 w 465644"/>
                <a:gd name="connsiteY3-66" fmla="*/ 348524 h 367308"/>
                <a:gd name="connsiteX4-67" fmla="*/ 372777 w 465644"/>
                <a:gd name="connsiteY4-68" fmla="*/ 325142 h 367308"/>
                <a:gd name="connsiteX5-69" fmla="*/ 355405 w 465644"/>
                <a:gd name="connsiteY5-70" fmla="*/ 260623 h 367308"/>
                <a:gd name="connsiteX6-71" fmla="*/ 315648 w 465644"/>
                <a:gd name="connsiteY6-72" fmla="*/ 115356 h 367308"/>
                <a:gd name="connsiteX7-73" fmla="*/ 174498 w 465644"/>
                <a:gd name="connsiteY7-74" fmla="*/ 119697 h 367308"/>
                <a:gd name="connsiteX8-75" fmla="*/ 162676 w 465644"/>
                <a:gd name="connsiteY8-76" fmla="*/ 268014 h 367308"/>
                <a:gd name="connsiteX9-77" fmla="*/ 156570 w 465644"/>
                <a:gd name="connsiteY9-78" fmla="*/ 355610 h 367308"/>
                <a:gd name="connsiteX10-79" fmla="*/ 78600 w 465644"/>
                <a:gd name="connsiteY10-80" fmla="*/ 335721 h 367308"/>
                <a:gd name="connsiteX0-81" fmla="*/ 78600 w 482853"/>
                <a:gd name="connsiteY0-82" fmla="*/ 326296 h 357883"/>
                <a:gd name="connsiteX1-83" fmla="*/ 98099 w 482853"/>
                <a:gd name="connsiteY1-84" fmla="*/ 34612 h 357883"/>
                <a:gd name="connsiteX2-85" fmla="*/ 381727 w 482853"/>
                <a:gd name="connsiteY2-86" fmla="*/ 22223 h 357883"/>
                <a:gd name="connsiteX3-87" fmla="*/ 482310 w 482853"/>
                <a:gd name="connsiteY3-88" fmla="*/ 199034 h 357883"/>
                <a:gd name="connsiteX4-89" fmla="*/ 420858 w 482853"/>
                <a:gd name="connsiteY4-90" fmla="*/ 339099 h 357883"/>
                <a:gd name="connsiteX5-91" fmla="*/ 372777 w 482853"/>
                <a:gd name="connsiteY5-92" fmla="*/ 315717 h 357883"/>
                <a:gd name="connsiteX6-93" fmla="*/ 355405 w 482853"/>
                <a:gd name="connsiteY6-94" fmla="*/ 251198 h 357883"/>
                <a:gd name="connsiteX7-95" fmla="*/ 315648 w 482853"/>
                <a:gd name="connsiteY7-96" fmla="*/ 105931 h 357883"/>
                <a:gd name="connsiteX8-97" fmla="*/ 174498 w 482853"/>
                <a:gd name="connsiteY8-98" fmla="*/ 110272 h 357883"/>
                <a:gd name="connsiteX9-99" fmla="*/ 162676 w 482853"/>
                <a:gd name="connsiteY9-100" fmla="*/ 258589 h 357883"/>
                <a:gd name="connsiteX10-101" fmla="*/ 156570 w 482853"/>
                <a:gd name="connsiteY10-102" fmla="*/ 346185 h 357883"/>
                <a:gd name="connsiteX11" fmla="*/ 78600 w 482853"/>
                <a:gd name="connsiteY11" fmla="*/ 326296 h 357883"/>
                <a:gd name="connsiteX0-103" fmla="*/ 78600 w 482853"/>
                <a:gd name="connsiteY0-104" fmla="*/ 326296 h 357883"/>
                <a:gd name="connsiteX1-105" fmla="*/ 98099 w 482853"/>
                <a:gd name="connsiteY1-106" fmla="*/ 34612 h 357883"/>
                <a:gd name="connsiteX2-107" fmla="*/ 381727 w 482853"/>
                <a:gd name="connsiteY2-108" fmla="*/ 22223 h 357883"/>
                <a:gd name="connsiteX3-109" fmla="*/ 482310 w 482853"/>
                <a:gd name="connsiteY3-110" fmla="*/ 199034 h 357883"/>
                <a:gd name="connsiteX4-111" fmla="*/ 420858 w 482853"/>
                <a:gd name="connsiteY4-112" fmla="*/ 339099 h 357883"/>
                <a:gd name="connsiteX5-113" fmla="*/ 372777 w 482853"/>
                <a:gd name="connsiteY5-114" fmla="*/ 315717 h 357883"/>
                <a:gd name="connsiteX6-115" fmla="*/ 355405 w 482853"/>
                <a:gd name="connsiteY6-116" fmla="*/ 251198 h 357883"/>
                <a:gd name="connsiteX7-117" fmla="*/ 315648 w 482853"/>
                <a:gd name="connsiteY7-118" fmla="*/ 105931 h 357883"/>
                <a:gd name="connsiteX8-119" fmla="*/ 174498 w 482853"/>
                <a:gd name="connsiteY8-120" fmla="*/ 110272 h 357883"/>
                <a:gd name="connsiteX9-121" fmla="*/ 162676 w 482853"/>
                <a:gd name="connsiteY9-122" fmla="*/ 258589 h 357883"/>
                <a:gd name="connsiteX10-123" fmla="*/ 156570 w 482853"/>
                <a:gd name="connsiteY10-124" fmla="*/ 346185 h 357883"/>
                <a:gd name="connsiteX11-125" fmla="*/ 78600 w 482853"/>
                <a:gd name="connsiteY11-126" fmla="*/ 326296 h 357883"/>
                <a:gd name="connsiteX0-127" fmla="*/ 78600 w 482853"/>
                <a:gd name="connsiteY0-128" fmla="*/ 326296 h 357883"/>
                <a:gd name="connsiteX1-129" fmla="*/ 98099 w 482853"/>
                <a:gd name="connsiteY1-130" fmla="*/ 34612 h 357883"/>
                <a:gd name="connsiteX2-131" fmla="*/ 381727 w 482853"/>
                <a:gd name="connsiteY2-132" fmla="*/ 22223 h 357883"/>
                <a:gd name="connsiteX3-133" fmla="*/ 482310 w 482853"/>
                <a:gd name="connsiteY3-134" fmla="*/ 199034 h 357883"/>
                <a:gd name="connsiteX4-135" fmla="*/ 420858 w 482853"/>
                <a:gd name="connsiteY4-136" fmla="*/ 339099 h 357883"/>
                <a:gd name="connsiteX5-137" fmla="*/ 372777 w 482853"/>
                <a:gd name="connsiteY5-138" fmla="*/ 315717 h 357883"/>
                <a:gd name="connsiteX6-139" fmla="*/ 350642 w 482853"/>
                <a:gd name="connsiteY6-140" fmla="*/ 253579 h 357883"/>
                <a:gd name="connsiteX7-141" fmla="*/ 315648 w 482853"/>
                <a:gd name="connsiteY7-142" fmla="*/ 105931 h 357883"/>
                <a:gd name="connsiteX8-143" fmla="*/ 174498 w 482853"/>
                <a:gd name="connsiteY8-144" fmla="*/ 110272 h 357883"/>
                <a:gd name="connsiteX9-145" fmla="*/ 162676 w 482853"/>
                <a:gd name="connsiteY9-146" fmla="*/ 258589 h 357883"/>
                <a:gd name="connsiteX10-147" fmla="*/ 156570 w 482853"/>
                <a:gd name="connsiteY10-148" fmla="*/ 346185 h 357883"/>
                <a:gd name="connsiteX11-149" fmla="*/ 78600 w 482853"/>
                <a:gd name="connsiteY11-150" fmla="*/ 326296 h 357883"/>
                <a:gd name="connsiteX0-151" fmla="*/ 78600 w 482853"/>
                <a:gd name="connsiteY0-152" fmla="*/ 326296 h 357883"/>
                <a:gd name="connsiteX1-153" fmla="*/ 98099 w 482853"/>
                <a:gd name="connsiteY1-154" fmla="*/ 34612 h 357883"/>
                <a:gd name="connsiteX2-155" fmla="*/ 381727 w 482853"/>
                <a:gd name="connsiteY2-156" fmla="*/ 22223 h 357883"/>
                <a:gd name="connsiteX3-157" fmla="*/ 482310 w 482853"/>
                <a:gd name="connsiteY3-158" fmla="*/ 199034 h 357883"/>
                <a:gd name="connsiteX4-159" fmla="*/ 420858 w 482853"/>
                <a:gd name="connsiteY4-160" fmla="*/ 339099 h 357883"/>
                <a:gd name="connsiteX5-161" fmla="*/ 372777 w 482853"/>
                <a:gd name="connsiteY5-162" fmla="*/ 315717 h 357883"/>
                <a:gd name="connsiteX6-163" fmla="*/ 350642 w 482853"/>
                <a:gd name="connsiteY6-164" fmla="*/ 253579 h 357883"/>
                <a:gd name="connsiteX7-165" fmla="*/ 315648 w 482853"/>
                <a:gd name="connsiteY7-166" fmla="*/ 105931 h 357883"/>
                <a:gd name="connsiteX8-167" fmla="*/ 174498 w 482853"/>
                <a:gd name="connsiteY8-168" fmla="*/ 110272 h 357883"/>
                <a:gd name="connsiteX9-169" fmla="*/ 172201 w 482853"/>
                <a:gd name="connsiteY9-170" fmla="*/ 260971 h 357883"/>
                <a:gd name="connsiteX10-171" fmla="*/ 156570 w 482853"/>
                <a:gd name="connsiteY10-172" fmla="*/ 346185 h 357883"/>
                <a:gd name="connsiteX11-173" fmla="*/ 78600 w 482853"/>
                <a:gd name="connsiteY11-174" fmla="*/ 326296 h 357883"/>
                <a:gd name="connsiteX0-175" fmla="*/ 86886 w 412558"/>
                <a:gd name="connsiteY0-176" fmla="*/ 360065 h 360696"/>
                <a:gd name="connsiteX1-177" fmla="*/ 27804 w 412558"/>
                <a:gd name="connsiteY1-178" fmla="*/ 37425 h 360696"/>
                <a:gd name="connsiteX2-179" fmla="*/ 311432 w 412558"/>
                <a:gd name="connsiteY2-180" fmla="*/ 25036 h 360696"/>
                <a:gd name="connsiteX3-181" fmla="*/ 412015 w 412558"/>
                <a:gd name="connsiteY3-182" fmla="*/ 201847 h 360696"/>
                <a:gd name="connsiteX4-183" fmla="*/ 350563 w 412558"/>
                <a:gd name="connsiteY4-184" fmla="*/ 341912 h 360696"/>
                <a:gd name="connsiteX5-185" fmla="*/ 302482 w 412558"/>
                <a:gd name="connsiteY5-186" fmla="*/ 318530 h 360696"/>
                <a:gd name="connsiteX6-187" fmla="*/ 280347 w 412558"/>
                <a:gd name="connsiteY6-188" fmla="*/ 256392 h 360696"/>
                <a:gd name="connsiteX7-189" fmla="*/ 245353 w 412558"/>
                <a:gd name="connsiteY7-190" fmla="*/ 108744 h 360696"/>
                <a:gd name="connsiteX8-191" fmla="*/ 104203 w 412558"/>
                <a:gd name="connsiteY8-192" fmla="*/ 113085 h 360696"/>
                <a:gd name="connsiteX9-193" fmla="*/ 101906 w 412558"/>
                <a:gd name="connsiteY9-194" fmla="*/ 263784 h 360696"/>
                <a:gd name="connsiteX10-195" fmla="*/ 86275 w 412558"/>
                <a:gd name="connsiteY10-196" fmla="*/ 348998 h 360696"/>
                <a:gd name="connsiteX11-197" fmla="*/ 86886 w 412558"/>
                <a:gd name="connsiteY11-198" fmla="*/ 360065 h 360696"/>
                <a:gd name="connsiteX0-199" fmla="*/ 125305 w 450977"/>
                <a:gd name="connsiteY0-200" fmla="*/ 353326 h 353957"/>
                <a:gd name="connsiteX1-201" fmla="*/ 2758 w 450977"/>
                <a:gd name="connsiteY1-202" fmla="*/ 240352 h 353957"/>
                <a:gd name="connsiteX2-203" fmla="*/ 66223 w 450977"/>
                <a:gd name="connsiteY2-204" fmla="*/ 30686 h 353957"/>
                <a:gd name="connsiteX3-205" fmla="*/ 349851 w 450977"/>
                <a:gd name="connsiteY3-206" fmla="*/ 18297 h 353957"/>
                <a:gd name="connsiteX4-207" fmla="*/ 450434 w 450977"/>
                <a:gd name="connsiteY4-208" fmla="*/ 195108 h 353957"/>
                <a:gd name="connsiteX5-209" fmla="*/ 388982 w 450977"/>
                <a:gd name="connsiteY5-210" fmla="*/ 335173 h 353957"/>
                <a:gd name="connsiteX6-211" fmla="*/ 340901 w 450977"/>
                <a:gd name="connsiteY6-212" fmla="*/ 311791 h 353957"/>
                <a:gd name="connsiteX7-213" fmla="*/ 318766 w 450977"/>
                <a:gd name="connsiteY7-214" fmla="*/ 249653 h 353957"/>
                <a:gd name="connsiteX8-215" fmla="*/ 283772 w 450977"/>
                <a:gd name="connsiteY8-216" fmla="*/ 102005 h 353957"/>
                <a:gd name="connsiteX9-217" fmla="*/ 142622 w 450977"/>
                <a:gd name="connsiteY9-218" fmla="*/ 106346 h 353957"/>
                <a:gd name="connsiteX10-219" fmla="*/ 140325 w 450977"/>
                <a:gd name="connsiteY10-220" fmla="*/ 257045 h 353957"/>
                <a:gd name="connsiteX11-221" fmla="*/ 124694 w 450977"/>
                <a:gd name="connsiteY11-222" fmla="*/ 342259 h 353957"/>
                <a:gd name="connsiteX12" fmla="*/ 125305 w 450977"/>
                <a:gd name="connsiteY12" fmla="*/ 353326 h 353957"/>
                <a:gd name="connsiteX0-223" fmla="*/ 120942 w 446614"/>
                <a:gd name="connsiteY0-224" fmla="*/ 352687 h 353318"/>
                <a:gd name="connsiteX1-225" fmla="*/ 3157 w 446614"/>
                <a:gd name="connsiteY1-226" fmla="*/ 227807 h 353318"/>
                <a:gd name="connsiteX2-227" fmla="*/ 61860 w 446614"/>
                <a:gd name="connsiteY2-228" fmla="*/ 30047 h 353318"/>
                <a:gd name="connsiteX3-229" fmla="*/ 345488 w 446614"/>
                <a:gd name="connsiteY3-230" fmla="*/ 17658 h 353318"/>
                <a:gd name="connsiteX4-231" fmla="*/ 446071 w 446614"/>
                <a:gd name="connsiteY4-232" fmla="*/ 194469 h 353318"/>
                <a:gd name="connsiteX5-233" fmla="*/ 384619 w 446614"/>
                <a:gd name="connsiteY5-234" fmla="*/ 334534 h 353318"/>
                <a:gd name="connsiteX6-235" fmla="*/ 336538 w 446614"/>
                <a:gd name="connsiteY6-236" fmla="*/ 311152 h 353318"/>
                <a:gd name="connsiteX7-237" fmla="*/ 314403 w 446614"/>
                <a:gd name="connsiteY7-238" fmla="*/ 249014 h 353318"/>
                <a:gd name="connsiteX8-239" fmla="*/ 279409 w 446614"/>
                <a:gd name="connsiteY8-240" fmla="*/ 101366 h 353318"/>
                <a:gd name="connsiteX9-241" fmla="*/ 138259 w 446614"/>
                <a:gd name="connsiteY9-242" fmla="*/ 105707 h 353318"/>
                <a:gd name="connsiteX10-243" fmla="*/ 135962 w 446614"/>
                <a:gd name="connsiteY10-244" fmla="*/ 256406 h 353318"/>
                <a:gd name="connsiteX11-245" fmla="*/ 120331 w 446614"/>
                <a:gd name="connsiteY11-246" fmla="*/ 341620 h 353318"/>
                <a:gd name="connsiteX12-247" fmla="*/ 120942 w 446614"/>
                <a:gd name="connsiteY12-248" fmla="*/ 352687 h 353318"/>
                <a:gd name="connsiteX0-249" fmla="*/ 120942 w 446614"/>
                <a:gd name="connsiteY0-250" fmla="*/ 352687 h 353318"/>
                <a:gd name="connsiteX1-251" fmla="*/ 3157 w 446614"/>
                <a:gd name="connsiteY1-252" fmla="*/ 227807 h 353318"/>
                <a:gd name="connsiteX2-253" fmla="*/ 61860 w 446614"/>
                <a:gd name="connsiteY2-254" fmla="*/ 30047 h 353318"/>
                <a:gd name="connsiteX3-255" fmla="*/ 345488 w 446614"/>
                <a:gd name="connsiteY3-256" fmla="*/ 17658 h 353318"/>
                <a:gd name="connsiteX4-257" fmla="*/ 446071 w 446614"/>
                <a:gd name="connsiteY4-258" fmla="*/ 194469 h 353318"/>
                <a:gd name="connsiteX5-259" fmla="*/ 384619 w 446614"/>
                <a:gd name="connsiteY5-260" fmla="*/ 334534 h 353318"/>
                <a:gd name="connsiteX6-261" fmla="*/ 336538 w 446614"/>
                <a:gd name="connsiteY6-262" fmla="*/ 311152 h 353318"/>
                <a:gd name="connsiteX7-263" fmla="*/ 314403 w 446614"/>
                <a:gd name="connsiteY7-264" fmla="*/ 249014 h 353318"/>
                <a:gd name="connsiteX8-265" fmla="*/ 279409 w 446614"/>
                <a:gd name="connsiteY8-266" fmla="*/ 101366 h 353318"/>
                <a:gd name="connsiteX9-267" fmla="*/ 138259 w 446614"/>
                <a:gd name="connsiteY9-268" fmla="*/ 105707 h 353318"/>
                <a:gd name="connsiteX10-269" fmla="*/ 135962 w 446614"/>
                <a:gd name="connsiteY10-270" fmla="*/ 256406 h 353318"/>
                <a:gd name="connsiteX11-271" fmla="*/ 120331 w 446614"/>
                <a:gd name="connsiteY11-272" fmla="*/ 341620 h 353318"/>
                <a:gd name="connsiteX12-273" fmla="*/ 120942 w 446614"/>
                <a:gd name="connsiteY12-274" fmla="*/ 352687 h 3533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37" y="connsiteY9-38"/>
                </a:cxn>
                <a:cxn ang="0">
                  <a:pos x="connsiteX10-79" y="connsiteY10-80"/>
                </a:cxn>
                <a:cxn ang="0">
                  <a:pos x="connsiteX11-125" y="connsiteY11-126"/>
                </a:cxn>
                <a:cxn ang="0">
                  <a:pos x="connsiteX12-247" y="connsiteY12-248"/>
                </a:cxn>
              </a:cxnLst>
              <a:rect l="l" t="t" r="r" b="b"/>
              <a:pathLst>
                <a:path w="446614" h="353318">
                  <a:moveTo>
                    <a:pt x="120942" y="352687"/>
                  </a:moveTo>
                  <a:cubicBezTo>
                    <a:pt x="107366" y="330543"/>
                    <a:pt x="17766" y="269674"/>
                    <a:pt x="3157" y="227807"/>
                  </a:cubicBezTo>
                  <a:cubicBezTo>
                    <a:pt x="-6690" y="174034"/>
                    <a:pt x="4805" y="65072"/>
                    <a:pt x="61860" y="30047"/>
                  </a:cubicBezTo>
                  <a:cubicBezTo>
                    <a:pt x="118915" y="-4978"/>
                    <a:pt x="281453" y="-9746"/>
                    <a:pt x="345488" y="17658"/>
                  </a:cubicBezTo>
                  <a:cubicBezTo>
                    <a:pt x="409523" y="45062"/>
                    <a:pt x="449074" y="144037"/>
                    <a:pt x="446071" y="194469"/>
                  </a:cubicBezTo>
                  <a:cubicBezTo>
                    <a:pt x="452593" y="247282"/>
                    <a:pt x="398509" y="310324"/>
                    <a:pt x="384619" y="334534"/>
                  </a:cubicBezTo>
                  <a:cubicBezTo>
                    <a:pt x="390270" y="384243"/>
                    <a:pt x="351812" y="320643"/>
                    <a:pt x="336538" y="311152"/>
                  </a:cubicBezTo>
                  <a:cubicBezTo>
                    <a:pt x="321264" y="301661"/>
                    <a:pt x="331068" y="284772"/>
                    <a:pt x="314403" y="249014"/>
                  </a:cubicBezTo>
                  <a:cubicBezTo>
                    <a:pt x="389373" y="205557"/>
                    <a:pt x="308766" y="125251"/>
                    <a:pt x="279409" y="101366"/>
                  </a:cubicBezTo>
                  <a:cubicBezTo>
                    <a:pt x="250052" y="77481"/>
                    <a:pt x="181108" y="90123"/>
                    <a:pt x="138259" y="105707"/>
                  </a:cubicBezTo>
                  <a:cubicBezTo>
                    <a:pt x="47749" y="138625"/>
                    <a:pt x="51101" y="218453"/>
                    <a:pt x="135962" y="256406"/>
                  </a:cubicBezTo>
                  <a:cubicBezTo>
                    <a:pt x="120900" y="267369"/>
                    <a:pt x="135393" y="330657"/>
                    <a:pt x="120331" y="341620"/>
                  </a:cubicBezTo>
                  <a:cubicBezTo>
                    <a:pt x="107367" y="353226"/>
                    <a:pt x="133906" y="341081"/>
                    <a:pt x="120942" y="352687"/>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56" name="流程图: 接点 55"/>
            <p:cNvSpPr/>
            <p:nvPr/>
          </p:nvSpPr>
          <p:spPr>
            <a:xfrm>
              <a:off x="15071" y="709"/>
              <a:ext cx="454" cy="454"/>
            </a:xfrm>
            <a:prstGeom prst="flowChartConnector">
              <a:avLst/>
            </a:prstGeom>
            <a:solidFill>
              <a:srgbClr val="00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57" name="空心弧 18"/>
            <p:cNvSpPr/>
            <p:nvPr/>
          </p:nvSpPr>
          <p:spPr>
            <a:xfrm rot="5400000">
              <a:off x="15031" y="284"/>
              <a:ext cx="703" cy="556"/>
            </a:xfrm>
            <a:custGeom>
              <a:avLst/>
              <a:gdLst>
                <a:gd name="connsiteX0" fmla="*/ 78598 w 503582"/>
                <a:gd name="connsiteY0" fmla="*/ 331635 h 384313"/>
                <a:gd name="connsiteX1" fmla="*/ 98097 w 503582"/>
                <a:gd name="connsiteY1" fmla="*/ 39951 h 384313"/>
                <a:gd name="connsiteX2" fmla="*/ 381725 w 503582"/>
                <a:gd name="connsiteY2" fmla="*/ 27562 h 384313"/>
                <a:gd name="connsiteX3" fmla="*/ 447048 w 503582"/>
                <a:gd name="connsiteY3" fmla="*/ 313482 h 384313"/>
                <a:gd name="connsiteX4" fmla="*/ 355403 w 503582"/>
                <a:gd name="connsiteY4" fmla="*/ 256537 h 384313"/>
                <a:gd name="connsiteX5" fmla="*/ 315646 w 503582"/>
                <a:gd name="connsiteY5" fmla="*/ 111270 h 384313"/>
                <a:gd name="connsiteX6" fmla="*/ 174496 w 503582"/>
                <a:gd name="connsiteY6" fmla="*/ 115611 h 384313"/>
                <a:gd name="connsiteX7" fmla="*/ 162674 w 503582"/>
                <a:gd name="connsiteY7" fmla="*/ 263928 h 384313"/>
                <a:gd name="connsiteX8" fmla="*/ 78598 w 503582"/>
                <a:gd name="connsiteY8" fmla="*/ 331635 h 384313"/>
                <a:gd name="connsiteX0-1" fmla="*/ 78600 w 503614"/>
                <a:gd name="connsiteY0-2" fmla="*/ 331635 h 353527"/>
                <a:gd name="connsiteX1-3" fmla="*/ 98099 w 503614"/>
                <a:gd name="connsiteY1-4" fmla="*/ 39951 h 353527"/>
                <a:gd name="connsiteX2-5" fmla="*/ 381727 w 503614"/>
                <a:gd name="connsiteY2-6" fmla="*/ 27562 h 353527"/>
                <a:gd name="connsiteX3-7" fmla="*/ 447050 w 503614"/>
                <a:gd name="connsiteY3-8" fmla="*/ 313482 h 353527"/>
                <a:gd name="connsiteX4-9" fmla="*/ 355405 w 503614"/>
                <a:gd name="connsiteY4-10" fmla="*/ 256537 h 353527"/>
                <a:gd name="connsiteX5-11" fmla="*/ 315648 w 503614"/>
                <a:gd name="connsiteY5-12" fmla="*/ 111270 h 353527"/>
                <a:gd name="connsiteX6-13" fmla="*/ 174498 w 503614"/>
                <a:gd name="connsiteY6-14" fmla="*/ 115611 h 353527"/>
                <a:gd name="connsiteX7-15" fmla="*/ 162676 w 503614"/>
                <a:gd name="connsiteY7-16" fmla="*/ 263928 h 353527"/>
                <a:gd name="connsiteX8-17" fmla="*/ 156570 w 503614"/>
                <a:gd name="connsiteY8-18" fmla="*/ 351524 h 353527"/>
                <a:gd name="connsiteX9" fmla="*/ 78600 w 503614"/>
                <a:gd name="connsiteY9" fmla="*/ 331635 h 353527"/>
                <a:gd name="connsiteX0-19" fmla="*/ 78600 w 503614"/>
                <a:gd name="connsiteY0-20" fmla="*/ 331635 h 353527"/>
                <a:gd name="connsiteX1-21" fmla="*/ 98099 w 503614"/>
                <a:gd name="connsiteY1-22" fmla="*/ 39951 h 353527"/>
                <a:gd name="connsiteX2-23" fmla="*/ 381727 w 503614"/>
                <a:gd name="connsiteY2-24" fmla="*/ 27562 h 353527"/>
                <a:gd name="connsiteX3-25" fmla="*/ 447050 w 503614"/>
                <a:gd name="connsiteY3-26" fmla="*/ 313482 h 353527"/>
                <a:gd name="connsiteX4-27" fmla="*/ 355405 w 503614"/>
                <a:gd name="connsiteY4-28" fmla="*/ 256537 h 353527"/>
                <a:gd name="connsiteX5-29" fmla="*/ 315648 w 503614"/>
                <a:gd name="connsiteY5-30" fmla="*/ 111270 h 353527"/>
                <a:gd name="connsiteX6-31" fmla="*/ 174498 w 503614"/>
                <a:gd name="connsiteY6-32" fmla="*/ 115611 h 353527"/>
                <a:gd name="connsiteX7-33" fmla="*/ 162676 w 503614"/>
                <a:gd name="connsiteY7-34" fmla="*/ 263928 h 353527"/>
                <a:gd name="connsiteX8-35" fmla="*/ 156570 w 503614"/>
                <a:gd name="connsiteY8-36" fmla="*/ 351524 h 353527"/>
                <a:gd name="connsiteX9-37" fmla="*/ 78600 w 503614"/>
                <a:gd name="connsiteY9-38" fmla="*/ 331635 h 353527"/>
                <a:gd name="connsiteX0-39" fmla="*/ 78600 w 503614"/>
                <a:gd name="connsiteY0-40" fmla="*/ 331635 h 353527"/>
                <a:gd name="connsiteX1-41" fmla="*/ 98099 w 503614"/>
                <a:gd name="connsiteY1-42" fmla="*/ 39951 h 353527"/>
                <a:gd name="connsiteX2-43" fmla="*/ 381727 w 503614"/>
                <a:gd name="connsiteY2-44" fmla="*/ 27562 h 353527"/>
                <a:gd name="connsiteX3-45" fmla="*/ 447050 w 503614"/>
                <a:gd name="connsiteY3-46" fmla="*/ 313482 h 353527"/>
                <a:gd name="connsiteX4-47" fmla="*/ 372777 w 503614"/>
                <a:gd name="connsiteY4-48" fmla="*/ 321056 h 353527"/>
                <a:gd name="connsiteX5-49" fmla="*/ 355405 w 503614"/>
                <a:gd name="connsiteY5-50" fmla="*/ 256537 h 353527"/>
                <a:gd name="connsiteX6-51" fmla="*/ 315648 w 503614"/>
                <a:gd name="connsiteY6-52" fmla="*/ 111270 h 353527"/>
                <a:gd name="connsiteX7-53" fmla="*/ 174498 w 503614"/>
                <a:gd name="connsiteY7-54" fmla="*/ 115611 h 353527"/>
                <a:gd name="connsiteX8-55" fmla="*/ 162676 w 503614"/>
                <a:gd name="connsiteY8-56" fmla="*/ 263928 h 353527"/>
                <a:gd name="connsiteX9-57" fmla="*/ 156570 w 503614"/>
                <a:gd name="connsiteY9-58" fmla="*/ 351524 h 353527"/>
                <a:gd name="connsiteX10" fmla="*/ 78600 w 503614"/>
                <a:gd name="connsiteY10" fmla="*/ 331635 h 353527"/>
                <a:gd name="connsiteX0-59" fmla="*/ 78600 w 465644"/>
                <a:gd name="connsiteY0-60" fmla="*/ 335721 h 367308"/>
                <a:gd name="connsiteX1-61" fmla="*/ 98099 w 465644"/>
                <a:gd name="connsiteY1-62" fmla="*/ 44037 h 367308"/>
                <a:gd name="connsiteX2-63" fmla="*/ 381727 w 465644"/>
                <a:gd name="connsiteY2-64" fmla="*/ 31648 h 367308"/>
                <a:gd name="connsiteX3-65" fmla="*/ 420858 w 465644"/>
                <a:gd name="connsiteY3-66" fmla="*/ 348524 h 367308"/>
                <a:gd name="connsiteX4-67" fmla="*/ 372777 w 465644"/>
                <a:gd name="connsiteY4-68" fmla="*/ 325142 h 367308"/>
                <a:gd name="connsiteX5-69" fmla="*/ 355405 w 465644"/>
                <a:gd name="connsiteY5-70" fmla="*/ 260623 h 367308"/>
                <a:gd name="connsiteX6-71" fmla="*/ 315648 w 465644"/>
                <a:gd name="connsiteY6-72" fmla="*/ 115356 h 367308"/>
                <a:gd name="connsiteX7-73" fmla="*/ 174498 w 465644"/>
                <a:gd name="connsiteY7-74" fmla="*/ 119697 h 367308"/>
                <a:gd name="connsiteX8-75" fmla="*/ 162676 w 465644"/>
                <a:gd name="connsiteY8-76" fmla="*/ 268014 h 367308"/>
                <a:gd name="connsiteX9-77" fmla="*/ 156570 w 465644"/>
                <a:gd name="connsiteY9-78" fmla="*/ 355610 h 367308"/>
                <a:gd name="connsiteX10-79" fmla="*/ 78600 w 465644"/>
                <a:gd name="connsiteY10-80" fmla="*/ 335721 h 367308"/>
                <a:gd name="connsiteX0-81" fmla="*/ 78600 w 482853"/>
                <a:gd name="connsiteY0-82" fmla="*/ 326296 h 357883"/>
                <a:gd name="connsiteX1-83" fmla="*/ 98099 w 482853"/>
                <a:gd name="connsiteY1-84" fmla="*/ 34612 h 357883"/>
                <a:gd name="connsiteX2-85" fmla="*/ 381727 w 482853"/>
                <a:gd name="connsiteY2-86" fmla="*/ 22223 h 357883"/>
                <a:gd name="connsiteX3-87" fmla="*/ 482310 w 482853"/>
                <a:gd name="connsiteY3-88" fmla="*/ 199034 h 357883"/>
                <a:gd name="connsiteX4-89" fmla="*/ 420858 w 482853"/>
                <a:gd name="connsiteY4-90" fmla="*/ 339099 h 357883"/>
                <a:gd name="connsiteX5-91" fmla="*/ 372777 w 482853"/>
                <a:gd name="connsiteY5-92" fmla="*/ 315717 h 357883"/>
                <a:gd name="connsiteX6-93" fmla="*/ 355405 w 482853"/>
                <a:gd name="connsiteY6-94" fmla="*/ 251198 h 357883"/>
                <a:gd name="connsiteX7-95" fmla="*/ 315648 w 482853"/>
                <a:gd name="connsiteY7-96" fmla="*/ 105931 h 357883"/>
                <a:gd name="connsiteX8-97" fmla="*/ 174498 w 482853"/>
                <a:gd name="connsiteY8-98" fmla="*/ 110272 h 357883"/>
                <a:gd name="connsiteX9-99" fmla="*/ 162676 w 482853"/>
                <a:gd name="connsiteY9-100" fmla="*/ 258589 h 357883"/>
                <a:gd name="connsiteX10-101" fmla="*/ 156570 w 482853"/>
                <a:gd name="connsiteY10-102" fmla="*/ 346185 h 357883"/>
                <a:gd name="connsiteX11" fmla="*/ 78600 w 482853"/>
                <a:gd name="connsiteY11" fmla="*/ 326296 h 357883"/>
                <a:gd name="connsiteX0-103" fmla="*/ 78600 w 482853"/>
                <a:gd name="connsiteY0-104" fmla="*/ 326296 h 357883"/>
                <a:gd name="connsiteX1-105" fmla="*/ 98099 w 482853"/>
                <a:gd name="connsiteY1-106" fmla="*/ 34612 h 357883"/>
                <a:gd name="connsiteX2-107" fmla="*/ 381727 w 482853"/>
                <a:gd name="connsiteY2-108" fmla="*/ 22223 h 357883"/>
                <a:gd name="connsiteX3-109" fmla="*/ 482310 w 482853"/>
                <a:gd name="connsiteY3-110" fmla="*/ 199034 h 357883"/>
                <a:gd name="connsiteX4-111" fmla="*/ 420858 w 482853"/>
                <a:gd name="connsiteY4-112" fmla="*/ 339099 h 357883"/>
                <a:gd name="connsiteX5-113" fmla="*/ 372777 w 482853"/>
                <a:gd name="connsiteY5-114" fmla="*/ 315717 h 357883"/>
                <a:gd name="connsiteX6-115" fmla="*/ 355405 w 482853"/>
                <a:gd name="connsiteY6-116" fmla="*/ 251198 h 357883"/>
                <a:gd name="connsiteX7-117" fmla="*/ 315648 w 482853"/>
                <a:gd name="connsiteY7-118" fmla="*/ 105931 h 357883"/>
                <a:gd name="connsiteX8-119" fmla="*/ 174498 w 482853"/>
                <a:gd name="connsiteY8-120" fmla="*/ 110272 h 357883"/>
                <a:gd name="connsiteX9-121" fmla="*/ 162676 w 482853"/>
                <a:gd name="connsiteY9-122" fmla="*/ 258589 h 357883"/>
                <a:gd name="connsiteX10-123" fmla="*/ 156570 w 482853"/>
                <a:gd name="connsiteY10-124" fmla="*/ 346185 h 357883"/>
                <a:gd name="connsiteX11-125" fmla="*/ 78600 w 482853"/>
                <a:gd name="connsiteY11-126" fmla="*/ 326296 h 357883"/>
                <a:gd name="connsiteX0-127" fmla="*/ 78600 w 482853"/>
                <a:gd name="connsiteY0-128" fmla="*/ 326296 h 357883"/>
                <a:gd name="connsiteX1-129" fmla="*/ 98099 w 482853"/>
                <a:gd name="connsiteY1-130" fmla="*/ 34612 h 357883"/>
                <a:gd name="connsiteX2-131" fmla="*/ 381727 w 482853"/>
                <a:gd name="connsiteY2-132" fmla="*/ 22223 h 357883"/>
                <a:gd name="connsiteX3-133" fmla="*/ 482310 w 482853"/>
                <a:gd name="connsiteY3-134" fmla="*/ 199034 h 357883"/>
                <a:gd name="connsiteX4-135" fmla="*/ 420858 w 482853"/>
                <a:gd name="connsiteY4-136" fmla="*/ 339099 h 357883"/>
                <a:gd name="connsiteX5-137" fmla="*/ 372777 w 482853"/>
                <a:gd name="connsiteY5-138" fmla="*/ 315717 h 357883"/>
                <a:gd name="connsiteX6-139" fmla="*/ 350642 w 482853"/>
                <a:gd name="connsiteY6-140" fmla="*/ 253579 h 357883"/>
                <a:gd name="connsiteX7-141" fmla="*/ 315648 w 482853"/>
                <a:gd name="connsiteY7-142" fmla="*/ 105931 h 357883"/>
                <a:gd name="connsiteX8-143" fmla="*/ 174498 w 482853"/>
                <a:gd name="connsiteY8-144" fmla="*/ 110272 h 357883"/>
                <a:gd name="connsiteX9-145" fmla="*/ 162676 w 482853"/>
                <a:gd name="connsiteY9-146" fmla="*/ 258589 h 357883"/>
                <a:gd name="connsiteX10-147" fmla="*/ 156570 w 482853"/>
                <a:gd name="connsiteY10-148" fmla="*/ 346185 h 357883"/>
                <a:gd name="connsiteX11-149" fmla="*/ 78600 w 482853"/>
                <a:gd name="connsiteY11-150" fmla="*/ 326296 h 357883"/>
                <a:gd name="connsiteX0-151" fmla="*/ 78600 w 482853"/>
                <a:gd name="connsiteY0-152" fmla="*/ 326296 h 357883"/>
                <a:gd name="connsiteX1-153" fmla="*/ 98099 w 482853"/>
                <a:gd name="connsiteY1-154" fmla="*/ 34612 h 357883"/>
                <a:gd name="connsiteX2-155" fmla="*/ 381727 w 482853"/>
                <a:gd name="connsiteY2-156" fmla="*/ 22223 h 357883"/>
                <a:gd name="connsiteX3-157" fmla="*/ 482310 w 482853"/>
                <a:gd name="connsiteY3-158" fmla="*/ 199034 h 357883"/>
                <a:gd name="connsiteX4-159" fmla="*/ 420858 w 482853"/>
                <a:gd name="connsiteY4-160" fmla="*/ 339099 h 357883"/>
                <a:gd name="connsiteX5-161" fmla="*/ 372777 w 482853"/>
                <a:gd name="connsiteY5-162" fmla="*/ 315717 h 357883"/>
                <a:gd name="connsiteX6-163" fmla="*/ 350642 w 482853"/>
                <a:gd name="connsiteY6-164" fmla="*/ 253579 h 357883"/>
                <a:gd name="connsiteX7-165" fmla="*/ 315648 w 482853"/>
                <a:gd name="connsiteY7-166" fmla="*/ 105931 h 357883"/>
                <a:gd name="connsiteX8-167" fmla="*/ 174498 w 482853"/>
                <a:gd name="connsiteY8-168" fmla="*/ 110272 h 357883"/>
                <a:gd name="connsiteX9-169" fmla="*/ 172201 w 482853"/>
                <a:gd name="connsiteY9-170" fmla="*/ 260971 h 357883"/>
                <a:gd name="connsiteX10-171" fmla="*/ 156570 w 482853"/>
                <a:gd name="connsiteY10-172" fmla="*/ 346185 h 357883"/>
                <a:gd name="connsiteX11-173" fmla="*/ 78600 w 482853"/>
                <a:gd name="connsiteY11-174" fmla="*/ 326296 h 357883"/>
                <a:gd name="connsiteX0-175" fmla="*/ 86886 w 412558"/>
                <a:gd name="connsiteY0-176" fmla="*/ 360065 h 360696"/>
                <a:gd name="connsiteX1-177" fmla="*/ 27804 w 412558"/>
                <a:gd name="connsiteY1-178" fmla="*/ 37425 h 360696"/>
                <a:gd name="connsiteX2-179" fmla="*/ 311432 w 412558"/>
                <a:gd name="connsiteY2-180" fmla="*/ 25036 h 360696"/>
                <a:gd name="connsiteX3-181" fmla="*/ 412015 w 412558"/>
                <a:gd name="connsiteY3-182" fmla="*/ 201847 h 360696"/>
                <a:gd name="connsiteX4-183" fmla="*/ 350563 w 412558"/>
                <a:gd name="connsiteY4-184" fmla="*/ 341912 h 360696"/>
                <a:gd name="connsiteX5-185" fmla="*/ 302482 w 412558"/>
                <a:gd name="connsiteY5-186" fmla="*/ 318530 h 360696"/>
                <a:gd name="connsiteX6-187" fmla="*/ 280347 w 412558"/>
                <a:gd name="connsiteY6-188" fmla="*/ 256392 h 360696"/>
                <a:gd name="connsiteX7-189" fmla="*/ 245353 w 412558"/>
                <a:gd name="connsiteY7-190" fmla="*/ 108744 h 360696"/>
                <a:gd name="connsiteX8-191" fmla="*/ 104203 w 412558"/>
                <a:gd name="connsiteY8-192" fmla="*/ 113085 h 360696"/>
                <a:gd name="connsiteX9-193" fmla="*/ 101906 w 412558"/>
                <a:gd name="connsiteY9-194" fmla="*/ 263784 h 360696"/>
                <a:gd name="connsiteX10-195" fmla="*/ 86275 w 412558"/>
                <a:gd name="connsiteY10-196" fmla="*/ 348998 h 360696"/>
                <a:gd name="connsiteX11-197" fmla="*/ 86886 w 412558"/>
                <a:gd name="connsiteY11-198" fmla="*/ 360065 h 360696"/>
                <a:gd name="connsiteX0-199" fmla="*/ 125305 w 450977"/>
                <a:gd name="connsiteY0-200" fmla="*/ 353326 h 353957"/>
                <a:gd name="connsiteX1-201" fmla="*/ 2758 w 450977"/>
                <a:gd name="connsiteY1-202" fmla="*/ 240352 h 353957"/>
                <a:gd name="connsiteX2-203" fmla="*/ 66223 w 450977"/>
                <a:gd name="connsiteY2-204" fmla="*/ 30686 h 353957"/>
                <a:gd name="connsiteX3-205" fmla="*/ 349851 w 450977"/>
                <a:gd name="connsiteY3-206" fmla="*/ 18297 h 353957"/>
                <a:gd name="connsiteX4-207" fmla="*/ 450434 w 450977"/>
                <a:gd name="connsiteY4-208" fmla="*/ 195108 h 353957"/>
                <a:gd name="connsiteX5-209" fmla="*/ 388982 w 450977"/>
                <a:gd name="connsiteY5-210" fmla="*/ 335173 h 353957"/>
                <a:gd name="connsiteX6-211" fmla="*/ 340901 w 450977"/>
                <a:gd name="connsiteY6-212" fmla="*/ 311791 h 353957"/>
                <a:gd name="connsiteX7-213" fmla="*/ 318766 w 450977"/>
                <a:gd name="connsiteY7-214" fmla="*/ 249653 h 353957"/>
                <a:gd name="connsiteX8-215" fmla="*/ 283772 w 450977"/>
                <a:gd name="connsiteY8-216" fmla="*/ 102005 h 353957"/>
                <a:gd name="connsiteX9-217" fmla="*/ 142622 w 450977"/>
                <a:gd name="connsiteY9-218" fmla="*/ 106346 h 353957"/>
                <a:gd name="connsiteX10-219" fmla="*/ 140325 w 450977"/>
                <a:gd name="connsiteY10-220" fmla="*/ 257045 h 353957"/>
                <a:gd name="connsiteX11-221" fmla="*/ 124694 w 450977"/>
                <a:gd name="connsiteY11-222" fmla="*/ 342259 h 353957"/>
                <a:gd name="connsiteX12" fmla="*/ 125305 w 450977"/>
                <a:gd name="connsiteY12" fmla="*/ 353326 h 353957"/>
                <a:gd name="connsiteX0-223" fmla="*/ 120942 w 446614"/>
                <a:gd name="connsiteY0-224" fmla="*/ 352687 h 353318"/>
                <a:gd name="connsiteX1-225" fmla="*/ 3157 w 446614"/>
                <a:gd name="connsiteY1-226" fmla="*/ 227807 h 353318"/>
                <a:gd name="connsiteX2-227" fmla="*/ 61860 w 446614"/>
                <a:gd name="connsiteY2-228" fmla="*/ 30047 h 353318"/>
                <a:gd name="connsiteX3-229" fmla="*/ 345488 w 446614"/>
                <a:gd name="connsiteY3-230" fmla="*/ 17658 h 353318"/>
                <a:gd name="connsiteX4-231" fmla="*/ 446071 w 446614"/>
                <a:gd name="connsiteY4-232" fmla="*/ 194469 h 353318"/>
                <a:gd name="connsiteX5-233" fmla="*/ 384619 w 446614"/>
                <a:gd name="connsiteY5-234" fmla="*/ 334534 h 353318"/>
                <a:gd name="connsiteX6-235" fmla="*/ 336538 w 446614"/>
                <a:gd name="connsiteY6-236" fmla="*/ 311152 h 353318"/>
                <a:gd name="connsiteX7-237" fmla="*/ 314403 w 446614"/>
                <a:gd name="connsiteY7-238" fmla="*/ 249014 h 353318"/>
                <a:gd name="connsiteX8-239" fmla="*/ 279409 w 446614"/>
                <a:gd name="connsiteY8-240" fmla="*/ 101366 h 353318"/>
                <a:gd name="connsiteX9-241" fmla="*/ 138259 w 446614"/>
                <a:gd name="connsiteY9-242" fmla="*/ 105707 h 353318"/>
                <a:gd name="connsiteX10-243" fmla="*/ 135962 w 446614"/>
                <a:gd name="connsiteY10-244" fmla="*/ 256406 h 353318"/>
                <a:gd name="connsiteX11-245" fmla="*/ 120331 w 446614"/>
                <a:gd name="connsiteY11-246" fmla="*/ 341620 h 353318"/>
                <a:gd name="connsiteX12-247" fmla="*/ 120942 w 446614"/>
                <a:gd name="connsiteY12-248" fmla="*/ 352687 h 353318"/>
                <a:gd name="connsiteX0-249" fmla="*/ 120942 w 446614"/>
                <a:gd name="connsiteY0-250" fmla="*/ 352687 h 353318"/>
                <a:gd name="connsiteX1-251" fmla="*/ 3157 w 446614"/>
                <a:gd name="connsiteY1-252" fmla="*/ 227807 h 353318"/>
                <a:gd name="connsiteX2-253" fmla="*/ 61860 w 446614"/>
                <a:gd name="connsiteY2-254" fmla="*/ 30047 h 353318"/>
                <a:gd name="connsiteX3-255" fmla="*/ 345488 w 446614"/>
                <a:gd name="connsiteY3-256" fmla="*/ 17658 h 353318"/>
                <a:gd name="connsiteX4-257" fmla="*/ 446071 w 446614"/>
                <a:gd name="connsiteY4-258" fmla="*/ 194469 h 353318"/>
                <a:gd name="connsiteX5-259" fmla="*/ 384619 w 446614"/>
                <a:gd name="connsiteY5-260" fmla="*/ 334534 h 353318"/>
                <a:gd name="connsiteX6-261" fmla="*/ 336538 w 446614"/>
                <a:gd name="connsiteY6-262" fmla="*/ 311152 h 353318"/>
                <a:gd name="connsiteX7-263" fmla="*/ 314403 w 446614"/>
                <a:gd name="connsiteY7-264" fmla="*/ 249014 h 353318"/>
                <a:gd name="connsiteX8-265" fmla="*/ 279409 w 446614"/>
                <a:gd name="connsiteY8-266" fmla="*/ 101366 h 353318"/>
                <a:gd name="connsiteX9-267" fmla="*/ 138259 w 446614"/>
                <a:gd name="connsiteY9-268" fmla="*/ 105707 h 353318"/>
                <a:gd name="connsiteX10-269" fmla="*/ 135962 w 446614"/>
                <a:gd name="connsiteY10-270" fmla="*/ 256406 h 353318"/>
                <a:gd name="connsiteX11-271" fmla="*/ 120331 w 446614"/>
                <a:gd name="connsiteY11-272" fmla="*/ 341620 h 353318"/>
                <a:gd name="connsiteX12-273" fmla="*/ 120942 w 446614"/>
                <a:gd name="connsiteY12-274" fmla="*/ 352687 h 3533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37" y="connsiteY9-38"/>
                </a:cxn>
                <a:cxn ang="0">
                  <a:pos x="connsiteX10-79" y="connsiteY10-80"/>
                </a:cxn>
                <a:cxn ang="0">
                  <a:pos x="connsiteX11-125" y="connsiteY11-126"/>
                </a:cxn>
                <a:cxn ang="0">
                  <a:pos x="connsiteX12-247" y="connsiteY12-248"/>
                </a:cxn>
              </a:cxnLst>
              <a:rect l="l" t="t" r="r" b="b"/>
              <a:pathLst>
                <a:path w="446614" h="353318">
                  <a:moveTo>
                    <a:pt x="120942" y="352687"/>
                  </a:moveTo>
                  <a:cubicBezTo>
                    <a:pt x="107366" y="330543"/>
                    <a:pt x="17766" y="269674"/>
                    <a:pt x="3157" y="227807"/>
                  </a:cubicBezTo>
                  <a:cubicBezTo>
                    <a:pt x="-6690" y="174034"/>
                    <a:pt x="4805" y="65072"/>
                    <a:pt x="61860" y="30047"/>
                  </a:cubicBezTo>
                  <a:cubicBezTo>
                    <a:pt x="118915" y="-4978"/>
                    <a:pt x="281453" y="-9746"/>
                    <a:pt x="345488" y="17658"/>
                  </a:cubicBezTo>
                  <a:cubicBezTo>
                    <a:pt x="409523" y="45062"/>
                    <a:pt x="449074" y="144037"/>
                    <a:pt x="446071" y="194469"/>
                  </a:cubicBezTo>
                  <a:cubicBezTo>
                    <a:pt x="452593" y="247282"/>
                    <a:pt x="398509" y="310324"/>
                    <a:pt x="384619" y="334534"/>
                  </a:cubicBezTo>
                  <a:cubicBezTo>
                    <a:pt x="390270" y="384243"/>
                    <a:pt x="351812" y="320643"/>
                    <a:pt x="336538" y="311152"/>
                  </a:cubicBezTo>
                  <a:cubicBezTo>
                    <a:pt x="321264" y="301661"/>
                    <a:pt x="331068" y="284772"/>
                    <a:pt x="314403" y="249014"/>
                  </a:cubicBezTo>
                  <a:cubicBezTo>
                    <a:pt x="389373" y="205557"/>
                    <a:pt x="308766" y="125251"/>
                    <a:pt x="279409" y="101366"/>
                  </a:cubicBezTo>
                  <a:cubicBezTo>
                    <a:pt x="250052" y="77481"/>
                    <a:pt x="181108" y="90123"/>
                    <a:pt x="138259" y="105707"/>
                  </a:cubicBezTo>
                  <a:cubicBezTo>
                    <a:pt x="47749" y="138625"/>
                    <a:pt x="51101" y="218453"/>
                    <a:pt x="135962" y="256406"/>
                  </a:cubicBezTo>
                  <a:cubicBezTo>
                    <a:pt x="120900" y="267369"/>
                    <a:pt x="135393" y="330657"/>
                    <a:pt x="120331" y="341620"/>
                  </a:cubicBezTo>
                  <a:cubicBezTo>
                    <a:pt x="107367" y="353226"/>
                    <a:pt x="133906" y="341081"/>
                    <a:pt x="120942" y="352687"/>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58" name="流程图: 接点 57"/>
            <p:cNvSpPr/>
            <p:nvPr/>
          </p:nvSpPr>
          <p:spPr>
            <a:xfrm>
              <a:off x="16905" y="714"/>
              <a:ext cx="454" cy="454"/>
            </a:xfrm>
            <a:prstGeom prst="flowChartConnector">
              <a:avLst/>
            </a:prstGeom>
            <a:solidFill>
              <a:srgbClr val="0092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59" name="空心弧 18"/>
            <p:cNvSpPr/>
            <p:nvPr/>
          </p:nvSpPr>
          <p:spPr>
            <a:xfrm rot="5400000">
              <a:off x="16864" y="289"/>
              <a:ext cx="703" cy="556"/>
            </a:xfrm>
            <a:custGeom>
              <a:avLst/>
              <a:gdLst>
                <a:gd name="connsiteX0" fmla="*/ 78598 w 503582"/>
                <a:gd name="connsiteY0" fmla="*/ 331635 h 384313"/>
                <a:gd name="connsiteX1" fmla="*/ 98097 w 503582"/>
                <a:gd name="connsiteY1" fmla="*/ 39951 h 384313"/>
                <a:gd name="connsiteX2" fmla="*/ 381725 w 503582"/>
                <a:gd name="connsiteY2" fmla="*/ 27562 h 384313"/>
                <a:gd name="connsiteX3" fmla="*/ 447048 w 503582"/>
                <a:gd name="connsiteY3" fmla="*/ 313482 h 384313"/>
                <a:gd name="connsiteX4" fmla="*/ 355403 w 503582"/>
                <a:gd name="connsiteY4" fmla="*/ 256537 h 384313"/>
                <a:gd name="connsiteX5" fmla="*/ 315646 w 503582"/>
                <a:gd name="connsiteY5" fmla="*/ 111270 h 384313"/>
                <a:gd name="connsiteX6" fmla="*/ 174496 w 503582"/>
                <a:gd name="connsiteY6" fmla="*/ 115611 h 384313"/>
                <a:gd name="connsiteX7" fmla="*/ 162674 w 503582"/>
                <a:gd name="connsiteY7" fmla="*/ 263928 h 384313"/>
                <a:gd name="connsiteX8" fmla="*/ 78598 w 503582"/>
                <a:gd name="connsiteY8" fmla="*/ 331635 h 384313"/>
                <a:gd name="connsiteX0-1" fmla="*/ 78600 w 503614"/>
                <a:gd name="connsiteY0-2" fmla="*/ 331635 h 353527"/>
                <a:gd name="connsiteX1-3" fmla="*/ 98099 w 503614"/>
                <a:gd name="connsiteY1-4" fmla="*/ 39951 h 353527"/>
                <a:gd name="connsiteX2-5" fmla="*/ 381727 w 503614"/>
                <a:gd name="connsiteY2-6" fmla="*/ 27562 h 353527"/>
                <a:gd name="connsiteX3-7" fmla="*/ 447050 w 503614"/>
                <a:gd name="connsiteY3-8" fmla="*/ 313482 h 353527"/>
                <a:gd name="connsiteX4-9" fmla="*/ 355405 w 503614"/>
                <a:gd name="connsiteY4-10" fmla="*/ 256537 h 353527"/>
                <a:gd name="connsiteX5-11" fmla="*/ 315648 w 503614"/>
                <a:gd name="connsiteY5-12" fmla="*/ 111270 h 353527"/>
                <a:gd name="connsiteX6-13" fmla="*/ 174498 w 503614"/>
                <a:gd name="connsiteY6-14" fmla="*/ 115611 h 353527"/>
                <a:gd name="connsiteX7-15" fmla="*/ 162676 w 503614"/>
                <a:gd name="connsiteY7-16" fmla="*/ 263928 h 353527"/>
                <a:gd name="connsiteX8-17" fmla="*/ 156570 w 503614"/>
                <a:gd name="connsiteY8-18" fmla="*/ 351524 h 353527"/>
                <a:gd name="connsiteX9" fmla="*/ 78600 w 503614"/>
                <a:gd name="connsiteY9" fmla="*/ 331635 h 353527"/>
                <a:gd name="connsiteX0-19" fmla="*/ 78600 w 503614"/>
                <a:gd name="connsiteY0-20" fmla="*/ 331635 h 353527"/>
                <a:gd name="connsiteX1-21" fmla="*/ 98099 w 503614"/>
                <a:gd name="connsiteY1-22" fmla="*/ 39951 h 353527"/>
                <a:gd name="connsiteX2-23" fmla="*/ 381727 w 503614"/>
                <a:gd name="connsiteY2-24" fmla="*/ 27562 h 353527"/>
                <a:gd name="connsiteX3-25" fmla="*/ 447050 w 503614"/>
                <a:gd name="connsiteY3-26" fmla="*/ 313482 h 353527"/>
                <a:gd name="connsiteX4-27" fmla="*/ 355405 w 503614"/>
                <a:gd name="connsiteY4-28" fmla="*/ 256537 h 353527"/>
                <a:gd name="connsiteX5-29" fmla="*/ 315648 w 503614"/>
                <a:gd name="connsiteY5-30" fmla="*/ 111270 h 353527"/>
                <a:gd name="connsiteX6-31" fmla="*/ 174498 w 503614"/>
                <a:gd name="connsiteY6-32" fmla="*/ 115611 h 353527"/>
                <a:gd name="connsiteX7-33" fmla="*/ 162676 w 503614"/>
                <a:gd name="connsiteY7-34" fmla="*/ 263928 h 353527"/>
                <a:gd name="connsiteX8-35" fmla="*/ 156570 w 503614"/>
                <a:gd name="connsiteY8-36" fmla="*/ 351524 h 353527"/>
                <a:gd name="connsiteX9-37" fmla="*/ 78600 w 503614"/>
                <a:gd name="connsiteY9-38" fmla="*/ 331635 h 353527"/>
                <a:gd name="connsiteX0-39" fmla="*/ 78600 w 503614"/>
                <a:gd name="connsiteY0-40" fmla="*/ 331635 h 353527"/>
                <a:gd name="connsiteX1-41" fmla="*/ 98099 w 503614"/>
                <a:gd name="connsiteY1-42" fmla="*/ 39951 h 353527"/>
                <a:gd name="connsiteX2-43" fmla="*/ 381727 w 503614"/>
                <a:gd name="connsiteY2-44" fmla="*/ 27562 h 353527"/>
                <a:gd name="connsiteX3-45" fmla="*/ 447050 w 503614"/>
                <a:gd name="connsiteY3-46" fmla="*/ 313482 h 353527"/>
                <a:gd name="connsiteX4-47" fmla="*/ 372777 w 503614"/>
                <a:gd name="connsiteY4-48" fmla="*/ 321056 h 353527"/>
                <a:gd name="connsiteX5-49" fmla="*/ 355405 w 503614"/>
                <a:gd name="connsiteY5-50" fmla="*/ 256537 h 353527"/>
                <a:gd name="connsiteX6-51" fmla="*/ 315648 w 503614"/>
                <a:gd name="connsiteY6-52" fmla="*/ 111270 h 353527"/>
                <a:gd name="connsiteX7-53" fmla="*/ 174498 w 503614"/>
                <a:gd name="connsiteY7-54" fmla="*/ 115611 h 353527"/>
                <a:gd name="connsiteX8-55" fmla="*/ 162676 w 503614"/>
                <a:gd name="connsiteY8-56" fmla="*/ 263928 h 353527"/>
                <a:gd name="connsiteX9-57" fmla="*/ 156570 w 503614"/>
                <a:gd name="connsiteY9-58" fmla="*/ 351524 h 353527"/>
                <a:gd name="connsiteX10" fmla="*/ 78600 w 503614"/>
                <a:gd name="connsiteY10" fmla="*/ 331635 h 353527"/>
                <a:gd name="connsiteX0-59" fmla="*/ 78600 w 465644"/>
                <a:gd name="connsiteY0-60" fmla="*/ 335721 h 367308"/>
                <a:gd name="connsiteX1-61" fmla="*/ 98099 w 465644"/>
                <a:gd name="connsiteY1-62" fmla="*/ 44037 h 367308"/>
                <a:gd name="connsiteX2-63" fmla="*/ 381727 w 465644"/>
                <a:gd name="connsiteY2-64" fmla="*/ 31648 h 367308"/>
                <a:gd name="connsiteX3-65" fmla="*/ 420858 w 465644"/>
                <a:gd name="connsiteY3-66" fmla="*/ 348524 h 367308"/>
                <a:gd name="connsiteX4-67" fmla="*/ 372777 w 465644"/>
                <a:gd name="connsiteY4-68" fmla="*/ 325142 h 367308"/>
                <a:gd name="connsiteX5-69" fmla="*/ 355405 w 465644"/>
                <a:gd name="connsiteY5-70" fmla="*/ 260623 h 367308"/>
                <a:gd name="connsiteX6-71" fmla="*/ 315648 w 465644"/>
                <a:gd name="connsiteY6-72" fmla="*/ 115356 h 367308"/>
                <a:gd name="connsiteX7-73" fmla="*/ 174498 w 465644"/>
                <a:gd name="connsiteY7-74" fmla="*/ 119697 h 367308"/>
                <a:gd name="connsiteX8-75" fmla="*/ 162676 w 465644"/>
                <a:gd name="connsiteY8-76" fmla="*/ 268014 h 367308"/>
                <a:gd name="connsiteX9-77" fmla="*/ 156570 w 465644"/>
                <a:gd name="connsiteY9-78" fmla="*/ 355610 h 367308"/>
                <a:gd name="connsiteX10-79" fmla="*/ 78600 w 465644"/>
                <a:gd name="connsiteY10-80" fmla="*/ 335721 h 367308"/>
                <a:gd name="connsiteX0-81" fmla="*/ 78600 w 482853"/>
                <a:gd name="connsiteY0-82" fmla="*/ 326296 h 357883"/>
                <a:gd name="connsiteX1-83" fmla="*/ 98099 w 482853"/>
                <a:gd name="connsiteY1-84" fmla="*/ 34612 h 357883"/>
                <a:gd name="connsiteX2-85" fmla="*/ 381727 w 482853"/>
                <a:gd name="connsiteY2-86" fmla="*/ 22223 h 357883"/>
                <a:gd name="connsiteX3-87" fmla="*/ 482310 w 482853"/>
                <a:gd name="connsiteY3-88" fmla="*/ 199034 h 357883"/>
                <a:gd name="connsiteX4-89" fmla="*/ 420858 w 482853"/>
                <a:gd name="connsiteY4-90" fmla="*/ 339099 h 357883"/>
                <a:gd name="connsiteX5-91" fmla="*/ 372777 w 482853"/>
                <a:gd name="connsiteY5-92" fmla="*/ 315717 h 357883"/>
                <a:gd name="connsiteX6-93" fmla="*/ 355405 w 482853"/>
                <a:gd name="connsiteY6-94" fmla="*/ 251198 h 357883"/>
                <a:gd name="connsiteX7-95" fmla="*/ 315648 w 482853"/>
                <a:gd name="connsiteY7-96" fmla="*/ 105931 h 357883"/>
                <a:gd name="connsiteX8-97" fmla="*/ 174498 w 482853"/>
                <a:gd name="connsiteY8-98" fmla="*/ 110272 h 357883"/>
                <a:gd name="connsiteX9-99" fmla="*/ 162676 w 482853"/>
                <a:gd name="connsiteY9-100" fmla="*/ 258589 h 357883"/>
                <a:gd name="connsiteX10-101" fmla="*/ 156570 w 482853"/>
                <a:gd name="connsiteY10-102" fmla="*/ 346185 h 357883"/>
                <a:gd name="connsiteX11" fmla="*/ 78600 w 482853"/>
                <a:gd name="connsiteY11" fmla="*/ 326296 h 357883"/>
                <a:gd name="connsiteX0-103" fmla="*/ 78600 w 482853"/>
                <a:gd name="connsiteY0-104" fmla="*/ 326296 h 357883"/>
                <a:gd name="connsiteX1-105" fmla="*/ 98099 w 482853"/>
                <a:gd name="connsiteY1-106" fmla="*/ 34612 h 357883"/>
                <a:gd name="connsiteX2-107" fmla="*/ 381727 w 482853"/>
                <a:gd name="connsiteY2-108" fmla="*/ 22223 h 357883"/>
                <a:gd name="connsiteX3-109" fmla="*/ 482310 w 482853"/>
                <a:gd name="connsiteY3-110" fmla="*/ 199034 h 357883"/>
                <a:gd name="connsiteX4-111" fmla="*/ 420858 w 482853"/>
                <a:gd name="connsiteY4-112" fmla="*/ 339099 h 357883"/>
                <a:gd name="connsiteX5-113" fmla="*/ 372777 w 482853"/>
                <a:gd name="connsiteY5-114" fmla="*/ 315717 h 357883"/>
                <a:gd name="connsiteX6-115" fmla="*/ 355405 w 482853"/>
                <a:gd name="connsiteY6-116" fmla="*/ 251198 h 357883"/>
                <a:gd name="connsiteX7-117" fmla="*/ 315648 w 482853"/>
                <a:gd name="connsiteY7-118" fmla="*/ 105931 h 357883"/>
                <a:gd name="connsiteX8-119" fmla="*/ 174498 w 482853"/>
                <a:gd name="connsiteY8-120" fmla="*/ 110272 h 357883"/>
                <a:gd name="connsiteX9-121" fmla="*/ 162676 w 482853"/>
                <a:gd name="connsiteY9-122" fmla="*/ 258589 h 357883"/>
                <a:gd name="connsiteX10-123" fmla="*/ 156570 w 482853"/>
                <a:gd name="connsiteY10-124" fmla="*/ 346185 h 357883"/>
                <a:gd name="connsiteX11-125" fmla="*/ 78600 w 482853"/>
                <a:gd name="connsiteY11-126" fmla="*/ 326296 h 357883"/>
                <a:gd name="connsiteX0-127" fmla="*/ 78600 w 482853"/>
                <a:gd name="connsiteY0-128" fmla="*/ 326296 h 357883"/>
                <a:gd name="connsiteX1-129" fmla="*/ 98099 w 482853"/>
                <a:gd name="connsiteY1-130" fmla="*/ 34612 h 357883"/>
                <a:gd name="connsiteX2-131" fmla="*/ 381727 w 482853"/>
                <a:gd name="connsiteY2-132" fmla="*/ 22223 h 357883"/>
                <a:gd name="connsiteX3-133" fmla="*/ 482310 w 482853"/>
                <a:gd name="connsiteY3-134" fmla="*/ 199034 h 357883"/>
                <a:gd name="connsiteX4-135" fmla="*/ 420858 w 482853"/>
                <a:gd name="connsiteY4-136" fmla="*/ 339099 h 357883"/>
                <a:gd name="connsiteX5-137" fmla="*/ 372777 w 482853"/>
                <a:gd name="connsiteY5-138" fmla="*/ 315717 h 357883"/>
                <a:gd name="connsiteX6-139" fmla="*/ 350642 w 482853"/>
                <a:gd name="connsiteY6-140" fmla="*/ 253579 h 357883"/>
                <a:gd name="connsiteX7-141" fmla="*/ 315648 w 482853"/>
                <a:gd name="connsiteY7-142" fmla="*/ 105931 h 357883"/>
                <a:gd name="connsiteX8-143" fmla="*/ 174498 w 482853"/>
                <a:gd name="connsiteY8-144" fmla="*/ 110272 h 357883"/>
                <a:gd name="connsiteX9-145" fmla="*/ 162676 w 482853"/>
                <a:gd name="connsiteY9-146" fmla="*/ 258589 h 357883"/>
                <a:gd name="connsiteX10-147" fmla="*/ 156570 w 482853"/>
                <a:gd name="connsiteY10-148" fmla="*/ 346185 h 357883"/>
                <a:gd name="connsiteX11-149" fmla="*/ 78600 w 482853"/>
                <a:gd name="connsiteY11-150" fmla="*/ 326296 h 357883"/>
                <a:gd name="connsiteX0-151" fmla="*/ 78600 w 482853"/>
                <a:gd name="connsiteY0-152" fmla="*/ 326296 h 357883"/>
                <a:gd name="connsiteX1-153" fmla="*/ 98099 w 482853"/>
                <a:gd name="connsiteY1-154" fmla="*/ 34612 h 357883"/>
                <a:gd name="connsiteX2-155" fmla="*/ 381727 w 482853"/>
                <a:gd name="connsiteY2-156" fmla="*/ 22223 h 357883"/>
                <a:gd name="connsiteX3-157" fmla="*/ 482310 w 482853"/>
                <a:gd name="connsiteY3-158" fmla="*/ 199034 h 357883"/>
                <a:gd name="connsiteX4-159" fmla="*/ 420858 w 482853"/>
                <a:gd name="connsiteY4-160" fmla="*/ 339099 h 357883"/>
                <a:gd name="connsiteX5-161" fmla="*/ 372777 w 482853"/>
                <a:gd name="connsiteY5-162" fmla="*/ 315717 h 357883"/>
                <a:gd name="connsiteX6-163" fmla="*/ 350642 w 482853"/>
                <a:gd name="connsiteY6-164" fmla="*/ 253579 h 357883"/>
                <a:gd name="connsiteX7-165" fmla="*/ 315648 w 482853"/>
                <a:gd name="connsiteY7-166" fmla="*/ 105931 h 357883"/>
                <a:gd name="connsiteX8-167" fmla="*/ 174498 w 482853"/>
                <a:gd name="connsiteY8-168" fmla="*/ 110272 h 357883"/>
                <a:gd name="connsiteX9-169" fmla="*/ 172201 w 482853"/>
                <a:gd name="connsiteY9-170" fmla="*/ 260971 h 357883"/>
                <a:gd name="connsiteX10-171" fmla="*/ 156570 w 482853"/>
                <a:gd name="connsiteY10-172" fmla="*/ 346185 h 357883"/>
                <a:gd name="connsiteX11-173" fmla="*/ 78600 w 482853"/>
                <a:gd name="connsiteY11-174" fmla="*/ 326296 h 357883"/>
                <a:gd name="connsiteX0-175" fmla="*/ 86886 w 412558"/>
                <a:gd name="connsiteY0-176" fmla="*/ 360065 h 360696"/>
                <a:gd name="connsiteX1-177" fmla="*/ 27804 w 412558"/>
                <a:gd name="connsiteY1-178" fmla="*/ 37425 h 360696"/>
                <a:gd name="connsiteX2-179" fmla="*/ 311432 w 412558"/>
                <a:gd name="connsiteY2-180" fmla="*/ 25036 h 360696"/>
                <a:gd name="connsiteX3-181" fmla="*/ 412015 w 412558"/>
                <a:gd name="connsiteY3-182" fmla="*/ 201847 h 360696"/>
                <a:gd name="connsiteX4-183" fmla="*/ 350563 w 412558"/>
                <a:gd name="connsiteY4-184" fmla="*/ 341912 h 360696"/>
                <a:gd name="connsiteX5-185" fmla="*/ 302482 w 412558"/>
                <a:gd name="connsiteY5-186" fmla="*/ 318530 h 360696"/>
                <a:gd name="connsiteX6-187" fmla="*/ 280347 w 412558"/>
                <a:gd name="connsiteY6-188" fmla="*/ 256392 h 360696"/>
                <a:gd name="connsiteX7-189" fmla="*/ 245353 w 412558"/>
                <a:gd name="connsiteY7-190" fmla="*/ 108744 h 360696"/>
                <a:gd name="connsiteX8-191" fmla="*/ 104203 w 412558"/>
                <a:gd name="connsiteY8-192" fmla="*/ 113085 h 360696"/>
                <a:gd name="connsiteX9-193" fmla="*/ 101906 w 412558"/>
                <a:gd name="connsiteY9-194" fmla="*/ 263784 h 360696"/>
                <a:gd name="connsiteX10-195" fmla="*/ 86275 w 412558"/>
                <a:gd name="connsiteY10-196" fmla="*/ 348998 h 360696"/>
                <a:gd name="connsiteX11-197" fmla="*/ 86886 w 412558"/>
                <a:gd name="connsiteY11-198" fmla="*/ 360065 h 360696"/>
                <a:gd name="connsiteX0-199" fmla="*/ 125305 w 450977"/>
                <a:gd name="connsiteY0-200" fmla="*/ 353326 h 353957"/>
                <a:gd name="connsiteX1-201" fmla="*/ 2758 w 450977"/>
                <a:gd name="connsiteY1-202" fmla="*/ 240352 h 353957"/>
                <a:gd name="connsiteX2-203" fmla="*/ 66223 w 450977"/>
                <a:gd name="connsiteY2-204" fmla="*/ 30686 h 353957"/>
                <a:gd name="connsiteX3-205" fmla="*/ 349851 w 450977"/>
                <a:gd name="connsiteY3-206" fmla="*/ 18297 h 353957"/>
                <a:gd name="connsiteX4-207" fmla="*/ 450434 w 450977"/>
                <a:gd name="connsiteY4-208" fmla="*/ 195108 h 353957"/>
                <a:gd name="connsiteX5-209" fmla="*/ 388982 w 450977"/>
                <a:gd name="connsiteY5-210" fmla="*/ 335173 h 353957"/>
                <a:gd name="connsiteX6-211" fmla="*/ 340901 w 450977"/>
                <a:gd name="connsiteY6-212" fmla="*/ 311791 h 353957"/>
                <a:gd name="connsiteX7-213" fmla="*/ 318766 w 450977"/>
                <a:gd name="connsiteY7-214" fmla="*/ 249653 h 353957"/>
                <a:gd name="connsiteX8-215" fmla="*/ 283772 w 450977"/>
                <a:gd name="connsiteY8-216" fmla="*/ 102005 h 353957"/>
                <a:gd name="connsiteX9-217" fmla="*/ 142622 w 450977"/>
                <a:gd name="connsiteY9-218" fmla="*/ 106346 h 353957"/>
                <a:gd name="connsiteX10-219" fmla="*/ 140325 w 450977"/>
                <a:gd name="connsiteY10-220" fmla="*/ 257045 h 353957"/>
                <a:gd name="connsiteX11-221" fmla="*/ 124694 w 450977"/>
                <a:gd name="connsiteY11-222" fmla="*/ 342259 h 353957"/>
                <a:gd name="connsiteX12" fmla="*/ 125305 w 450977"/>
                <a:gd name="connsiteY12" fmla="*/ 353326 h 353957"/>
                <a:gd name="connsiteX0-223" fmla="*/ 120942 w 446614"/>
                <a:gd name="connsiteY0-224" fmla="*/ 352687 h 353318"/>
                <a:gd name="connsiteX1-225" fmla="*/ 3157 w 446614"/>
                <a:gd name="connsiteY1-226" fmla="*/ 227807 h 353318"/>
                <a:gd name="connsiteX2-227" fmla="*/ 61860 w 446614"/>
                <a:gd name="connsiteY2-228" fmla="*/ 30047 h 353318"/>
                <a:gd name="connsiteX3-229" fmla="*/ 345488 w 446614"/>
                <a:gd name="connsiteY3-230" fmla="*/ 17658 h 353318"/>
                <a:gd name="connsiteX4-231" fmla="*/ 446071 w 446614"/>
                <a:gd name="connsiteY4-232" fmla="*/ 194469 h 353318"/>
                <a:gd name="connsiteX5-233" fmla="*/ 384619 w 446614"/>
                <a:gd name="connsiteY5-234" fmla="*/ 334534 h 353318"/>
                <a:gd name="connsiteX6-235" fmla="*/ 336538 w 446614"/>
                <a:gd name="connsiteY6-236" fmla="*/ 311152 h 353318"/>
                <a:gd name="connsiteX7-237" fmla="*/ 314403 w 446614"/>
                <a:gd name="connsiteY7-238" fmla="*/ 249014 h 353318"/>
                <a:gd name="connsiteX8-239" fmla="*/ 279409 w 446614"/>
                <a:gd name="connsiteY8-240" fmla="*/ 101366 h 353318"/>
                <a:gd name="connsiteX9-241" fmla="*/ 138259 w 446614"/>
                <a:gd name="connsiteY9-242" fmla="*/ 105707 h 353318"/>
                <a:gd name="connsiteX10-243" fmla="*/ 135962 w 446614"/>
                <a:gd name="connsiteY10-244" fmla="*/ 256406 h 353318"/>
                <a:gd name="connsiteX11-245" fmla="*/ 120331 w 446614"/>
                <a:gd name="connsiteY11-246" fmla="*/ 341620 h 353318"/>
                <a:gd name="connsiteX12-247" fmla="*/ 120942 w 446614"/>
                <a:gd name="connsiteY12-248" fmla="*/ 352687 h 353318"/>
                <a:gd name="connsiteX0-249" fmla="*/ 120942 w 446614"/>
                <a:gd name="connsiteY0-250" fmla="*/ 352687 h 353318"/>
                <a:gd name="connsiteX1-251" fmla="*/ 3157 w 446614"/>
                <a:gd name="connsiteY1-252" fmla="*/ 227807 h 353318"/>
                <a:gd name="connsiteX2-253" fmla="*/ 61860 w 446614"/>
                <a:gd name="connsiteY2-254" fmla="*/ 30047 h 353318"/>
                <a:gd name="connsiteX3-255" fmla="*/ 345488 w 446614"/>
                <a:gd name="connsiteY3-256" fmla="*/ 17658 h 353318"/>
                <a:gd name="connsiteX4-257" fmla="*/ 446071 w 446614"/>
                <a:gd name="connsiteY4-258" fmla="*/ 194469 h 353318"/>
                <a:gd name="connsiteX5-259" fmla="*/ 384619 w 446614"/>
                <a:gd name="connsiteY5-260" fmla="*/ 334534 h 353318"/>
                <a:gd name="connsiteX6-261" fmla="*/ 336538 w 446614"/>
                <a:gd name="connsiteY6-262" fmla="*/ 311152 h 353318"/>
                <a:gd name="connsiteX7-263" fmla="*/ 314403 w 446614"/>
                <a:gd name="connsiteY7-264" fmla="*/ 249014 h 353318"/>
                <a:gd name="connsiteX8-265" fmla="*/ 279409 w 446614"/>
                <a:gd name="connsiteY8-266" fmla="*/ 101366 h 353318"/>
                <a:gd name="connsiteX9-267" fmla="*/ 138259 w 446614"/>
                <a:gd name="connsiteY9-268" fmla="*/ 105707 h 353318"/>
                <a:gd name="connsiteX10-269" fmla="*/ 135962 w 446614"/>
                <a:gd name="connsiteY10-270" fmla="*/ 256406 h 353318"/>
                <a:gd name="connsiteX11-271" fmla="*/ 120331 w 446614"/>
                <a:gd name="connsiteY11-272" fmla="*/ 341620 h 353318"/>
                <a:gd name="connsiteX12-273" fmla="*/ 120942 w 446614"/>
                <a:gd name="connsiteY12-274" fmla="*/ 352687 h 3533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37" y="connsiteY9-38"/>
                </a:cxn>
                <a:cxn ang="0">
                  <a:pos x="connsiteX10-79" y="connsiteY10-80"/>
                </a:cxn>
                <a:cxn ang="0">
                  <a:pos x="connsiteX11-125" y="connsiteY11-126"/>
                </a:cxn>
                <a:cxn ang="0">
                  <a:pos x="connsiteX12-247" y="connsiteY12-248"/>
                </a:cxn>
              </a:cxnLst>
              <a:rect l="l" t="t" r="r" b="b"/>
              <a:pathLst>
                <a:path w="446614" h="353318">
                  <a:moveTo>
                    <a:pt x="120942" y="352687"/>
                  </a:moveTo>
                  <a:cubicBezTo>
                    <a:pt x="107366" y="330543"/>
                    <a:pt x="17766" y="269674"/>
                    <a:pt x="3157" y="227807"/>
                  </a:cubicBezTo>
                  <a:cubicBezTo>
                    <a:pt x="-6690" y="174034"/>
                    <a:pt x="4805" y="65072"/>
                    <a:pt x="61860" y="30047"/>
                  </a:cubicBezTo>
                  <a:cubicBezTo>
                    <a:pt x="118915" y="-4978"/>
                    <a:pt x="281453" y="-9746"/>
                    <a:pt x="345488" y="17658"/>
                  </a:cubicBezTo>
                  <a:cubicBezTo>
                    <a:pt x="409523" y="45062"/>
                    <a:pt x="449074" y="144037"/>
                    <a:pt x="446071" y="194469"/>
                  </a:cubicBezTo>
                  <a:cubicBezTo>
                    <a:pt x="452593" y="247282"/>
                    <a:pt x="398509" y="310324"/>
                    <a:pt x="384619" y="334534"/>
                  </a:cubicBezTo>
                  <a:cubicBezTo>
                    <a:pt x="390270" y="384243"/>
                    <a:pt x="351812" y="320643"/>
                    <a:pt x="336538" y="311152"/>
                  </a:cubicBezTo>
                  <a:cubicBezTo>
                    <a:pt x="321264" y="301661"/>
                    <a:pt x="331068" y="284772"/>
                    <a:pt x="314403" y="249014"/>
                  </a:cubicBezTo>
                  <a:cubicBezTo>
                    <a:pt x="389373" y="205557"/>
                    <a:pt x="308766" y="125251"/>
                    <a:pt x="279409" y="101366"/>
                  </a:cubicBezTo>
                  <a:cubicBezTo>
                    <a:pt x="250052" y="77481"/>
                    <a:pt x="181108" y="90123"/>
                    <a:pt x="138259" y="105707"/>
                  </a:cubicBezTo>
                  <a:cubicBezTo>
                    <a:pt x="47749" y="138625"/>
                    <a:pt x="51101" y="218453"/>
                    <a:pt x="135962" y="256406"/>
                  </a:cubicBezTo>
                  <a:cubicBezTo>
                    <a:pt x="120900" y="267369"/>
                    <a:pt x="135393" y="330657"/>
                    <a:pt x="120331" y="341620"/>
                  </a:cubicBezTo>
                  <a:cubicBezTo>
                    <a:pt x="107367" y="353226"/>
                    <a:pt x="133906" y="341081"/>
                    <a:pt x="120942" y="352687"/>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grpSp>
      <p:sp>
        <p:nvSpPr>
          <p:cNvPr id="65" name="矩形: 一个圆顶角，剪去另一个顶角 64"/>
          <p:cNvSpPr/>
          <p:nvPr userDrawn="1"/>
        </p:nvSpPr>
        <p:spPr>
          <a:xfrm rot="16200000" flipV="1">
            <a:off x="11200467" y="1768497"/>
            <a:ext cx="900000" cy="432000"/>
          </a:xfrm>
          <a:prstGeom prst="snipRoundRect">
            <a:avLst/>
          </a:prstGeom>
          <a:solidFill>
            <a:srgbClr val="DA69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b="1">
              <a:latin typeface="思源黑体 Heavy" panose="020B0A00000000000000" pitchFamily="34" charset="-122"/>
              <a:ea typeface="思源黑体 Heavy" panose="020B0A00000000000000" pitchFamily="34" charset="-122"/>
            </a:endParaRPr>
          </a:p>
        </p:txBody>
      </p:sp>
      <p:sp>
        <p:nvSpPr>
          <p:cNvPr id="66" name="矩形: 一个圆顶角，剪去另一个顶角 65"/>
          <p:cNvSpPr/>
          <p:nvPr userDrawn="1"/>
        </p:nvSpPr>
        <p:spPr>
          <a:xfrm rot="16200000" flipV="1">
            <a:off x="11164467" y="2756344"/>
            <a:ext cx="900000" cy="360000"/>
          </a:xfrm>
          <a:prstGeom prst="snipRound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b="1">
              <a:latin typeface="思源黑体 Heavy" panose="020B0A00000000000000" pitchFamily="34" charset="-122"/>
              <a:ea typeface="思源黑体 Heavy" panose="020B0A00000000000000" pitchFamily="34" charset="-122"/>
            </a:endParaRPr>
          </a:p>
        </p:txBody>
      </p:sp>
      <p:sp>
        <p:nvSpPr>
          <p:cNvPr id="67" name="矩形: 一个圆顶角，剪去另一个顶角 66"/>
          <p:cNvSpPr/>
          <p:nvPr userDrawn="1"/>
        </p:nvSpPr>
        <p:spPr>
          <a:xfrm rot="16200000" flipV="1">
            <a:off x="11164467" y="3708191"/>
            <a:ext cx="900000" cy="360000"/>
          </a:xfrm>
          <a:prstGeom prst="snip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latin typeface="思源黑体 Heavy" panose="020B0A00000000000000" pitchFamily="34" charset="-122"/>
              <a:ea typeface="思源黑体 Heavy" panose="020B0A00000000000000" pitchFamily="34" charset="-122"/>
            </a:endParaRPr>
          </a:p>
        </p:txBody>
      </p:sp>
      <p:sp>
        <p:nvSpPr>
          <p:cNvPr id="68" name="矩形: 一个圆顶角，剪去另一个顶角 67"/>
          <p:cNvSpPr/>
          <p:nvPr userDrawn="1"/>
        </p:nvSpPr>
        <p:spPr>
          <a:xfrm rot="16200000" flipV="1">
            <a:off x="11164467" y="4660038"/>
            <a:ext cx="900000" cy="360000"/>
          </a:xfrm>
          <a:prstGeom prst="snipRoundRect">
            <a:avLst/>
          </a:prstGeom>
          <a:solidFill>
            <a:srgbClr val="DA69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latin typeface="思源黑体 Heavy" panose="020B0A00000000000000" pitchFamily="34" charset="-122"/>
              <a:ea typeface="思源黑体 Heavy" panose="020B0A00000000000000" pitchFamily="34" charset="-122"/>
            </a:endParaRPr>
          </a:p>
        </p:txBody>
      </p:sp>
      <p:sp>
        <p:nvSpPr>
          <p:cNvPr id="69" name="矩形: 一个圆顶角，剪去另一个顶角 68"/>
          <p:cNvSpPr/>
          <p:nvPr userDrawn="1"/>
        </p:nvSpPr>
        <p:spPr>
          <a:xfrm rot="16200000" flipV="1">
            <a:off x="11164467" y="5611885"/>
            <a:ext cx="900000" cy="360000"/>
          </a:xfrm>
          <a:prstGeom prst="snipRound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latin typeface="思源黑体 Heavy" panose="020B0A00000000000000" pitchFamily="34" charset="-122"/>
              <a:ea typeface="思源黑体 Heavy" panose="020B0A00000000000000" pitchFamily="34" charset="-122"/>
            </a:endParaRPr>
          </a:p>
        </p:txBody>
      </p:sp>
      <p:sp>
        <p:nvSpPr>
          <p:cNvPr id="35" name="矩形: 一个圆顶角，剪去另一个顶角 34"/>
          <p:cNvSpPr/>
          <p:nvPr userDrawn="1"/>
        </p:nvSpPr>
        <p:spPr>
          <a:xfrm rot="5400000" flipV="1">
            <a:off x="72196" y="875696"/>
            <a:ext cx="900000" cy="360000"/>
          </a:xfrm>
          <a:prstGeom prst="snip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b="1">
              <a:latin typeface="思源黑体 Heavy" panose="020B0A00000000000000" pitchFamily="34" charset="-122"/>
              <a:ea typeface="思源黑体 Heavy" panose="020B0A00000000000000" pitchFamily="34" charset="-122"/>
            </a:endParaRPr>
          </a:p>
        </p:txBody>
      </p:sp>
    </p:spTree>
    <p:extLst>
      <p:ext uri="{BB962C8B-B14F-4D97-AF65-F5344CB8AC3E}">
        <p14:creationId xmlns:p14="http://schemas.microsoft.com/office/powerpoint/2010/main" val="4066433732"/>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467A32-FC4B-4C7C-A276-139103C6B095}" type="datetimeFigureOut">
              <a:rPr lang="en-US" smtClean="0"/>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648344-CA65-4764-9018-5267A3C0F046}" type="slidenum">
              <a:rPr lang="en-US" smtClean="0"/>
              <a:t>‹#›</a:t>
            </a:fld>
            <a:endParaRPr lang="en-US"/>
          </a:p>
        </p:txBody>
      </p:sp>
    </p:spTree>
    <p:extLst>
      <p:ext uri="{BB962C8B-B14F-4D97-AF65-F5344CB8AC3E}">
        <p14:creationId xmlns:p14="http://schemas.microsoft.com/office/powerpoint/2010/main" val="1908495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467A32-FC4B-4C7C-A276-139103C6B095}" type="datetimeFigureOut">
              <a:rPr lang="en-US" smtClean="0"/>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648344-CA65-4764-9018-5267A3C0F046}" type="slidenum">
              <a:rPr lang="en-US" smtClean="0"/>
              <a:t>‹#›</a:t>
            </a:fld>
            <a:endParaRPr lang="en-US"/>
          </a:p>
        </p:txBody>
      </p:sp>
    </p:spTree>
    <p:extLst>
      <p:ext uri="{BB962C8B-B14F-4D97-AF65-F5344CB8AC3E}">
        <p14:creationId xmlns:p14="http://schemas.microsoft.com/office/powerpoint/2010/main" val="322465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467A32-FC4B-4C7C-A276-139103C6B095}" type="datetimeFigureOut">
              <a:rPr lang="en-US" smtClean="0"/>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648344-CA65-4764-9018-5267A3C0F046}" type="slidenum">
              <a:rPr lang="en-US" smtClean="0"/>
              <a:t>‹#›</a:t>
            </a:fld>
            <a:endParaRPr lang="en-US"/>
          </a:p>
        </p:txBody>
      </p:sp>
    </p:spTree>
    <p:extLst>
      <p:ext uri="{BB962C8B-B14F-4D97-AF65-F5344CB8AC3E}">
        <p14:creationId xmlns:p14="http://schemas.microsoft.com/office/powerpoint/2010/main" val="444636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6.xml"/><Relationship Id="rId18" Type="http://schemas.openxmlformats.org/officeDocument/2006/relationships/slideLayout" Target="../slideLayouts/slideLayout31.xml"/><Relationship Id="rId26" Type="http://schemas.openxmlformats.org/officeDocument/2006/relationships/slideLayout" Target="../slideLayouts/slideLayout39.xml"/><Relationship Id="rId39" Type="http://schemas.openxmlformats.org/officeDocument/2006/relationships/slideLayout" Target="../slideLayouts/slideLayout52.xml"/><Relationship Id="rId21" Type="http://schemas.openxmlformats.org/officeDocument/2006/relationships/slideLayout" Target="../slideLayouts/slideLayout34.xml"/><Relationship Id="rId34" Type="http://schemas.openxmlformats.org/officeDocument/2006/relationships/slideLayout" Target="../slideLayouts/slideLayout47.xml"/><Relationship Id="rId42" Type="http://schemas.openxmlformats.org/officeDocument/2006/relationships/slideLayout" Target="../slideLayouts/slideLayout55.xml"/><Relationship Id="rId47" Type="http://schemas.openxmlformats.org/officeDocument/2006/relationships/slideLayout" Target="../slideLayouts/slideLayout60.xml"/><Relationship Id="rId50" Type="http://schemas.openxmlformats.org/officeDocument/2006/relationships/slideLayout" Target="../slideLayouts/slideLayout63.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6" Type="http://schemas.openxmlformats.org/officeDocument/2006/relationships/slideLayout" Target="../slideLayouts/slideLayout29.xml"/><Relationship Id="rId29" Type="http://schemas.openxmlformats.org/officeDocument/2006/relationships/slideLayout" Target="../slideLayouts/slideLayout42.xml"/><Relationship Id="rId11" Type="http://schemas.openxmlformats.org/officeDocument/2006/relationships/slideLayout" Target="../slideLayouts/slideLayout24.xml"/><Relationship Id="rId24" Type="http://schemas.openxmlformats.org/officeDocument/2006/relationships/slideLayout" Target="../slideLayouts/slideLayout37.xml"/><Relationship Id="rId32" Type="http://schemas.openxmlformats.org/officeDocument/2006/relationships/slideLayout" Target="../slideLayouts/slideLayout45.xml"/><Relationship Id="rId37" Type="http://schemas.openxmlformats.org/officeDocument/2006/relationships/slideLayout" Target="../slideLayouts/slideLayout50.xml"/><Relationship Id="rId40" Type="http://schemas.openxmlformats.org/officeDocument/2006/relationships/slideLayout" Target="../slideLayouts/slideLayout53.xml"/><Relationship Id="rId45" Type="http://schemas.openxmlformats.org/officeDocument/2006/relationships/slideLayout" Target="../slideLayouts/slideLayout58.xml"/><Relationship Id="rId53" Type="http://schemas.openxmlformats.org/officeDocument/2006/relationships/theme" Target="../theme/theme2.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19" Type="http://schemas.openxmlformats.org/officeDocument/2006/relationships/slideLayout" Target="../slideLayouts/slideLayout32.xml"/><Relationship Id="rId31" Type="http://schemas.openxmlformats.org/officeDocument/2006/relationships/slideLayout" Target="../slideLayouts/slideLayout44.xml"/><Relationship Id="rId44" Type="http://schemas.openxmlformats.org/officeDocument/2006/relationships/slideLayout" Target="../slideLayouts/slideLayout57.xml"/><Relationship Id="rId52" Type="http://schemas.openxmlformats.org/officeDocument/2006/relationships/slideLayout" Target="../slideLayouts/slideLayout65.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 Id="rId22" Type="http://schemas.openxmlformats.org/officeDocument/2006/relationships/slideLayout" Target="../slideLayouts/slideLayout35.xml"/><Relationship Id="rId27" Type="http://schemas.openxmlformats.org/officeDocument/2006/relationships/slideLayout" Target="../slideLayouts/slideLayout40.xml"/><Relationship Id="rId30" Type="http://schemas.openxmlformats.org/officeDocument/2006/relationships/slideLayout" Target="../slideLayouts/slideLayout43.xml"/><Relationship Id="rId35" Type="http://schemas.openxmlformats.org/officeDocument/2006/relationships/slideLayout" Target="../slideLayouts/slideLayout48.xml"/><Relationship Id="rId43" Type="http://schemas.openxmlformats.org/officeDocument/2006/relationships/slideLayout" Target="../slideLayouts/slideLayout56.xml"/><Relationship Id="rId48" Type="http://schemas.openxmlformats.org/officeDocument/2006/relationships/slideLayout" Target="../slideLayouts/slideLayout61.xml"/><Relationship Id="rId8" Type="http://schemas.openxmlformats.org/officeDocument/2006/relationships/slideLayout" Target="../slideLayouts/slideLayout21.xml"/><Relationship Id="rId51" Type="http://schemas.openxmlformats.org/officeDocument/2006/relationships/slideLayout" Target="../slideLayouts/slideLayout64.xml"/><Relationship Id="rId3" Type="http://schemas.openxmlformats.org/officeDocument/2006/relationships/slideLayout" Target="../slideLayouts/slideLayout16.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5" Type="http://schemas.openxmlformats.org/officeDocument/2006/relationships/slideLayout" Target="../slideLayouts/slideLayout38.xml"/><Relationship Id="rId33" Type="http://schemas.openxmlformats.org/officeDocument/2006/relationships/slideLayout" Target="../slideLayouts/slideLayout46.xml"/><Relationship Id="rId38" Type="http://schemas.openxmlformats.org/officeDocument/2006/relationships/slideLayout" Target="../slideLayouts/slideLayout51.xml"/><Relationship Id="rId46" Type="http://schemas.openxmlformats.org/officeDocument/2006/relationships/slideLayout" Target="../slideLayouts/slideLayout59.xml"/><Relationship Id="rId20" Type="http://schemas.openxmlformats.org/officeDocument/2006/relationships/slideLayout" Target="../slideLayouts/slideLayout33.xml"/><Relationship Id="rId41" Type="http://schemas.openxmlformats.org/officeDocument/2006/relationships/slideLayout" Target="../slideLayouts/slideLayout54.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5" Type="http://schemas.openxmlformats.org/officeDocument/2006/relationships/slideLayout" Target="../slideLayouts/slideLayout28.xml"/><Relationship Id="rId23" Type="http://schemas.openxmlformats.org/officeDocument/2006/relationships/slideLayout" Target="../slideLayouts/slideLayout36.xml"/><Relationship Id="rId28" Type="http://schemas.openxmlformats.org/officeDocument/2006/relationships/slideLayout" Target="../slideLayouts/slideLayout41.xml"/><Relationship Id="rId36" Type="http://schemas.openxmlformats.org/officeDocument/2006/relationships/slideLayout" Target="../slideLayouts/slideLayout49.xml"/><Relationship Id="rId49" Type="http://schemas.openxmlformats.org/officeDocument/2006/relationships/slideLayout" Target="../slideLayouts/slideLayout6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67A32-FC4B-4C7C-A276-139103C6B095}" type="datetimeFigureOut">
              <a:rPr lang="en-US" smtClean="0"/>
              <a:t>3/12/2025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648344-CA65-4764-9018-5267A3C0F046}" type="slidenum">
              <a:rPr lang="en-US" smtClean="0"/>
              <a:t>‹#›</a:t>
            </a:fld>
            <a:endParaRPr lang="en-US"/>
          </a:p>
        </p:txBody>
      </p:sp>
    </p:spTree>
    <p:extLst>
      <p:ext uri="{BB962C8B-B14F-4D97-AF65-F5344CB8AC3E}">
        <p14:creationId xmlns:p14="http://schemas.microsoft.com/office/powerpoint/2010/main" val="834488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727" r:id="rId8"/>
    <p:sldLayoutId id="2147483726" r:id="rId9"/>
    <p:sldLayoutId id="2147483656" r:id="rId10"/>
    <p:sldLayoutId id="2147483657" r:id="rId11"/>
    <p:sldLayoutId id="2147483658" r:id="rId12"/>
    <p:sldLayoutId id="214748365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0588B2-2E08-47DC-9C15-2920B4EF6080}" type="datetimeFigureOut">
              <a:rPr lang="en-US" smtClean="0"/>
              <a:pPr/>
              <a:t>3/12/2025</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88FA3D-7F3B-4A2E-B068-DE69389D5A0A}" type="slidenum">
              <a:rPr lang="en-US" smtClean="0"/>
              <a:pPr/>
              <a:t>‹#›</a:t>
            </a:fld>
            <a:endParaRPr lang="en-US"/>
          </a:p>
        </p:txBody>
      </p:sp>
    </p:spTree>
    <p:extLst>
      <p:ext uri="{BB962C8B-B14F-4D97-AF65-F5344CB8AC3E}">
        <p14:creationId xmlns:p14="http://schemas.microsoft.com/office/powerpoint/2010/main" val="296635023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3" r:id="rId22"/>
    <p:sldLayoutId id="2147483684" r:id="rId23"/>
    <p:sldLayoutId id="2147483685" r:id="rId24"/>
    <p:sldLayoutId id="2147483686" r:id="rId25"/>
    <p:sldLayoutId id="2147483687" r:id="rId26"/>
    <p:sldLayoutId id="2147483688" r:id="rId27"/>
    <p:sldLayoutId id="2147483689" r:id="rId28"/>
    <p:sldLayoutId id="2147483690" r:id="rId29"/>
    <p:sldLayoutId id="2147483725"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2" r:id="rId42"/>
    <p:sldLayoutId id="2147483703" r:id="rId43"/>
    <p:sldLayoutId id="2147483704" r:id="rId44"/>
    <p:sldLayoutId id="2147483705" r:id="rId45"/>
    <p:sldLayoutId id="2147483706" r:id="rId46"/>
    <p:sldLayoutId id="2147483707" r:id="rId47"/>
    <p:sldLayoutId id="2147483708" r:id="rId48"/>
    <p:sldLayoutId id="2147483709" r:id="rId49"/>
    <p:sldLayoutId id="2147483710" r:id="rId50"/>
    <p:sldLayoutId id="2147483711" r:id="rId51"/>
    <p:sldLayoutId id="2147483712" r:id="rId5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2.xml"/><Relationship Id="rId1" Type="http://schemas.openxmlformats.org/officeDocument/2006/relationships/tags" Target="../tags/tag2.xml"/><Relationship Id="rId5" Type="http://schemas.openxmlformats.org/officeDocument/2006/relationships/image" Target="../media/image7.png"/><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AutoShape 6" descr="Phim hoạt hình chồng sách miễn phí | Công cụ đồ họa PSD Tải xuống miễn phí  - Pikbest"/>
          <p:cNvSpPr>
            <a:spLocks noChangeAspect="1" noChangeArrowheads="1"/>
          </p:cNvSpPr>
          <p:nvPr/>
        </p:nvSpPr>
        <p:spPr bwMode="auto">
          <a:xfrm>
            <a:off x="207433" y="-192617"/>
            <a:ext cx="406400" cy="406401"/>
          </a:xfrm>
          <a:prstGeom prst="rect">
            <a:avLst/>
          </a:prstGeom>
          <a:noFill/>
        </p:spPr>
        <p:txBody>
          <a:bodyPr vert="horz" wrap="square" lIns="121920" tIns="60960" rIns="121920" bIns="60960" numCol="1" anchor="t" anchorCtr="0" compatLnSpc="1">
            <a:prstTxWarp prst="textNoShape">
              <a:avLst/>
            </a:prstTxWarp>
          </a:bodyPr>
          <a:lstStyle/>
          <a:p>
            <a:endParaRPr lang="en-US" sz="2400"/>
          </a:p>
        </p:txBody>
      </p:sp>
      <p:sp>
        <p:nvSpPr>
          <p:cNvPr id="1032" name="AutoShape 8" descr="Phim hoạt hình chồng sách miễn phí | Công cụ đồ họa PSD Tải xuống miễn phí  - Pikbest"/>
          <p:cNvSpPr>
            <a:spLocks noChangeAspect="1" noChangeArrowheads="1"/>
          </p:cNvSpPr>
          <p:nvPr/>
        </p:nvSpPr>
        <p:spPr bwMode="auto">
          <a:xfrm>
            <a:off x="207433" y="-192617"/>
            <a:ext cx="406400" cy="406401"/>
          </a:xfrm>
          <a:prstGeom prst="rect">
            <a:avLst/>
          </a:prstGeom>
          <a:noFill/>
        </p:spPr>
        <p:txBody>
          <a:bodyPr vert="horz" wrap="square" lIns="121920" tIns="60960" rIns="121920" bIns="60960" numCol="1" anchor="t" anchorCtr="0" compatLnSpc="1">
            <a:prstTxWarp prst="textNoShape">
              <a:avLst/>
            </a:prstTxWarp>
          </a:bodyPr>
          <a:lstStyle/>
          <a:p>
            <a:endParaRPr lang="en-US" sz="2400"/>
          </a:p>
        </p:txBody>
      </p:sp>
      <p:sp>
        <p:nvSpPr>
          <p:cNvPr id="1034" name="AutoShape 10" descr="Phim hoạt hình chồng sách miễn phí | Công cụ đồ họa PSD Tải xuống miễn phí  - Pikbest"/>
          <p:cNvSpPr>
            <a:spLocks noChangeAspect="1" noChangeArrowheads="1"/>
          </p:cNvSpPr>
          <p:nvPr/>
        </p:nvSpPr>
        <p:spPr bwMode="auto">
          <a:xfrm>
            <a:off x="207433" y="-192617"/>
            <a:ext cx="406400" cy="406401"/>
          </a:xfrm>
          <a:prstGeom prst="rect">
            <a:avLst/>
          </a:prstGeom>
          <a:noFill/>
        </p:spPr>
        <p:txBody>
          <a:bodyPr vert="horz" wrap="square" lIns="121920" tIns="60960" rIns="121920" bIns="60960" numCol="1" anchor="t" anchorCtr="0" compatLnSpc="1">
            <a:prstTxWarp prst="textNoShape">
              <a:avLst/>
            </a:prstTxWarp>
          </a:bodyPr>
          <a:lstStyle/>
          <a:p>
            <a:endParaRPr lang="en-US" sz="2400"/>
          </a:p>
        </p:txBody>
      </p:sp>
      <p:sp>
        <p:nvSpPr>
          <p:cNvPr id="1036" name="AutoShape 12" descr="Phim hoạt hình chồng sách miễn phí | Công cụ đồ họa PSD Tải xuống miễn phí  - Pikbest"/>
          <p:cNvSpPr>
            <a:spLocks noChangeAspect="1" noChangeArrowheads="1"/>
          </p:cNvSpPr>
          <p:nvPr/>
        </p:nvSpPr>
        <p:spPr bwMode="auto">
          <a:xfrm>
            <a:off x="207433" y="-192617"/>
            <a:ext cx="406400" cy="406401"/>
          </a:xfrm>
          <a:prstGeom prst="rect">
            <a:avLst/>
          </a:prstGeom>
          <a:noFill/>
        </p:spPr>
        <p:txBody>
          <a:bodyPr vert="horz" wrap="square" lIns="121920" tIns="60960" rIns="121920" bIns="60960" numCol="1" anchor="t" anchorCtr="0" compatLnSpc="1">
            <a:prstTxWarp prst="textNoShape">
              <a:avLst/>
            </a:prstTxWarp>
          </a:bodyPr>
          <a:lstStyle/>
          <a:p>
            <a:endParaRPr lang="en-US" sz="2400"/>
          </a:p>
        </p:txBody>
      </p:sp>
      <p:sp>
        <p:nvSpPr>
          <p:cNvPr id="1038" name="AutoShape 14" descr="Phim hoạt hình chồng sách miễn phí | Công cụ đồ họa PSD Tải xuống miễn phí  - Pikbest"/>
          <p:cNvSpPr>
            <a:spLocks noChangeAspect="1" noChangeArrowheads="1"/>
          </p:cNvSpPr>
          <p:nvPr/>
        </p:nvSpPr>
        <p:spPr bwMode="auto">
          <a:xfrm>
            <a:off x="207433" y="-192617"/>
            <a:ext cx="406400" cy="406401"/>
          </a:xfrm>
          <a:prstGeom prst="rect">
            <a:avLst/>
          </a:prstGeom>
          <a:noFill/>
        </p:spPr>
        <p:txBody>
          <a:bodyPr vert="horz" wrap="square" lIns="121920" tIns="60960" rIns="121920" bIns="60960" numCol="1" anchor="t" anchorCtr="0" compatLnSpc="1">
            <a:prstTxWarp prst="textNoShape">
              <a:avLst/>
            </a:prstTxWarp>
          </a:bodyPr>
          <a:lstStyle/>
          <a:p>
            <a:endParaRPr lang="en-US" sz="2400"/>
          </a:p>
        </p:txBody>
      </p:sp>
      <p:sp>
        <p:nvSpPr>
          <p:cNvPr id="1040" name="AutoShape 16" descr="Phim hoạt hình chồng sách miễn phí | Công cụ đồ họa PSD Tải xuống miễn phí  - Pikbest"/>
          <p:cNvSpPr>
            <a:spLocks noChangeAspect="1" noChangeArrowheads="1"/>
          </p:cNvSpPr>
          <p:nvPr/>
        </p:nvSpPr>
        <p:spPr bwMode="auto">
          <a:xfrm>
            <a:off x="207433" y="-192617"/>
            <a:ext cx="406400" cy="406401"/>
          </a:xfrm>
          <a:prstGeom prst="rect">
            <a:avLst/>
          </a:prstGeom>
          <a:noFill/>
        </p:spPr>
        <p:txBody>
          <a:bodyPr vert="horz" wrap="square" lIns="121920" tIns="60960" rIns="121920" bIns="60960" numCol="1" anchor="t" anchorCtr="0" compatLnSpc="1">
            <a:prstTxWarp prst="textNoShape">
              <a:avLst/>
            </a:prstTxWarp>
          </a:bodyPr>
          <a:lstStyle/>
          <a:p>
            <a:endParaRPr lang="en-US" sz="2400"/>
          </a:p>
        </p:txBody>
      </p:sp>
      <p:sp>
        <p:nvSpPr>
          <p:cNvPr id="1042" name="AutoShape 18" descr="Phim hoạt hình chồng sách miễn phí | Công cụ đồ họa PSD Tải xuống miễn phí  - Pikbest"/>
          <p:cNvSpPr>
            <a:spLocks noChangeAspect="1" noChangeArrowheads="1"/>
          </p:cNvSpPr>
          <p:nvPr/>
        </p:nvSpPr>
        <p:spPr bwMode="auto">
          <a:xfrm>
            <a:off x="207433" y="-192617"/>
            <a:ext cx="406400" cy="406401"/>
          </a:xfrm>
          <a:prstGeom prst="rect">
            <a:avLst/>
          </a:prstGeom>
          <a:noFill/>
        </p:spPr>
        <p:txBody>
          <a:bodyPr vert="horz" wrap="square" lIns="121920" tIns="60960" rIns="121920" bIns="60960" numCol="1" anchor="t" anchorCtr="0" compatLnSpc="1">
            <a:prstTxWarp prst="textNoShape">
              <a:avLst/>
            </a:prstTxWarp>
          </a:bodyPr>
          <a:lstStyle/>
          <a:p>
            <a:endParaRPr lang="en-US" sz="2400"/>
          </a:p>
        </p:txBody>
      </p:sp>
      <p:sp>
        <p:nvSpPr>
          <p:cNvPr id="1044" name="AutoShape 20" descr="Phim hoạt hình chồng sách miễn phí | Công cụ đồ họa PSD Tải xuống miễn phí  - Pikbest"/>
          <p:cNvSpPr>
            <a:spLocks noChangeAspect="1" noChangeArrowheads="1"/>
          </p:cNvSpPr>
          <p:nvPr/>
        </p:nvSpPr>
        <p:spPr bwMode="auto">
          <a:xfrm>
            <a:off x="207433" y="-192617"/>
            <a:ext cx="406400" cy="406401"/>
          </a:xfrm>
          <a:prstGeom prst="rect">
            <a:avLst/>
          </a:prstGeom>
          <a:noFill/>
        </p:spPr>
        <p:txBody>
          <a:bodyPr vert="horz" wrap="square" lIns="121920" tIns="60960" rIns="121920" bIns="60960" numCol="1" anchor="t" anchorCtr="0" compatLnSpc="1">
            <a:prstTxWarp prst="textNoShape">
              <a:avLst/>
            </a:prstTxWarp>
          </a:bodyPr>
          <a:lstStyle/>
          <a:p>
            <a:endParaRPr lang="en-US" sz="2400"/>
          </a:p>
        </p:txBody>
      </p:sp>
      <p:sp>
        <p:nvSpPr>
          <p:cNvPr id="1046" name="AutoShape 22" descr="Phim hoạt hình chồng sách miễn phí | Công cụ đồ họa PSD Tải xuống miễn phí  - Pikbest"/>
          <p:cNvSpPr>
            <a:spLocks noChangeAspect="1" noChangeArrowheads="1"/>
          </p:cNvSpPr>
          <p:nvPr/>
        </p:nvSpPr>
        <p:spPr bwMode="auto">
          <a:xfrm>
            <a:off x="207433" y="-192617"/>
            <a:ext cx="406400" cy="406401"/>
          </a:xfrm>
          <a:prstGeom prst="rect">
            <a:avLst/>
          </a:prstGeom>
          <a:noFill/>
        </p:spPr>
        <p:txBody>
          <a:bodyPr vert="horz" wrap="square" lIns="121920" tIns="60960" rIns="121920" bIns="60960" numCol="1" anchor="t" anchorCtr="0" compatLnSpc="1">
            <a:prstTxWarp prst="textNoShape">
              <a:avLst/>
            </a:prstTxWarp>
          </a:bodyPr>
          <a:lstStyle/>
          <a:p>
            <a:endParaRPr lang="en-US" sz="2400"/>
          </a:p>
        </p:txBody>
      </p:sp>
      <p:sp>
        <p:nvSpPr>
          <p:cNvPr id="1048" name="AutoShape 24" descr="Phim hoạt hình chồng sách miễn phí | Công cụ đồ họa PSD Tải xuống miễn phí  - Pikbest"/>
          <p:cNvSpPr>
            <a:spLocks noChangeAspect="1" noChangeArrowheads="1"/>
          </p:cNvSpPr>
          <p:nvPr/>
        </p:nvSpPr>
        <p:spPr bwMode="auto">
          <a:xfrm>
            <a:off x="207433" y="-192617"/>
            <a:ext cx="406400" cy="406401"/>
          </a:xfrm>
          <a:prstGeom prst="rect">
            <a:avLst/>
          </a:prstGeom>
          <a:noFill/>
        </p:spPr>
        <p:txBody>
          <a:bodyPr vert="horz" wrap="square" lIns="121920" tIns="60960" rIns="121920" bIns="60960" numCol="1" anchor="t" anchorCtr="0" compatLnSpc="1">
            <a:prstTxWarp prst="textNoShape">
              <a:avLst/>
            </a:prstTxWarp>
          </a:bodyPr>
          <a:lstStyle/>
          <a:p>
            <a:endParaRPr lang="en-US" sz="2400"/>
          </a:p>
        </p:txBody>
      </p:sp>
      <p:sp>
        <p:nvSpPr>
          <p:cNvPr id="1050" name="AutoShape 26" descr="Phim hoạt hình chồng sách miễn phí | Công cụ đồ họa PSD Tải xuống miễn phí  - Pikbest"/>
          <p:cNvSpPr>
            <a:spLocks noChangeAspect="1" noChangeArrowheads="1"/>
          </p:cNvSpPr>
          <p:nvPr/>
        </p:nvSpPr>
        <p:spPr bwMode="auto">
          <a:xfrm>
            <a:off x="207433" y="-192617"/>
            <a:ext cx="406400" cy="406401"/>
          </a:xfrm>
          <a:prstGeom prst="rect">
            <a:avLst/>
          </a:prstGeom>
          <a:noFill/>
        </p:spPr>
        <p:txBody>
          <a:bodyPr vert="horz" wrap="square" lIns="121920" tIns="60960" rIns="121920" bIns="60960" numCol="1" anchor="t" anchorCtr="0" compatLnSpc="1">
            <a:prstTxWarp prst="textNoShape">
              <a:avLst/>
            </a:prstTxWarp>
          </a:bodyPr>
          <a:lstStyle/>
          <a:p>
            <a:endParaRPr lang="en-US" sz="2400"/>
          </a:p>
        </p:txBody>
      </p:sp>
      <p:sp>
        <p:nvSpPr>
          <p:cNvPr id="1052" name="AutoShape 28" descr="Phim hoạt hình chồng sách miễn phí | Công cụ đồ họa PSD Tải xuống miễn phí  - Pikbest"/>
          <p:cNvSpPr>
            <a:spLocks noChangeAspect="1" noChangeArrowheads="1"/>
          </p:cNvSpPr>
          <p:nvPr/>
        </p:nvSpPr>
        <p:spPr bwMode="auto">
          <a:xfrm>
            <a:off x="207433" y="-192617"/>
            <a:ext cx="406400" cy="406401"/>
          </a:xfrm>
          <a:prstGeom prst="rect">
            <a:avLst/>
          </a:prstGeom>
          <a:noFill/>
        </p:spPr>
        <p:txBody>
          <a:bodyPr vert="horz" wrap="square" lIns="121920" tIns="60960" rIns="121920" bIns="60960" numCol="1" anchor="t" anchorCtr="0" compatLnSpc="1">
            <a:prstTxWarp prst="textNoShape">
              <a:avLst/>
            </a:prstTxWarp>
          </a:bodyPr>
          <a:lstStyle/>
          <a:p>
            <a:endParaRPr lang="en-US" sz="2400"/>
          </a:p>
        </p:txBody>
      </p:sp>
      <p:sp>
        <p:nvSpPr>
          <p:cNvPr id="1054" name="AutoShape 30" descr="Phim hoạt hình chồng sách miễn phí | Công cụ đồ họa PSD Tải xuống miễn phí  - Pikbest"/>
          <p:cNvSpPr>
            <a:spLocks noChangeAspect="1" noChangeArrowheads="1"/>
          </p:cNvSpPr>
          <p:nvPr/>
        </p:nvSpPr>
        <p:spPr bwMode="auto">
          <a:xfrm>
            <a:off x="207433" y="-192617"/>
            <a:ext cx="406400" cy="406401"/>
          </a:xfrm>
          <a:prstGeom prst="rect">
            <a:avLst/>
          </a:prstGeom>
          <a:noFill/>
        </p:spPr>
        <p:txBody>
          <a:bodyPr vert="horz" wrap="square" lIns="121920" tIns="60960" rIns="121920" bIns="60960" numCol="1" anchor="t" anchorCtr="0" compatLnSpc="1">
            <a:prstTxWarp prst="textNoShape">
              <a:avLst/>
            </a:prstTxWarp>
          </a:bodyPr>
          <a:lstStyle/>
          <a:p>
            <a:endParaRPr lang="en-US" sz="2400"/>
          </a:p>
        </p:txBody>
      </p:sp>
      <p:pic>
        <p:nvPicPr>
          <p:cNvPr id="32770" name="Picture 2" descr="Ảnh động Powerpoint CTU"/>
          <p:cNvPicPr>
            <a:picLocks noChangeAspect="1" noChangeArrowheads="1" noCrop="1"/>
          </p:cNvPicPr>
          <p:nvPr/>
        </p:nvPicPr>
        <p:blipFill>
          <a:blip r:embed="rId3" cstate="print"/>
          <a:srcRect/>
          <a:stretch>
            <a:fillRect/>
          </a:stretch>
        </p:blipFill>
        <p:spPr bwMode="auto">
          <a:xfrm>
            <a:off x="406401" y="1"/>
            <a:ext cx="1403535" cy="1413932"/>
          </a:xfrm>
          <a:prstGeom prst="rect">
            <a:avLst/>
          </a:prstGeom>
          <a:noFill/>
        </p:spPr>
      </p:pic>
      <p:sp>
        <p:nvSpPr>
          <p:cNvPr id="23" name="TextBox 22"/>
          <p:cNvSpPr txBox="1"/>
          <p:nvPr/>
        </p:nvSpPr>
        <p:spPr>
          <a:xfrm>
            <a:off x="4486508" y="321387"/>
            <a:ext cx="4927600" cy="748988"/>
          </a:xfrm>
          <a:prstGeom prst="rect">
            <a:avLst/>
          </a:prstGeom>
          <a:noFill/>
        </p:spPr>
        <p:txBody>
          <a:bodyPr wrap="square" rtlCol="0">
            <a:spAutoFit/>
          </a:bodyPr>
          <a:lstStyle/>
          <a:p>
            <a:pPr algn="ctr"/>
            <a:r>
              <a:rPr lang="vi-VN" sz="4267" b="1">
                <a:solidFill>
                  <a:srgbClr val="FF0000"/>
                </a:solidFill>
                <a:latin typeface="+mj-lt"/>
              </a:rPr>
              <a:t>KHỞI ĐỘNG</a:t>
            </a:r>
            <a:endParaRPr lang="en-US" sz="4267" b="1">
              <a:solidFill>
                <a:srgbClr val="FF0000"/>
              </a:solidFill>
              <a:latin typeface="+mj-lt"/>
            </a:endParaRPr>
          </a:p>
        </p:txBody>
      </p:sp>
      <p:sp>
        <p:nvSpPr>
          <p:cNvPr id="9" name="Rectangle 8"/>
          <p:cNvSpPr/>
          <p:nvPr/>
        </p:nvSpPr>
        <p:spPr>
          <a:xfrm>
            <a:off x="1690282" y="1413933"/>
            <a:ext cx="9536166" cy="4031873"/>
          </a:xfrm>
          <a:prstGeom prst="rect">
            <a:avLst/>
          </a:prstGeom>
        </p:spPr>
        <p:txBody>
          <a:bodyPr wrap="square">
            <a:spAutoFit/>
          </a:bodyPr>
          <a:lstStyle/>
          <a:p>
            <a:pPr algn="just"/>
            <a:r>
              <a:rPr lang="en-US" sz="3200" err="1">
                <a:solidFill>
                  <a:srgbClr val="2313F9"/>
                </a:solidFill>
                <a:latin typeface="Times New Roman" pitchFamily="18" charset="0"/>
                <a:cs typeface="Times New Roman" pitchFamily="18" charset="0"/>
              </a:rPr>
              <a:t>Hô</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hấp</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tế</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bào</a:t>
            </a:r>
            <a:r>
              <a:rPr lang="en-US" sz="3200">
                <a:solidFill>
                  <a:srgbClr val="2313F9"/>
                </a:solidFill>
                <a:latin typeface="Times New Roman" pitchFamily="18" charset="0"/>
                <a:cs typeface="Times New Roman" pitchFamily="18" charset="0"/>
              </a:rPr>
              <a:t> ở </a:t>
            </a:r>
            <a:r>
              <a:rPr lang="en-US" sz="3200" err="1">
                <a:solidFill>
                  <a:srgbClr val="2313F9"/>
                </a:solidFill>
                <a:latin typeface="Times New Roman" pitchFamily="18" charset="0"/>
                <a:cs typeface="Times New Roman" pitchFamily="18" charset="0"/>
              </a:rPr>
              <a:t>hạt</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đậu</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cung</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cấp</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năng</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lượng</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cho</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hạt</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đậu</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nảy</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mầm</a:t>
            </a:r>
            <a:r>
              <a:rPr lang="en-US" sz="3200">
                <a:solidFill>
                  <a:srgbClr val="2313F9"/>
                </a:solidFill>
                <a:latin typeface="Times New Roman" pitchFamily="18" charset="0"/>
                <a:cs typeface="Times New Roman" pitchFamily="18" charset="0"/>
              </a:rPr>
              <a:t>. Theo </a:t>
            </a:r>
            <a:r>
              <a:rPr lang="en-US" sz="3200" err="1">
                <a:solidFill>
                  <a:srgbClr val="2313F9"/>
                </a:solidFill>
                <a:latin typeface="Times New Roman" pitchFamily="18" charset="0"/>
                <a:cs typeface="Times New Roman" pitchFamily="18" charset="0"/>
              </a:rPr>
              <a:t>em</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những</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yếu</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tố</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nào</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đã</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ảnh</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hưởng</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đến</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hô</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hấp</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tế</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bào</a:t>
            </a:r>
            <a:r>
              <a:rPr lang="en-US" sz="3200">
                <a:solidFill>
                  <a:srgbClr val="2313F9"/>
                </a:solidFill>
                <a:latin typeface="Times New Roman" pitchFamily="18" charset="0"/>
                <a:cs typeface="Times New Roman" pitchFamily="18" charset="0"/>
              </a:rPr>
              <a:t> ở </a:t>
            </a:r>
            <a:r>
              <a:rPr lang="en-US" sz="3200" err="1">
                <a:solidFill>
                  <a:srgbClr val="2313F9"/>
                </a:solidFill>
                <a:latin typeface="Times New Roman" pitchFamily="18" charset="0"/>
                <a:cs typeface="Times New Roman" pitchFamily="18" charset="0"/>
              </a:rPr>
              <a:t>hạt</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đậu</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trong</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những</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tình</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huống</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sau</a:t>
            </a:r>
            <a:r>
              <a:rPr lang="en-US" sz="3200">
                <a:solidFill>
                  <a:srgbClr val="2313F9"/>
                </a:solidFill>
                <a:latin typeface="Times New Roman" pitchFamily="18" charset="0"/>
                <a:cs typeface="Times New Roman" pitchFamily="18" charset="0"/>
              </a:rPr>
              <a:t>:</a:t>
            </a:r>
          </a:p>
          <a:p>
            <a:pPr algn="just"/>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Hạt</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đậu</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được</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ngâm</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nước</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để</a:t>
            </a:r>
            <a:r>
              <a:rPr lang="en-US" sz="3200">
                <a:solidFill>
                  <a:srgbClr val="2313F9"/>
                </a:solidFill>
                <a:latin typeface="Times New Roman" pitchFamily="18" charset="0"/>
                <a:cs typeface="Times New Roman" pitchFamily="18" charset="0"/>
              </a:rPr>
              <a:t> ở </a:t>
            </a:r>
            <a:r>
              <a:rPr lang="en-US" sz="3200" err="1">
                <a:solidFill>
                  <a:srgbClr val="2313F9"/>
                </a:solidFill>
                <a:latin typeface="Times New Roman" pitchFamily="18" charset="0"/>
                <a:cs typeface="Times New Roman" pitchFamily="18" charset="0"/>
              </a:rPr>
              <a:t>nhiệt</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độ</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phòng</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thì</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nảy</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mầm</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tốt</a:t>
            </a:r>
            <a:r>
              <a:rPr lang="en-US" sz="3200">
                <a:solidFill>
                  <a:srgbClr val="2313F9"/>
                </a:solidFill>
                <a:latin typeface="Times New Roman" pitchFamily="18" charset="0"/>
                <a:cs typeface="Times New Roman" pitchFamily="18" charset="0"/>
              </a:rPr>
              <a:t>.</a:t>
            </a:r>
          </a:p>
          <a:p>
            <a:pPr algn="just"/>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Hạt</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đậu</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khô</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để</a:t>
            </a:r>
            <a:r>
              <a:rPr lang="en-US" sz="3200">
                <a:solidFill>
                  <a:srgbClr val="2313F9"/>
                </a:solidFill>
                <a:latin typeface="Times New Roman" pitchFamily="18" charset="0"/>
                <a:cs typeface="Times New Roman" pitchFamily="18" charset="0"/>
              </a:rPr>
              <a:t> ở </a:t>
            </a:r>
            <a:r>
              <a:rPr lang="en-US" sz="3200" err="1">
                <a:solidFill>
                  <a:srgbClr val="2313F9"/>
                </a:solidFill>
                <a:latin typeface="Times New Roman" pitchFamily="18" charset="0"/>
                <a:cs typeface="Times New Roman" pitchFamily="18" charset="0"/>
              </a:rPr>
              <a:t>nhiệt</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độ</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phòng</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thì</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không</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nảy</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mầm</a:t>
            </a:r>
            <a:r>
              <a:rPr lang="en-US" sz="3200">
                <a:solidFill>
                  <a:srgbClr val="2313F9"/>
                </a:solidFill>
                <a:latin typeface="Times New Roman" pitchFamily="18" charset="0"/>
                <a:cs typeface="Times New Roman" pitchFamily="18" charset="0"/>
              </a:rPr>
              <a:t>.</a:t>
            </a:r>
          </a:p>
          <a:p>
            <a:pPr algn="just"/>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Hạt</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đậu</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ngâm</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nước</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và</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hạt</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đậu</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khô</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để</a:t>
            </a:r>
            <a:r>
              <a:rPr lang="en-US" sz="3200">
                <a:solidFill>
                  <a:srgbClr val="2313F9"/>
                </a:solidFill>
                <a:latin typeface="Times New Roman" pitchFamily="18" charset="0"/>
                <a:cs typeface="Times New Roman" pitchFamily="18" charset="0"/>
              </a:rPr>
              <a:t> ở </a:t>
            </a:r>
            <a:r>
              <a:rPr lang="en-US" sz="3200" err="1">
                <a:solidFill>
                  <a:srgbClr val="2313F9"/>
                </a:solidFill>
                <a:latin typeface="Times New Roman" pitchFamily="18" charset="0"/>
                <a:cs typeface="Times New Roman" pitchFamily="18" charset="0"/>
              </a:rPr>
              <a:t>nhiệt</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độ</a:t>
            </a:r>
            <a:r>
              <a:rPr lang="en-US" sz="3200">
                <a:solidFill>
                  <a:srgbClr val="2313F9"/>
                </a:solidFill>
                <a:latin typeface="Times New Roman" pitchFamily="18" charset="0"/>
                <a:cs typeface="Times New Roman" pitchFamily="18" charset="0"/>
              </a:rPr>
              <a:t> 10°C </a:t>
            </a:r>
            <a:r>
              <a:rPr lang="en-US" sz="3200" err="1">
                <a:solidFill>
                  <a:srgbClr val="2313F9"/>
                </a:solidFill>
                <a:latin typeface="Times New Roman" pitchFamily="18" charset="0"/>
                <a:cs typeface="Times New Roman" pitchFamily="18" charset="0"/>
              </a:rPr>
              <a:t>thì</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đều</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không</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nảy</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mầm</a:t>
            </a:r>
            <a:r>
              <a:rPr lang="en-US" sz="3200">
                <a:solidFill>
                  <a:srgbClr val="2313F9"/>
                </a:solidFill>
                <a:latin typeface="Times New Roman" pitchFamily="18" charset="0"/>
                <a:cs typeface="Times New Roman" pitchFamily="18" charset="0"/>
              </a:rPr>
              <a:t>.</a:t>
            </a:r>
          </a:p>
        </p:txBody>
      </p:sp>
    </p:spTree>
    <p:extLst>
      <p:ext uri="{BB962C8B-B14F-4D97-AF65-F5344CB8AC3E}">
        <p14:creationId xmlns:p14="http://schemas.microsoft.com/office/powerpoint/2010/main" val="800144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2770"/>
                                        </p:tgtEl>
                                        <p:attrNameLst>
                                          <p:attrName>style.visibility</p:attrName>
                                        </p:attrNameLst>
                                      </p:cBhvr>
                                      <p:to>
                                        <p:strVal val="visible"/>
                                      </p:to>
                                    </p:set>
                                    <p:animEffect transition="in" filter="fade">
                                      <p:cBhvr>
                                        <p:cTn id="12" dur="1000"/>
                                        <p:tgtEl>
                                          <p:spTgt spid="32770"/>
                                        </p:tgtEl>
                                      </p:cBhvr>
                                    </p:animEffect>
                                    <p:anim calcmode="lin" valueType="num">
                                      <p:cBhvr>
                                        <p:cTn id="13" dur="1000" fill="hold"/>
                                        <p:tgtEl>
                                          <p:spTgt spid="32770"/>
                                        </p:tgtEl>
                                        <p:attrNameLst>
                                          <p:attrName>ppt_x</p:attrName>
                                        </p:attrNameLst>
                                      </p:cBhvr>
                                      <p:tavLst>
                                        <p:tav tm="0">
                                          <p:val>
                                            <p:strVal val="#ppt_x"/>
                                          </p:val>
                                        </p:tav>
                                        <p:tav tm="100000">
                                          <p:val>
                                            <p:strVal val="#ppt_x"/>
                                          </p:val>
                                        </p:tav>
                                      </p:tavLst>
                                    </p:anim>
                                    <p:anim calcmode="lin" valueType="num">
                                      <p:cBhvr>
                                        <p:cTn id="14" dur="1000" fill="hold"/>
                                        <p:tgtEl>
                                          <p:spTgt spid="32770"/>
                                        </p:tgtEl>
                                        <p:attrNameLst>
                                          <p:attrName>ppt_y</p:attrName>
                                        </p:attrNameLst>
                                      </p:cBhvr>
                                      <p:tavLst>
                                        <p:tav tm="0">
                                          <p:val>
                                            <p:strVal val="#ppt_y+.1"/>
                                          </p:val>
                                        </p:tav>
                                        <p:tav tm="100000">
                                          <p:val>
                                            <p:strVal val="#ppt_y"/>
                                          </p:val>
                                        </p:tav>
                                      </p:tavLst>
                                    </p:anim>
                                  </p:childTnLst>
                                </p:cTn>
                              </p:par>
                              <p:par>
                                <p:cTn id="15" presetID="45" presetClass="entr" presetSubtype="0" fill="hold" nodeType="withEffect">
                                  <p:stCondLst>
                                    <p:cond delay="0"/>
                                  </p:stCondLst>
                                  <p:childTnLst>
                                    <p:set>
                                      <p:cBhvr>
                                        <p:cTn id="16" dur="1" fill="hold">
                                          <p:stCondLst>
                                            <p:cond delay="0"/>
                                          </p:stCondLst>
                                        </p:cTn>
                                        <p:tgtEl>
                                          <p:spTgt spid="32770"/>
                                        </p:tgtEl>
                                        <p:attrNameLst>
                                          <p:attrName>style.visibility</p:attrName>
                                        </p:attrNameLst>
                                      </p:cBhvr>
                                      <p:to>
                                        <p:strVal val="visible"/>
                                      </p:to>
                                    </p:set>
                                    <p:animEffect transition="in" filter="fade">
                                      <p:cBhvr>
                                        <p:cTn id="17" dur="2000"/>
                                        <p:tgtEl>
                                          <p:spTgt spid="32770"/>
                                        </p:tgtEl>
                                      </p:cBhvr>
                                    </p:animEffect>
                                    <p:anim calcmode="lin" valueType="num">
                                      <p:cBhvr>
                                        <p:cTn id="18" dur="2000" fill="hold"/>
                                        <p:tgtEl>
                                          <p:spTgt spid="32770"/>
                                        </p:tgtEl>
                                        <p:attrNameLst>
                                          <p:attrName>ppt_w</p:attrName>
                                        </p:attrNameLst>
                                      </p:cBhvr>
                                      <p:tavLst>
                                        <p:tav tm="0" fmla="#ppt_w*sin(2.5*pi*$)">
                                          <p:val>
                                            <p:fltVal val="0"/>
                                          </p:val>
                                        </p:tav>
                                        <p:tav tm="100000">
                                          <p:val>
                                            <p:fltVal val="1"/>
                                          </p:val>
                                        </p:tav>
                                      </p:tavLst>
                                    </p:anim>
                                    <p:anim calcmode="lin" valueType="num">
                                      <p:cBhvr>
                                        <p:cTn id="19" dur="2000" fill="hold"/>
                                        <p:tgtEl>
                                          <p:spTgt spid="32770"/>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circle(in)">
                                      <p:cBhvr>
                                        <p:cTn id="24"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64776" y="1033525"/>
            <a:ext cx="11134165" cy="4272323"/>
          </a:xfrm>
          <a:prstGeom prst="rect">
            <a:avLst/>
          </a:prstGeom>
        </p:spPr>
        <p:txBody>
          <a:bodyPr wrap="square">
            <a:spAutoFit/>
          </a:bodyPr>
          <a:lstStyle/>
          <a:p>
            <a:pPr algn="ctr">
              <a:lnSpc>
                <a:spcPct val="107000"/>
              </a:lnSpc>
              <a:spcAft>
                <a:spcPts val="0"/>
              </a:spcAft>
            </a:pPr>
            <a:r>
              <a:rPr lang="en-US" sz="3200" b="1">
                <a:solidFill>
                  <a:srgbClr val="2313F9"/>
                </a:solidFill>
                <a:latin typeface="Times New Roman" pitchFamily="18" charset="0"/>
                <a:ea typeface="Times New Roman"/>
                <a:cs typeface="Times New Roman" pitchFamily="18" charset="0"/>
              </a:rPr>
              <a:t>*Một </a:t>
            </a:r>
            <a:r>
              <a:rPr lang="en-US" sz="3200" b="1" err="1">
                <a:solidFill>
                  <a:srgbClr val="2313F9"/>
                </a:solidFill>
                <a:latin typeface="Times New Roman" pitchFamily="18" charset="0"/>
                <a:ea typeface="Times New Roman"/>
                <a:cs typeface="Times New Roman" pitchFamily="18" charset="0"/>
              </a:rPr>
              <a:t>số</a:t>
            </a:r>
            <a:r>
              <a:rPr lang="en-US" sz="3200" b="1">
                <a:solidFill>
                  <a:srgbClr val="2313F9"/>
                </a:solidFill>
                <a:latin typeface="Times New Roman" pitchFamily="18" charset="0"/>
                <a:ea typeface="Times New Roman"/>
                <a:cs typeface="Times New Roman" pitchFamily="18" charset="0"/>
              </a:rPr>
              <a:t> </a:t>
            </a:r>
            <a:r>
              <a:rPr lang="en-US" sz="3200" b="1" err="1">
                <a:solidFill>
                  <a:srgbClr val="2313F9"/>
                </a:solidFill>
                <a:latin typeface="Times New Roman" pitchFamily="18" charset="0"/>
                <a:ea typeface="Times New Roman"/>
                <a:cs typeface="Times New Roman" pitchFamily="18" charset="0"/>
              </a:rPr>
              <a:t>biện</a:t>
            </a:r>
            <a:r>
              <a:rPr lang="en-US" sz="3200" b="1">
                <a:solidFill>
                  <a:srgbClr val="2313F9"/>
                </a:solidFill>
                <a:latin typeface="Times New Roman" pitchFamily="18" charset="0"/>
                <a:ea typeface="Times New Roman"/>
                <a:cs typeface="Times New Roman" pitchFamily="18" charset="0"/>
              </a:rPr>
              <a:t> </a:t>
            </a:r>
            <a:r>
              <a:rPr lang="en-US" sz="3200" b="1" err="1">
                <a:solidFill>
                  <a:srgbClr val="2313F9"/>
                </a:solidFill>
                <a:latin typeface="Times New Roman" pitchFamily="18" charset="0"/>
                <a:ea typeface="Times New Roman"/>
                <a:cs typeface="Times New Roman" pitchFamily="18" charset="0"/>
              </a:rPr>
              <a:t>pháp</a:t>
            </a:r>
            <a:r>
              <a:rPr lang="en-US" sz="3200" b="1">
                <a:solidFill>
                  <a:srgbClr val="2313F9"/>
                </a:solidFill>
                <a:latin typeface="Times New Roman" pitchFamily="18" charset="0"/>
                <a:ea typeface="Times New Roman"/>
                <a:cs typeface="Times New Roman" pitchFamily="18" charset="0"/>
              </a:rPr>
              <a:t> </a:t>
            </a:r>
            <a:r>
              <a:rPr lang="en-US" sz="3200" b="1" err="1">
                <a:solidFill>
                  <a:srgbClr val="2313F9"/>
                </a:solidFill>
                <a:latin typeface="Times New Roman" pitchFamily="18" charset="0"/>
                <a:ea typeface="Times New Roman"/>
                <a:cs typeface="Times New Roman" pitchFamily="18" charset="0"/>
              </a:rPr>
              <a:t>để</a:t>
            </a:r>
            <a:r>
              <a:rPr lang="en-US" sz="3200" b="1">
                <a:solidFill>
                  <a:srgbClr val="2313F9"/>
                </a:solidFill>
                <a:latin typeface="Times New Roman" pitchFamily="18" charset="0"/>
                <a:ea typeface="Times New Roman"/>
                <a:cs typeface="Times New Roman" pitchFamily="18" charset="0"/>
              </a:rPr>
              <a:t> </a:t>
            </a:r>
            <a:r>
              <a:rPr lang="en-US" sz="3200" b="1" err="1">
                <a:solidFill>
                  <a:srgbClr val="2313F9"/>
                </a:solidFill>
                <a:latin typeface="Times New Roman" pitchFamily="18" charset="0"/>
                <a:ea typeface="Times New Roman"/>
                <a:cs typeface="Times New Roman" pitchFamily="18" charset="0"/>
              </a:rPr>
              <a:t>bảo</a:t>
            </a:r>
            <a:r>
              <a:rPr lang="en-US" sz="3200" b="1">
                <a:solidFill>
                  <a:srgbClr val="2313F9"/>
                </a:solidFill>
                <a:latin typeface="Times New Roman" pitchFamily="18" charset="0"/>
                <a:ea typeface="Times New Roman"/>
                <a:cs typeface="Times New Roman" pitchFamily="18" charset="0"/>
              </a:rPr>
              <a:t> </a:t>
            </a:r>
            <a:r>
              <a:rPr lang="en-US" sz="3200" b="1" err="1">
                <a:solidFill>
                  <a:srgbClr val="2313F9"/>
                </a:solidFill>
                <a:latin typeface="Times New Roman" pitchFamily="18" charset="0"/>
                <a:ea typeface="Times New Roman"/>
                <a:cs typeface="Times New Roman" pitchFamily="18" charset="0"/>
              </a:rPr>
              <a:t>quản</a:t>
            </a:r>
            <a:r>
              <a:rPr lang="en-US" sz="3200" b="1">
                <a:solidFill>
                  <a:srgbClr val="2313F9"/>
                </a:solidFill>
                <a:latin typeface="Times New Roman" pitchFamily="18" charset="0"/>
                <a:ea typeface="Times New Roman"/>
                <a:cs typeface="Times New Roman" pitchFamily="18" charset="0"/>
              </a:rPr>
              <a:t> </a:t>
            </a:r>
            <a:r>
              <a:rPr lang="en-US" sz="3200" b="1" err="1">
                <a:solidFill>
                  <a:srgbClr val="2313F9"/>
                </a:solidFill>
                <a:latin typeface="Times New Roman" pitchFamily="18" charset="0"/>
                <a:ea typeface="Times New Roman"/>
                <a:cs typeface="Times New Roman" pitchFamily="18" charset="0"/>
              </a:rPr>
              <a:t>lương</a:t>
            </a:r>
            <a:r>
              <a:rPr lang="en-US" sz="3200" b="1">
                <a:solidFill>
                  <a:srgbClr val="2313F9"/>
                </a:solidFill>
                <a:latin typeface="Times New Roman" pitchFamily="18" charset="0"/>
                <a:ea typeface="Times New Roman"/>
                <a:cs typeface="Times New Roman" pitchFamily="18" charset="0"/>
              </a:rPr>
              <a:t> </a:t>
            </a:r>
            <a:r>
              <a:rPr lang="en-US" sz="3200" b="1" err="1">
                <a:solidFill>
                  <a:srgbClr val="2313F9"/>
                </a:solidFill>
                <a:latin typeface="Times New Roman" pitchFamily="18" charset="0"/>
                <a:ea typeface="Times New Roman"/>
                <a:cs typeface="Times New Roman" pitchFamily="18" charset="0"/>
              </a:rPr>
              <a:t>thực</a:t>
            </a:r>
            <a:r>
              <a:rPr lang="en-US" sz="3200" b="1">
                <a:solidFill>
                  <a:srgbClr val="2313F9"/>
                </a:solidFill>
                <a:latin typeface="Times New Roman" pitchFamily="18" charset="0"/>
                <a:ea typeface="Times New Roman"/>
                <a:cs typeface="Times New Roman" pitchFamily="18" charset="0"/>
              </a:rPr>
              <a:t>, </a:t>
            </a:r>
            <a:r>
              <a:rPr lang="en-US" sz="3200" b="1" err="1">
                <a:solidFill>
                  <a:srgbClr val="2313F9"/>
                </a:solidFill>
                <a:latin typeface="Times New Roman" pitchFamily="18" charset="0"/>
                <a:ea typeface="Times New Roman"/>
                <a:cs typeface="Times New Roman" pitchFamily="18" charset="0"/>
              </a:rPr>
              <a:t>thực</a:t>
            </a:r>
            <a:r>
              <a:rPr lang="en-US" sz="3200" b="1">
                <a:solidFill>
                  <a:srgbClr val="2313F9"/>
                </a:solidFill>
                <a:latin typeface="Times New Roman" pitchFamily="18" charset="0"/>
                <a:ea typeface="Times New Roman"/>
                <a:cs typeface="Times New Roman" pitchFamily="18" charset="0"/>
              </a:rPr>
              <a:t> </a:t>
            </a:r>
            <a:r>
              <a:rPr lang="en-US" sz="3200" b="1" err="1">
                <a:solidFill>
                  <a:srgbClr val="2313F9"/>
                </a:solidFill>
                <a:latin typeface="Times New Roman" pitchFamily="18" charset="0"/>
                <a:ea typeface="Times New Roman"/>
                <a:cs typeface="Times New Roman" pitchFamily="18" charset="0"/>
              </a:rPr>
              <a:t>phẩm</a:t>
            </a:r>
            <a:r>
              <a:rPr lang="en-US" sz="3200" b="1">
                <a:solidFill>
                  <a:srgbClr val="2313F9"/>
                </a:solidFill>
                <a:latin typeface="Times New Roman" pitchFamily="18" charset="0"/>
                <a:ea typeface="Times New Roman"/>
                <a:cs typeface="Times New Roman" pitchFamily="18" charset="0"/>
              </a:rPr>
              <a:t>:</a:t>
            </a:r>
            <a:endParaRPr lang="en-US" sz="3200" b="1">
              <a:solidFill>
                <a:srgbClr val="2313F9"/>
              </a:solidFill>
              <a:latin typeface="Times New Roman" pitchFamily="18" charset="0"/>
              <a:ea typeface="Calibri"/>
              <a:cs typeface="Times New Roman" pitchFamily="18" charset="0"/>
            </a:endParaRPr>
          </a:p>
          <a:p>
            <a:pPr algn="just">
              <a:lnSpc>
                <a:spcPct val="107000"/>
              </a:lnSpc>
              <a:spcAft>
                <a:spcPts val="0"/>
              </a:spcAft>
            </a:pPr>
            <a:endParaRPr lang="en-US" sz="3200" b="1">
              <a:solidFill>
                <a:srgbClr val="2313F9"/>
              </a:solidFill>
              <a:latin typeface="Times New Roman" pitchFamily="18" charset="0"/>
              <a:ea typeface="Times New Roman"/>
              <a:cs typeface="Times New Roman" pitchFamily="18" charset="0"/>
            </a:endParaRPr>
          </a:p>
          <a:p>
            <a:pPr algn="just">
              <a:lnSpc>
                <a:spcPct val="107000"/>
              </a:lnSpc>
              <a:spcAft>
                <a:spcPts val="0"/>
              </a:spcAft>
            </a:pPr>
            <a:r>
              <a:rPr lang="en-US" sz="3200" b="1">
                <a:solidFill>
                  <a:srgbClr val="2313F9"/>
                </a:solidFill>
                <a:latin typeface="Times New Roman" pitchFamily="18" charset="0"/>
                <a:ea typeface="Times New Roman"/>
                <a:cs typeface="Times New Roman" pitchFamily="18" charset="0"/>
              </a:rPr>
              <a:t>+ Bảo </a:t>
            </a:r>
            <a:r>
              <a:rPr lang="en-US" sz="3200" b="1" err="1">
                <a:solidFill>
                  <a:srgbClr val="2313F9"/>
                </a:solidFill>
                <a:latin typeface="Times New Roman" pitchFamily="18" charset="0"/>
                <a:ea typeface="Times New Roman"/>
                <a:cs typeface="Times New Roman" pitchFamily="18" charset="0"/>
              </a:rPr>
              <a:t>quản</a:t>
            </a:r>
            <a:r>
              <a:rPr lang="en-US" sz="3200" b="1">
                <a:solidFill>
                  <a:srgbClr val="2313F9"/>
                </a:solidFill>
                <a:latin typeface="Times New Roman" pitchFamily="18" charset="0"/>
                <a:ea typeface="Times New Roman"/>
                <a:cs typeface="Times New Roman" pitchFamily="18" charset="0"/>
              </a:rPr>
              <a:t> </a:t>
            </a:r>
            <a:r>
              <a:rPr lang="en-US" sz="3200" b="1" err="1">
                <a:solidFill>
                  <a:srgbClr val="2313F9"/>
                </a:solidFill>
                <a:latin typeface="Times New Roman" pitchFamily="18" charset="0"/>
                <a:ea typeface="Times New Roman"/>
                <a:cs typeface="Times New Roman" pitchFamily="18" charset="0"/>
              </a:rPr>
              <a:t>lạnh</a:t>
            </a:r>
            <a:r>
              <a:rPr lang="en-US" sz="3200" b="1">
                <a:solidFill>
                  <a:srgbClr val="2313F9"/>
                </a:solidFill>
                <a:latin typeface="Times New Roman" pitchFamily="18" charset="0"/>
                <a:ea typeface="Times New Roman"/>
                <a:cs typeface="Times New Roman" pitchFamily="18" charset="0"/>
              </a:rPr>
              <a:t>: </a:t>
            </a:r>
            <a:r>
              <a:rPr lang="en-US" sz="3200" i="1">
                <a:solidFill>
                  <a:srgbClr val="2313F9"/>
                </a:solidFill>
                <a:latin typeface="Times New Roman" pitchFamily="18" charset="0"/>
                <a:ea typeface="Times New Roman"/>
                <a:cs typeface="Times New Roman" pitchFamily="18" charset="0"/>
              </a:rPr>
              <a:t>(Đông </a:t>
            </a:r>
            <a:r>
              <a:rPr lang="en-US" sz="3200" i="1" err="1">
                <a:solidFill>
                  <a:srgbClr val="2313F9"/>
                </a:solidFill>
                <a:latin typeface="Times New Roman" pitchFamily="18" charset="0"/>
                <a:ea typeface="Times New Roman"/>
                <a:cs typeface="Times New Roman" pitchFamily="18" charset="0"/>
              </a:rPr>
              <a:t>lạnh</a:t>
            </a:r>
            <a:r>
              <a:rPr lang="en-US" sz="3200" i="1">
                <a:solidFill>
                  <a:srgbClr val="2313F9"/>
                </a:solidFill>
                <a:latin typeface="Times New Roman" pitchFamily="18" charset="0"/>
                <a:ea typeface="Times New Roman"/>
                <a:cs typeface="Times New Roman" pitchFamily="18" charset="0"/>
              </a:rPr>
              <a:t>, </a:t>
            </a:r>
            <a:r>
              <a:rPr lang="en-US" sz="3200" i="1" err="1">
                <a:solidFill>
                  <a:srgbClr val="2313F9"/>
                </a:solidFill>
                <a:latin typeface="Times New Roman" pitchFamily="18" charset="0"/>
                <a:ea typeface="Times New Roman"/>
                <a:cs typeface="Times New Roman" pitchFamily="18" charset="0"/>
              </a:rPr>
              <a:t>bảo</a:t>
            </a:r>
            <a:r>
              <a:rPr lang="en-US" sz="3200" i="1">
                <a:solidFill>
                  <a:srgbClr val="2313F9"/>
                </a:solidFill>
                <a:latin typeface="Times New Roman" pitchFamily="18" charset="0"/>
                <a:ea typeface="Times New Roman"/>
                <a:cs typeface="Times New Roman" pitchFamily="18" charset="0"/>
              </a:rPr>
              <a:t> </a:t>
            </a:r>
            <a:r>
              <a:rPr lang="en-US" sz="3200" i="1" err="1">
                <a:solidFill>
                  <a:srgbClr val="2313F9"/>
                </a:solidFill>
                <a:latin typeface="Times New Roman" pitchFamily="18" charset="0"/>
                <a:ea typeface="Times New Roman"/>
                <a:cs typeface="Times New Roman" pitchFamily="18" charset="0"/>
              </a:rPr>
              <a:t>quản</a:t>
            </a:r>
            <a:r>
              <a:rPr lang="en-US" sz="3200" i="1">
                <a:solidFill>
                  <a:srgbClr val="2313F9"/>
                </a:solidFill>
                <a:latin typeface="Times New Roman" pitchFamily="18" charset="0"/>
                <a:ea typeface="Times New Roman"/>
                <a:cs typeface="Times New Roman" pitchFamily="18" charset="0"/>
              </a:rPr>
              <a:t> </a:t>
            </a:r>
            <a:r>
              <a:rPr lang="en-US" sz="3200" i="1" err="1">
                <a:solidFill>
                  <a:srgbClr val="2313F9"/>
                </a:solidFill>
                <a:latin typeface="Times New Roman" pitchFamily="18" charset="0"/>
                <a:ea typeface="Times New Roman"/>
                <a:cs typeface="Times New Roman" pitchFamily="18" charset="0"/>
              </a:rPr>
              <a:t>trong</a:t>
            </a:r>
            <a:r>
              <a:rPr lang="en-US" sz="3200" i="1">
                <a:solidFill>
                  <a:srgbClr val="2313F9"/>
                </a:solidFill>
                <a:latin typeface="Times New Roman" pitchFamily="18" charset="0"/>
                <a:ea typeface="Times New Roman"/>
                <a:cs typeface="Times New Roman" pitchFamily="18" charset="0"/>
              </a:rPr>
              <a:t> </a:t>
            </a:r>
            <a:r>
              <a:rPr lang="en-US" sz="3200" i="1" err="1">
                <a:solidFill>
                  <a:srgbClr val="2313F9"/>
                </a:solidFill>
                <a:latin typeface="Times New Roman" pitchFamily="18" charset="0"/>
                <a:ea typeface="Times New Roman"/>
                <a:cs typeface="Times New Roman" pitchFamily="18" charset="0"/>
              </a:rPr>
              <a:t>tủ</a:t>
            </a:r>
            <a:r>
              <a:rPr lang="en-US" sz="3200" i="1">
                <a:solidFill>
                  <a:srgbClr val="2313F9"/>
                </a:solidFill>
                <a:latin typeface="Times New Roman" pitchFamily="18" charset="0"/>
                <a:ea typeface="Times New Roman"/>
                <a:cs typeface="Times New Roman" pitchFamily="18" charset="0"/>
              </a:rPr>
              <a:t> lạnh</a:t>
            </a:r>
            <a:r>
              <a:rPr lang="en-US" sz="3200" b="1">
                <a:solidFill>
                  <a:srgbClr val="2313F9"/>
                </a:solidFill>
                <a:latin typeface="Times New Roman" pitchFamily="18" charset="0"/>
                <a:ea typeface="Times New Roman"/>
                <a:cs typeface="Times New Roman" pitchFamily="18" charset="0"/>
              </a:rPr>
              <a:t>).</a:t>
            </a:r>
            <a:endParaRPr lang="en-US" sz="3200" b="1">
              <a:solidFill>
                <a:srgbClr val="2313F9"/>
              </a:solidFill>
              <a:latin typeface="Times New Roman" pitchFamily="18" charset="0"/>
              <a:ea typeface="Calibri"/>
              <a:cs typeface="Times New Roman" pitchFamily="18" charset="0"/>
            </a:endParaRPr>
          </a:p>
          <a:p>
            <a:pPr algn="just">
              <a:lnSpc>
                <a:spcPct val="107000"/>
              </a:lnSpc>
              <a:spcAft>
                <a:spcPts val="0"/>
              </a:spcAft>
            </a:pPr>
            <a:r>
              <a:rPr lang="en-US" sz="3200" b="1">
                <a:solidFill>
                  <a:srgbClr val="2313F9"/>
                </a:solidFill>
                <a:latin typeface="Times New Roman" pitchFamily="18" charset="0"/>
                <a:ea typeface="Times New Roman"/>
                <a:cs typeface="Times New Roman" pitchFamily="18" charset="0"/>
              </a:rPr>
              <a:t>+ </a:t>
            </a:r>
            <a:r>
              <a:rPr lang="en-US" sz="3200" b="1" err="1">
                <a:solidFill>
                  <a:srgbClr val="2313F9"/>
                </a:solidFill>
                <a:latin typeface="Times New Roman" pitchFamily="18" charset="0"/>
                <a:ea typeface="Times New Roman"/>
                <a:cs typeface="Times New Roman" pitchFamily="18" charset="0"/>
              </a:rPr>
              <a:t>Bảo</a:t>
            </a:r>
            <a:r>
              <a:rPr lang="en-US" sz="3200" b="1">
                <a:solidFill>
                  <a:srgbClr val="2313F9"/>
                </a:solidFill>
                <a:latin typeface="Times New Roman" pitchFamily="18" charset="0"/>
                <a:ea typeface="Times New Roman"/>
                <a:cs typeface="Times New Roman" pitchFamily="18" charset="0"/>
              </a:rPr>
              <a:t> </a:t>
            </a:r>
            <a:r>
              <a:rPr lang="en-US" sz="3200" b="1" err="1">
                <a:solidFill>
                  <a:srgbClr val="2313F9"/>
                </a:solidFill>
                <a:latin typeface="Times New Roman" pitchFamily="18" charset="0"/>
                <a:ea typeface="Times New Roman"/>
                <a:cs typeface="Times New Roman" pitchFamily="18" charset="0"/>
              </a:rPr>
              <a:t>quản</a:t>
            </a:r>
            <a:r>
              <a:rPr lang="en-US" sz="3200" b="1">
                <a:solidFill>
                  <a:srgbClr val="2313F9"/>
                </a:solidFill>
                <a:latin typeface="Times New Roman" pitchFamily="18" charset="0"/>
                <a:ea typeface="Times New Roman"/>
                <a:cs typeface="Times New Roman" pitchFamily="18" charset="0"/>
              </a:rPr>
              <a:t> khô </a:t>
            </a:r>
            <a:r>
              <a:rPr lang="en-US" sz="3200" i="1">
                <a:solidFill>
                  <a:srgbClr val="2313F9"/>
                </a:solidFill>
                <a:latin typeface="Times New Roman" pitchFamily="18" charset="0"/>
                <a:ea typeface="Times New Roman"/>
                <a:cs typeface="Times New Roman" pitchFamily="18" charset="0"/>
              </a:rPr>
              <a:t>(Sấy </a:t>
            </a:r>
            <a:r>
              <a:rPr lang="en-US" sz="3200" i="1" err="1">
                <a:solidFill>
                  <a:srgbClr val="2313F9"/>
                </a:solidFill>
                <a:latin typeface="Times New Roman" pitchFamily="18" charset="0"/>
                <a:ea typeface="Times New Roman"/>
                <a:cs typeface="Times New Roman" pitchFamily="18" charset="0"/>
              </a:rPr>
              <a:t>khô</a:t>
            </a:r>
            <a:r>
              <a:rPr lang="en-US" sz="3200" i="1">
                <a:solidFill>
                  <a:srgbClr val="2313F9"/>
                </a:solidFill>
                <a:latin typeface="Times New Roman" pitchFamily="18" charset="0"/>
                <a:ea typeface="Times New Roman"/>
                <a:cs typeface="Times New Roman" pitchFamily="18" charset="0"/>
              </a:rPr>
              <a:t>, </a:t>
            </a:r>
            <a:r>
              <a:rPr lang="en-US" sz="3200" i="1" err="1">
                <a:solidFill>
                  <a:srgbClr val="2313F9"/>
                </a:solidFill>
                <a:latin typeface="Times New Roman" pitchFamily="18" charset="0"/>
                <a:ea typeface="Times New Roman"/>
                <a:cs typeface="Times New Roman" pitchFamily="18" charset="0"/>
              </a:rPr>
              <a:t>phơi</a:t>
            </a:r>
            <a:r>
              <a:rPr lang="en-US" sz="3200" i="1">
                <a:solidFill>
                  <a:srgbClr val="2313F9"/>
                </a:solidFill>
                <a:latin typeface="Times New Roman" pitchFamily="18" charset="0"/>
                <a:ea typeface="Times New Roman"/>
                <a:cs typeface="Times New Roman" pitchFamily="18" charset="0"/>
              </a:rPr>
              <a:t> khô).</a:t>
            </a:r>
            <a:endParaRPr lang="en-US" sz="3200" i="1">
              <a:solidFill>
                <a:srgbClr val="2313F9"/>
              </a:solidFill>
              <a:latin typeface="Times New Roman" pitchFamily="18" charset="0"/>
              <a:ea typeface="Calibri"/>
              <a:cs typeface="Times New Roman" pitchFamily="18" charset="0"/>
            </a:endParaRPr>
          </a:p>
          <a:p>
            <a:pPr algn="just">
              <a:lnSpc>
                <a:spcPct val="107000"/>
              </a:lnSpc>
              <a:spcAft>
                <a:spcPts val="0"/>
              </a:spcAft>
            </a:pPr>
            <a:r>
              <a:rPr lang="en-US" sz="3200" b="1">
                <a:solidFill>
                  <a:srgbClr val="2313F9"/>
                </a:solidFill>
                <a:latin typeface="Times New Roman" pitchFamily="18" charset="0"/>
                <a:ea typeface="Times New Roman"/>
                <a:cs typeface="Times New Roman" pitchFamily="18" charset="0"/>
              </a:rPr>
              <a:t>+ </a:t>
            </a:r>
            <a:r>
              <a:rPr lang="en-US" sz="3200" b="1" err="1">
                <a:solidFill>
                  <a:srgbClr val="2313F9"/>
                </a:solidFill>
                <a:latin typeface="Times New Roman" pitchFamily="18" charset="0"/>
                <a:ea typeface="Times New Roman"/>
                <a:cs typeface="Times New Roman" pitchFamily="18" charset="0"/>
              </a:rPr>
              <a:t>Bảo</a:t>
            </a:r>
            <a:r>
              <a:rPr lang="en-US" sz="3200" b="1">
                <a:solidFill>
                  <a:srgbClr val="2313F9"/>
                </a:solidFill>
                <a:latin typeface="Times New Roman" pitchFamily="18" charset="0"/>
                <a:ea typeface="Times New Roman"/>
                <a:cs typeface="Times New Roman" pitchFamily="18" charset="0"/>
              </a:rPr>
              <a:t> </a:t>
            </a:r>
            <a:r>
              <a:rPr lang="en-US" sz="3200" b="1" err="1">
                <a:solidFill>
                  <a:srgbClr val="2313F9"/>
                </a:solidFill>
                <a:latin typeface="Times New Roman" pitchFamily="18" charset="0"/>
                <a:ea typeface="Times New Roman"/>
                <a:cs typeface="Times New Roman" pitchFamily="18" charset="0"/>
              </a:rPr>
              <a:t>quản</a:t>
            </a:r>
            <a:r>
              <a:rPr lang="en-US" sz="3200" b="1">
                <a:solidFill>
                  <a:srgbClr val="2313F9"/>
                </a:solidFill>
                <a:latin typeface="Times New Roman" pitchFamily="18" charset="0"/>
                <a:ea typeface="Times New Roman"/>
                <a:cs typeface="Times New Roman" pitchFamily="18" charset="0"/>
              </a:rPr>
              <a:t> </a:t>
            </a:r>
            <a:r>
              <a:rPr lang="en-US" sz="3200" b="1" err="1">
                <a:solidFill>
                  <a:srgbClr val="2313F9"/>
                </a:solidFill>
                <a:latin typeface="Times New Roman" pitchFamily="18" charset="0"/>
                <a:ea typeface="Times New Roman"/>
                <a:cs typeface="Times New Roman" pitchFamily="18" charset="0"/>
              </a:rPr>
              <a:t>trong</a:t>
            </a:r>
            <a:r>
              <a:rPr lang="en-US" sz="3200" b="1">
                <a:solidFill>
                  <a:srgbClr val="2313F9"/>
                </a:solidFill>
                <a:latin typeface="Times New Roman" pitchFamily="18" charset="0"/>
                <a:ea typeface="Times New Roman"/>
                <a:cs typeface="Times New Roman" pitchFamily="18" charset="0"/>
              </a:rPr>
              <a:t> đk nồng </a:t>
            </a:r>
            <a:r>
              <a:rPr lang="en-US" sz="3200" b="1" err="1">
                <a:solidFill>
                  <a:srgbClr val="2313F9"/>
                </a:solidFill>
                <a:latin typeface="Times New Roman" pitchFamily="18" charset="0"/>
                <a:ea typeface="Times New Roman"/>
                <a:cs typeface="Times New Roman" pitchFamily="18" charset="0"/>
              </a:rPr>
              <a:t>độ</a:t>
            </a:r>
            <a:r>
              <a:rPr lang="en-US" sz="3200" b="1">
                <a:solidFill>
                  <a:srgbClr val="2313F9"/>
                </a:solidFill>
                <a:latin typeface="Times New Roman" pitchFamily="18" charset="0"/>
                <a:ea typeface="Times New Roman"/>
                <a:cs typeface="Times New Roman" pitchFamily="18" charset="0"/>
              </a:rPr>
              <a:t> carbondioxide </a:t>
            </a:r>
            <a:r>
              <a:rPr lang="en-US" sz="3200" b="1" err="1">
                <a:solidFill>
                  <a:srgbClr val="2313F9"/>
                </a:solidFill>
                <a:latin typeface="Times New Roman" pitchFamily="18" charset="0"/>
                <a:ea typeface="Times New Roman"/>
                <a:cs typeface="Times New Roman" pitchFamily="18" charset="0"/>
              </a:rPr>
              <a:t>cao</a:t>
            </a:r>
            <a:r>
              <a:rPr lang="en-US" sz="3200" b="1">
                <a:solidFill>
                  <a:srgbClr val="2313F9"/>
                </a:solidFill>
                <a:latin typeface="Times New Roman" pitchFamily="18" charset="0"/>
                <a:ea typeface="Times New Roman"/>
                <a:cs typeface="Times New Roman" pitchFamily="18" charset="0"/>
              </a:rPr>
              <a:t>: </a:t>
            </a:r>
            <a:r>
              <a:rPr lang="en-US" sz="3200" i="1">
                <a:solidFill>
                  <a:srgbClr val="2313F9"/>
                </a:solidFill>
                <a:latin typeface="Times New Roman" pitchFamily="18" charset="0"/>
                <a:ea typeface="Times New Roman"/>
                <a:cs typeface="Times New Roman" pitchFamily="18" charset="0"/>
              </a:rPr>
              <a:t>(Đóng </a:t>
            </a:r>
            <a:r>
              <a:rPr lang="en-US" sz="3200" i="1" err="1">
                <a:solidFill>
                  <a:srgbClr val="2313F9"/>
                </a:solidFill>
                <a:latin typeface="Times New Roman" pitchFamily="18" charset="0"/>
                <a:ea typeface="Times New Roman"/>
                <a:cs typeface="Times New Roman" pitchFamily="18" charset="0"/>
              </a:rPr>
              <a:t>hộp</a:t>
            </a:r>
            <a:r>
              <a:rPr lang="en-US" sz="3200" i="1">
                <a:solidFill>
                  <a:srgbClr val="2313F9"/>
                </a:solidFill>
                <a:latin typeface="Times New Roman" pitchFamily="18" charset="0"/>
                <a:ea typeface="Times New Roman"/>
                <a:cs typeface="Times New Roman" pitchFamily="18" charset="0"/>
              </a:rPr>
              <a:t>, chai, lọ).</a:t>
            </a:r>
            <a:endParaRPr lang="en-US" sz="3200" i="1">
              <a:solidFill>
                <a:srgbClr val="2313F9"/>
              </a:solidFill>
              <a:latin typeface="Times New Roman" pitchFamily="18" charset="0"/>
              <a:ea typeface="Calibri"/>
              <a:cs typeface="Times New Roman" pitchFamily="18" charset="0"/>
            </a:endParaRPr>
          </a:p>
          <a:p>
            <a:pPr algn="just">
              <a:lnSpc>
                <a:spcPct val="107000"/>
              </a:lnSpc>
              <a:spcAft>
                <a:spcPts val="0"/>
              </a:spcAft>
            </a:pPr>
            <a:r>
              <a:rPr lang="en-US" sz="3200" b="1">
                <a:solidFill>
                  <a:srgbClr val="2313F9"/>
                </a:solidFill>
                <a:latin typeface="Times New Roman" pitchFamily="18" charset="0"/>
                <a:ea typeface="Times New Roman"/>
                <a:cs typeface="Times New Roman" pitchFamily="18" charset="0"/>
              </a:rPr>
              <a:t>+ </a:t>
            </a:r>
            <a:r>
              <a:rPr lang="en-US" sz="3200" b="1" err="1">
                <a:solidFill>
                  <a:srgbClr val="2313F9"/>
                </a:solidFill>
                <a:latin typeface="Times New Roman" pitchFamily="18" charset="0"/>
                <a:ea typeface="Times New Roman"/>
                <a:cs typeface="Times New Roman" pitchFamily="18" charset="0"/>
              </a:rPr>
              <a:t>Bảo</a:t>
            </a:r>
            <a:r>
              <a:rPr lang="en-US" sz="3200" b="1">
                <a:solidFill>
                  <a:srgbClr val="2313F9"/>
                </a:solidFill>
                <a:latin typeface="Times New Roman" pitchFamily="18" charset="0"/>
                <a:ea typeface="Times New Roman"/>
                <a:cs typeface="Times New Roman" pitchFamily="18" charset="0"/>
              </a:rPr>
              <a:t> </a:t>
            </a:r>
            <a:r>
              <a:rPr lang="en-US" sz="3200" b="1" err="1">
                <a:solidFill>
                  <a:srgbClr val="2313F9"/>
                </a:solidFill>
                <a:latin typeface="Times New Roman" pitchFamily="18" charset="0"/>
                <a:ea typeface="Times New Roman"/>
                <a:cs typeface="Times New Roman" pitchFamily="18" charset="0"/>
              </a:rPr>
              <a:t>quản</a:t>
            </a:r>
            <a:r>
              <a:rPr lang="en-US" sz="3200" b="1">
                <a:solidFill>
                  <a:srgbClr val="2313F9"/>
                </a:solidFill>
                <a:latin typeface="Times New Roman" pitchFamily="18" charset="0"/>
                <a:ea typeface="Times New Roman"/>
                <a:cs typeface="Times New Roman" pitchFamily="18" charset="0"/>
              </a:rPr>
              <a:t> </a:t>
            </a:r>
            <a:r>
              <a:rPr lang="en-US" sz="3200" b="1" err="1">
                <a:solidFill>
                  <a:srgbClr val="2313F9"/>
                </a:solidFill>
                <a:latin typeface="Times New Roman" pitchFamily="18" charset="0"/>
                <a:ea typeface="Times New Roman"/>
                <a:cs typeface="Times New Roman" pitchFamily="18" charset="0"/>
              </a:rPr>
              <a:t>trong</a:t>
            </a:r>
            <a:r>
              <a:rPr lang="en-US" sz="3200" b="1">
                <a:solidFill>
                  <a:srgbClr val="2313F9"/>
                </a:solidFill>
                <a:latin typeface="Times New Roman" pitchFamily="18" charset="0"/>
                <a:ea typeface="Times New Roman"/>
                <a:cs typeface="Times New Roman" pitchFamily="18" charset="0"/>
              </a:rPr>
              <a:t> </a:t>
            </a:r>
            <a:r>
              <a:rPr lang="en-US" sz="3200" b="1" err="1">
                <a:solidFill>
                  <a:srgbClr val="2313F9"/>
                </a:solidFill>
                <a:latin typeface="Times New Roman" pitchFamily="18" charset="0"/>
                <a:ea typeface="Times New Roman"/>
                <a:cs typeface="Times New Roman" pitchFamily="18" charset="0"/>
              </a:rPr>
              <a:t>điều</a:t>
            </a:r>
            <a:r>
              <a:rPr lang="en-US" sz="3200" b="1">
                <a:solidFill>
                  <a:srgbClr val="2313F9"/>
                </a:solidFill>
                <a:latin typeface="Times New Roman" pitchFamily="18" charset="0"/>
                <a:ea typeface="Times New Roman"/>
                <a:cs typeface="Times New Roman" pitchFamily="18" charset="0"/>
              </a:rPr>
              <a:t> </a:t>
            </a:r>
            <a:r>
              <a:rPr lang="en-US" sz="3200" b="1" err="1">
                <a:solidFill>
                  <a:srgbClr val="2313F9"/>
                </a:solidFill>
                <a:latin typeface="Times New Roman" pitchFamily="18" charset="0"/>
                <a:ea typeface="Times New Roman"/>
                <a:cs typeface="Times New Roman" pitchFamily="18" charset="0"/>
              </a:rPr>
              <a:t>kiện</a:t>
            </a:r>
            <a:r>
              <a:rPr lang="en-US" sz="3200" b="1">
                <a:solidFill>
                  <a:srgbClr val="2313F9"/>
                </a:solidFill>
                <a:latin typeface="Times New Roman" pitchFamily="18" charset="0"/>
                <a:ea typeface="Times New Roman"/>
                <a:cs typeface="Times New Roman" pitchFamily="18" charset="0"/>
              </a:rPr>
              <a:t> </a:t>
            </a:r>
            <a:r>
              <a:rPr lang="en-US" sz="3200" b="1" err="1">
                <a:solidFill>
                  <a:srgbClr val="2313F9"/>
                </a:solidFill>
                <a:latin typeface="Times New Roman" pitchFamily="18" charset="0"/>
                <a:ea typeface="Times New Roman"/>
                <a:cs typeface="Times New Roman" pitchFamily="18" charset="0"/>
              </a:rPr>
              <a:t>nồng</a:t>
            </a:r>
            <a:r>
              <a:rPr lang="en-US" sz="3200" b="1">
                <a:solidFill>
                  <a:srgbClr val="2313F9"/>
                </a:solidFill>
                <a:latin typeface="Times New Roman" pitchFamily="18" charset="0"/>
                <a:ea typeface="Times New Roman"/>
                <a:cs typeface="Times New Roman" pitchFamily="18" charset="0"/>
              </a:rPr>
              <a:t> </a:t>
            </a:r>
            <a:r>
              <a:rPr lang="en-US" sz="3200" b="1" err="1">
                <a:solidFill>
                  <a:srgbClr val="2313F9"/>
                </a:solidFill>
                <a:latin typeface="Times New Roman" pitchFamily="18" charset="0"/>
                <a:ea typeface="Times New Roman"/>
                <a:cs typeface="Times New Roman" pitchFamily="18" charset="0"/>
              </a:rPr>
              <a:t>độ</a:t>
            </a:r>
            <a:r>
              <a:rPr lang="en-US" sz="3200" b="1">
                <a:solidFill>
                  <a:srgbClr val="2313F9"/>
                </a:solidFill>
                <a:latin typeface="Times New Roman" pitchFamily="18" charset="0"/>
                <a:ea typeface="Times New Roman"/>
                <a:cs typeface="Times New Roman" pitchFamily="18" charset="0"/>
              </a:rPr>
              <a:t> oxygen </a:t>
            </a:r>
            <a:r>
              <a:rPr lang="en-US" sz="3200" b="1" err="1">
                <a:solidFill>
                  <a:srgbClr val="2313F9"/>
                </a:solidFill>
                <a:latin typeface="Times New Roman" pitchFamily="18" charset="0"/>
                <a:ea typeface="Times New Roman"/>
                <a:cs typeface="Times New Roman" pitchFamily="18" charset="0"/>
              </a:rPr>
              <a:t>thấp</a:t>
            </a:r>
            <a:r>
              <a:rPr lang="en-US" sz="3200" b="1">
                <a:solidFill>
                  <a:srgbClr val="2313F9"/>
                </a:solidFill>
                <a:latin typeface="Times New Roman" pitchFamily="18" charset="0"/>
                <a:ea typeface="Times New Roman"/>
                <a:cs typeface="Times New Roman" pitchFamily="18" charset="0"/>
              </a:rPr>
              <a:t>: (</a:t>
            </a:r>
            <a:r>
              <a:rPr lang="en-US" sz="3200" i="1">
                <a:solidFill>
                  <a:srgbClr val="2313F9"/>
                </a:solidFill>
                <a:latin typeface="Times New Roman" pitchFamily="18" charset="0"/>
                <a:ea typeface="Times New Roman"/>
                <a:cs typeface="Times New Roman" pitchFamily="18" charset="0"/>
              </a:rPr>
              <a:t>Hút </a:t>
            </a:r>
            <a:r>
              <a:rPr lang="en-US" sz="3200" i="1" err="1">
                <a:solidFill>
                  <a:srgbClr val="2313F9"/>
                </a:solidFill>
                <a:latin typeface="Times New Roman" pitchFamily="18" charset="0"/>
                <a:ea typeface="Times New Roman"/>
                <a:cs typeface="Times New Roman" pitchFamily="18" charset="0"/>
              </a:rPr>
              <a:t>chân</a:t>
            </a:r>
            <a:r>
              <a:rPr lang="en-US" sz="3200" i="1">
                <a:solidFill>
                  <a:srgbClr val="2313F9"/>
                </a:solidFill>
                <a:latin typeface="Times New Roman" pitchFamily="18" charset="0"/>
                <a:ea typeface="Times New Roman"/>
                <a:cs typeface="Times New Roman" pitchFamily="18" charset="0"/>
              </a:rPr>
              <a:t> không)</a:t>
            </a:r>
            <a:r>
              <a:rPr lang="en-US" sz="3200" b="1">
                <a:solidFill>
                  <a:srgbClr val="2313F9"/>
                </a:solidFill>
                <a:latin typeface="Times New Roman" pitchFamily="18" charset="0"/>
                <a:ea typeface="Times New Roman"/>
                <a:cs typeface="Times New Roman" pitchFamily="18" charset="0"/>
              </a:rPr>
              <a:t>.</a:t>
            </a:r>
            <a:endParaRPr lang="en-US" sz="3200" b="1">
              <a:solidFill>
                <a:srgbClr val="2313F9"/>
              </a:solidFill>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926843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26470"/>
            <a:ext cx="12192000" cy="5266442"/>
          </a:xfrm>
          <a:prstGeom prst="rect">
            <a:avLst/>
          </a:prstGeom>
        </p:spPr>
        <p:txBody>
          <a:bodyPr wrap="square">
            <a:spAutoFit/>
          </a:bodyPr>
          <a:lstStyle/>
          <a:p>
            <a:pPr algn="just">
              <a:lnSpc>
                <a:spcPct val="107000"/>
              </a:lnSpc>
              <a:spcAft>
                <a:spcPts val="0"/>
              </a:spcAft>
            </a:pPr>
            <a:r>
              <a:rPr lang="en-US" sz="3600" b="1" err="1">
                <a:solidFill>
                  <a:srgbClr val="000000"/>
                </a:solidFill>
                <a:latin typeface="Times New Roman"/>
                <a:ea typeface="Times New Roman"/>
                <a:cs typeface="Times New Roman"/>
              </a:rPr>
              <a:t>Câu</a:t>
            </a:r>
            <a:r>
              <a:rPr lang="en-US" sz="3600" b="1">
                <a:solidFill>
                  <a:srgbClr val="000000"/>
                </a:solidFill>
                <a:latin typeface="Times New Roman"/>
                <a:ea typeface="Times New Roman"/>
                <a:cs typeface="Times New Roman"/>
              </a:rPr>
              <a:t> 1: </a:t>
            </a:r>
            <a:r>
              <a:rPr lang="en-US" sz="3600" b="1" err="1">
                <a:solidFill>
                  <a:srgbClr val="000000"/>
                </a:solidFill>
                <a:latin typeface="Times New Roman"/>
                <a:ea typeface="Times New Roman"/>
                <a:cs typeface="Times New Roman"/>
              </a:rPr>
              <a:t>Vì</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sao</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khi</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bị</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sốt</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cao</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nhịp</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thở</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lại</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tăng</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lên</a:t>
            </a:r>
            <a:r>
              <a:rPr lang="en-US" sz="3600" b="1">
                <a:solidFill>
                  <a:srgbClr val="000000"/>
                </a:solidFill>
                <a:latin typeface="Times New Roman"/>
                <a:ea typeface="Times New Roman"/>
                <a:cs typeface="Times New Roman"/>
              </a:rPr>
              <a:t>?</a:t>
            </a:r>
            <a:endParaRPr lang="en-US" sz="2800" b="1">
              <a:ea typeface="Calibri"/>
              <a:cs typeface="Times New Roman"/>
            </a:endParaRPr>
          </a:p>
          <a:p>
            <a:pPr algn="just">
              <a:lnSpc>
                <a:spcPct val="107000"/>
              </a:lnSpc>
              <a:spcAft>
                <a:spcPts val="0"/>
              </a:spcAft>
            </a:pPr>
            <a:endParaRPr lang="en-US" sz="3600" b="1">
              <a:solidFill>
                <a:srgbClr val="000000"/>
              </a:solidFill>
              <a:latin typeface="Times New Roman"/>
              <a:ea typeface="Times New Roman"/>
              <a:cs typeface="Times New Roman"/>
            </a:endParaRPr>
          </a:p>
          <a:p>
            <a:pPr algn="just">
              <a:lnSpc>
                <a:spcPct val="107000"/>
              </a:lnSpc>
              <a:spcAft>
                <a:spcPts val="0"/>
              </a:spcAft>
            </a:pPr>
            <a:endParaRPr lang="en-US" sz="3600" b="1">
              <a:solidFill>
                <a:srgbClr val="000000"/>
              </a:solidFill>
              <a:latin typeface="Times New Roman"/>
              <a:ea typeface="Times New Roman"/>
              <a:cs typeface="Times New Roman"/>
            </a:endParaRPr>
          </a:p>
          <a:p>
            <a:pPr algn="just">
              <a:lnSpc>
                <a:spcPct val="107000"/>
              </a:lnSpc>
              <a:spcAft>
                <a:spcPts val="0"/>
              </a:spcAft>
            </a:pPr>
            <a:r>
              <a:rPr lang="en-US" sz="3600" b="1" err="1">
                <a:solidFill>
                  <a:srgbClr val="000000"/>
                </a:solidFill>
                <a:latin typeface="Times New Roman"/>
                <a:ea typeface="Times New Roman"/>
                <a:cs typeface="Times New Roman"/>
              </a:rPr>
              <a:t>Câu</a:t>
            </a:r>
            <a:r>
              <a:rPr lang="en-US" sz="3600" b="1">
                <a:solidFill>
                  <a:srgbClr val="000000"/>
                </a:solidFill>
                <a:latin typeface="Times New Roman"/>
                <a:ea typeface="Times New Roman"/>
                <a:cs typeface="Times New Roman"/>
              </a:rPr>
              <a:t> 2: </a:t>
            </a:r>
            <a:r>
              <a:rPr lang="en-US" sz="3600" b="1" err="1">
                <a:solidFill>
                  <a:srgbClr val="000000"/>
                </a:solidFill>
                <a:latin typeface="Times New Roman"/>
                <a:ea typeface="Times New Roman"/>
                <a:cs typeface="Times New Roman"/>
              </a:rPr>
              <a:t>Vì</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sao</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cây</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bị</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ngập</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úng</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lâu</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ngày</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sẽ</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chết</a:t>
            </a:r>
            <a:r>
              <a:rPr lang="en-US" sz="3600" b="1">
                <a:solidFill>
                  <a:srgbClr val="000000"/>
                </a:solidFill>
                <a:latin typeface="Times New Roman"/>
                <a:ea typeface="Times New Roman"/>
                <a:cs typeface="Times New Roman"/>
              </a:rPr>
              <a:t>?</a:t>
            </a:r>
          </a:p>
          <a:p>
            <a:pPr algn="just">
              <a:lnSpc>
                <a:spcPct val="107000"/>
              </a:lnSpc>
              <a:spcAft>
                <a:spcPts val="0"/>
              </a:spcAft>
            </a:pPr>
            <a:endParaRPr lang="en-US" sz="2800" b="1">
              <a:ea typeface="Calibri"/>
              <a:cs typeface="Times New Roman"/>
            </a:endParaRPr>
          </a:p>
          <a:p>
            <a:pPr algn="just">
              <a:lnSpc>
                <a:spcPct val="107000"/>
              </a:lnSpc>
              <a:spcAft>
                <a:spcPts val="0"/>
              </a:spcAft>
            </a:pPr>
            <a:endParaRPr lang="en-US" sz="3600" b="1">
              <a:solidFill>
                <a:srgbClr val="000000"/>
              </a:solidFill>
              <a:latin typeface="Times New Roman"/>
              <a:ea typeface="Times New Roman"/>
              <a:cs typeface="Times New Roman"/>
            </a:endParaRPr>
          </a:p>
          <a:p>
            <a:pPr algn="just">
              <a:lnSpc>
                <a:spcPct val="107000"/>
              </a:lnSpc>
              <a:spcAft>
                <a:spcPts val="0"/>
              </a:spcAft>
            </a:pPr>
            <a:endParaRPr lang="en-US" sz="3600" b="1">
              <a:solidFill>
                <a:srgbClr val="000000"/>
              </a:solidFill>
              <a:latin typeface="Times New Roman"/>
              <a:ea typeface="Times New Roman"/>
              <a:cs typeface="Times New Roman"/>
            </a:endParaRPr>
          </a:p>
          <a:p>
            <a:pPr algn="just">
              <a:lnSpc>
                <a:spcPct val="107000"/>
              </a:lnSpc>
              <a:spcAft>
                <a:spcPts val="0"/>
              </a:spcAft>
            </a:pPr>
            <a:r>
              <a:rPr lang="en-US" sz="3600" b="1">
                <a:solidFill>
                  <a:srgbClr val="000000"/>
                </a:solidFill>
                <a:latin typeface="Times New Roman"/>
                <a:ea typeface="Times New Roman"/>
                <a:cs typeface="Times New Roman"/>
              </a:rPr>
              <a:t>Câu 3: </a:t>
            </a:r>
            <a:r>
              <a:rPr lang="en-US" sz="3600" b="1" err="1">
                <a:solidFill>
                  <a:srgbClr val="000000"/>
                </a:solidFill>
                <a:latin typeface="Times New Roman"/>
                <a:ea typeface="Times New Roman"/>
                <a:cs typeface="Times New Roman"/>
              </a:rPr>
              <a:t>Nêu</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các</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biện</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pháp</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bảo</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quản</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lương</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thực</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thực</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phẩm</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đang</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được</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áp</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dụng</a:t>
            </a:r>
            <a:r>
              <a:rPr lang="en-US" sz="3600" b="1">
                <a:solidFill>
                  <a:srgbClr val="000000"/>
                </a:solidFill>
                <a:latin typeface="Times New Roman"/>
                <a:ea typeface="Times New Roman"/>
                <a:cs typeface="Times New Roman"/>
              </a:rPr>
              <a:t> ở </a:t>
            </a:r>
            <a:r>
              <a:rPr lang="en-US" sz="3600" b="1" err="1">
                <a:solidFill>
                  <a:srgbClr val="000000"/>
                </a:solidFill>
                <a:latin typeface="Times New Roman"/>
                <a:ea typeface="Times New Roman"/>
                <a:cs typeface="Times New Roman"/>
              </a:rPr>
              <a:t>gia</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đình</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và</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địa</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phương</a:t>
            </a:r>
            <a:r>
              <a:rPr lang="en-US" sz="3600" b="1">
                <a:solidFill>
                  <a:srgbClr val="000000"/>
                </a:solidFill>
                <a:latin typeface="Times New Roman"/>
                <a:ea typeface="Times New Roman"/>
                <a:cs typeface="Times New Roman"/>
              </a:rPr>
              <a:t> </a:t>
            </a:r>
            <a:r>
              <a:rPr lang="en-US" sz="3600" b="1" err="1">
                <a:solidFill>
                  <a:srgbClr val="000000"/>
                </a:solidFill>
                <a:latin typeface="Times New Roman"/>
                <a:ea typeface="Times New Roman"/>
                <a:cs typeface="Times New Roman"/>
              </a:rPr>
              <a:t>em</a:t>
            </a:r>
            <a:r>
              <a:rPr lang="en-US" sz="3600" b="1">
                <a:solidFill>
                  <a:srgbClr val="000000"/>
                </a:solidFill>
                <a:latin typeface="Times New Roman"/>
                <a:ea typeface="Times New Roman"/>
                <a:cs typeface="Times New Roman"/>
              </a:rPr>
              <a:t>?</a:t>
            </a:r>
            <a:r>
              <a:rPr lang="en-US" sz="3600" b="1">
                <a:solidFill>
                  <a:srgbClr val="0000CC"/>
                </a:solidFill>
                <a:latin typeface="Times New Roman" panose="02020603050405020304" pitchFamily="18" charset="0"/>
                <a:ea typeface="Calibri" panose="020F0502020204030204" pitchFamily="34" charset="0"/>
                <a:cs typeface="Times New Roman" panose="02020603050405020304" pitchFamily="18" charset="0"/>
              </a:rPr>
              <a:t> </a:t>
            </a:r>
            <a:endParaRPr lang="en-US" sz="2800" b="1">
              <a:solidFill>
                <a:srgbClr val="0000CC"/>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4" name="Google Shape;184;p15"/>
          <p:cNvSpPr/>
          <p:nvPr/>
        </p:nvSpPr>
        <p:spPr>
          <a:xfrm>
            <a:off x="3482109" y="57738"/>
            <a:ext cx="5600138" cy="646290"/>
          </a:xfrm>
          <a:prstGeom prst="rect">
            <a:avLst/>
          </a:prstGeom>
          <a:noFill/>
          <a:ln>
            <a:noFill/>
          </a:ln>
        </p:spPr>
        <p:txBody>
          <a:bodyPr spcFirstLastPara="1" wrap="square" lIns="91425" tIns="45700" rIns="91425" bIns="45700" anchor="t" anchorCtr="0">
            <a:spAutoFit/>
          </a:bodyPr>
          <a:lstStyle/>
          <a:p>
            <a:pPr algn="ctr"/>
            <a:r>
              <a:rPr lang="en-US" sz="3600" b="1">
                <a:solidFill>
                  <a:srgbClr val="0070C0"/>
                </a:solidFill>
                <a:latin typeface="Times New Roman"/>
                <a:ea typeface="Times New Roman"/>
                <a:cs typeface="Times New Roman"/>
                <a:sym typeface="Times New Roman"/>
              </a:rPr>
              <a:t>III. LUYỆN TẬP</a:t>
            </a:r>
            <a:endParaRPr sz="1100">
              <a:solidFill>
                <a:srgbClr val="0070C0"/>
              </a:solidFill>
            </a:endParaRPr>
          </a:p>
        </p:txBody>
      </p:sp>
      <p:sp>
        <p:nvSpPr>
          <p:cNvPr id="3" name="TextBox 2">
            <a:extLst>
              <a:ext uri="{FF2B5EF4-FFF2-40B4-BE49-F238E27FC236}">
                <a16:creationId xmlns:a16="http://schemas.microsoft.com/office/drawing/2014/main" id="{EC00755A-EA32-13DD-2D08-2EF5743AC4A3}"/>
              </a:ext>
            </a:extLst>
          </p:cNvPr>
          <p:cNvSpPr txBox="1"/>
          <p:nvPr/>
        </p:nvSpPr>
        <p:spPr>
          <a:xfrm>
            <a:off x="0" y="1433145"/>
            <a:ext cx="11840475" cy="863250"/>
          </a:xfrm>
          <a:prstGeom prst="rect">
            <a:avLst/>
          </a:prstGeom>
          <a:noFill/>
        </p:spPr>
        <p:txBody>
          <a:bodyPr wrap="square">
            <a:spAutoFit/>
          </a:bodyPr>
          <a:lstStyle/>
          <a:p>
            <a:pPr algn="just">
              <a:lnSpc>
                <a:spcPct val="107000"/>
              </a:lnSpc>
              <a:spcAft>
                <a:spcPts val="0"/>
              </a:spcAft>
            </a:pPr>
            <a:r>
              <a:rPr lang="en-US" sz="2400" b="1">
                <a:solidFill>
                  <a:srgbClr val="2313F9"/>
                </a:solidFill>
                <a:latin typeface="Times New Roman"/>
                <a:ea typeface="Times New Roman"/>
                <a:cs typeface="Times New Roman"/>
              </a:rPr>
              <a:t>Khi sốt cao, nhiệt độ cơ thể tăng lên, cường độ hô hấp tế bào cũng tăng lên, dó đó cơ thể cần thêm nồng độ khí O</a:t>
            </a:r>
            <a:r>
              <a:rPr lang="en-US" sz="2400" b="1" baseline="-25000">
                <a:solidFill>
                  <a:srgbClr val="2313F9"/>
                </a:solidFill>
                <a:latin typeface="Times New Roman"/>
                <a:ea typeface="Times New Roman"/>
                <a:cs typeface="Times New Roman"/>
              </a:rPr>
              <a:t>2</a:t>
            </a:r>
            <a:r>
              <a:rPr lang="en-US" sz="2400" b="1">
                <a:solidFill>
                  <a:srgbClr val="2313F9"/>
                </a:solidFill>
                <a:latin typeface="Times New Roman"/>
                <a:ea typeface="Times New Roman"/>
                <a:cs typeface="Times New Roman"/>
              </a:rPr>
              <a:t> để tham gia vào quá trình hô hấp tế bào.</a:t>
            </a:r>
            <a:endParaRPr lang="en-US" sz="2400" b="1">
              <a:solidFill>
                <a:srgbClr val="2313F9"/>
              </a:solidFill>
              <a:ea typeface="Calibri"/>
              <a:cs typeface="Times New Roman"/>
            </a:endParaRPr>
          </a:p>
        </p:txBody>
      </p:sp>
      <p:sp>
        <p:nvSpPr>
          <p:cNvPr id="6" name="TextBox 5">
            <a:extLst>
              <a:ext uri="{FF2B5EF4-FFF2-40B4-BE49-F238E27FC236}">
                <a16:creationId xmlns:a16="http://schemas.microsoft.com/office/drawing/2014/main" id="{DA31F215-7A7C-E529-8E76-3547EB809A71}"/>
              </a:ext>
            </a:extLst>
          </p:cNvPr>
          <p:cNvSpPr txBox="1"/>
          <p:nvPr/>
        </p:nvSpPr>
        <p:spPr>
          <a:xfrm>
            <a:off x="64654" y="3122093"/>
            <a:ext cx="11840475" cy="1200329"/>
          </a:xfrm>
          <a:prstGeom prst="rect">
            <a:avLst/>
          </a:prstGeom>
          <a:noFill/>
        </p:spPr>
        <p:txBody>
          <a:bodyPr wrap="square">
            <a:spAutoFit/>
          </a:bodyPr>
          <a:lstStyle/>
          <a:p>
            <a:pPr algn="just"/>
            <a:r>
              <a:rPr lang="en-US" sz="2400" b="1">
                <a:solidFill>
                  <a:srgbClr val="2313F9"/>
                </a:solidFill>
                <a:latin typeface="Times New Roman"/>
                <a:ea typeface="Times New Roman"/>
                <a:cs typeface="Times New Roman"/>
              </a:rPr>
              <a:t>  - Khi cây bị ngập úng, lượng nước trong đất tăng lên, đồng thời lượng khí O</a:t>
            </a:r>
            <a:r>
              <a:rPr lang="en-US" sz="2400" b="1" baseline="-25000">
                <a:solidFill>
                  <a:srgbClr val="2313F9"/>
                </a:solidFill>
                <a:latin typeface="Times New Roman"/>
                <a:ea typeface="Times New Roman"/>
                <a:cs typeface="Times New Roman"/>
              </a:rPr>
              <a:t>2</a:t>
            </a:r>
            <a:r>
              <a:rPr lang="en-US" sz="2400" b="1">
                <a:solidFill>
                  <a:srgbClr val="2313F9"/>
                </a:solidFill>
                <a:latin typeface="Times New Roman"/>
                <a:ea typeface="Times New Roman"/>
                <a:cs typeface="Times New Roman"/>
              </a:rPr>
              <a:t> cần cung cấp cho sự hô hấp tế bào rễ cây giảm xuống, </a:t>
            </a:r>
            <a:r>
              <a:rPr lang="en-US" sz="2400" b="1">
                <a:solidFill>
                  <a:srgbClr val="2313F9"/>
                </a:solidFill>
                <a:latin typeface="Times New Roman"/>
                <a:ea typeface="Times New Roman"/>
                <a:cs typeface="Times New Roman"/>
                <a:sym typeface="Wingdings 3" panose="05040102010807070707" pitchFamily="18" charset="2"/>
              </a:rPr>
              <a:t></a:t>
            </a:r>
            <a:r>
              <a:rPr lang="en-US" sz="2400" b="1">
                <a:solidFill>
                  <a:srgbClr val="2313F9"/>
                </a:solidFill>
                <a:latin typeface="Times New Roman"/>
                <a:ea typeface="Times New Roman"/>
                <a:cs typeface="Times New Roman"/>
              </a:rPr>
              <a:t>Rễ cây không thực hiện được hô hấp tế bào và làm cây bị chết.</a:t>
            </a:r>
            <a:endParaRPr lang="en-US" sz="2400"/>
          </a:p>
        </p:txBody>
      </p:sp>
      <p:sp>
        <p:nvSpPr>
          <p:cNvPr id="8" name="TextBox 7">
            <a:extLst>
              <a:ext uri="{FF2B5EF4-FFF2-40B4-BE49-F238E27FC236}">
                <a16:creationId xmlns:a16="http://schemas.microsoft.com/office/drawing/2014/main" id="{F30399D8-F209-DBAE-2178-3E76F2499D02}"/>
              </a:ext>
            </a:extLst>
          </p:cNvPr>
          <p:cNvSpPr txBox="1"/>
          <p:nvPr/>
        </p:nvSpPr>
        <p:spPr>
          <a:xfrm>
            <a:off x="64654" y="6028628"/>
            <a:ext cx="9171709" cy="863250"/>
          </a:xfrm>
          <a:prstGeom prst="rect">
            <a:avLst/>
          </a:prstGeom>
          <a:noFill/>
        </p:spPr>
        <p:txBody>
          <a:bodyPr wrap="square">
            <a:spAutoFit/>
          </a:bodyPr>
          <a:lstStyle/>
          <a:p>
            <a:pPr lvl="0" algn="just">
              <a:lnSpc>
                <a:spcPct val="107000"/>
              </a:lnSpc>
            </a:pPr>
            <a:r>
              <a:rPr lang="en-US" sz="2400" b="1">
                <a:solidFill>
                  <a:srgbClr val="2313F9"/>
                </a:solidFill>
                <a:latin typeface="Times New Roman"/>
                <a:ea typeface="Times New Roman"/>
                <a:cs typeface="Times New Roman"/>
              </a:rPr>
              <a:t>- Đối với thịt, cá: </a:t>
            </a:r>
            <a:r>
              <a:rPr lang="en-US" sz="2400">
                <a:latin typeface="Times New Roman"/>
                <a:ea typeface="Times New Roman"/>
                <a:cs typeface="Times New Roman"/>
              </a:rPr>
              <a:t>bảo quản lạnh, đóng hộp và bảo quản khô…</a:t>
            </a:r>
            <a:endParaRPr lang="en-US" sz="2400">
              <a:ea typeface="Calibri"/>
              <a:cs typeface="Times New Roman"/>
            </a:endParaRPr>
          </a:p>
          <a:p>
            <a:pPr lvl="0" algn="just">
              <a:lnSpc>
                <a:spcPct val="107000"/>
              </a:lnSpc>
            </a:pPr>
            <a:r>
              <a:rPr lang="en-US" sz="2400" b="1">
                <a:solidFill>
                  <a:srgbClr val="2313F9"/>
                </a:solidFill>
                <a:latin typeface="Times New Roman"/>
                <a:ea typeface="Times New Roman"/>
                <a:cs typeface="Times New Roman"/>
              </a:rPr>
              <a:t>- Đối với rau, củ, quả: </a:t>
            </a:r>
            <a:r>
              <a:rPr lang="en-US" sz="2400">
                <a:latin typeface="Times New Roman"/>
                <a:ea typeface="Times New Roman"/>
                <a:cs typeface="Times New Roman"/>
              </a:rPr>
              <a:t>muối chua, bảo quản lạnh…</a:t>
            </a:r>
            <a:endParaRPr lang="en-US" sz="2400"/>
          </a:p>
        </p:txBody>
      </p:sp>
    </p:spTree>
    <p:extLst>
      <p:ext uri="{BB962C8B-B14F-4D97-AF65-F5344CB8AC3E}">
        <p14:creationId xmlns:p14="http://schemas.microsoft.com/office/powerpoint/2010/main" val="3231970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ox(in)">
                                      <p:cBhvr>
                                        <p:cTn id="1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p:cNvPicPr>
            <a:picLocks noChangeAspect="1"/>
          </p:cNvPicPr>
          <p:nvPr/>
        </p:nvPicPr>
        <p:blipFill>
          <a:blip r:embed="rId4"/>
          <a:srcRect/>
          <a:stretch>
            <a:fillRect/>
          </a:stretch>
        </p:blipFill>
        <p:spPr bwMode="auto">
          <a:xfrm>
            <a:off x="2012854" y="152400"/>
            <a:ext cx="8686800" cy="6553200"/>
          </a:xfrm>
          <a:prstGeom prst="rect">
            <a:avLst/>
          </a:prstGeom>
          <a:noFill/>
          <a:ln w="9525">
            <a:noFill/>
            <a:miter lim="800000"/>
            <a:headEnd/>
            <a:tailEnd/>
          </a:ln>
        </p:spPr>
      </p:pic>
      <p:sp>
        <p:nvSpPr>
          <p:cNvPr id="6" name="TextBox 5"/>
          <p:cNvSpPr txBox="1">
            <a:spLocks noChangeArrowheads="1"/>
          </p:cNvSpPr>
          <p:nvPr/>
        </p:nvSpPr>
        <p:spPr bwMode="auto">
          <a:xfrm>
            <a:off x="2482851" y="4427539"/>
            <a:ext cx="184731" cy="646331"/>
          </a:xfrm>
          <a:prstGeom prst="rect">
            <a:avLst/>
          </a:prstGeom>
          <a:noFill/>
          <a:ln w="9525">
            <a:noFill/>
            <a:miter lim="800000"/>
            <a:headEnd/>
            <a:tailEnd/>
          </a:ln>
        </p:spPr>
        <p:txBody>
          <a:bodyPr wrap="none">
            <a:spAutoFit/>
          </a:bodyPr>
          <a:lstStyle/>
          <a:p>
            <a:endParaRPr lang="vi-VN" altLang="vi-VN">
              <a:solidFill>
                <a:srgbClr val="0000FF"/>
              </a:solidFill>
              <a:latin typeface="Arial" panose="020B0604020202020204" pitchFamily="34" charset="0"/>
            </a:endParaRPr>
          </a:p>
          <a:p>
            <a:endParaRPr lang="vi-VN" altLang="vi-VN">
              <a:solidFill>
                <a:srgbClr val="0000FF"/>
              </a:solidFill>
              <a:latin typeface="Arial" panose="020B0604020202020204" pitchFamily="34" charset="0"/>
            </a:endParaRPr>
          </a:p>
        </p:txBody>
      </p:sp>
      <p:pic>
        <p:nvPicPr>
          <p:cNvPr id="8196" name="图片 30"/>
          <p:cNvPicPr>
            <a:picLocks noChangeAspect="1"/>
          </p:cNvPicPr>
          <p:nvPr/>
        </p:nvPicPr>
        <p:blipFill>
          <a:blip r:embed="rId5"/>
          <a:srcRect l="41251" t="5185" r="9344" b="24550"/>
          <a:stretch>
            <a:fillRect/>
          </a:stretch>
        </p:blipFill>
        <p:spPr bwMode="auto">
          <a:xfrm>
            <a:off x="3000866" y="2587711"/>
            <a:ext cx="5659438" cy="3733800"/>
          </a:xfrm>
          <a:prstGeom prst="rect">
            <a:avLst/>
          </a:prstGeom>
          <a:noFill/>
          <a:ln w="9525">
            <a:noFill/>
            <a:miter lim="800000"/>
            <a:headEnd/>
            <a:tailEnd/>
          </a:ln>
        </p:spPr>
      </p:pic>
      <p:sp>
        <p:nvSpPr>
          <p:cNvPr id="3" name="Rectangle 2"/>
          <p:cNvSpPr/>
          <p:nvPr/>
        </p:nvSpPr>
        <p:spPr>
          <a:xfrm>
            <a:off x="3638747" y="3044858"/>
            <a:ext cx="4628560" cy="24132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solidFill>
                  <a:prstClr val="white"/>
                </a:solidFill>
                <a:latin typeface="Times New Roman" pitchFamily="18" charset="0"/>
                <a:cs typeface="Times New Roman" pitchFamily="18" charset="0"/>
              </a:rPr>
              <a:t>IV. VẬN DỤNG</a:t>
            </a:r>
          </a:p>
        </p:txBody>
      </p:sp>
    </p:spTree>
    <p:custDataLst>
      <p:tags r:id="rId1"/>
    </p:custDataLst>
    <p:extLst>
      <p:ext uri="{BB962C8B-B14F-4D97-AF65-F5344CB8AC3E}">
        <p14:creationId xmlns:p14="http://schemas.microsoft.com/office/powerpoint/2010/main" val="49239014"/>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07135"/>
            <a:ext cx="12192000" cy="5335756"/>
          </a:xfrm>
          <a:prstGeom prst="rect">
            <a:avLst/>
          </a:prstGeom>
        </p:spPr>
        <p:txBody>
          <a:bodyPr wrap="square">
            <a:spAutoFit/>
          </a:bodyPr>
          <a:lstStyle/>
          <a:p>
            <a:pPr algn="just">
              <a:lnSpc>
                <a:spcPct val="107000"/>
              </a:lnSpc>
              <a:spcAft>
                <a:spcPts val="0"/>
              </a:spcAft>
            </a:pPr>
            <a:r>
              <a:rPr lang="en-US" sz="3200" b="1" err="1">
                <a:solidFill>
                  <a:srgbClr val="000000"/>
                </a:solidFill>
                <a:latin typeface="Times New Roman"/>
                <a:ea typeface="Times New Roman"/>
                <a:cs typeface="Times New Roman"/>
              </a:rPr>
              <a:t>Câu</a:t>
            </a:r>
            <a:r>
              <a:rPr lang="en-US" sz="3200" b="1">
                <a:solidFill>
                  <a:srgbClr val="000000"/>
                </a:solidFill>
                <a:latin typeface="Times New Roman"/>
                <a:ea typeface="Times New Roman"/>
                <a:cs typeface="Times New Roman"/>
              </a:rPr>
              <a:t> 1.  </a:t>
            </a:r>
            <a:r>
              <a:rPr lang="en-US" sz="3200" b="1" err="1">
                <a:solidFill>
                  <a:srgbClr val="000000"/>
                </a:solidFill>
                <a:latin typeface="Times New Roman"/>
                <a:ea typeface="Times New Roman"/>
                <a:cs typeface="Times New Roman"/>
              </a:rPr>
              <a:t>Vì</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sao</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có</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thể</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giữ</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được</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các</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loại</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thực</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phẩm</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thịt</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cá</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các</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loại</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hạt</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lâu</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ngày</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trong</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túi</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hút</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chân</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không</a:t>
            </a:r>
            <a:r>
              <a:rPr lang="en-US" sz="3200" b="1">
                <a:solidFill>
                  <a:srgbClr val="000000"/>
                </a:solidFill>
                <a:latin typeface="Times New Roman"/>
                <a:ea typeface="Times New Roman"/>
                <a:cs typeface="Times New Roman"/>
              </a:rPr>
              <a:t>?</a:t>
            </a:r>
          </a:p>
          <a:p>
            <a:pPr algn="just">
              <a:lnSpc>
                <a:spcPct val="107000"/>
              </a:lnSpc>
              <a:spcAft>
                <a:spcPts val="0"/>
              </a:spcAft>
            </a:pPr>
            <a:endParaRPr lang="en-US" sz="3200" b="1">
              <a:ea typeface="Calibri"/>
              <a:cs typeface="Times New Roman"/>
            </a:endParaRPr>
          </a:p>
          <a:p>
            <a:pPr algn="just">
              <a:lnSpc>
                <a:spcPct val="107000"/>
              </a:lnSpc>
              <a:spcAft>
                <a:spcPts val="0"/>
              </a:spcAft>
            </a:pPr>
            <a:endParaRPr lang="en-US" sz="3200" b="1">
              <a:solidFill>
                <a:srgbClr val="000000"/>
              </a:solidFill>
              <a:latin typeface="Times New Roman"/>
              <a:ea typeface="Times New Roman"/>
              <a:cs typeface="Times New Roman"/>
            </a:endParaRPr>
          </a:p>
          <a:p>
            <a:pPr algn="just">
              <a:lnSpc>
                <a:spcPct val="107000"/>
              </a:lnSpc>
              <a:spcAft>
                <a:spcPts val="0"/>
              </a:spcAft>
            </a:pPr>
            <a:r>
              <a:rPr lang="en-US" sz="3200" b="1" err="1">
                <a:solidFill>
                  <a:srgbClr val="000000"/>
                </a:solidFill>
                <a:latin typeface="Times New Roman"/>
                <a:ea typeface="Times New Roman"/>
                <a:cs typeface="Times New Roman"/>
              </a:rPr>
              <a:t>Câu</a:t>
            </a:r>
            <a:r>
              <a:rPr lang="en-US" sz="3200" b="1">
                <a:solidFill>
                  <a:srgbClr val="000000"/>
                </a:solidFill>
                <a:latin typeface="Times New Roman"/>
                <a:ea typeface="Times New Roman"/>
                <a:cs typeface="Times New Roman"/>
              </a:rPr>
              <a:t> 2. </a:t>
            </a:r>
            <a:r>
              <a:rPr lang="en-US" sz="3200" b="1" err="1">
                <a:solidFill>
                  <a:srgbClr val="000000"/>
                </a:solidFill>
                <a:latin typeface="Times New Roman"/>
                <a:ea typeface="Times New Roman"/>
                <a:cs typeface="Times New Roman"/>
              </a:rPr>
              <a:t>Vì</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sao</a:t>
            </a:r>
            <a:r>
              <a:rPr lang="en-US" sz="3200" b="1">
                <a:solidFill>
                  <a:srgbClr val="000000"/>
                </a:solidFill>
                <a:latin typeface="Times New Roman"/>
                <a:ea typeface="Times New Roman"/>
                <a:cs typeface="Times New Roman"/>
              </a:rPr>
              <a:t> ta </a:t>
            </a:r>
            <a:r>
              <a:rPr lang="en-US" sz="3200" b="1" err="1">
                <a:solidFill>
                  <a:srgbClr val="000000"/>
                </a:solidFill>
                <a:latin typeface="Times New Roman"/>
                <a:ea typeface="Times New Roman"/>
                <a:cs typeface="Times New Roman"/>
              </a:rPr>
              <a:t>không</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nên</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để</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rau</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quả</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trong</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ngăn</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đá</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của</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tủ</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lạnh</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Muốn</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bảo</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quản</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rau</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củ</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quả</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tươi</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lâu</a:t>
            </a:r>
            <a:r>
              <a:rPr lang="en-US" sz="3200" b="1">
                <a:solidFill>
                  <a:srgbClr val="000000"/>
                </a:solidFill>
                <a:latin typeface="Times New Roman"/>
                <a:ea typeface="Times New Roman"/>
                <a:cs typeface="Times New Roman"/>
              </a:rPr>
              <a:t> ta </a:t>
            </a:r>
            <a:r>
              <a:rPr lang="en-US" sz="3200" b="1" err="1">
                <a:solidFill>
                  <a:srgbClr val="000000"/>
                </a:solidFill>
                <a:latin typeface="Times New Roman"/>
                <a:ea typeface="Times New Roman"/>
                <a:cs typeface="Times New Roman"/>
              </a:rPr>
              <a:t>phải</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làm</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như</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thế</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nào</a:t>
            </a:r>
            <a:r>
              <a:rPr lang="en-US" sz="3200" b="1">
                <a:solidFill>
                  <a:srgbClr val="000000"/>
                </a:solidFill>
                <a:latin typeface="Times New Roman"/>
                <a:ea typeface="Times New Roman"/>
                <a:cs typeface="Times New Roman"/>
              </a:rPr>
              <a:t>?</a:t>
            </a:r>
            <a:endParaRPr lang="en-US" sz="3200" b="1">
              <a:ea typeface="Calibri"/>
              <a:cs typeface="Times New Roman"/>
            </a:endParaRPr>
          </a:p>
          <a:p>
            <a:pPr algn="just">
              <a:lnSpc>
                <a:spcPct val="107000"/>
              </a:lnSpc>
              <a:spcAft>
                <a:spcPts val="0"/>
              </a:spcAft>
            </a:pPr>
            <a:endParaRPr lang="en-US" sz="3200" b="1">
              <a:solidFill>
                <a:srgbClr val="000000"/>
              </a:solidFill>
              <a:latin typeface="Times New Roman"/>
              <a:ea typeface="Times New Roman"/>
              <a:cs typeface="Times New Roman"/>
            </a:endParaRPr>
          </a:p>
          <a:p>
            <a:pPr algn="just">
              <a:lnSpc>
                <a:spcPct val="107000"/>
              </a:lnSpc>
              <a:spcAft>
                <a:spcPts val="0"/>
              </a:spcAft>
            </a:pPr>
            <a:endParaRPr lang="en-US" sz="3200" b="1">
              <a:solidFill>
                <a:srgbClr val="000000"/>
              </a:solidFill>
              <a:latin typeface="Times New Roman"/>
              <a:ea typeface="Times New Roman"/>
              <a:cs typeface="Times New Roman"/>
            </a:endParaRPr>
          </a:p>
          <a:p>
            <a:pPr algn="just">
              <a:lnSpc>
                <a:spcPct val="107000"/>
              </a:lnSpc>
              <a:spcAft>
                <a:spcPts val="0"/>
              </a:spcAft>
            </a:pPr>
            <a:endParaRPr lang="en-US" sz="3200" b="1">
              <a:solidFill>
                <a:srgbClr val="000000"/>
              </a:solidFill>
              <a:latin typeface="Times New Roman"/>
              <a:ea typeface="Times New Roman"/>
              <a:cs typeface="Times New Roman"/>
            </a:endParaRPr>
          </a:p>
          <a:p>
            <a:pPr algn="just">
              <a:lnSpc>
                <a:spcPct val="107000"/>
              </a:lnSpc>
              <a:spcAft>
                <a:spcPts val="0"/>
              </a:spcAft>
            </a:pPr>
            <a:r>
              <a:rPr lang="en-US" sz="3200" b="1" err="1">
                <a:solidFill>
                  <a:srgbClr val="000000"/>
                </a:solidFill>
                <a:latin typeface="Times New Roman"/>
                <a:ea typeface="Times New Roman"/>
                <a:cs typeface="Times New Roman"/>
              </a:rPr>
              <a:t>Câu</a:t>
            </a:r>
            <a:r>
              <a:rPr lang="en-US" sz="3200" b="1">
                <a:solidFill>
                  <a:srgbClr val="000000"/>
                </a:solidFill>
                <a:latin typeface="Times New Roman"/>
                <a:ea typeface="Times New Roman"/>
                <a:cs typeface="Times New Roman"/>
              </a:rPr>
              <a:t> 3. </a:t>
            </a:r>
            <a:r>
              <a:rPr lang="en-US" sz="3200" b="1" err="1">
                <a:solidFill>
                  <a:srgbClr val="000000"/>
                </a:solidFill>
                <a:latin typeface="Times New Roman"/>
                <a:ea typeface="Times New Roman"/>
                <a:cs typeface="Times New Roman"/>
              </a:rPr>
              <a:t>Muốn</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bảo</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quản</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lạc</a:t>
            </a:r>
            <a:r>
              <a:rPr lang="en-US" sz="3200" b="1">
                <a:solidFill>
                  <a:srgbClr val="000000"/>
                </a:solidFill>
                <a:latin typeface="Times New Roman"/>
                <a:ea typeface="Times New Roman"/>
                <a:cs typeface="Times New Roman"/>
              </a:rPr>
              <a:t> ta </a:t>
            </a:r>
            <a:r>
              <a:rPr lang="en-US" sz="3200" b="1" err="1">
                <a:solidFill>
                  <a:srgbClr val="000000"/>
                </a:solidFill>
                <a:latin typeface="Times New Roman"/>
                <a:ea typeface="Times New Roman"/>
                <a:cs typeface="Times New Roman"/>
              </a:rPr>
              <a:t>phải</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làm</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thế</a:t>
            </a:r>
            <a:r>
              <a:rPr lang="en-US" sz="3200" b="1">
                <a:solidFill>
                  <a:srgbClr val="000000"/>
                </a:solidFill>
                <a:latin typeface="Times New Roman"/>
                <a:ea typeface="Times New Roman"/>
                <a:cs typeface="Times New Roman"/>
              </a:rPr>
              <a:t> </a:t>
            </a:r>
            <a:r>
              <a:rPr lang="en-US" sz="3200" b="1" err="1">
                <a:solidFill>
                  <a:srgbClr val="000000"/>
                </a:solidFill>
                <a:latin typeface="Times New Roman"/>
                <a:ea typeface="Times New Roman"/>
                <a:cs typeface="Times New Roman"/>
              </a:rPr>
              <a:t>nào</a:t>
            </a:r>
            <a:r>
              <a:rPr lang="en-US" sz="3200" b="1">
                <a:solidFill>
                  <a:srgbClr val="000000"/>
                </a:solidFill>
                <a:latin typeface="Times New Roman"/>
                <a:ea typeface="Times New Roman"/>
                <a:cs typeface="Times New Roman"/>
              </a:rPr>
              <a:t>?</a:t>
            </a:r>
            <a:endParaRPr lang="en-US" sz="3200" b="1">
              <a:ea typeface="Calibri"/>
              <a:cs typeface="Times New Roman"/>
            </a:endParaRPr>
          </a:p>
        </p:txBody>
      </p:sp>
      <p:sp>
        <p:nvSpPr>
          <p:cNvPr id="4" name="TextBox 3">
            <a:extLst>
              <a:ext uri="{FF2B5EF4-FFF2-40B4-BE49-F238E27FC236}">
                <a16:creationId xmlns:a16="http://schemas.microsoft.com/office/drawing/2014/main" id="{CEA6839F-50E1-379C-A48C-4FEC26BB838D}"/>
              </a:ext>
            </a:extLst>
          </p:cNvPr>
          <p:cNvSpPr txBox="1"/>
          <p:nvPr/>
        </p:nvSpPr>
        <p:spPr>
          <a:xfrm>
            <a:off x="129309" y="1423905"/>
            <a:ext cx="11951855" cy="863250"/>
          </a:xfrm>
          <a:prstGeom prst="rect">
            <a:avLst/>
          </a:prstGeom>
          <a:noFill/>
        </p:spPr>
        <p:txBody>
          <a:bodyPr wrap="square">
            <a:spAutoFit/>
          </a:bodyPr>
          <a:lstStyle/>
          <a:p>
            <a:pPr algn="just">
              <a:lnSpc>
                <a:spcPct val="107000"/>
              </a:lnSpc>
              <a:spcAft>
                <a:spcPts val="0"/>
              </a:spcAft>
            </a:pPr>
            <a:r>
              <a:rPr lang="en-US" sz="2400" b="1">
                <a:solidFill>
                  <a:srgbClr val="2313F9"/>
                </a:solidFill>
                <a:latin typeface="Times New Roman"/>
                <a:ea typeface="Times New Roman"/>
                <a:cs typeface="Times New Roman"/>
              </a:rPr>
              <a:t>   - Khi hút chân không, lượng O</a:t>
            </a:r>
            <a:r>
              <a:rPr lang="en-US" sz="2400" b="1" baseline="-25000">
                <a:solidFill>
                  <a:srgbClr val="2313F9"/>
                </a:solidFill>
                <a:latin typeface="Times New Roman"/>
                <a:ea typeface="Times New Roman"/>
                <a:cs typeface="Times New Roman"/>
              </a:rPr>
              <a:t>2</a:t>
            </a:r>
            <a:r>
              <a:rPr lang="en-US" sz="2400" b="1">
                <a:solidFill>
                  <a:srgbClr val="2313F9"/>
                </a:solidFill>
                <a:latin typeface="Times New Roman"/>
                <a:ea typeface="Times New Roman"/>
                <a:cs typeface="Times New Roman"/>
              </a:rPr>
              <a:t> trong túi đựng gần như bằng 0, quá trình hô hấp tế bào của các loài VSV phân hủy thịt, cá bị ức chế.</a:t>
            </a:r>
            <a:endParaRPr lang="en-US" sz="2400" b="1">
              <a:solidFill>
                <a:srgbClr val="2313F9"/>
              </a:solidFill>
              <a:ea typeface="Calibri"/>
              <a:cs typeface="Times New Roman"/>
            </a:endParaRPr>
          </a:p>
        </p:txBody>
      </p:sp>
      <p:sp>
        <p:nvSpPr>
          <p:cNvPr id="6" name="TextBox 5">
            <a:extLst>
              <a:ext uri="{FF2B5EF4-FFF2-40B4-BE49-F238E27FC236}">
                <a16:creationId xmlns:a16="http://schemas.microsoft.com/office/drawing/2014/main" id="{31AD9828-6F37-D6C9-CB96-7867975B02E4}"/>
              </a:ext>
            </a:extLst>
          </p:cNvPr>
          <p:cNvSpPr txBox="1"/>
          <p:nvPr/>
        </p:nvSpPr>
        <p:spPr>
          <a:xfrm>
            <a:off x="0" y="3485802"/>
            <a:ext cx="12192000" cy="1653594"/>
          </a:xfrm>
          <a:prstGeom prst="rect">
            <a:avLst/>
          </a:prstGeom>
          <a:noFill/>
        </p:spPr>
        <p:txBody>
          <a:bodyPr wrap="square">
            <a:spAutoFit/>
          </a:bodyPr>
          <a:lstStyle/>
          <a:p>
            <a:pPr algn="just">
              <a:lnSpc>
                <a:spcPct val="107000"/>
              </a:lnSpc>
              <a:spcAft>
                <a:spcPts val="0"/>
              </a:spcAft>
            </a:pPr>
            <a:r>
              <a:rPr lang="en-US" sz="2400" b="1">
                <a:solidFill>
                  <a:srgbClr val="19A060"/>
                </a:solidFill>
                <a:latin typeface="Times New Roman"/>
                <a:ea typeface="Times New Roman"/>
                <a:cs typeface="Times New Roman"/>
              </a:rPr>
              <a:t>- Nếu để vào ngăn đá, nước sẽ đóng băng, khi nước đóng băng làm tế bào to ra sẽ phá vỡ các bào quan, làm hỏng tế bào và làm cho rau quả chóng bị hỏng.</a:t>
            </a:r>
            <a:endParaRPr lang="en-US" sz="2400" b="1">
              <a:solidFill>
                <a:srgbClr val="19A060"/>
              </a:solidFill>
              <a:ea typeface="Calibri"/>
              <a:cs typeface="Times New Roman"/>
            </a:endParaRPr>
          </a:p>
          <a:p>
            <a:pPr algn="just">
              <a:lnSpc>
                <a:spcPct val="107000"/>
              </a:lnSpc>
              <a:spcAft>
                <a:spcPts val="0"/>
              </a:spcAft>
            </a:pPr>
            <a:r>
              <a:rPr lang="en-US" sz="2400" b="1">
                <a:solidFill>
                  <a:srgbClr val="19A060"/>
                </a:solidFill>
                <a:latin typeface="Times New Roman"/>
                <a:ea typeface="Times New Roman"/>
                <a:cs typeface="Times New Roman"/>
              </a:rPr>
              <a:t>- Muốn bảo quản rau, củ, quả tươi lâu ta có thể bảo quản lạnh ở ngăn mát, muối chua, hút chân không…</a:t>
            </a:r>
            <a:endParaRPr lang="en-US" sz="2400" b="1">
              <a:solidFill>
                <a:srgbClr val="19A060"/>
              </a:solidFill>
              <a:ea typeface="Calibri"/>
              <a:cs typeface="Times New Roman"/>
            </a:endParaRPr>
          </a:p>
        </p:txBody>
      </p:sp>
      <p:sp>
        <p:nvSpPr>
          <p:cNvPr id="8" name="TextBox 7">
            <a:extLst>
              <a:ext uri="{FF2B5EF4-FFF2-40B4-BE49-F238E27FC236}">
                <a16:creationId xmlns:a16="http://schemas.microsoft.com/office/drawing/2014/main" id="{9B854194-33D0-92EF-A994-C29D09CB0327}"/>
              </a:ext>
            </a:extLst>
          </p:cNvPr>
          <p:cNvSpPr txBox="1"/>
          <p:nvPr/>
        </p:nvSpPr>
        <p:spPr>
          <a:xfrm>
            <a:off x="129308" y="5675856"/>
            <a:ext cx="11951855" cy="830997"/>
          </a:xfrm>
          <a:prstGeom prst="rect">
            <a:avLst/>
          </a:prstGeom>
          <a:noFill/>
        </p:spPr>
        <p:txBody>
          <a:bodyPr wrap="square">
            <a:spAutoFit/>
          </a:bodyPr>
          <a:lstStyle/>
          <a:p>
            <a:r>
              <a:rPr lang="en-US" sz="2400" b="1">
                <a:solidFill>
                  <a:srgbClr val="FF0000"/>
                </a:solidFill>
                <a:latin typeface="Times New Roman"/>
                <a:ea typeface="Times New Roman"/>
                <a:cs typeface="Times New Roman"/>
              </a:rPr>
              <a:t>- Ta có thể bỏ vào túi rồi hút chân không hoặc rang lên và đặt ở nơi thoáng mát hoặc trong ngăn mát tủ lạnh …</a:t>
            </a:r>
            <a:endParaRPr lang="en-US" sz="2400"/>
          </a:p>
        </p:txBody>
      </p:sp>
    </p:spTree>
    <p:extLst>
      <p:ext uri="{BB962C8B-B14F-4D97-AF65-F5344CB8AC3E}">
        <p14:creationId xmlns:p14="http://schemas.microsoft.com/office/powerpoint/2010/main" val="35057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pic>
        <p:nvPicPr>
          <p:cNvPr id="218" name="Google Shape;218;p23" descr="Ngôi nhà hoạt hình, phim hoạt hình png | Klipartz"/>
          <p:cNvPicPr preferRelativeResize="0"/>
          <p:nvPr/>
        </p:nvPicPr>
        <p:blipFill rotWithShape="1">
          <a:blip r:embed="rId3">
            <a:alphaModFix/>
          </a:blip>
          <a:srcRect/>
          <a:stretch/>
        </p:blipFill>
        <p:spPr>
          <a:xfrm>
            <a:off x="838201" y="990600"/>
            <a:ext cx="3327400" cy="5257800"/>
          </a:xfrm>
          <a:prstGeom prst="rect">
            <a:avLst/>
          </a:prstGeom>
          <a:noFill/>
          <a:ln>
            <a:noFill/>
          </a:ln>
        </p:spPr>
      </p:pic>
      <p:sp>
        <p:nvSpPr>
          <p:cNvPr id="219" name="Google Shape;219;p23"/>
          <p:cNvSpPr txBox="1"/>
          <p:nvPr/>
        </p:nvSpPr>
        <p:spPr>
          <a:xfrm>
            <a:off x="6082748" y="636677"/>
            <a:ext cx="5452403" cy="70784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000" b="1">
                <a:solidFill>
                  <a:srgbClr val="FF0000"/>
                </a:solidFill>
                <a:latin typeface="Times New Roman"/>
                <a:ea typeface="Times New Roman"/>
                <a:cs typeface="Times New Roman"/>
                <a:sym typeface="Times New Roman"/>
              </a:rPr>
              <a:t>HƯỚNG DẪN VỀ NHÀ</a:t>
            </a:r>
            <a:endParaRPr sz="2400">
              <a:solidFill>
                <a:srgbClr val="FF0000"/>
              </a:solidFill>
            </a:endParaRPr>
          </a:p>
        </p:txBody>
      </p:sp>
      <p:sp>
        <p:nvSpPr>
          <p:cNvPr id="2" name="Rounded Rectangle 1"/>
          <p:cNvSpPr/>
          <p:nvPr/>
        </p:nvSpPr>
        <p:spPr>
          <a:xfrm>
            <a:off x="4027055" y="1600200"/>
            <a:ext cx="7783945" cy="46482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Ôn</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lại</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nội</a:t>
            </a:r>
            <a:r>
              <a:rPr lang="en-US" sz="3200">
                <a:solidFill>
                  <a:srgbClr val="2313F9"/>
                </a:solidFill>
                <a:latin typeface="Times New Roman" pitchFamily="18" charset="0"/>
                <a:cs typeface="Times New Roman" pitchFamily="18" charset="0"/>
              </a:rPr>
              <a:t> dung </a:t>
            </a:r>
            <a:r>
              <a:rPr lang="en-US" sz="3200" err="1">
                <a:solidFill>
                  <a:srgbClr val="2313F9"/>
                </a:solidFill>
                <a:latin typeface="Times New Roman" pitchFamily="18" charset="0"/>
                <a:cs typeface="Times New Roman" pitchFamily="18" charset="0"/>
              </a:rPr>
              <a:t>kiến</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thức</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đã</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học</a:t>
            </a:r>
            <a:r>
              <a:rPr lang="en-US" sz="3200">
                <a:solidFill>
                  <a:srgbClr val="2313F9"/>
                </a:solidFill>
                <a:latin typeface="Times New Roman" pitchFamily="18" charset="0"/>
                <a:cs typeface="Times New Roman" pitchFamily="18" charset="0"/>
              </a:rPr>
              <a:t>.</a:t>
            </a:r>
          </a:p>
          <a:p>
            <a:pPr lvl="0" algn="just"/>
            <a:r>
              <a:rPr lang="en-US" sz="3200">
                <a:solidFill>
                  <a:srgbClr val="2313F9"/>
                </a:solidFill>
                <a:latin typeface="Times New Roman" pitchFamily="18" charset="0"/>
                <a:cs typeface="Times New Roman" pitchFamily="18" charset="0"/>
              </a:rPr>
              <a:t> - </a:t>
            </a:r>
            <a:r>
              <a:rPr lang="en-US" sz="3200" err="1">
                <a:solidFill>
                  <a:srgbClr val="2313F9"/>
                </a:solidFill>
                <a:latin typeface="Times New Roman" pitchFamily="18" charset="0"/>
                <a:cs typeface="Times New Roman" pitchFamily="18" charset="0"/>
              </a:rPr>
              <a:t>Về</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nhà</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đọc</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các</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mục</a:t>
            </a:r>
            <a:r>
              <a:rPr lang="en-US" sz="3200">
                <a:solidFill>
                  <a:srgbClr val="2313F9"/>
                </a:solidFill>
                <a:latin typeface="Times New Roman" pitchFamily="18" charset="0"/>
                <a:cs typeface="Times New Roman" pitchFamily="18" charset="0"/>
              </a:rPr>
              <a:t> </a:t>
            </a:r>
            <a:r>
              <a:rPr lang="en-US" sz="3200" b="1">
                <a:solidFill>
                  <a:srgbClr val="FF0000"/>
                </a:solidFill>
                <a:latin typeface="Times New Roman" pitchFamily="18" charset="0"/>
                <a:cs typeface="Times New Roman" pitchFamily="18" charset="0"/>
              </a:rPr>
              <a:t>“</a:t>
            </a:r>
            <a:r>
              <a:rPr lang="en-US" sz="3200" b="1" err="1">
                <a:solidFill>
                  <a:srgbClr val="FF0000"/>
                </a:solidFill>
                <a:latin typeface="Times New Roman" pitchFamily="18" charset="0"/>
                <a:cs typeface="Times New Roman" pitchFamily="18" charset="0"/>
              </a:rPr>
              <a:t>Em</a:t>
            </a:r>
            <a:r>
              <a:rPr lang="en-US" sz="3200" b="1">
                <a:solidFill>
                  <a:srgbClr val="FF0000"/>
                </a:solidFill>
                <a:latin typeface="Times New Roman" pitchFamily="18" charset="0"/>
                <a:cs typeface="Times New Roman" pitchFamily="18" charset="0"/>
              </a:rPr>
              <a:t> </a:t>
            </a:r>
            <a:r>
              <a:rPr lang="en-US" sz="3200" b="1" err="1">
                <a:solidFill>
                  <a:srgbClr val="FF0000"/>
                </a:solidFill>
                <a:latin typeface="Times New Roman" pitchFamily="18" charset="0"/>
                <a:cs typeface="Times New Roman" pitchFamily="18" charset="0"/>
              </a:rPr>
              <a:t>có</a:t>
            </a:r>
            <a:r>
              <a:rPr lang="en-US" sz="3200" b="1">
                <a:solidFill>
                  <a:srgbClr val="FF0000"/>
                </a:solidFill>
                <a:latin typeface="Times New Roman" pitchFamily="18" charset="0"/>
                <a:cs typeface="Times New Roman" pitchFamily="18" charset="0"/>
              </a:rPr>
              <a:t> </a:t>
            </a:r>
            <a:r>
              <a:rPr lang="en-US" sz="3200" b="1" err="1">
                <a:solidFill>
                  <a:srgbClr val="FF0000"/>
                </a:solidFill>
                <a:latin typeface="Times New Roman" pitchFamily="18" charset="0"/>
                <a:cs typeface="Times New Roman" pitchFamily="18" charset="0"/>
              </a:rPr>
              <a:t>biết</a:t>
            </a:r>
            <a:r>
              <a:rPr lang="en-US" sz="3200" b="1">
                <a:solidFill>
                  <a:srgbClr val="FF0000"/>
                </a:solidFill>
                <a:latin typeface="Times New Roman" pitchFamily="18" charset="0"/>
                <a:cs typeface="Times New Roman" pitchFamily="18" charset="0"/>
              </a:rPr>
              <a:t>”. </a:t>
            </a:r>
          </a:p>
          <a:p>
            <a:pPr lvl="0" algn="just"/>
            <a:r>
              <a:rPr lang="en-US" sz="3200">
                <a:solidFill>
                  <a:srgbClr val="2313F9"/>
                </a:solidFill>
                <a:latin typeface="Times New Roman" pitchFamily="18" charset="0"/>
                <a:cs typeface="Times New Roman" pitchFamily="18" charset="0"/>
              </a:rPr>
              <a:t> - </a:t>
            </a:r>
            <a:r>
              <a:rPr lang="en-US" sz="3200" err="1">
                <a:solidFill>
                  <a:srgbClr val="2313F9"/>
                </a:solidFill>
                <a:latin typeface="Times New Roman" pitchFamily="18" charset="0"/>
                <a:cs typeface="Times New Roman" pitchFamily="18" charset="0"/>
              </a:rPr>
              <a:t>Chuẩn</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bị</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bài</a:t>
            </a:r>
            <a:r>
              <a:rPr lang="en-US" sz="3200">
                <a:solidFill>
                  <a:srgbClr val="2313F9"/>
                </a:solidFill>
                <a:latin typeface="Times New Roman" pitchFamily="18" charset="0"/>
                <a:cs typeface="Times New Roman" pitchFamily="18" charset="0"/>
              </a:rPr>
              <a:t> </a:t>
            </a:r>
            <a:r>
              <a:rPr lang="en-US" sz="3200" err="1">
                <a:solidFill>
                  <a:srgbClr val="2313F9"/>
                </a:solidFill>
                <a:latin typeface="Times New Roman" pitchFamily="18" charset="0"/>
                <a:cs typeface="Times New Roman" pitchFamily="18" charset="0"/>
              </a:rPr>
              <a:t>mới</a:t>
            </a:r>
            <a:r>
              <a:rPr lang="en-US" sz="3200">
                <a:solidFill>
                  <a:srgbClr val="2313F9"/>
                </a:solidFill>
                <a:latin typeface="Times New Roman" pitchFamily="18" charset="0"/>
                <a:cs typeface="Times New Roman" pitchFamily="18" charset="0"/>
              </a:rPr>
              <a:t> </a:t>
            </a:r>
            <a:r>
              <a:rPr lang="en-US" sz="3200" b="1">
                <a:solidFill>
                  <a:srgbClr val="FF0000"/>
                </a:solidFill>
                <a:latin typeface="Times New Roman" pitchFamily="18" charset="0"/>
                <a:cs typeface="Times New Roman" pitchFamily="18" charset="0"/>
              </a:rPr>
              <a:t>“</a:t>
            </a:r>
            <a:r>
              <a:rPr lang="en-US" sz="3200" b="1" err="1">
                <a:solidFill>
                  <a:srgbClr val="FF0000"/>
                </a:solidFill>
                <a:latin typeface="Times New Roman" pitchFamily="18" charset="0"/>
                <a:cs typeface="Times New Roman" pitchFamily="18" charset="0"/>
              </a:rPr>
              <a:t>Bài</a:t>
            </a:r>
            <a:r>
              <a:rPr lang="en-US" sz="3200" b="1">
                <a:solidFill>
                  <a:srgbClr val="FF0000"/>
                </a:solidFill>
                <a:latin typeface="Times New Roman" pitchFamily="18" charset="0"/>
                <a:cs typeface="Times New Roman" pitchFamily="18" charset="0"/>
              </a:rPr>
              <a:t> 23: </a:t>
            </a:r>
            <a:r>
              <a:rPr lang="en-US" sz="3200" b="1" err="1">
                <a:solidFill>
                  <a:srgbClr val="FF0000"/>
                </a:solidFill>
                <a:latin typeface="Times New Roman" pitchFamily="18" charset="0"/>
                <a:cs typeface="Times New Roman" pitchFamily="18" charset="0"/>
              </a:rPr>
              <a:t>Trao</a:t>
            </a:r>
            <a:r>
              <a:rPr lang="en-US" sz="3200" b="1">
                <a:solidFill>
                  <a:srgbClr val="FF0000"/>
                </a:solidFill>
                <a:latin typeface="Times New Roman" pitchFamily="18" charset="0"/>
                <a:cs typeface="Times New Roman" pitchFamily="18" charset="0"/>
              </a:rPr>
              <a:t> </a:t>
            </a:r>
            <a:r>
              <a:rPr lang="en-US" sz="3200" b="1" err="1">
                <a:solidFill>
                  <a:srgbClr val="FF0000"/>
                </a:solidFill>
                <a:latin typeface="Times New Roman" pitchFamily="18" charset="0"/>
                <a:cs typeface="Times New Roman" pitchFamily="18" charset="0"/>
              </a:rPr>
              <a:t>đổi</a:t>
            </a:r>
            <a:r>
              <a:rPr lang="en-US" sz="3200" b="1">
                <a:solidFill>
                  <a:srgbClr val="FF0000"/>
                </a:solidFill>
                <a:latin typeface="Times New Roman" pitchFamily="18" charset="0"/>
                <a:cs typeface="Times New Roman" pitchFamily="18" charset="0"/>
              </a:rPr>
              <a:t> </a:t>
            </a:r>
            <a:r>
              <a:rPr lang="en-US" sz="3200" b="1" err="1">
                <a:solidFill>
                  <a:srgbClr val="FF0000"/>
                </a:solidFill>
                <a:latin typeface="Times New Roman" pitchFamily="18" charset="0"/>
                <a:cs typeface="Times New Roman" pitchFamily="18" charset="0"/>
              </a:rPr>
              <a:t>khí</a:t>
            </a:r>
            <a:r>
              <a:rPr lang="en-US" sz="3200" b="1">
                <a:solidFill>
                  <a:srgbClr val="FF0000"/>
                </a:solidFill>
                <a:latin typeface="Times New Roman" pitchFamily="18" charset="0"/>
                <a:cs typeface="Times New Roman" pitchFamily="18" charset="0"/>
              </a:rPr>
              <a:t> ở </a:t>
            </a:r>
            <a:r>
              <a:rPr lang="en-US" sz="3200" b="1" err="1">
                <a:solidFill>
                  <a:srgbClr val="FF0000"/>
                </a:solidFill>
                <a:latin typeface="Times New Roman" pitchFamily="18" charset="0"/>
                <a:cs typeface="Times New Roman" pitchFamily="18" charset="0"/>
              </a:rPr>
              <a:t>sinh</a:t>
            </a:r>
            <a:r>
              <a:rPr lang="en-US" sz="3200" b="1">
                <a:solidFill>
                  <a:srgbClr val="FF0000"/>
                </a:solidFill>
                <a:latin typeface="Times New Roman" pitchFamily="18" charset="0"/>
                <a:cs typeface="Times New Roman" pitchFamily="18" charset="0"/>
              </a:rPr>
              <a:t> </a:t>
            </a:r>
            <a:r>
              <a:rPr lang="en-US" sz="3200" b="1" err="1">
                <a:solidFill>
                  <a:srgbClr val="FF0000"/>
                </a:solidFill>
                <a:latin typeface="Times New Roman" pitchFamily="18" charset="0"/>
                <a:cs typeface="Times New Roman" pitchFamily="18" charset="0"/>
              </a:rPr>
              <a:t>vật</a:t>
            </a:r>
            <a:r>
              <a:rPr lang="en-US" sz="3200" b="1">
                <a:solidFill>
                  <a:srgbClr val="FF0000"/>
                </a:solidFill>
                <a:latin typeface="Times New Roman" pitchFamily="18" charset="0"/>
                <a:cs typeface="Times New Roman" pitchFamily="18" charset="0"/>
              </a:rPr>
              <a:t>” tr. 107 – 111/ SGK.</a:t>
            </a:r>
          </a:p>
          <a:p>
            <a:pPr algn="just"/>
            <a:endParaRPr lang="en-US"/>
          </a:p>
        </p:txBody>
      </p:sp>
    </p:spTree>
    <p:extLst>
      <p:ext uri="{BB962C8B-B14F-4D97-AF65-F5344CB8AC3E}">
        <p14:creationId xmlns:p14="http://schemas.microsoft.com/office/powerpoint/2010/main" val="160539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18"/>
                                        </p:tgtEl>
                                        <p:attrNameLst>
                                          <p:attrName>style.visibility</p:attrName>
                                        </p:attrNameLst>
                                      </p:cBhvr>
                                      <p:to>
                                        <p:strVal val="visible"/>
                                      </p:to>
                                    </p:set>
                                    <p:anim calcmode="lin" valueType="num">
                                      <p:cBhvr>
                                        <p:cTn id="7" dur="500" fill="hold"/>
                                        <p:tgtEl>
                                          <p:spTgt spid="218"/>
                                        </p:tgtEl>
                                        <p:attrNameLst>
                                          <p:attrName>ppt_w</p:attrName>
                                        </p:attrNameLst>
                                      </p:cBhvr>
                                      <p:tavLst>
                                        <p:tav tm="0">
                                          <p:val>
                                            <p:fltVal val="0"/>
                                          </p:val>
                                        </p:tav>
                                        <p:tav tm="100000">
                                          <p:val>
                                            <p:strVal val="#ppt_w"/>
                                          </p:val>
                                        </p:tav>
                                      </p:tavLst>
                                    </p:anim>
                                    <p:anim calcmode="lin" valueType="num">
                                      <p:cBhvr>
                                        <p:cTn id="8" dur="500" fill="hold"/>
                                        <p:tgtEl>
                                          <p:spTgt spid="218"/>
                                        </p:tgtEl>
                                        <p:attrNameLst>
                                          <p:attrName>ppt_h</p:attrName>
                                        </p:attrNameLst>
                                      </p:cBhvr>
                                      <p:tavLst>
                                        <p:tav tm="0">
                                          <p:val>
                                            <p:fltVal val="0"/>
                                          </p:val>
                                        </p:tav>
                                        <p:tav tm="100000">
                                          <p:val>
                                            <p:strVal val="#ppt_h"/>
                                          </p:val>
                                        </p:tav>
                                      </p:tavLst>
                                    </p:anim>
                                    <p:animEffect transition="in" filter="fade">
                                      <p:cBhvr>
                                        <p:cTn id="9" dur="500"/>
                                        <p:tgtEl>
                                          <p:spTgt spid="218"/>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219"/>
                                        </p:tgtEl>
                                        <p:attrNameLst>
                                          <p:attrName>style.visibility</p:attrName>
                                        </p:attrNameLst>
                                      </p:cBhvr>
                                      <p:to>
                                        <p:strVal val="visible"/>
                                      </p:to>
                                    </p:set>
                                    <p:animEffect transition="in" filter="randombar(horizontal)">
                                      <p:cBhvr>
                                        <p:cTn id="14" dur="500"/>
                                        <p:tgtEl>
                                          <p:spTgt spid="219"/>
                                        </p:tgtEl>
                                      </p:cBhvr>
                                    </p:animEffect>
                                  </p:childTnLst>
                                </p:cTn>
                              </p:par>
                              <p:par>
                                <p:cTn id="15" presetID="14" presetClass="entr" presetSubtype="1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randombar(horizontal)">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 grpId="0"/>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2"/>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rot="-204400">
            <a:off x="9009756" y="1530749"/>
            <a:ext cx="576117" cy="688835"/>
          </a:xfrm>
          <a:prstGeom prst="rect">
            <a:avLst/>
          </a:prstGeom>
        </p:spPr>
      </p:pic>
      <p:pic>
        <p:nvPicPr>
          <p:cNvPr id="13" name="Picture 13"/>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rot="-953414" flipH="1">
            <a:off x="1675582" y="3798531"/>
            <a:ext cx="597141" cy="713973"/>
          </a:xfrm>
          <a:prstGeom prst="rect">
            <a:avLst/>
          </a:prstGeom>
        </p:spPr>
      </p:pic>
      <p:sp>
        <p:nvSpPr>
          <p:cNvPr id="14" name="Rectangle 13"/>
          <p:cNvSpPr/>
          <p:nvPr/>
        </p:nvSpPr>
        <p:spPr>
          <a:xfrm>
            <a:off x="1333467" y="1333486"/>
            <a:ext cx="10191821" cy="1231106"/>
          </a:xfrm>
          <a:prstGeom prst="rect">
            <a:avLst/>
          </a:prstGeom>
          <a:noFill/>
        </p:spPr>
        <p:txBody>
          <a:bodyPr wrap="square" lIns="121920" tIns="60960" rIns="121920" bIns="6096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4000" b="1" cap="all">
                <a:ln/>
                <a:solidFill>
                  <a:srgbClr val="FF00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a:cs typeface="Times New Roman" pitchFamily="18" charset="0"/>
              </a:rPr>
              <a:t>Tiết 97</a:t>
            </a:r>
            <a:r>
              <a:rPr lang="en-US" sz="4000" b="1" cap="all">
                <a:ln/>
                <a:solidFill>
                  <a:srgbClr val="FF00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t> – 98. </a:t>
            </a:r>
            <a:r>
              <a:rPr lang="en-US" sz="3733" b="1" cap="all">
                <a:ln/>
                <a:solidFill>
                  <a:srgbClr val="FF00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t>BÀI 22</a:t>
            </a:r>
          </a:p>
          <a:p>
            <a:pPr algn="ctr"/>
            <a:r>
              <a:rPr lang="en-US" sz="3200" b="1">
                <a:latin typeface="Times New Roman"/>
                <a:ea typeface="Times New Roman"/>
              </a:rPr>
              <a:t>CÁC YẾU TỐ ẢNH HƯỞNG ĐẾN HÔ HẤP TẾ BÀO</a:t>
            </a:r>
          </a:p>
        </p:txBody>
      </p:sp>
    </p:spTree>
    <p:extLst>
      <p:ext uri="{BB962C8B-B14F-4D97-AF65-F5344CB8AC3E}">
        <p14:creationId xmlns:p14="http://schemas.microsoft.com/office/powerpoint/2010/main" val="6809151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mph" presetSubtype="0" repeatCount="indefinite" fill="hold" grpId="0" nodeType="withEffect">
                                  <p:stCondLst>
                                    <p:cond delay="0"/>
                                  </p:stCondLst>
                                  <p:iterate type="lt">
                                    <p:tmPct val="10000"/>
                                  </p:iterate>
                                  <p:childTnLst>
                                    <p:set>
                                      <p:cBhvr override="childStyle">
                                        <p:cTn id="6" dur="500" autoRev="1" fill="hold"/>
                                        <p:tgtEl>
                                          <p:spTgt spid="14"/>
                                        </p:tgtEl>
                                        <p:attrNameLst>
                                          <p:attrName>style.color</p:attrName>
                                        </p:attrNameLst>
                                      </p:cBhvr>
                                      <p:to>
                                        <p:clrVal>
                                          <a:srgbClr val="F717D2"/>
                                        </p:clrVal>
                                      </p:to>
                                    </p:set>
                                    <p:set>
                                      <p:cBhvr>
                                        <p:cTn id="7" dur="500" autoRev="1" fill="hold"/>
                                        <p:tgtEl>
                                          <p:spTgt spid="14"/>
                                        </p:tgtEl>
                                        <p:attrNameLst>
                                          <p:attrName>fillcolor</p:attrName>
                                        </p:attrNameLst>
                                      </p:cBhvr>
                                      <p:to>
                                        <p:clrVal>
                                          <a:srgbClr val="F717D2"/>
                                        </p:clrVal>
                                      </p:to>
                                    </p:set>
                                    <p:set>
                                      <p:cBhvr>
                                        <p:cTn id="8" dur="500" autoRev="1" fill="hold"/>
                                        <p:tgtEl>
                                          <p:spTgt spid="1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7"/>
          <p:cNvSpPr txBox="1"/>
          <p:nvPr/>
        </p:nvSpPr>
        <p:spPr>
          <a:xfrm>
            <a:off x="3643449" y="218724"/>
            <a:ext cx="6984677" cy="707846"/>
          </a:xfrm>
          <a:prstGeom prst="rect">
            <a:avLst/>
          </a:prstGeom>
          <a:noFill/>
          <a:ln>
            <a:noFill/>
          </a:ln>
        </p:spPr>
        <p:txBody>
          <a:bodyPr spcFirstLastPara="1" wrap="square" lIns="91425" tIns="45700" rIns="91425" bIns="45700" anchor="t" anchorCtr="0">
            <a:spAutoFit/>
          </a:bodyPr>
          <a:lstStyle/>
          <a:p>
            <a:pPr algn="ctr"/>
            <a:r>
              <a:rPr lang="en-US" sz="4000" b="1">
                <a:solidFill>
                  <a:srgbClr val="FF0000"/>
                </a:solidFill>
                <a:latin typeface="Times New Roman"/>
                <a:ea typeface="Times New Roman"/>
                <a:cs typeface="Times New Roman"/>
                <a:sym typeface="Times New Roman"/>
              </a:rPr>
              <a:t>CẤU TRÚC BÀI HỌC</a:t>
            </a:r>
            <a:endParaRPr sz="2800"/>
          </a:p>
        </p:txBody>
      </p:sp>
      <p:grpSp>
        <p:nvGrpSpPr>
          <p:cNvPr id="2" name="Google Shape;138;p7"/>
          <p:cNvGrpSpPr/>
          <p:nvPr/>
        </p:nvGrpSpPr>
        <p:grpSpPr>
          <a:xfrm>
            <a:off x="-6012924" y="-449836"/>
            <a:ext cx="17007796" cy="8186013"/>
            <a:chOff x="-6875181" y="-1051632"/>
            <a:chExt cx="16624351" cy="8186013"/>
          </a:xfrm>
        </p:grpSpPr>
        <p:sp>
          <p:nvSpPr>
            <p:cNvPr id="139" name="Google Shape;139;p7"/>
            <p:cNvSpPr/>
            <p:nvPr/>
          </p:nvSpPr>
          <p:spPr>
            <a:xfrm>
              <a:off x="-6875181" y="-1051632"/>
              <a:ext cx="8186013" cy="8186013"/>
            </a:xfrm>
            <a:prstGeom prst="blockArc">
              <a:avLst>
                <a:gd name="adj1" fmla="val 18900000"/>
                <a:gd name="adj2" fmla="val 2700000"/>
                <a:gd name="adj3" fmla="val 264"/>
              </a:avLst>
            </a:prstGeom>
            <a:noFill/>
            <a:ln w="12700" cap="flat" cmpd="sng">
              <a:solidFill>
                <a:srgbClr val="599BD5"/>
              </a:solidFill>
              <a:prstDash val="solid"/>
              <a:miter lim="800000"/>
              <a:headEnd type="none" w="sm" len="sm"/>
              <a:tailEnd type="none" w="sm" len="sm"/>
            </a:ln>
          </p:spPr>
          <p:txBody>
            <a:bodyPr spcFirstLastPara="1" wrap="square" lIns="121900" tIns="121900" rIns="121900" bIns="121900" anchor="ctr" anchorCtr="0">
              <a:noAutofit/>
            </a:bodyPr>
            <a:lstStyle/>
            <a:p>
              <a:endParaRPr sz="2400"/>
            </a:p>
          </p:txBody>
        </p:sp>
        <p:sp>
          <p:nvSpPr>
            <p:cNvPr id="140" name="Google Shape;140;p7"/>
            <p:cNvSpPr/>
            <p:nvPr/>
          </p:nvSpPr>
          <p:spPr>
            <a:xfrm>
              <a:off x="844285" y="456206"/>
              <a:ext cx="8904885" cy="1646344"/>
            </a:xfrm>
            <a:prstGeom prst="rect">
              <a:avLst/>
            </a:prstGeom>
            <a:solidFill>
              <a:schemeClr val="accent4"/>
            </a:solidFill>
            <a:ln>
              <a:noFill/>
            </a:ln>
          </p:spPr>
          <p:txBody>
            <a:bodyPr spcFirstLastPara="1" wrap="square" lIns="121900" tIns="121900" rIns="121900" bIns="121900" anchor="ctr" anchorCtr="0">
              <a:noAutofit/>
            </a:bodyPr>
            <a:lstStyle/>
            <a:p>
              <a:endParaRPr sz="2400"/>
            </a:p>
          </p:txBody>
        </p:sp>
        <p:sp>
          <p:nvSpPr>
            <p:cNvPr id="141" name="Google Shape;141;p7"/>
            <p:cNvSpPr txBox="1"/>
            <p:nvPr/>
          </p:nvSpPr>
          <p:spPr>
            <a:xfrm>
              <a:off x="844285" y="608274"/>
              <a:ext cx="8904885" cy="1216549"/>
            </a:xfrm>
            <a:prstGeom prst="rect">
              <a:avLst/>
            </a:prstGeom>
            <a:noFill/>
            <a:ln>
              <a:noFill/>
            </a:ln>
          </p:spPr>
          <p:txBody>
            <a:bodyPr spcFirstLastPara="1" wrap="square" lIns="1287500" tIns="220133" rIns="220133" bIns="220133" anchor="ctr" anchorCtr="0">
              <a:noAutofit/>
            </a:bodyPr>
            <a:lstStyle/>
            <a:p>
              <a:pPr>
                <a:lnSpc>
                  <a:spcPct val="90000"/>
                </a:lnSpc>
                <a:buClr>
                  <a:schemeClr val="dk1"/>
                </a:buClr>
                <a:buSzPts val="6500"/>
              </a:pPr>
              <a:endParaRPr sz="4267">
                <a:solidFill>
                  <a:schemeClr val="lt1"/>
                </a:solidFill>
                <a:latin typeface="Times New Roman"/>
                <a:ea typeface="Times New Roman"/>
                <a:cs typeface="Times New Roman"/>
                <a:sym typeface="Times New Roman"/>
              </a:endParaRPr>
            </a:p>
          </p:txBody>
        </p:sp>
        <p:sp>
          <p:nvSpPr>
            <p:cNvPr id="142" name="Google Shape;142;p7"/>
            <p:cNvSpPr/>
            <p:nvPr/>
          </p:nvSpPr>
          <p:spPr>
            <a:xfrm>
              <a:off x="83941" y="456206"/>
              <a:ext cx="1520687" cy="1520687"/>
            </a:xfrm>
            <a:prstGeom prst="ellipse">
              <a:avLst/>
            </a:prstGeom>
            <a:solidFill>
              <a:schemeClr val="lt1"/>
            </a:solidFill>
            <a:ln w="9525" cap="flat" cmpd="sng">
              <a:solidFill>
                <a:schemeClr val="accent4"/>
              </a:solidFill>
              <a:prstDash val="solid"/>
              <a:miter lim="800000"/>
              <a:headEnd type="none" w="sm" len="sm"/>
              <a:tailEnd type="none" w="sm" len="sm"/>
            </a:ln>
          </p:spPr>
          <p:txBody>
            <a:bodyPr spcFirstLastPara="1" wrap="square" lIns="121900" tIns="121900" rIns="121900" bIns="121900" anchor="ctr" anchorCtr="0">
              <a:noAutofit/>
            </a:bodyPr>
            <a:lstStyle/>
            <a:p>
              <a:endParaRPr sz="2400"/>
            </a:p>
          </p:txBody>
        </p:sp>
        <p:sp>
          <p:nvSpPr>
            <p:cNvPr id="145" name="Google Shape;145;p7"/>
            <p:cNvSpPr/>
            <p:nvPr/>
          </p:nvSpPr>
          <p:spPr>
            <a:xfrm>
              <a:off x="526157" y="2281030"/>
              <a:ext cx="1520687" cy="1520687"/>
            </a:xfrm>
            <a:prstGeom prst="ellipse">
              <a:avLst/>
            </a:prstGeom>
            <a:solidFill>
              <a:schemeClr val="lt1"/>
            </a:solidFill>
            <a:ln w="9525" cap="flat" cmpd="sng">
              <a:solidFill>
                <a:srgbClr val="2EE844"/>
              </a:solidFill>
              <a:prstDash val="solid"/>
              <a:miter lim="800000"/>
              <a:headEnd type="none" w="sm" len="sm"/>
              <a:tailEnd type="none" w="sm" len="sm"/>
            </a:ln>
          </p:spPr>
          <p:txBody>
            <a:bodyPr spcFirstLastPara="1" wrap="square" lIns="121900" tIns="121900" rIns="121900" bIns="121900" anchor="ctr" anchorCtr="0">
              <a:noAutofit/>
            </a:bodyPr>
            <a:lstStyle/>
            <a:p>
              <a:endParaRPr sz="2400"/>
            </a:p>
          </p:txBody>
        </p:sp>
        <p:sp>
          <p:nvSpPr>
            <p:cNvPr id="146" name="Google Shape;146;p7"/>
            <p:cNvSpPr/>
            <p:nvPr/>
          </p:nvSpPr>
          <p:spPr>
            <a:xfrm>
              <a:off x="844285" y="4257923"/>
              <a:ext cx="8904885" cy="1216549"/>
            </a:xfrm>
            <a:prstGeom prst="rect">
              <a:avLst/>
            </a:prstGeom>
            <a:solidFill>
              <a:srgbClr val="5999D5"/>
            </a:solidFill>
            <a:ln>
              <a:noFill/>
            </a:ln>
          </p:spPr>
          <p:txBody>
            <a:bodyPr spcFirstLastPara="1" wrap="square" lIns="121900" tIns="121900" rIns="121900" bIns="121900" anchor="ctr" anchorCtr="0">
              <a:noAutofit/>
            </a:bodyPr>
            <a:lstStyle/>
            <a:p>
              <a:endParaRPr sz="2400"/>
            </a:p>
          </p:txBody>
        </p:sp>
        <p:sp>
          <p:nvSpPr>
            <p:cNvPr id="147" name="Google Shape;147;p7"/>
            <p:cNvSpPr txBox="1"/>
            <p:nvPr/>
          </p:nvSpPr>
          <p:spPr>
            <a:xfrm>
              <a:off x="844285" y="3970538"/>
              <a:ext cx="8904885" cy="1750423"/>
            </a:xfrm>
            <a:prstGeom prst="rect">
              <a:avLst/>
            </a:prstGeom>
            <a:solidFill>
              <a:srgbClr val="19A060"/>
            </a:solidFill>
            <a:ln>
              <a:solidFill>
                <a:srgbClr val="19A060"/>
              </a:solidFill>
            </a:ln>
          </p:spPr>
          <p:txBody>
            <a:bodyPr spcFirstLastPara="1" wrap="square" lIns="1287500" tIns="220133" rIns="220133" bIns="220133" anchor="ctr" anchorCtr="0">
              <a:noAutofit/>
            </a:bodyPr>
            <a:lstStyle/>
            <a:p>
              <a:pPr>
                <a:lnSpc>
                  <a:spcPct val="90000"/>
                </a:lnSpc>
                <a:buClr>
                  <a:schemeClr val="dk1"/>
                </a:buClr>
                <a:buSzPts val="6500"/>
              </a:pPr>
              <a:endParaRPr sz="4267" b="1">
                <a:solidFill>
                  <a:srgbClr val="19A060"/>
                </a:solidFill>
                <a:latin typeface="Times New Roman"/>
                <a:ea typeface="Times New Roman"/>
                <a:cs typeface="Times New Roman"/>
                <a:sym typeface="Times New Roman"/>
              </a:endParaRPr>
            </a:p>
          </p:txBody>
        </p:sp>
        <p:sp>
          <p:nvSpPr>
            <p:cNvPr id="148" name="Google Shape;148;p7"/>
            <p:cNvSpPr/>
            <p:nvPr/>
          </p:nvSpPr>
          <p:spPr>
            <a:xfrm>
              <a:off x="83941" y="4105854"/>
              <a:ext cx="1520687" cy="1520687"/>
            </a:xfrm>
            <a:prstGeom prst="ellipse">
              <a:avLst/>
            </a:prstGeom>
            <a:solidFill>
              <a:schemeClr val="lt1"/>
            </a:solidFill>
            <a:ln w="9525" cap="flat" cmpd="sng">
              <a:solidFill>
                <a:srgbClr val="5999D5"/>
              </a:solidFill>
              <a:prstDash val="solid"/>
              <a:miter lim="800000"/>
              <a:headEnd type="none" w="sm" len="sm"/>
              <a:tailEnd type="none" w="sm" len="sm"/>
            </a:ln>
          </p:spPr>
          <p:txBody>
            <a:bodyPr spcFirstLastPara="1" wrap="square" lIns="121900" tIns="121900" rIns="121900" bIns="121900" anchor="ctr" anchorCtr="0">
              <a:noAutofit/>
            </a:bodyPr>
            <a:lstStyle/>
            <a:p>
              <a:endParaRPr sz="2400"/>
            </a:p>
          </p:txBody>
        </p:sp>
      </p:grpSp>
      <p:pic>
        <p:nvPicPr>
          <p:cNvPr id="18" name="Google Shape;238;p25"/>
          <p:cNvPicPr preferRelativeResize="0"/>
          <p:nvPr/>
        </p:nvPicPr>
        <p:blipFill rotWithShape="1">
          <a:blip r:embed="rId3">
            <a:alphaModFix/>
          </a:blip>
          <a:srcRect/>
          <a:stretch/>
        </p:blipFill>
        <p:spPr>
          <a:xfrm>
            <a:off x="1523249" y="1298897"/>
            <a:ext cx="1133475" cy="1038225"/>
          </a:xfrm>
          <a:prstGeom prst="rect">
            <a:avLst/>
          </a:prstGeom>
          <a:noFill/>
          <a:ln>
            <a:noFill/>
          </a:ln>
        </p:spPr>
      </p:pic>
      <p:pic>
        <p:nvPicPr>
          <p:cNvPr id="20" name="Google Shape;238;p25"/>
          <p:cNvPicPr preferRelativeResize="0"/>
          <p:nvPr/>
        </p:nvPicPr>
        <p:blipFill rotWithShape="1">
          <a:blip r:embed="rId3">
            <a:alphaModFix/>
          </a:blip>
          <a:srcRect/>
          <a:stretch/>
        </p:blipFill>
        <p:spPr>
          <a:xfrm>
            <a:off x="1178733" y="4888664"/>
            <a:ext cx="1133475" cy="1038225"/>
          </a:xfrm>
          <a:prstGeom prst="rect">
            <a:avLst/>
          </a:prstGeom>
          <a:noFill/>
          <a:ln>
            <a:noFill/>
          </a:ln>
        </p:spPr>
      </p:pic>
      <p:sp>
        <p:nvSpPr>
          <p:cNvPr id="4" name="Rectangle 3"/>
          <p:cNvSpPr/>
          <p:nvPr/>
        </p:nvSpPr>
        <p:spPr>
          <a:xfrm>
            <a:off x="2844075" y="1251950"/>
            <a:ext cx="8150797" cy="461665"/>
          </a:xfrm>
          <a:prstGeom prst="rect">
            <a:avLst/>
          </a:prstGeom>
        </p:spPr>
        <p:txBody>
          <a:bodyPr wrap="square">
            <a:spAutoFit/>
          </a:bodyPr>
          <a:lstStyle/>
          <a:p>
            <a:pPr algn="just"/>
            <a:r>
              <a:rPr lang="en-US" sz="2400" b="1">
                <a:solidFill>
                  <a:srgbClr val="060606"/>
                </a:solidFill>
                <a:latin typeface="Times New Roman" panose="02020603050405020304" pitchFamily="18" charset="0"/>
                <a:ea typeface="Calibri" panose="020F0502020204030204" pitchFamily="34" charset="0"/>
              </a:rPr>
              <a:t>MỘT SỐ YẾU TỐ ẢNH HƯỞNG ĐẾN HÔ HẤP TẾ BÀO</a:t>
            </a:r>
            <a:endParaRPr lang="en-US" sz="2400">
              <a:solidFill>
                <a:srgbClr val="060606"/>
              </a:solidFill>
            </a:endParaRPr>
          </a:p>
        </p:txBody>
      </p:sp>
      <p:sp>
        <p:nvSpPr>
          <p:cNvPr id="12" name="Rectangle 11"/>
          <p:cNvSpPr/>
          <p:nvPr/>
        </p:nvSpPr>
        <p:spPr>
          <a:xfrm>
            <a:off x="2844075" y="4847945"/>
            <a:ext cx="8150797" cy="954107"/>
          </a:xfrm>
          <a:prstGeom prst="rect">
            <a:avLst/>
          </a:prstGeom>
        </p:spPr>
        <p:txBody>
          <a:bodyPr wrap="square">
            <a:spAutoFit/>
          </a:bodyPr>
          <a:lstStyle/>
          <a:p>
            <a:pPr algn="just"/>
            <a:r>
              <a:rPr lang="en-US" sz="2800" b="1">
                <a:solidFill>
                  <a:srgbClr val="FFFF00"/>
                </a:solidFill>
                <a:latin typeface="Times New Roman" panose="02020603050405020304" pitchFamily="18" charset="0"/>
                <a:ea typeface="Calibri" panose="020F0502020204030204" pitchFamily="34" charset="0"/>
              </a:rPr>
              <a:t>VẬN DỤNG HÔ HẤP TẾ BÀO TRONG THỰC TIỄN</a:t>
            </a:r>
            <a:endParaRPr lang="en-US" sz="2800">
              <a:solidFill>
                <a:srgbClr val="FFFF00"/>
              </a:solidFill>
            </a:endParaRPr>
          </a:p>
        </p:txBody>
      </p:sp>
    </p:spTree>
    <p:extLst>
      <p:ext uri="{BB962C8B-B14F-4D97-AF65-F5344CB8AC3E}">
        <p14:creationId xmlns:p14="http://schemas.microsoft.com/office/powerpoint/2010/main" val="3642928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37"/>
                                        </p:tgtEl>
                                        <p:attrNameLst>
                                          <p:attrName>style.visibility</p:attrName>
                                        </p:attrNameLst>
                                      </p:cBhvr>
                                      <p:to>
                                        <p:strVal val="visible"/>
                                      </p:to>
                                    </p:set>
                                    <p:anim calcmode="lin" valueType="num">
                                      <p:cBhvr>
                                        <p:cTn id="7" dur="500" fill="hold"/>
                                        <p:tgtEl>
                                          <p:spTgt spid="137"/>
                                        </p:tgtEl>
                                        <p:attrNameLst>
                                          <p:attrName>ppt_w</p:attrName>
                                        </p:attrNameLst>
                                      </p:cBhvr>
                                      <p:tavLst>
                                        <p:tav tm="0">
                                          <p:val>
                                            <p:fltVal val="0"/>
                                          </p:val>
                                        </p:tav>
                                        <p:tav tm="100000">
                                          <p:val>
                                            <p:strVal val="#ppt_w"/>
                                          </p:val>
                                        </p:tav>
                                      </p:tavLst>
                                    </p:anim>
                                    <p:anim calcmode="lin" valueType="num">
                                      <p:cBhvr>
                                        <p:cTn id="8" dur="500" fill="hold"/>
                                        <p:tgtEl>
                                          <p:spTgt spid="137"/>
                                        </p:tgtEl>
                                        <p:attrNameLst>
                                          <p:attrName>ppt_h</p:attrName>
                                        </p:attrNameLst>
                                      </p:cBhvr>
                                      <p:tavLst>
                                        <p:tav tm="0">
                                          <p:val>
                                            <p:fltVal val="0"/>
                                          </p:val>
                                        </p:tav>
                                        <p:tav tm="100000">
                                          <p:val>
                                            <p:strVal val="#ppt_h"/>
                                          </p:val>
                                        </p:tav>
                                      </p:tavLst>
                                    </p:anim>
                                    <p:animEffect transition="in" filter="fade">
                                      <p:cBhvr>
                                        <p:cTn id="9" dur="500"/>
                                        <p:tgtEl>
                                          <p:spTgt spid="137"/>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circle(in)">
                                      <p:cBhvr>
                                        <p:cTn id="14" dur="2000"/>
                                        <p:tgtEl>
                                          <p:spTgt spid="4"/>
                                        </p:tgtEl>
                                      </p:cBhvr>
                                    </p:animEffect>
                                  </p:childTnLst>
                                </p:cTn>
                              </p:par>
                              <p:par>
                                <p:cTn id="15" presetID="6" presetClass="entr" presetSubtype="16"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ircle(in)">
                                      <p:cBhvr>
                                        <p:cTn id="1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 grpId="0"/>
      <p:bldP spid="4"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9902" y="638440"/>
            <a:ext cx="12042098" cy="1323439"/>
          </a:xfrm>
          <a:prstGeom prst="rect">
            <a:avLst/>
          </a:prstGeom>
        </p:spPr>
        <p:txBody>
          <a:bodyPr wrap="square">
            <a:spAutoFit/>
          </a:bodyPr>
          <a:lstStyle/>
          <a:p>
            <a:pPr algn="ctr"/>
            <a:r>
              <a:rPr lang="en-US" sz="4000" b="1" err="1">
                <a:solidFill>
                  <a:srgbClr val="2313F9"/>
                </a:solidFill>
                <a:latin typeface="Times New Roman" panose="02020603050405020304" pitchFamily="18" charset="0"/>
                <a:ea typeface="Calibri" panose="020F0502020204030204" pitchFamily="34" charset="0"/>
              </a:rPr>
              <a:t>Quan</a:t>
            </a:r>
            <a:r>
              <a:rPr lang="en-US" sz="4000" b="1">
                <a:solidFill>
                  <a:srgbClr val="2313F9"/>
                </a:solidFill>
                <a:latin typeface="Times New Roman" panose="02020603050405020304" pitchFamily="18" charset="0"/>
                <a:ea typeface="Calibri" panose="020F0502020204030204" pitchFamily="34" charset="0"/>
              </a:rPr>
              <a:t> </a:t>
            </a:r>
            <a:r>
              <a:rPr lang="en-US" sz="4000" b="1" err="1">
                <a:solidFill>
                  <a:srgbClr val="2313F9"/>
                </a:solidFill>
                <a:latin typeface="Times New Roman" panose="02020603050405020304" pitchFamily="18" charset="0"/>
                <a:ea typeface="Calibri" panose="020F0502020204030204" pitchFamily="34" charset="0"/>
              </a:rPr>
              <a:t>sát</a:t>
            </a:r>
            <a:r>
              <a:rPr lang="en-US" sz="4000" b="1">
                <a:solidFill>
                  <a:srgbClr val="2313F9"/>
                </a:solidFill>
                <a:latin typeface="Times New Roman" panose="02020603050405020304" pitchFamily="18" charset="0"/>
                <a:ea typeface="Calibri" panose="020F0502020204030204" pitchFamily="34" charset="0"/>
              </a:rPr>
              <a:t> </a:t>
            </a:r>
            <a:r>
              <a:rPr lang="en-US" sz="4000" b="1" err="1">
                <a:solidFill>
                  <a:srgbClr val="2313F9"/>
                </a:solidFill>
                <a:latin typeface="Times New Roman" panose="02020603050405020304" pitchFamily="18" charset="0"/>
                <a:ea typeface="Calibri" panose="020F0502020204030204" pitchFamily="34" charset="0"/>
              </a:rPr>
              <a:t>hình</a:t>
            </a:r>
            <a:r>
              <a:rPr lang="en-US" sz="4000" b="1">
                <a:solidFill>
                  <a:srgbClr val="2313F9"/>
                </a:solidFill>
                <a:latin typeface="Times New Roman" panose="02020603050405020304" pitchFamily="18" charset="0"/>
                <a:ea typeface="Calibri" panose="020F0502020204030204" pitchFamily="34" charset="0"/>
              </a:rPr>
              <a:t> 22.1, </a:t>
            </a:r>
            <a:r>
              <a:rPr lang="en-US" sz="4000" b="1" err="1">
                <a:solidFill>
                  <a:srgbClr val="2313F9"/>
                </a:solidFill>
                <a:latin typeface="Times New Roman" panose="02020603050405020304" pitchFamily="18" charset="0"/>
                <a:ea typeface="Calibri" panose="020F0502020204030204" pitchFamily="34" charset="0"/>
              </a:rPr>
              <a:t>nêu</a:t>
            </a:r>
            <a:r>
              <a:rPr lang="en-US" sz="4000" b="1">
                <a:solidFill>
                  <a:srgbClr val="2313F9"/>
                </a:solidFill>
                <a:latin typeface="Times New Roman" panose="02020603050405020304" pitchFamily="18" charset="0"/>
                <a:ea typeface="Calibri" panose="020F0502020204030204" pitchFamily="34" charset="0"/>
              </a:rPr>
              <a:t> </a:t>
            </a:r>
            <a:r>
              <a:rPr lang="en-US" sz="4000" b="1" err="1">
                <a:solidFill>
                  <a:srgbClr val="2313F9"/>
                </a:solidFill>
                <a:latin typeface="Times New Roman" panose="02020603050405020304" pitchFamily="18" charset="0"/>
                <a:ea typeface="Calibri" panose="020F0502020204030204" pitchFamily="34" charset="0"/>
              </a:rPr>
              <a:t>các</a:t>
            </a:r>
            <a:r>
              <a:rPr lang="en-US" sz="4000" b="1">
                <a:solidFill>
                  <a:srgbClr val="2313F9"/>
                </a:solidFill>
                <a:latin typeface="Times New Roman" panose="02020603050405020304" pitchFamily="18" charset="0"/>
                <a:ea typeface="Calibri" panose="020F0502020204030204" pitchFamily="34" charset="0"/>
              </a:rPr>
              <a:t> </a:t>
            </a:r>
            <a:r>
              <a:rPr lang="en-US" sz="4000" b="1" err="1">
                <a:solidFill>
                  <a:srgbClr val="2313F9"/>
                </a:solidFill>
                <a:latin typeface="Times New Roman" panose="02020603050405020304" pitchFamily="18" charset="0"/>
                <a:ea typeface="Calibri" panose="020F0502020204030204" pitchFamily="34" charset="0"/>
              </a:rPr>
              <a:t>yếu</a:t>
            </a:r>
            <a:r>
              <a:rPr lang="en-US" sz="4000" b="1">
                <a:solidFill>
                  <a:srgbClr val="2313F9"/>
                </a:solidFill>
                <a:latin typeface="Times New Roman" panose="02020603050405020304" pitchFamily="18" charset="0"/>
                <a:ea typeface="Calibri" panose="020F0502020204030204" pitchFamily="34" charset="0"/>
              </a:rPr>
              <a:t> </a:t>
            </a:r>
            <a:r>
              <a:rPr lang="en-US" sz="4000" b="1" err="1">
                <a:solidFill>
                  <a:srgbClr val="2313F9"/>
                </a:solidFill>
                <a:latin typeface="Times New Roman" panose="02020603050405020304" pitchFamily="18" charset="0"/>
                <a:ea typeface="Calibri" panose="020F0502020204030204" pitchFamily="34" charset="0"/>
              </a:rPr>
              <a:t>tố</a:t>
            </a:r>
            <a:r>
              <a:rPr lang="en-US" sz="4000" b="1">
                <a:solidFill>
                  <a:srgbClr val="2313F9"/>
                </a:solidFill>
                <a:latin typeface="Times New Roman" panose="02020603050405020304" pitchFamily="18" charset="0"/>
                <a:ea typeface="Calibri" panose="020F0502020204030204" pitchFamily="34" charset="0"/>
              </a:rPr>
              <a:t> </a:t>
            </a:r>
            <a:r>
              <a:rPr lang="en-US" sz="4000" b="1" err="1">
                <a:solidFill>
                  <a:srgbClr val="2313F9"/>
                </a:solidFill>
                <a:latin typeface="Times New Roman" panose="02020603050405020304" pitchFamily="18" charset="0"/>
                <a:ea typeface="Calibri" panose="020F0502020204030204" pitchFamily="34" charset="0"/>
              </a:rPr>
              <a:t>chủ</a:t>
            </a:r>
            <a:r>
              <a:rPr lang="en-US" sz="4000" b="1">
                <a:solidFill>
                  <a:srgbClr val="2313F9"/>
                </a:solidFill>
                <a:latin typeface="Times New Roman" panose="02020603050405020304" pitchFamily="18" charset="0"/>
                <a:ea typeface="Calibri" panose="020F0502020204030204" pitchFamily="34" charset="0"/>
              </a:rPr>
              <a:t> </a:t>
            </a:r>
            <a:r>
              <a:rPr lang="en-US" sz="4000" b="1" err="1">
                <a:solidFill>
                  <a:srgbClr val="2313F9"/>
                </a:solidFill>
                <a:latin typeface="Times New Roman" panose="02020603050405020304" pitchFamily="18" charset="0"/>
                <a:ea typeface="Calibri" panose="020F0502020204030204" pitchFamily="34" charset="0"/>
              </a:rPr>
              <a:t>yếu</a:t>
            </a:r>
            <a:r>
              <a:rPr lang="en-US" sz="4000" b="1">
                <a:solidFill>
                  <a:srgbClr val="2313F9"/>
                </a:solidFill>
                <a:latin typeface="Times New Roman" panose="02020603050405020304" pitchFamily="18" charset="0"/>
                <a:ea typeface="Calibri" panose="020F0502020204030204" pitchFamily="34" charset="0"/>
              </a:rPr>
              <a:t> </a:t>
            </a:r>
            <a:r>
              <a:rPr lang="en-US" sz="4000" b="1" err="1">
                <a:solidFill>
                  <a:srgbClr val="2313F9"/>
                </a:solidFill>
                <a:latin typeface="Times New Roman" panose="02020603050405020304" pitchFamily="18" charset="0"/>
                <a:ea typeface="Calibri" panose="020F0502020204030204" pitchFamily="34" charset="0"/>
              </a:rPr>
              <a:t>ảnh</a:t>
            </a:r>
            <a:r>
              <a:rPr lang="en-US" sz="4000" b="1">
                <a:solidFill>
                  <a:srgbClr val="2313F9"/>
                </a:solidFill>
                <a:latin typeface="Times New Roman" panose="02020603050405020304" pitchFamily="18" charset="0"/>
                <a:ea typeface="Calibri" panose="020F0502020204030204" pitchFamily="34" charset="0"/>
              </a:rPr>
              <a:t> </a:t>
            </a:r>
            <a:r>
              <a:rPr lang="en-US" sz="4000" b="1" err="1">
                <a:solidFill>
                  <a:srgbClr val="2313F9"/>
                </a:solidFill>
                <a:latin typeface="Times New Roman" panose="02020603050405020304" pitchFamily="18" charset="0"/>
                <a:ea typeface="Calibri" panose="020F0502020204030204" pitchFamily="34" charset="0"/>
              </a:rPr>
              <a:t>hưởng</a:t>
            </a:r>
            <a:r>
              <a:rPr lang="en-US" sz="4000" b="1">
                <a:solidFill>
                  <a:srgbClr val="2313F9"/>
                </a:solidFill>
                <a:latin typeface="Times New Roman" panose="02020603050405020304" pitchFamily="18" charset="0"/>
                <a:ea typeface="Calibri" panose="020F0502020204030204" pitchFamily="34" charset="0"/>
              </a:rPr>
              <a:t> </a:t>
            </a:r>
            <a:r>
              <a:rPr lang="en-US" sz="4000" b="1" err="1">
                <a:solidFill>
                  <a:srgbClr val="2313F9"/>
                </a:solidFill>
                <a:latin typeface="Times New Roman" panose="02020603050405020304" pitchFamily="18" charset="0"/>
                <a:ea typeface="Calibri" panose="020F0502020204030204" pitchFamily="34" charset="0"/>
              </a:rPr>
              <a:t>đến</a:t>
            </a:r>
            <a:r>
              <a:rPr lang="en-US" sz="4000" b="1">
                <a:solidFill>
                  <a:srgbClr val="2313F9"/>
                </a:solidFill>
                <a:latin typeface="Times New Roman" panose="02020603050405020304" pitchFamily="18" charset="0"/>
                <a:ea typeface="Calibri" panose="020F0502020204030204" pitchFamily="34" charset="0"/>
              </a:rPr>
              <a:t> </a:t>
            </a:r>
            <a:r>
              <a:rPr lang="en-US" sz="4000" b="1" err="1">
                <a:solidFill>
                  <a:srgbClr val="2313F9"/>
                </a:solidFill>
                <a:latin typeface="Times New Roman" panose="02020603050405020304" pitchFamily="18" charset="0"/>
                <a:ea typeface="Calibri" panose="020F0502020204030204" pitchFamily="34" charset="0"/>
              </a:rPr>
              <a:t>hô</a:t>
            </a:r>
            <a:r>
              <a:rPr lang="en-US" sz="4000" b="1">
                <a:solidFill>
                  <a:srgbClr val="2313F9"/>
                </a:solidFill>
                <a:latin typeface="Times New Roman" panose="02020603050405020304" pitchFamily="18" charset="0"/>
                <a:ea typeface="Calibri" panose="020F0502020204030204" pitchFamily="34" charset="0"/>
              </a:rPr>
              <a:t> </a:t>
            </a:r>
            <a:r>
              <a:rPr lang="en-US" sz="4000" b="1" err="1">
                <a:solidFill>
                  <a:srgbClr val="2313F9"/>
                </a:solidFill>
                <a:latin typeface="Times New Roman" panose="02020603050405020304" pitchFamily="18" charset="0"/>
                <a:ea typeface="Calibri" panose="020F0502020204030204" pitchFamily="34" charset="0"/>
              </a:rPr>
              <a:t>hấp</a:t>
            </a:r>
            <a:r>
              <a:rPr lang="en-US" sz="4000" b="1">
                <a:solidFill>
                  <a:srgbClr val="2313F9"/>
                </a:solidFill>
                <a:latin typeface="Times New Roman" panose="02020603050405020304" pitchFamily="18" charset="0"/>
                <a:ea typeface="Calibri" panose="020F0502020204030204" pitchFamily="34" charset="0"/>
              </a:rPr>
              <a:t> </a:t>
            </a:r>
            <a:r>
              <a:rPr lang="en-US" sz="4000" b="1" err="1">
                <a:solidFill>
                  <a:srgbClr val="2313F9"/>
                </a:solidFill>
                <a:latin typeface="Times New Roman" panose="02020603050405020304" pitchFamily="18" charset="0"/>
                <a:ea typeface="Calibri" panose="020F0502020204030204" pitchFamily="34" charset="0"/>
              </a:rPr>
              <a:t>tế</a:t>
            </a:r>
            <a:r>
              <a:rPr lang="en-US" sz="4000" b="1">
                <a:solidFill>
                  <a:srgbClr val="2313F9"/>
                </a:solidFill>
                <a:latin typeface="Times New Roman" panose="02020603050405020304" pitchFamily="18" charset="0"/>
                <a:ea typeface="Calibri" panose="020F0502020204030204" pitchFamily="34" charset="0"/>
              </a:rPr>
              <a:t> </a:t>
            </a:r>
            <a:r>
              <a:rPr lang="en-US" sz="4000" b="1" err="1">
                <a:solidFill>
                  <a:srgbClr val="2313F9"/>
                </a:solidFill>
                <a:latin typeface="Times New Roman" panose="02020603050405020304" pitchFamily="18" charset="0"/>
                <a:ea typeface="Calibri" panose="020F0502020204030204" pitchFamily="34" charset="0"/>
              </a:rPr>
              <a:t>bào</a:t>
            </a:r>
            <a:r>
              <a:rPr lang="en-US" sz="4000" b="1">
                <a:solidFill>
                  <a:srgbClr val="2313F9"/>
                </a:solidFill>
                <a:latin typeface="Times New Roman" panose="02020603050405020304" pitchFamily="18" charset="0"/>
                <a:ea typeface="Calibri" panose="020F0502020204030204" pitchFamily="34" charset="0"/>
              </a:rPr>
              <a:t>? </a:t>
            </a:r>
            <a:endParaRPr lang="en-US" sz="4000" b="1">
              <a:solidFill>
                <a:srgbClr val="2313F9"/>
              </a:solidFill>
            </a:endParaRPr>
          </a:p>
        </p:txBody>
      </p:sp>
      <p:pic>
        <p:nvPicPr>
          <p:cNvPr id="5" name="Picture 4" descr="https://lh4.googleusercontent.com/GN7Ec1hLwV3ayaPS6UfCIMIF_wGbOgnPOW9X-bbcjDOnOhsEbxecb_QLk5dhQEds9MYANqxgMz9L2icMQYzew7gV1JpRfIku-32S990xQ_IFFGIwqtROpPBYO6UA0zE4pR7tsPg"/>
          <p:cNvPicPr/>
          <p:nvPr/>
        </p:nvPicPr>
        <p:blipFill>
          <a:blip r:embed="rId2">
            <a:extLst>
              <a:ext uri="{28A0092B-C50C-407E-A947-70E740481C1C}">
                <a14:useLocalDpi xmlns:a14="http://schemas.microsoft.com/office/drawing/2010/main" val="0"/>
              </a:ext>
            </a:extLst>
          </a:blip>
          <a:srcRect/>
          <a:stretch>
            <a:fillRect/>
          </a:stretch>
        </p:blipFill>
        <p:spPr bwMode="auto">
          <a:xfrm>
            <a:off x="322262" y="2013526"/>
            <a:ext cx="11679238" cy="4653973"/>
          </a:xfrm>
          <a:prstGeom prst="rect">
            <a:avLst/>
          </a:prstGeom>
          <a:noFill/>
          <a:ln>
            <a:noFill/>
          </a:ln>
        </p:spPr>
      </p:pic>
      <p:sp>
        <p:nvSpPr>
          <p:cNvPr id="2" name="Rectangle 1">
            <a:extLst>
              <a:ext uri="{FF2B5EF4-FFF2-40B4-BE49-F238E27FC236}">
                <a16:creationId xmlns:a16="http://schemas.microsoft.com/office/drawing/2014/main" id="{A6863DB4-A929-A15F-F9C3-70647D914A5D}"/>
              </a:ext>
            </a:extLst>
          </p:cNvPr>
          <p:cNvSpPr/>
          <p:nvPr/>
        </p:nvSpPr>
        <p:spPr>
          <a:xfrm>
            <a:off x="-23457" y="125925"/>
            <a:ext cx="10941521" cy="619272"/>
          </a:xfrm>
          <a:prstGeom prst="rect">
            <a:avLst/>
          </a:prstGeom>
        </p:spPr>
        <p:txBody>
          <a:bodyPr wrap="none">
            <a:spAutoFit/>
          </a:bodyPr>
          <a:lstStyle/>
          <a:p>
            <a:pPr algn="just">
              <a:lnSpc>
                <a:spcPct val="107000"/>
              </a:lnSpc>
            </a:pPr>
            <a:r>
              <a:rPr lang="en-US" sz="32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I.</a:t>
            </a:r>
            <a:r>
              <a:rPr lang="en-US" sz="3200" b="1">
                <a:latin typeface="Times New Roman" panose="02020603050405020304" pitchFamily="18" charset="0"/>
                <a:ea typeface="Calibri" panose="020F0502020204030204" pitchFamily="34" charset="0"/>
                <a:cs typeface="Times New Roman" panose="02020603050405020304" pitchFamily="18" charset="0"/>
              </a:rPr>
              <a:t> </a:t>
            </a:r>
            <a:r>
              <a:rPr lang="en-US" sz="32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MỘT SỐ YẾU TỐ ẢNH HƯỞNG ĐẾN HÔ HẤP TẾ BÀO</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210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44642" y="1605815"/>
            <a:ext cx="9551858" cy="2003625"/>
          </a:xfrm>
          <a:prstGeom prst="rect">
            <a:avLst/>
          </a:prstGeom>
        </p:spPr>
        <p:txBody>
          <a:bodyPr wrap="square">
            <a:spAutoFit/>
          </a:bodyPr>
          <a:lstStyle/>
          <a:p>
            <a:pPr algn="just">
              <a:lnSpc>
                <a:spcPct val="115000"/>
              </a:lnSpc>
              <a:spcAft>
                <a:spcPts val="0"/>
              </a:spcAft>
            </a:pPr>
            <a:r>
              <a:rPr lang="en-US" sz="3600" b="1">
                <a:solidFill>
                  <a:srgbClr val="0000FF"/>
                </a:solidFill>
                <a:latin typeface="Times New Roman"/>
                <a:ea typeface="Times New Roman"/>
                <a:cs typeface="Times New Roman"/>
              </a:rPr>
              <a:t>- </a:t>
            </a:r>
            <a:r>
              <a:rPr lang="en-US" sz="3600" b="1" err="1">
                <a:solidFill>
                  <a:srgbClr val="0000FF"/>
                </a:solidFill>
                <a:latin typeface="Times New Roman"/>
                <a:ea typeface="Times New Roman"/>
                <a:cs typeface="Times New Roman"/>
              </a:rPr>
              <a:t>Nhiệt</a:t>
            </a:r>
            <a:r>
              <a:rPr lang="en-US" sz="3600" b="1">
                <a:solidFill>
                  <a:srgbClr val="0000FF"/>
                </a:solidFill>
                <a:latin typeface="Times New Roman"/>
                <a:ea typeface="Times New Roman"/>
                <a:cs typeface="Times New Roman"/>
              </a:rPr>
              <a:t> </a:t>
            </a:r>
            <a:r>
              <a:rPr lang="en-US" sz="3600" b="1" err="1">
                <a:solidFill>
                  <a:srgbClr val="0000FF"/>
                </a:solidFill>
                <a:latin typeface="Times New Roman"/>
                <a:ea typeface="Times New Roman"/>
                <a:cs typeface="Times New Roman"/>
              </a:rPr>
              <a:t>độ</a:t>
            </a:r>
            <a:r>
              <a:rPr lang="en-US" sz="3600" b="1">
                <a:solidFill>
                  <a:srgbClr val="0000FF"/>
                </a:solidFill>
                <a:latin typeface="Times New Roman"/>
                <a:ea typeface="Times New Roman"/>
                <a:cs typeface="Times New Roman"/>
              </a:rPr>
              <a:t>.</a:t>
            </a:r>
            <a:endParaRPr lang="en-US" sz="2800" b="1">
              <a:solidFill>
                <a:srgbClr val="0000FF"/>
              </a:solidFill>
              <a:ea typeface="Calibri"/>
              <a:cs typeface="Times New Roman"/>
            </a:endParaRPr>
          </a:p>
          <a:p>
            <a:pPr algn="just">
              <a:lnSpc>
                <a:spcPct val="115000"/>
              </a:lnSpc>
              <a:spcAft>
                <a:spcPts val="0"/>
              </a:spcAft>
            </a:pPr>
            <a:r>
              <a:rPr lang="en-US" sz="3600" b="1">
                <a:solidFill>
                  <a:srgbClr val="0000FF"/>
                </a:solidFill>
                <a:latin typeface="Times New Roman"/>
                <a:ea typeface="Times New Roman"/>
                <a:cs typeface="Times New Roman"/>
              </a:rPr>
              <a:t>- </a:t>
            </a:r>
            <a:r>
              <a:rPr lang="en-US" sz="3600" b="1" err="1">
                <a:solidFill>
                  <a:srgbClr val="0000FF"/>
                </a:solidFill>
                <a:latin typeface="Times New Roman"/>
                <a:ea typeface="Times New Roman"/>
                <a:cs typeface="Times New Roman"/>
              </a:rPr>
              <a:t>Độ</a:t>
            </a:r>
            <a:r>
              <a:rPr lang="en-US" sz="3600" b="1">
                <a:solidFill>
                  <a:srgbClr val="0000FF"/>
                </a:solidFill>
                <a:latin typeface="Times New Roman"/>
                <a:ea typeface="Times New Roman"/>
                <a:cs typeface="Times New Roman"/>
              </a:rPr>
              <a:t> </a:t>
            </a:r>
            <a:r>
              <a:rPr lang="en-US" sz="3600" b="1" err="1">
                <a:solidFill>
                  <a:srgbClr val="0000FF"/>
                </a:solidFill>
                <a:latin typeface="Times New Roman"/>
                <a:ea typeface="Times New Roman"/>
                <a:cs typeface="Times New Roman"/>
              </a:rPr>
              <a:t>ẩm</a:t>
            </a:r>
            <a:r>
              <a:rPr lang="en-US" sz="3600" b="1">
                <a:solidFill>
                  <a:srgbClr val="0000FF"/>
                </a:solidFill>
                <a:latin typeface="Times New Roman"/>
                <a:ea typeface="Times New Roman"/>
                <a:cs typeface="Times New Roman"/>
              </a:rPr>
              <a:t> </a:t>
            </a:r>
            <a:r>
              <a:rPr lang="en-US" sz="3600" b="1" err="1">
                <a:solidFill>
                  <a:srgbClr val="0000FF"/>
                </a:solidFill>
                <a:latin typeface="Times New Roman"/>
                <a:ea typeface="Times New Roman"/>
                <a:cs typeface="Times New Roman"/>
              </a:rPr>
              <a:t>và</a:t>
            </a:r>
            <a:r>
              <a:rPr lang="en-US" sz="3600" b="1">
                <a:solidFill>
                  <a:srgbClr val="0000FF"/>
                </a:solidFill>
                <a:latin typeface="Times New Roman"/>
                <a:ea typeface="Times New Roman"/>
                <a:cs typeface="Times New Roman"/>
              </a:rPr>
              <a:t> </a:t>
            </a:r>
            <a:r>
              <a:rPr lang="en-US" sz="3600" b="1" err="1">
                <a:solidFill>
                  <a:srgbClr val="0000FF"/>
                </a:solidFill>
                <a:latin typeface="Times New Roman"/>
                <a:ea typeface="Times New Roman"/>
                <a:cs typeface="Times New Roman"/>
              </a:rPr>
              <a:t>nước</a:t>
            </a:r>
            <a:r>
              <a:rPr lang="en-US" sz="3600" b="1">
                <a:solidFill>
                  <a:srgbClr val="0000FF"/>
                </a:solidFill>
                <a:latin typeface="Times New Roman"/>
                <a:ea typeface="Times New Roman"/>
                <a:cs typeface="Times New Roman"/>
              </a:rPr>
              <a:t>.</a:t>
            </a:r>
            <a:endParaRPr lang="en-US" sz="2800" b="1">
              <a:solidFill>
                <a:srgbClr val="0000FF"/>
              </a:solidFill>
              <a:ea typeface="Calibri"/>
              <a:cs typeface="Times New Roman"/>
            </a:endParaRPr>
          </a:p>
          <a:p>
            <a:pPr algn="just">
              <a:lnSpc>
                <a:spcPct val="115000"/>
              </a:lnSpc>
              <a:spcAft>
                <a:spcPts val="0"/>
              </a:spcAft>
            </a:pPr>
            <a:r>
              <a:rPr lang="en-US" sz="3600" b="1">
                <a:solidFill>
                  <a:srgbClr val="0000FF"/>
                </a:solidFill>
                <a:latin typeface="Times New Roman"/>
                <a:ea typeface="Times New Roman"/>
                <a:cs typeface="Times New Roman"/>
              </a:rPr>
              <a:t>- </a:t>
            </a:r>
            <a:r>
              <a:rPr lang="en-US" sz="3600" b="1" err="1">
                <a:solidFill>
                  <a:srgbClr val="0000FF"/>
                </a:solidFill>
                <a:latin typeface="Times New Roman"/>
                <a:ea typeface="Times New Roman"/>
                <a:cs typeface="Times New Roman"/>
              </a:rPr>
              <a:t>Hàm</a:t>
            </a:r>
            <a:r>
              <a:rPr lang="en-US" sz="3600" b="1">
                <a:solidFill>
                  <a:srgbClr val="0000FF"/>
                </a:solidFill>
                <a:latin typeface="Times New Roman"/>
                <a:ea typeface="Times New Roman"/>
                <a:cs typeface="Times New Roman"/>
              </a:rPr>
              <a:t> </a:t>
            </a:r>
            <a:r>
              <a:rPr lang="en-US" sz="3600" b="1" err="1">
                <a:solidFill>
                  <a:srgbClr val="0000FF"/>
                </a:solidFill>
                <a:latin typeface="Times New Roman"/>
                <a:ea typeface="Times New Roman"/>
                <a:cs typeface="Times New Roman"/>
              </a:rPr>
              <a:t>lượng</a:t>
            </a:r>
            <a:r>
              <a:rPr lang="en-US" sz="3600" b="1">
                <a:solidFill>
                  <a:srgbClr val="0000FF"/>
                </a:solidFill>
                <a:latin typeface="Times New Roman"/>
                <a:ea typeface="Times New Roman"/>
                <a:cs typeface="Times New Roman"/>
              </a:rPr>
              <a:t> </a:t>
            </a:r>
            <a:r>
              <a:rPr lang="en-US" sz="3600" b="1" err="1">
                <a:solidFill>
                  <a:srgbClr val="0000FF"/>
                </a:solidFill>
                <a:latin typeface="Times New Roman"/>
                <a:ea typeface="Times New Roman"/>
                <a:cs typeface="Times New Roman"/>
              </a:rPr>
              <a:t>khí</a:t>
            </a:r>
            <a:r>
              <a:rPr lang="en-US" sz="3600" b="1">
                <a:solidFill>
                  <a:srgbClr val="0000FF"/>
                </a:solidFill>
                <a:latin typeface="Times New Roman"/>
                <a:ea typeface="Times New Roman"/>
                <a:cs typeface="Times New Roman"/>
              </a:rPr>
              <a:t> O</a:t>
            </a:r>
            <a:r>
              <a:rPr lang="en-US" sz="3600" b="1" baseline="-25000">
                <a:solidFill>
                  <a:srgbClr val="0000FF"/>
                </a:solidFill>
                <a:latin typeface="Times New Roman"/>
                <a:ea typeface="Times New Roman"/>
                <a:cs typeface="Times New Roman"/>
              </a:rPr>
              <a:t>2</a:t>
            </a:r>
            <a:r>
              <a:rPr lang="en-US" sz="3600" b="1">
                <a:solidFill>
                  <a:srgbClr val="0000FF"/>
                </a:solidFill>
                <a:latin typeface="Times New Roman"/>
                <a:ea typeface="Times New Roman"/>
                <a:cs typeface="Times New Roman"/>
              </a:rPr>
              <a:t> </a:t>
            </a:r>
            <a:r>
              <a:rPr lang="en-US" sz="3600" b="1" err="1">
                <a:solidFill>
                  <a:srgbClr val="0000FF"/>
                </a:solidFill>
                <a:latin typeface="Times New Roman"/>
                <a:ea typeface="Times New Roman"/>
                <a:cs typeface="Times New Roman"/>
              </a:rPr>
              <a:t>và</a:t>
            </a:r>
            <a:r>
              <a:rPr lang="en-US" sz="3600" b="1">
                <a:solidFill>
                  <a:srgbClr val="0000FF"/>
                </a:solidFill>
                <a:latin typeface="Times New Roman"/>
                <a:ea typeface="Times New Roman"/>
                <a:cs typeface="Times New Roman"/>
              </a:rPr>
              <a:t> </a:t>
            </a:r>
            <a:r>
              <a:rPr lang="en-US" sz="3600" b="1" err="1">
                <a:solidFill>
                  <a:srgbClr val="0000FF"/>
                </a:solidFill>
                <a:latin typeface="Times New Roman"/>
                <a:ea typeface="Times New Roman"/>
                <a:cs typeface="Times New Roman"/>
              </a:rPr>
              <a:t>khí</a:t>
            </a:r>
            <a:r>
              <a:rPr lang="en-US" sz="3600" b="1">
                <a:solidFill>
                  <a:srgbClr val="0000FF"/>
                </a:solidFill>
                <a:latin typeface="Times New Roman"/>
                <a:ea typeface="Times New Roman"/>
                <a:cs typeface="Times New Roman"/>
              </a:rPr>
              <a:t> CO</a:t>
            </a:r>
            <a:r>
              <a:rPr lang="en-US" sz="3600" b="1" baseline="-25000">
                <a:solidFill>
                  <a:srgbClr val="0000FF"/>
                </a:solidFill>
                <a:latin typeface="Times New Roman"/>
                <a:ea typeface="Times New Roman"/>
                <a:cs typeface="Times New Roman"/>
              </a:rPr>
              <a:t>2</a:t>
            </a:r>
            <a:r>
              <a:rPr lang="en-US" sz="3600" b="1">
                <a:solidFill>
                  <a:srgbClr val="0000FF"/>
                </a:solidFill>
                <a:latin typeface="Times New Roman"/>
                <a:ea typeface="Times New Roman"/>
                <a:cs typeface="Times New Roman"/>
              </a:rPr>
              <a:t>.</a:t>
            </a:r>
            <a:endParaRPr lang="en-US" sz="2800" b="1">
              <a:solidFill>
                <a:srgbClr val="0000FF"/>
              </a:solidFill>
              <a:ea typeface="Calibri"/>
              <a:cs typeface="Times New Roman"/>
            </a:endParaRPr>
          </a:p>
        </p:txBody>
      </p:sp>
      <p:sp>
        <p:nvSpPr>
          <p:cNvPr id="11" name="Rectangle 10"/>
          <p:cNvSpPr/>
          <p:nvPr/>
        </p:nvSpPr>
        <p:spPr>
          <a:xfrm>
            <a:off x="493774" y="864832"/>
            <a:ext cx="10941521" cy="619272"/>
          </a:xfrm>
          <a:prstGeom prst="rect">
            <a:avLst/>
          </a:prstGeom>
        </p:spPr>
        <p:txBody>
          <a:bodyPr wrap="none">
            <a:spAutoFit/>
          </a:bodyPr>
          <a:lstStyle/>
          <a:p>
            <a:pPr algn="just">
              <a:lnSpc>
                <a:spcPct val="107000"/>
              </a:lnSpc>
            </a:pPr>
            <a:r>
              <a:rPr lang="en-US" sz="32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I.</a:t>
            </a:r>
            <a:r>
              <a:rPr lang="en-US" sz="3200" b="1">
                <a:latin typeface="Times New Roman" panose="02020603050405020304" pitchFamily="18" charset="0"/>
                <a:ea typeface="Calibri" panose="020F0502020204030204" pitchFamily="34" charset="0"/>
                <a:cs typeface="Times New Roman" panose="02020603050405020304" pitchFamily="18" charset="0"/>
              </a:rPr>
              <a:t> </a:t>
            </a:r>
            <a:r>
              <a:rPr lang="en-US" sz="32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MỘT SỐ YẾU TỐ ẢNH HƯỞNG ĐẾN HÔ HẤP TẾ BÀO</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3218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29994"/>
            <a:ext cx="12192000" cy="5202963"/>
          </a:xfrm>
          <a:prstGeom prst="rect">
            <a:avLst/>
          </a:prstGeom>
        </p:spPr>
        <p:txBody>
          <a:bodyPr wrap="square">
            <a:spAutoFit/>
          </a:bodyPr>
          <a:lstStyle/>
          <a:p>
            <a:pPr algn="just">
              <a:lnSpc>
                <a:spcPct val="107000"/>
              </a:lnSpc>
              <a:spcAft>
                <a:spcPts val="0"/>
              </a:spcAft>
            </a:pPr>
            <a:r>
              <a:rPr lang="en-US" sz="2400" b="1">
                <a:latin typeface="Times New Roman" pitchFamily="18" charset="0"/>
                <a:ea typeface="Calibri"/>
                <a:cs typeface="Times New Roman" pitchFamily="18" charset="0"/>
              </a:rPr>
              <a:t>?1. </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Vì</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sao</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muốn</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cho</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hạt</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giống</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nảy</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mầm</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trước</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tiên</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người</a:t>
            </a:r>
            <a:r>
              <a:rPr lang="en-US" sz="2400" b="1">
                <a:latin typeface="Times New Roman" pitchFamily="18" charset="0"/>
                <a:ea typeface="Times New Roman"/>
                <a:cs typeface="Times New Roman" pitchFamily="18" charset="0"/>
              </a:rPr>
              <a:t> ta </a:t>
            </a:r>
            <a:r>
              <a:rPr lang="en-US" sz="2400" b="1" err="1">
                <a:latin typeface="Times New Roman" pitchFamily="18" charset="0"/>
                <a:ea typeface="Times New Roman"/>
                <a:cs typeface="Times New Roman" pitchFamily="18" charset="0"/>
              </a:rPr>
              <a:t>thường</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ngâm</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hạt</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vào</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nước</a:t>
            </a:r>
            <a:r>
              <a:rPr lang="en-US" sz="2400" b="1">
                <a:latin typeface="Times New Roman" pitchFamily="18" charset="0"/>
                <a:ea typeface="Times New Roman"/>
                <a:cs typeface="Times New Roman" pitchFamily="18" charset="0"/>
              </a:rPr>
              <a:t>?</a:t>
            </a:r>
          </a:p>
          <a:p>
            <a:pPr algn="just">
              <a:lnSpc>
                <a:spcPct val="107000"/>
              </a:lnSpc>
              <a:spcAft>
                <a:spcPts val="0"/>
              </a:spcAft>
            </a:pPr>
            <a:endParaRPr lang="en-US" sz="2400" b="1">
              <a:latin typeface="Times New Roman" pitchFamily="18" charset="0"/>
              <a:ea typeface="Calibri"/>
              <a:cs typeface="Times New Roman" pitchFamily="18" charset="0"/>
            </a:endParaRPr>
          </a:p>
          <a:p>
            <a:pPr algn="just">
              <a:lnSpc>
                <a:spcPct val="107000"/>
              </a:lnSpc>
              <a:spcAft>
                <a:spcPts val="0"/>
              </a:spcAft>
            </a:pPr>
            <a:endParaRPr lang="en-US" sz="2400" b="1">
              <a:latin typeface="Times New Roman" pitchFamily="18" charset="0"/>
              <a:ea typeface="Calibri"/>
              <a:cs typeface="Times New Roman" pitchFamily="18" charset="0"/>
            </a:endParaRPr>
          </a:p>
          <a:p>
            <a:pPr algn="just">
              <a:lnSpc>
                <a:spcPct val="107000"/>
              </a:lnSpc>
              <a:spcAft>
                <a:spcPts val="0"/>
              </a:spcAft>
            </a:pPr>
            <a:endParaRPr lang="en-US" sz="2400" b="1">
              <a:latin typeface="Times New Roman" pitchFamily="18" charset="0"/>
              <a:ea typeface="Calibri"/>
              <a:cs typeface="Times New Roman" pitchFamily="18" charset="0"/>
            </a:endParaRPr>
          </a:p>
          <a:p>
            <a:pPr algn="just">
              <a:lnSpc>
                <a:spcPct val="107000"/>
              </a:lnSpc>
              <a:spcAft>
                <a:spcPts val="0"/>
              </a:spcAft>
            </a:pPr>
            <a:endParaRPr lang="en-US" sz="2400" b="1">
              <a:latin typeface="Times New Roman" pitchFamily="18" charset="0"/>
              <a:ea typeface="Calibri"/>
              <a:cs typeface="Times New Roman" pitchFamily="18" charset="0"/>
            </a:endParaRPr>
          </a:p>
          <a:p>
            <a:pPr algn="just">
              <a:lnSpc>
                <a:spcPct val="107000"/>
              </a:lnSpc>
              <a:spcAft>
                <a:spcPts val="0"/>
              </a:spcAft>
            </a:pPr>
            <a:r>
              <a:rPr lang="en-US" sz="2400" b="1">
                <a:latin typeface="Times New Roman" pitchFamily="18" charset="0"/>
                <a:ea typeface="Calibri"/>
                <a:cs typeface="Times New Roman" pitchFamily="18" charset="0"/>
              </a:rPr>
              <a:t>?2.  </a:t>
            </a:r>
            <a:r>
              <a:rPr lang="en-US" sz="2400" b="1" err="1">
                <a:latin typeface="Times New Roman" pitchFamily="18" charset="0"/>
                <a:ea typeface="Times New Roman"/>
                <a:cs typeface="Times New Roman" pitchFamily="18" charset="0"/>
              </a:rPr>
              <a:t>Dựa</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vào</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kiến</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thức</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đã</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học</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em</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hãy</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cho</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biết</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tỉ</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lệ</a:t>
            </a:r>
            <a:r>
              <a:rPr lang="en-US" sz="2400" b="1">
                <a:latin typeface="Times New Roman" pitchFamily="18" charset="0"/>
                <a:ea typeface="Times New Roman"/>
                <a:cs typeface="Times New Roman" pitchFamily="18" charset="0"/>
              </a:rPr>
              <a:t> oxygen </a:t>
            </a:r>
            <a:r>
              <a:rPr lang="en-US" sz="2400" b="1" err="1">
                <a:latin typeface="Times New Roman" pitchFamily="18" charset="0"/>
                <a:ea typeface="Times New Roman"/>
                <a:cs typeface="Times New Roman" pitchFamily="18" charset="0"/>
              </a:rPr>
              <a:t>trong</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không</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khí</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là</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bao</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nhiêu</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phần</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trăm</a:t>
            </a:r>
            <a:r>
              <a:rPr lang="en-US" sz="2400" b="1">
                <a:latin typeface="Times New Roman" pitchFamily="18" charset="0"/>
                <a:ea typeface="Times New Roman"/>
                <a:cs typeface="Times New Roman" pitchFamily="18" charset="0"/>
              </a:rPr>
              <a:t>. Nêu </a:t>
            </a:r>
            <a:r>
              <a:rPr lang="en-US" sz="2400" b="1" err="1">
                <a:latin typeface="Times New Roman" pitchFamily="18" charset="0"/>
                <a:ea typeface="Times New Roman"/>
                <a:cs typeface="Times New Roman" pitchFamily="18" charset="0"/>
              </a:rPr>
              <a:t>ảnh</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hưởng</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của</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hàm</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lượng</a:t>
            </a:r>
            <a:r>
              <a:rPr lang="en-US" sz="2400" b="1">
                <a:latin typeface="Times New Roman" pitchFamily="18" charset="0"/>
                <a:ea typeface="Times New Roman"/>
                <a:cs typeface="Times New Roman" pitchFamily="18" charset="0"/>
              </a:rPr>
              <a:t> oxygen </a:t>
            </a:r>
            <a:r>
              <a:rPr lang="en-US" sz="2400" b="1" err="1">
                <a:latin typeface="Times New Roman" pitchFamily="18" charset="0"/>
                <a:ea typeface="Times New Roman"/>
                <a:cs typeface="Times New Roman" pitchFamily="18" charset="0"/>
              </a:rPr>
              <a:t>trong</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không</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khí</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đến</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hô</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hấp</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tế</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bào</a:t>
            </a:r>
            <a:r>
              <a:rPr lang="en-US" sz="2400" b="1">
                <a:latin typeface="Times New Roman" pitchFamily="18" charset="0"/>
                <a:ea typeface="Times New Roman"/>
                <a:cs typeface="Times New Roman" pitchFamily="18" charset="0"/>
              </a:rPr>
              <a:t>?</a:t>
            </a:r>
          </a:p>
          <a:p>
            <a:pPr algn="just">
              <a:lnSpc>
                <a:spcPct val="107000"/>
              </a:lnSpc>
              <a:spcAft>
                <a:spcPts val="0"/>
              </a:spcAft>
            </a:pPr>
            <a:endParaRPr lang="en-US" sz="2400" b="1">
              <a:latin typeface="Times New Roman" pitchFamily="18" charset="0"/>
              <a:ea typeface="Times New Roman"/>
              <a:cs typeface="Times New Roman" pitchFamily="18" charset="0"/>
            </a:endParaRPr>
          </a:p>
          <a:p>
            <a:pPr algn="just">
              <a:lnSpc>
                <a:spcPct val="107000"/>
              </a:lnSpc>
              <a:spcAft>
                <a:spcPts val="0"/>
              </a:spcAft>
            </a:pPr>
            <a:endParaRPr lang="en-US" sz="2400" b="1">
              <a:latin typeface="Times New Roman" pitchFamily="18" charset="0"/>
              <a:ea typeface="Times New Roman"/>
              <a:cs typeface="Times New Roman" pitchFamily="18" charset="0"/>
            </a:endParaRPr>
          </a:p>
          <a:p>
            <a:pPr algn="just">
              <a:lnSpc>
                <a:spcPct val="107000"/>
              </a:lnSpc>
              <a:spcAft>
                <a:spcPts val="0"/>
              </a:spcAft>
            </a:pPr>
            <a:endParaRPr lang="en-US" sz="2400" b="1">
              <a:latin typeface="Times New Roman" pitchFamily="18" charset="0"/>
              <a:ea typeface="Calibri"/>
              <a:cs typeface="Times New Roman" pitchFamily="18" charset="0"/>
            </a:endParaRPr>
          </a:p>
          <a:p>
            <a:pPr algn="just">
              <a:lnSpc>
                <a:spcPct val="107000"/>
              </a:lnSpc>
              <a:spcAft>
                <a:spcPts val="0"/>
              </a:spcAft>
            </a:pPr>
            <a:endParaRPr lang="en-US" sz="2400" b="1">
              <a:latin typeface="Times New Roman" pitchFamily="18" charset="0"/>
              <a:ea typeface="Calibri"/>
              <a:cs typeface="Times New Roman" pitchFamily="18" charset="0"/>
            </a:endParaRPr>
          </a:p>
          <a:p>
            <a:pPr algn="just">
              <a:lnSpc>
                <a:spcPct val="107000"/>
              </a:lnSpc>
              <a:spcAft>
                <a:spcPts val="0"/>
              </a:spcAft>
            </a:pPr>
            <a:endParaRPr lang="en-US" sz="2400" b="1">
              <a:latin typeface="Times New Roman" pitchFamily="18" charset="0"/>
              <a:ea typeface="Calibri"/>
              <a:cs typeface="Times New Roman" pitchFamily="18" charset="0"/>
            </a:endParaRPr>
          </a:p>
          <a:p>
            <a:pPr algn="just">
              <a:lnSpc>
                <a:spcPct val="107000"/>
              </a:lnSpc>
              <a:spcAft>
                <a:spcPts val="0"/>
              </a:spcAft>
            </a:pPr>
            <a:r>
              <a:rPr lang="en-US" sz="2400" b="1">
                <a:latin typeface="Times New Roman" pitchFamily="18" charset="0"/>
                <a:ea typeface="Calibri"/>
                <a:cs typeface="Times New Roman" pitchFamily="18" charset="0"/>
              </a:rPr>
              <a:t>?3. </a:t>
            </a:r>
            <a:r>
              <a:rPr lang="en-US" sz="2400" b="1" err="1">
                <a:latin typeface="Times New Roman" pitchFamily="18" charset="0"/>
                <a:ea typeface="Times New Roman"/>
                <a:cs typeface="Times New Roman" pitchFamily="18" charset="0"/>
              </a:rPr>
              <a:t>Giải</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thích</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vì</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sao</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hàm</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lượng</a:t>
            </a:r>
            <a:r>
              <a:rPr lang="en-US" sz="2400" b="1">
                <a:latin typeface="Times New Roman" pitchFamily="18" charset="0"/>
                <a:ea typeface="Times New Roman"/>
                <a:cs typeface="Times New Roman" pitchFamily="18" charset="0"/>
              </a:rPr>
              <a:t> carbon dioxide </a:t>
            </a:r>
            <a:r>
              <a:rPr lang="en-US" sz="2400" b="1" err="1">
                <a:latin typeface="Times New Roman" pitchFamily="18" charset="0"/>
                <a:ea typeface="Times New Roman"/>
                <a:cs typeface="Times New Roman" pitchFamily="18" charset="0"/>
              </a:rPr>
              <a:t>cao</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thì</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tốc</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độ</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hô</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hấp</a:t>
            </a:r>
            <a:r>
              <a:rPr lang="en-US" sz="2400" b="1">
                <a:latin typeface="Times New Roman" pitchFamily="18" charset="0"/>
                <a:ea typeface="Times New Roman"/>
                <a:cs typeface="Times New Roman" pitchFamily="18" charset="0"/>
              </a:rPr>
              <a:t> </a:t>
            </a:r>
            <a:r>
              <a:rPr lang="en-US" sz="2400" b="1" err="1">
                <a:latin typeface="Times New Roman" pitchFamily="18" charset="0"/>
                <a:ea typeface="Times New Roman"/>
                <a:cs typeface="Times New Roman" pitchFamily="18" charset="0"/>
              </a:rPr>
              <a:t>giảm</a:t>
            </a:r>
            <a:r>
              <a:rPr lang="en-US" sz="2400" b="1">
                <a:latin typeface="Times New Roman" pitchFamily="18" charset="0"/>
                <a:ea typeface="Times New Roman"/>
                <a:cs typeface="Times New Roman" pitchFamily="18" charset="0"/>
              </a:rPr>
              <a:t>?</a:t>
            </a:r>
            <a:endParaRPr lang="en-US" sz="2400" b="1">
              <a:latin typeface="Times New Roman" pitchFamily="18" charset="0"/>
              <a:ea typeface="Calibri"/>
              <a:cs typeface="Times New Roman" pitchFamily="18" charset="0"/>
            </a:endParaRPr>
          </a:p>
        </p:txBody>
      </p:sp>
      <p:sp>
        <p:nvSpPr>
          <p:cNvPr id="2" name="Rectangle 1">
            <a:extLst>
              <a:ext uri="{FF2B5EF4-FFF2-40B4-BE49-F238E27FC236}">
                <a16:creationId xmlns:a16="http://schemas.microsoft.com/office/drawing/2014/main" id="{4E57475A-65D7-F68D-6239-52B9D83A34E5}"/>
              </a:ext>
            </a:extLst>
          </p:cNvPr>
          <p:cNvSpPr/>
          <p:nvPr/>
        </p:nvSpPr>
        <p:spPr>
          <a:xfrm>
            <a:off x="64655" y="635200"/>
            <a:ext cx="11530445" cy="1384995"/>
          </a:xfrm>
          <a:prstGeom prst="rect">
            <a:avLst/>
          </a:prstGeom>
        </p:spPr>
        <p:txBody>
          <a:bodyPr wrap="square">
            <a:spAutoFit/>
          </a:bodyPr>
          <a:lstStyle/>
          <a:p>
            <a:r>
              <a:rPr lang="en-US" sz="2800" b="1" i="1">
                <a:solidFill>
                  <a:srgbClr val="19A060"/>
                </a:solidFill>
                <a:latin typeface="Times New Roman"/>
                <a:ea typeface="Times New Roman"/>
              </a:rPr>
              <a:t>- Khi </a:t>
            </a:r>
            <a:r>
              <a:rPr lang="en-US" sz="2800" b="1" i="1" err="1">
                <a:solidFill>
                  <a:srgbClr val="19A060"/>
                </a:solidFill>
                <a:latin typeface="Times New Roman"/>
                <a:ea typeface="Times New Roman"/>
              </a:rPr>
              <a:t>muốn</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cho</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hạt</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giống</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nảy</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mầm</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trước</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tiên</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người</a:t>
            </a:r>
            <a:r>
              <a:rPr lang="en-US" sz="2800" b="1" i="1">
                <a:solidFill>
                  <a:srgbClr val="19A060"/>
                </a:solidFill>
                <a:latin typeface="Times New Roman"/>
                <a:ea typeface="Times New Roman"/>
              </a:rPr>
              <a:t> ta </a:t>
            </a:r>
            <a:r>
              <a:rPr lang="en-US" sz="2800" b="1" i="1" err="1">
                <a:solidFill>
                  <a:srgbClr val="19A060"/>
                </a:solidFill>
                <a:latin typeface="Times New Roman"/>
                <a:ea typeface="Times New Roman"/>
              </a:rPr>
              <a:t>thường</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ngâm</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hạt</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vào</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nước</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vì</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khí</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ngâm</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hạt</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vào</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nước</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sẽ</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giúp</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kích</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thích</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quá</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trình</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hô</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hấp</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tế</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bào</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của</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hạt</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giống</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giúp</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hạt</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nhanh</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nảy</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mầm</a:t>
            </a:r>
            <a:r>
              <a:rPr lang="en-US" sz="2800" b="1" i="1">
                <a:solidFill>
                  <a:srgbClr val="19A060"/>
                </a:solidFill>
                <a:latin typeface="Times New Roman"/>
                <a:ea typeface="Times New Roman"/>
              </a:rPr>
              <a:t> </a:t>
            </a:r>
            <a:r>
              <a:rPr lang="en-US" sz="2800" b="1" i="1" err="1">
                <a:solidFill>
                  <a:srgbClr val="19A060"/>
                </a:solidFill>
                <a:latin typeface="Times New Roman"/>
                <a:ea typeface="Times New Roman"/>
              </a:rPr>
              <a:t>hơn</a:t>
            </a:r>
            <a:r>
              <a:rPr lang="en-US" sz="2800" b="1" i="1">
                <a:solidFill>
                  <a:srgbClr val="19A060"/>
                </a:solidFill>
                <a:latin typeface="Times New Roman"/>
                <a:ea typeface="Times New Roman"/>
              </a:rPr>
              <a:t>.</a:t>
            </a:r>
            <a:endParaRPr lang="en-US" sz="2800" b="1" i="1">
              <a:solidFill>
                <a:srgbClr val="19A060"/>
              </a:solidFill>
            </a:endParaRPr>
          </a:p>
        </p:txBody>
      </p:sp>
      <p:sp>
        <p:nvSpPr>
          <p:cNvPr id="3" name="Rectangle 2">
            <a:extLst>
              <a:ext uri="{FF2B5EF4-FFF2-40B4-BE49-F238E27FC236}">
                <a16:creationId xmlns:a16="http://schemas.microsoft.com/office/drawing/2014/main" id="{F0AAF97C-BA98-2AF8-126E-7AD7ABB850B7}"/>
              </a:ext>
            </a:extLst>
          </p:cNvPr>
          <p:cNvSpPr/>
          <p:nvPr/>
        </p:nvSpPr>
        <p:spPr>
          <a:xfrm>
            <a:off x="0" y="2871060"/>
            <a:ext cx="12192000" cy="1757212"/>
          </a:xfrm>
          <a:prstGeom prst="rect">
            <a:avLst/>
          </a:prstGeom>
        </p:spPr>
        <p:txBody>
          <a:bodyPr wrap="square">
            <a:spAutoFit/>
          </a:bodyPr>
          <a:lstStyle/>
          <a:p>
            <a:pPr algn="just">
              <a:lnSpc>
                <a:spcPct val="115000"/>
              </a:lnSpc>
              <a:spcAft>
                <a:spcPts val="0"/>
              </a:spcAft>
            </a:pP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Tỉ</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lệ</a:t>
            </a:r>
            <a:r>
              <a:rPr lang="en-US" sz="2400" b="1" i="1">
                <a:solidFill>
                  <a:srgbClr val="FF0000"/>
                </a:solidFill>
                <a:latin typeface="Times New Roman" pitchFamily="18" charset="0"/>
                <a:ea typeface="Times New Roman"/>
                <a:cs typeface="Times New Roman" pitchFamily="18" charset="0"/>
              </a:rPr>
              <a:t> O</a:t>
            </a:r>
            <a:r>
              <a:rPr lang="en-US" sz="2400" b="1" i="1" baseline="-25000">
                <a:solidFill>
                  <a:srgbClr val="FF0000"/>
                </a:solidFill>
                <a:latin typeface="Times New Roman" pitchFamily="18" charset="0"/>
                <a:ea typeface="Times New Roman"/>
                <a:cs typeface="Times New Roman" pitchFamily="18" charset="0"/>
              </a:rPr>
              <a:t>2</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trong</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không</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khí</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khoảng</a:t>
            </a:r>
            <a:r>
              <a:rPr lang="en-US" sz="2400" b="1" i="1">
                <a:solidFill>
                  <a:srgbClr val="FF0000"/>
                </a:solidFill>
                <a:latin typeface="Times New Roman" pitchFamily="18" charset="0"/>
                <a:ea typeface="Times New Roman"/>
                <a:cs typeface="Times New Roman" pitchFamily="18" charset="0"/>
              </a:rPr>
              <a:t> 21%.</a:t>
            </a:r>
            <a:endParaRPr lang="en-US" sz="2400" b="1" i="1">
              <a:solidFill>
                <a:srgbClr val="FF0000"/>
              </a:solidFill>
              <a:latin typeface="Times New Roman" pitchFamily="18" charset="0"/>
              <a:ea typeface="Calibri"/>
              <a:cs typeface="Times New Roman" pitchFamily="18" charset="0"/>
            </a:endParaRPr>
          </a:p>
          <a:p>
            <a:pPr algn="just">
              <a:lnSpc>
                <a:spcPct val="115000"/>
              </a:lnSpc>
              <a:spcAft>
                <a:spcPts val="0"/>
              </a:spcAft>
            </a:pP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Ảnh</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hưởng</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của</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nồng</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độ</a:t>
            </a:r>
            <a:r>
              <a:rPr lang="en-US" sz="2400" b="1" i="1">
                <a:solidFill>
                  <a:srgbClr val="FF0000"/>
                </a:solidFill>
                <a:latin typeface="Times New Roman" pitchFamily="18" charset="0"/>
                <a:ea typeface="Times New Roman"/>
                <a:cs typeface="Times New Roman" pitchFamily="18" charset="0"/>
              </a:rPr>
              <a:t> oxygen </a:t>
            </a:r>
            <a:r>
              <a:rPr lang="en-US" sz="2400" b="1" i="1" err="1">
                <a:solidFill>
                  <a:srgbClr val="FF0000"/>
                </a:solidFill>
                <a:latin typeface="Times New Roman" pitchFamily="18" charset="0"/>
                <a:ea typeface="Times New Roman"/>
                <a:cs typeface="Times New Roman" pitchFamily="18" charset="0"/>
              </a:rPr>
              <a:t>đến</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quá</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trình</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hô</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hấp</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tế</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bào</a:t>
            </a:r>
            <a:r>
              <a:rPr lang="en-US" sz="2400" b="1" i="1">
                <a:solidFill>
                  <a:srgbClr val="FF0000"/>
                </a:solidFill>
                <a:latin typeface="Times New Roman" pitchFamily="18" charset="0"/>
                <a:ea typeface="Times New Roman"/>
                <a:cs typeface="Times New Roman" pitchFamily="18" charset="0"/>
              </a:rPr>
              <a:t>: Oxygen </a:t>
            </a:r>
            <a:r>
              <a:rPr lang="en-US" sz="2400" b="1" i="1" err="1">
                <a:solidFill>
                  <a:srgbClr val="FF0000"/>
                </a:solidFill>
                <a:latin typeface="Times New Roman" pitchFamily="18" charset="0"/>
                <a:ea typeface="Times New Roman"/>
                <a:cs typeface="Times New Roman" pitchFamily="18" charset="0"/>
              </a:rPr>
              <a:t>là</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nguyên</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liệu</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tham</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gia</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vào</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quá</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trình</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hô</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hấp</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Nếu</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hàm</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lượng</a:t>
            </a:r>
            <a:r>
              <a:rPr lang="en-US" sz="2400" b="1" i="1">
                <a:solidFill>
                  <a:srgbClr val="FF0000"/>
                </a:solidFill>
                <a:latin typeface="Times New Roman" pitchFamily="18" charset="0"/>
                <a:ea typeface="Times New Roman"/>
                <a:cs typeface="Times New Roman" pitchFamily="18" charset="0"/>
              </a:rPr>
              <a:t> oxygen </a:t>
            </a:r>
            <a:r>
              <a:rPr lang="en-US" sz="2400" b="1" i="1" err="1">
                <a:solidFill>
                  <a:srgbClr val="FF0000"/>
                </a:solidFill>
                <a:latin typeface="Times New Roman" pitchFamily="18" charset="0"/>
                <a:ea typeface="Times New Roman"/>
                <a:cs typeface="Times New Roman" pitchFamily="18" charset="0"/>
              </a:rPr>
              <a:t>của</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không</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khí</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là</a:t>
            </a:r>
            <a:r>
              <a:rPr lang="en-US" sz="2400" b="1" i="1">
                <a:solidFill>
                  <a:srgbClr val="FF0000"/>
                </a:solidFill>
                <a:latin typeface="Times New Roman" pitchFamily="18" charset="0"/>
                <a:ea typeface="Times New Roman"/>
                <a:cs typeface="Times New Roman" pitchFamily="18" charset="0"/>
              </a:rPr>
              <a:t> 5%, </a:t>
            </a:r>
            <a:r>
              <a:rPr lang="en-US" sz="2400" b="1" i="1" err="1">
                <a:solidFill>
                  <a:srgbClr val="FF0000"/>
                </a:solidFill>
                <a:latin typeface="Times New Roman" pitchFamily="18" charset="0"/>
                <a:ea typeface="Times New Roman"/>
                <a:cs typeface="Times New Roman" pitchFamily="18" charset="0"/>
              </a:rPr>
              <a:t>hô</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hấp</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tế</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bào</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xảy</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ra</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chậm</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Khi</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thiếu</a:t>
            </a:r>
            <a:r>
              <a:rPr lang="en-US" sz="2400" b="1" i="1">
                <a:solidFill>
                  <a:srgbClr val="FF0000"/>
                </a:solidFill>
                <a:latin typeface="Times New Roman" pitchFamily="18" charset="0"/>
                <a:ea typeface="Times New Roman"/>
                <a:cs typeface="Times New Roman" pitchFamily="18" charset="0"/>
              </a:rPr>
              <a:t> oxygen, </a:t>
            </a:r>
            <a:r>
              <a:rPr lang="en-US" sz="2400" b="1" i="1" err="1">
                <a:solidFill>
                  <a:srgbClr val="FF0000"/>
                </a:solidFill>
                <a:latin typeface="Times New Roman" pitchFamily="18" charset="0"/>
                <a:ea typeface="Times New Roman"/>
                <a:cs typeface="Times New Roman" pitchFamily="18" charset="0"/>
              </a:rPr>
              <a:t>hô</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hấp</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tế</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bào</a:t>
            </a:r>
            <a:r>
              <a:rPr lang="en-US" sz="2400" b="1" i="1">
                <a:solidFill>
                  <a:srgbClr val="FF0000"/>
                </a:solidFill>
                <a:latin typeface="Times New Roman" pitchFamily="18" charset="0"/>
                <a:ea typeface="Times New Roman"/>
                <a:cs typeface="Times New Roman" pitchFamily="18" charset="0"/>
              </a:rPr>
              <a:t> </a:t>
            </a:r>
            <a:r>
              <a:rPr lang="en-US" sz="2400" b="1" i="1" err="1">
                <a:solidFill>
                  <a:srgbClr val="FF0000"/>
                </a:solidFill>
                <a:latin typeface="Times New Roman" pitchFamily="18" charset="0"/>
                <a:ea typeface="Times New Roman"/>
                <a:cs typeface="Times New Roman" pitchFamily="18" charset="0"/>
              </a:rPr>
              <a:t>giảm</a:t>
            </a:r>
            <a:r>
              <a:rPr lang="en-US" sz="2400" b="1" i="1">
                <a:solidFill>
                  <a:srgbClr val="FF0000"/>
                </a:solidFill>
                <a:latin typeface="Times New Roman" pitchFamily="18" charset="0"/>
                <a:ea typeface="Times New Roman"/>
                <a:cs typeface="Times New Roman" pitchFamily="18" charset="0"/>
              </a:rPr>
              <a:t>.</a:t>
            </a:r>
            <a:endParaRPr lang="en-US" sz="2400" b="1" i="1">
              <a:solidFill>
                <a:srgbClr val="FF0000"/>
              </a:solidFill>
              <a:latin typeface="Times New Roman" pitchFamily="18" charset="0"/>
              <a:ea typeface="Calibri"/>
              <a:cs typeface="Times New Roman" pitchFamily="18" charset="0"/>
            </a:endParaRPr>
          </a:p>
        </p:txBody>
      </p:sp>
      <p:sp>
        <p:nvSpPr>
          <p:cNvPr id="4" name="Rectangle 3">
            <a:extLst>
              <a:ext uri="{FF2B5EF4-FFF2-40B4-BE49-F238E27FC236}">
                <a16:creationId xmlns:a16="http://schemas.microsoft.com/office/drawing/2014/main" id="{AA0B3EF9-763D-B63A-CD2F-3665274989D6}"/>
              </a:ext>
            </a:extLst>
          </p:cNvPr>
          <p:cNvSpPr/>
          <p:nvPr/>
        </p:nvSpPr>
        <p:spPr>
          <a:xfrm>
            <a:off x="0" y="5405249"/>
            <a:ext cx="12192000" cy="1200329"/>
          </a:xfrm>
          <a:prstGeom prst="rect">
            <a:avLst/>
          </a:prstGeom>
        </p:spPr>
        <p:txBody>
          <a:bodyPr wrap="square">
            <a:spAutoFit/>
          </a:bodyPr>
          <a:lstStyle/>
          <a:p>
            <a:pPr algn="just"/>
            <a:r>
              <a:rPr lang="en-US" sz="2400" b="1" i="1">
                <a:solidFill>
                  <a:srgbClr val="2313F9"/>
                </a:solidFill>
                <a:latin typeface="Times New Roman"/>
                <a:ea typeface="Times New Roman"/>
              </a:rPr>
              <a:t>- CO</a:t>
            </a:r>
            <a:r>
              <a:rPr lang="en-US" sz="2400" b="1" i="1" baseline="-25000">
                <a:solidFill>
                  <a:srgbClr val="2313F9"/>
                </a:solidFill>
                <a:latin typeface="Times New Roman"/>
                <a:ea typeface="Times New Roman"/>
              </a:rPr>
              <a:t>2 </a:t>
            </a:r>
            <a:r>
              <a:rPr lang="en-US" sz="2400" b="1" i="1" err="1">
                <a:solidFill>
                  <a:srgbClr val="2313F9"/>
                </a:solidFill>
                <a:latin typeface="Times New Roman"/>
                <a:ea typeface="Times New Roman"/>
              </a:rPr>
              <a:t>là</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sản</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phẩm</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của</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quá</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trình</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hô</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hấp</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Các</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phản</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ứng</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giải</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phóng</a:t>
            </a:r>
            <a:r>
              <a:rPr lang="en-US" sz="2400" b="1" i="1">
                <a:solidFill>
                  <a:srgbClr val="2313F9"/>
                </a:solidFill>
                <a:latin typeface="Times New Roman"/>
                <a:ea typeface="Times New Roman"/>
              </a:rPr>
              <a:t> CO</a:t>
            </a:r>
            <a:r>
              <a:rPr lang="en-US" sz="2400" b="1" i="1" baseline="-25000">
                <a:solidFill>
                  <a:srgbClr val="2313F9"/>
                </a:solidFill>
                <a:latin typeface="Times New Roman"/>
                <a:ea typeface="Times New Roman"/>
              </a:rPr>
              <a:t>2</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trong</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quang</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hợp</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là</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các</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phản</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ứng</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thuận</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nghịch</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Nếu</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hàm</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lượng</a:t>
            </a:r>
            <a:r>
              <a:rPr lang="en-US" sz="2400" b="1" i="1">
                <a:solidFill>
                  <a:srgbClr val="2313F9"/>
                </a:solidFill>
                <a:latin typeface="Times New Roman"/>
                <a:ea typeface="Times New Roman"/>
              </a:rPr>
              <a:t> CO</a:t>
            </a:r>
            <a:r>
              <a:rPr lang="en-US" sz="2400" b="1" i="1" baseline="-25000">
                <a:solidFill>
                  <a:srgbClr val="2313F9"/>
                </a:solidFill>
                <a:latin typeface="Times New Roman"/>
                <a:ea typeface="Times New Roman"/>
              </a:rPr>
              <a:t>2</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trong</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môi</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trường</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cao</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sẽ</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làm</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cho</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phản</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ứng</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chuyển</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dịch</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theo</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chiều</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nghịch</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và</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hô</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hấp</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bị</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ức</a:t>
            </a:r>
            <a:r>
              <a:rPr lang="en-US" sz="2400" b="1" i="1">
                <a:solidFill>
                  <a:srgbClr val="2313F9"/>
                </a:solidFill>
                <a:latin typeface="Times New Roman"/>
                <a:ea typeface="Times New Roman"/>
              </a:rPr>
              <a:t> </a:t>
            </a:r>
            <a:r>
              <a:rPr lang="en-US" sz="2400" b="1" i="1" err="1">
                <a:solidFill>
                  <a:srgbClr val="2313F9"/>
                </a:solidFill>
                <a:latin typeface="Times New Roman"/>
                <a:ea typeface="Times New Roman"/>
              </a:rPr>
              <a:t>chế</a:t>
            </a:r>
            <a:r>
              <a:rPr lang="en-US" sz="2400" b="1" i="1">
                <a:solidFill>
                  <a:srgbClr val="2313F9"/>
                </a:solidFill>
                <a:latin typeface="Times New Roman"/>
                <a:ea typeface="Times New Roman"/>
              </a:rPr>
              <a:t>.</a:t>
            </a:r>
            <a:endParaRPr lang="en-US" sz="2400" b="1" i="1">
              <a:solidFill>
                <a:srgbClr val="2313F9"/>
              </a:solidFill>
            </a:endParaRPr>
          </a:p>
        </p:txBody>
      </p:sp>
    </p:spTree>
    <p:extLst>
      <p:ext uri="{BB962C8B-B14F-4D97-AF65-F5344CB8AC3E}">
        <p14:creationId xmlns:p14="http://schemas.microsoft.com/office/powerpoint/2010/main" val="3642520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ox(in)">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618224137"/>
              </p:ext>
            </p:extLst>
          </p:nvPr>
        </p:nvGraphicFramePr>
        <p:xfrm>
          <a:off x="718820" y="2291631"/>
          <a:ext cx="11104879" cy="4098966"/>
        </p:xfrm>
        <a:graphic>
          <a:graphicData uri="http://schemas.openxmlformats.org/drawingml/2006/table">
            <a:tbl>
              <a:tblPr firstRow="1" firstCol="1" bandRow="1">
                <a:tableStyleId>{5C22544A-7EE6-4342-B048-85BDC9FD1C3A}</a:tableStyleId>
              </a:tblPr>
              <a:tblGrid>
                <a:gridCol w="3700299">
                  <a:extLst>
                    <a:ext uri="{9D8B030D-6E8A-4147-A177-3AD203B41FA5}">
                      <a16:colId xmlns:a16="http://schemas.microsoft.com/office/drawing/2014/main" val="20000"/>
                    </a:ext>
                  </a:extLst>
                </a:gridCol>
                <a:gridCol w="3702290">
                  <a:extLst>
                    <a:ext uri="{9D8B030D-6E8A-4147-A177-3AD203B41FA5}">
                      <a16:colId xmlns:a16="http://schemas.microsoft.com/office/drawing/2014/main" val="20001"/>
                    </a:ext>
                  </a:extLst>
                </a:gridCol>
                <a:gridCol w="3702290">
                  <a:extLst>
                    <a:ext uri="{9D8B030D-6E8A-4147-A177-3AD203B41FA5}">
                      <a16:colId xmlns:a16="http://schemas.microsoft.com/office/drawing/2014/main" val="20002"/>
                    </a:ext>
                  </a:extLst>
                </a:gridCol>
              </a:tblGrid>
              <a:tr h="1000562">
                <a:tc>
                  <a:txBody>
                    <a:bodyPr/>
                    <a:lstStyle/>
                    <a:p>
                      <a:pPr marL="457200" algn="ctr">
                        <a:spcAft>
                          <a:spcPts val="0"/>
                        </a:spcAft>
                      </a:pPr>
                      <a:r>
                        <a:rPr lang="nl-NL" sz="3600" b="1">
                          <a:effectLst/>
                          <a:latin typeface="Times New Roman" pitchFamily="18" charset="0"/>
                          <a:cs typeface="Times New Roman" pitchFamily="18" charset="0"/>
                        </a:rPr>
                        <a:t>Nhóm </a:t>
                      </a:r>
                    </a:p>
                    <a:p>
                      <a:pPr marL="457200" algn="ctr">
                        <a:spcAft>
                          <a:spcPts val="0"/>
                        </a:spcAft>
                      </a:pPr>
                      <a:r>
                        <a:rPr lang="nl-NL" sz="3600" b="1">
                          <a:effectLst/>
                          <a:latin typeface="Times New Roman" pitchFamily="18" charset="0"/>
                          <a:cs typeface="Times New Roman" pitchFamily="18" charset="0"/>
                        </a:rPr>
                        <a:t>nông sản</a:t>
                      </a:r>
                      <a:endParaRPr lang="en-US" sz="3600" b="1">
                        <a:effectLst/>
                        <a:latin typeface="Times New Roman" pitchFamily="18" charset="0"/>
                        <a:ea typeface="Times New Roman"/>
                        <a:cs typeface="Times New Roman" pitchFamily="18" charset="0"/>
                      </a:endParaRPr>
                    </a:p>
                  </a:txBody>
                  <a:tcPr marL="68580" marR="68580" marT="0" marB="0"/>
                </a:tc>
                <a:tc>
                  <a:txBody>
                    <a:bodyPr/>
                    <a:lstStyle/>
                    <a:p>
                      <a:pPr marL="457200" algn="ctr">
                        <a:spcAft>
                          <a:spcPts val="0"/>
                        </a:spcAft>
                      </a:pPr>
                      <a:r>
                        <a:rPr lang="nl-NL" sz="3600" b="1">
                          <a:effectLst/>
                          <a:latin typeface="Times New Roman" pitchFamily="18" charset="0"/>
                          <a:cs typeface="Times New Roman" pitchFamily="18" charset="0"/>
                        </a:rPr>
                        <a:t>Biện pháp</a:t>
                      </a:r>
                    </a:p>
                    <a:p>
                      <a:pPr marL="457200" algn="ctr">
                        <a:spcAft>
                          <a:spcPts val="0"/>
                        </a:spcAft>
                      </a:pPr>
                      <a:r>
                        <a:rPr lang="nl-NL" sz="3600" b="1">
                          <a:effectLst/>
                          <a:latin typeface="Times New Roman" pitchFamily="18" charset="0"/>
                          <a:cs typeface="Times New Roman" pitchFamily="18" charset="0"/>
                        </a:rPr>
                        <a:t> bảo quản</a:t>
                      </a:r>
                      <a:endParaRPr lang="en-US" sz="3600" b="1">
                        <a:effectLst/>
                        <a:latin typeface="Times New Roman" pitchFamily="18" charset="0"/>
                        <a:ea typeface="Times New Roman"/>
                        <a:cs typeface="Times New Roman" pitchFamily="18" charset="0"/>
                      </a:endParaRPr>
                    </a:p>
                  </a:txBody>
                  <a:tcPr marL="68580" marR="68580" marT="0" marB="0"/>
                </a:tc>
                <a:tc>
                  <a:txBody>
                    <a:bodyPr/>
                    <a:lstStyle/>
                    <a:p>
                      <a:pPr marL="457200" algn="ctr">
                        <a:spcAft>
                          <a:spcPts val="0"/>
                        </a:spcAft>
                      </a:pPr>
                      <a:r>
                        <a:rPr lang="nl-NL" sz="3600" b="1">
                          <a:effectLst/>
                          <a:latin typeface="Times New Roman" pitchFamily="18" charset="0"/>
                          <a:cs typeface="Times New Roman" pitchFamily="18" charset="0"/>
                        </a:rPr>
                        <a:t>Lí do </a:t>
                      </a:r>
                    </a:p>
                    <a:p>
                      <a:pPr marL="457200" algn="ctr">
                        <a:spcAft>
                          <a:spcPts val="0"/>
                        </a:spcAft>
                      </a:pPr>
                      <a:r>
                        <a:rPr lang="nl-NL" sz="3600" b="1">
                          <a:effectLst/>
                          <a:latin typeface="Times New Roman" pitchFamily="18" charset="0"/>
                          <a:cs typeface="Times New Roman" pitchFamily="18" charset="0"/>
                        </a:rPr>
                        <a:t>chọn biện pháp</a:t>
                      </a:r>
                      <a:endParaRPr lang="en-US" sz="3600" b="1">
                        <a:effectLst/>
                        <a:latin typeface="Times New Roman" pitchFamily="18" charset="0"/>
                        <a:ea typeface="Times New Roman"/>
                        <a:cs typeface="Times New Roman" pitchFamily="18" charset="0"/>
                      </a:endParaRPr>
                    </a:p>
                  </a:txBody>
                  <a:tcPr marL="68580" marR="68580" marT="0" marB="0"/>
                </a:tc>
                <a:extLst>
                  <a:ext uri="{0D108BD9-81ED-4DB2-BD59-A6C34878D82A}">
                    <a16:rowId xmlns:a16="http://schemas.microsoft.com/office/drawing/2014/main" val="10000"/>
                  </a:ext>
                </a:extLst>
              </a:tr>
              <a:tr h="1000562">
                <a:tc>
                  <a:txBody>
                    <a:bodyPr/>
                    <a:lstStyle/>
                    <a:p>
                      <a:pPr marL="457200" algn="just">
                        <a:spcAft>
                          <a:spcPts val="0"/>
                        </a:spcAft>
                      </a:pPr>
                      <a:r>
                        <a:rPr lang="nl-NL" sz="3600" b="1">
                          <a:effectLst/>
                          <a:latin typeface="Times New Roman" pitchFamily="18" charset="0"/>
                          <a:cs typeface="Times New Roman" pitchFamily="18" charset="0"/>
                        </a:rPr>
                        <a:t>Rau xanh</a:t>
                      </a:r>
                      <a:endParaRPr lang="en-US" sz="3600" b="1">
                        <a:effectLst/>
                        <a:latin typeface="Times New Roman" pitchFamily="18" charset="0"/>
                        <a:ea typeface="Times New Roman"/>
                        <a:cs typeface="Times New Roman" pitchFamily="18" charset="0"/>
                      </a:endParaRPr>
                    </a:p>
                  </a:txBody>
                  <a:tcPr marL="68580" marR="68580" marT="0" marB="0"/>
                </a:tc>
                <a:tc>
                  <a:txBody>
                    <a:bodyPr/>
                    <a:lstStyle/>
                    <a:p>
                      <a:pPr marL="457200" algn="just">
                        <a:spcAft>
                          <a:spcPts val="0"/>
                        </a:spcAft>
                      </a:pPr>
                      <a:r>
                        <a:rPr lang="vi-VN" sz="3600" b="1">
                          <a:effectLst/>
                          <a:latin typeface="Times New Roman" pitchFamily="18" charset="0"/>
                          <a:cs typeface="Times New Roman" pitchFamily="18" charset="0"/>
                        </a:rPr>
                        <a:t> </a:t>
                      </a:r>
                      <a:endParaRPr lang="en-US" sz="3600" b="1">
                        <a:effectLst/>
                        <a:latin typeface="Times New Roman" pitchFamily="18" charset="0"/>
                        <a:ea typeface="Times New Roman"/>
                        <a:cs typeface="Times New Roman" pitchFamily="18" charset="0"/>
                      </a:endParaRPr>
                    </a:p>
                  </a:txBody>
                  <a:tcPr marL="68580" marR="68580" marT="0" marB="0"/>
                </a:tc>
                <a:tc>
                  <a:txBody>
                    <a:bodyPr/>
                    <a:lstStyle/>
                    <a:p>
                      <a:pPr marL="457200" algn="just">
                        <a:spcAft>
                          <a:spcPts val="0"/>
                        </a:spcAft>
                      </a:pPr>
                      <a:r>
                        <a:rPr lang="vi-VN" sz="3600" b="1">
                          <a:effectLst/>
                          <a:latin typeface="Times New Roman" pitchFamily="18" charset="0"/>
                          <a:cs typeface="Times New Roman" pitchFamily="18" charset="0"/>
                        </a:rPr>
                        <a:t> </a:t>
                      </a:r>
                      <a:endParaRPr lang="en-US" sz="3600" b="1">
                        <a:effectLst/>
                        <a:latin typeface="Times New Roman" pitchFamily="18" charset="0"/>
                        <a:ea typeface="Times New Roman"/>
                        <a:cs typeface="Times New Roman" pitchFamily="18" charset="0"/>
                      </a:endParaRPr>
                    </a:p>
                  </a:txBody>
                  <a:tcPr marL="68580" marR="68580" marT="0" marB="0"/>
                </a:tc>
                <a:extLst>
                  <a:ext uri="{0D108BD9-81ED-4DB2-BD59-A6C34878D82A}">
                    <a16:rowId xmlns:a16="http://schemas.microsoft.com/office/drawing/2014/main" val="10001"/>
                  </a:ext>
                </a:extLst>
              </a:tr>
              <a:tr h="1000562">
                <a:tc>
                  <a:txBody>
                    <a:bodyPr/>
                    <a:lstStyle/>
                    <a:p>
                      <a:pPr marL="457200" algn="just">
                        <a:spcAft>
                          <a:spcPts val="0"/>
                        </a:spcAft>
                      </a:pPr>
                      <a:r>
                        <a:rPr lang="nl-NL" sz="3600" b="1">
                          <a:effectLst/>
                          <a:latin typeface="Times New Roman" pitchFamily="18" charset="0"/>
                          <a:cs typeface="Times New Roman" pitchFamily="18" charset="0"/>
                        </a:rPr>
                        <a:t>Củ, quả</a:t>
                      </a:r>
                      <a:endParaRPr lang="en-US" sz="3600" b="1">
                        <a:effectLst/>
                        <a:latin typeface="Times New Roman" pitchFamily="18" charset="0"/>
                        <a:ea typeface="Times New Roman"/>
                        <a:cs typeface="Times New Roman" pitchFamily="18" charset="0"/>
                      </a:endParaRPr>
                    </a:p>
                  </a:txBody>
                  <a:tcPr marL="68580" marR="68580" marT="0" marB="0"/>
                </a:tc>
                <a:tc>
                  <a:txBody>
                    <a:bodyPr/>
                    <a:lstStyle/>
                    <a:p>
                      <a:pPr marL="457200" algn="just">
                        <a:spcAft>
                          <a:spcPts val="0"/>
                        </a:spcAft>
                      </a:pPr>
                      <a:r>
                        <a:rPr lang="vi-VN" sz="3600" b="1">
                          <a:effectLst/>
                          <a:latin typeface="Times New Roman" pitchFamily="18" charset="0"/>
                          <a:cs typeface="Times New Roman" pitchFamily="18" charset="0"/>
                        </a:rPr>
                        <a:t> </a:t>
                      </a:r>
                      <a:endParaRPr lang="en-US" sz="3600" b="1">
                        <a:effectLst/>
                        <a:latin typeface="Times New Roman" pitchFamily="18" charset="0"/>
                        <a:ea typeface="Times New Roman"/>
                        <a:cs typeface="Times New Roman" pitchFamily="18" charset="0"/>
                      </a:endParaRPr>
                    </a:p>
                  </a:txBody>
                  <a:tcPr marL="68580" marR="68580" marT="0" marB="0"/>
                </a:tc>
                <a:tc>
                  <a:txBody>
                    <a:bodyPr/>
                    <a:lstStyle/>
                    <a:p>
                      <a:pPr marL="457200" algn="just">
                        <a:spcAft>
                          <a:spcPts val="0"/>
                        </a:spcAft>
                      </a:pPr>
                      <a:r>
                        <a:rPr lang="vi-VN" sz="3600" b="1">
                          <a:effectLst/>
                          <a:latin typeface="Times New Roman" pitchFamily="18" charset="0"/>
                          <a:cs typeface="Times New Roman" pitchFamily="18" charset="0"/>
                        </a:rPr>
                        <a:t> </a:t>
                      </a:r>
                      <a:endParaRPr lang="en-US" sz="3600" b="1">
                        <a:effectLst/>
                        <a:latin typeface="Times New Roman" pitchFamily="18" charset="0"/>
                        <a:ea typeface="Times New Roman"/>
                        <a:cs typeface="Times New Roman" pitchFamily="18" charset="0"/>
                      </a:endParaRPr>
                    </a:p>
                  </a:txBody>
                  <a:tcPr marL="68580" marR="68580" marT="0" marB="0"/>
                </a:tc>
                <a:extLst>
                  <a:ext uri="{0D108BD9-81ED-4DB2-BD59-A6C34878D82A}">
                    <a16:rowId xmlns:a16="http://schemas.microsoft.com/office/drawing/2014/main" val="10002"/>
                  </a:ext>
                </a:extLst>
              </a:tr>
              <a:tr h="1000562">
                <a:tc>
                  <a:txBody>
                    <a:bodyPr/>
                    <a:lstStyle/>
                    <a:p>
                      <a:pPr marL="457200" algn="just">
                        <a:spcAft>
                          <a:spcPts val="0"/>
                        </a:spcAft>
                      </a:pPr>
                      <a:r>
                        <a:rPr lang="nl-NL" sz="3600" b="1">
                          <a:effectLst/>
                          <a:latin typeface="Times New Roman" pitchFamily="18" charset="0"/>
                          <a:cs typeface="Times New Roman" pitchFamily="18" charset="0"/>
                        </a:rPr>
                        <a:t>Hạt</a:t>
                      </a:r>
                      <a:endParaRPr lang="en-US" sz="3600" b="1">
                        <a:effectLst/>
                        <a:latin typeface="Times New Roman" pitchFamily="18" charset="0"/>
                        <a:ea typeface="Times New Roman"/>
                        <a:cs typeface="Times New Roman" pitchFamily="18" charset="0"/>
                      </a:endParaRPr>
                    </a:p>
                  </a:txBody>
                  <a:tcPr marL="68580" marR="68580" marT="0" marB="0"/>
                </a:tc>
                <a:tc>
                  <a:txBody>
                    <a:bodyPr/>
                    <a:lstStyle/>
                    <a:p>
                      <a:pPr marL="457200" algn="just">
                        <a:spcAft>
                          <a:spcPts val="0"/>
                        </a:spcAft>
                      </a:pPr>
                      <a:r>
                        <a:rPr lang="vi-VN" sz="3600" b="1">
                          <a:effectLst/>
                          <a:latin typeface="Times New Roman" pitchFamily="18" charset="0"/>
                          <a:cs typeface="Times New Roman" pitchFamily="18" charset="0"/>
                        </a:rPr>
                        <a:t> </a:t>
                      </a:r>
                      <a:endParaRPr lang="en-US" sz="3600" b="1">
                        <a:effectLst/>
                        <a:latin typeface="Times New Roman" pitchFamily="18" charset="0"/>
                        <a:ea typeface="Times New Roman"/>
                        <a:cs typeface="Times New Roman" pitchFamily="18" charset="0"/>
                      </a:endParaRPr>
                    </a:p>
                  </a:txBody>
                  <a:tcPr marL="68580" marR="68580" marT="0" marB="0"/>
                </a:tc>
                <a:tc>
                  <a:txBody>
                    <a:bodyPr/>
                    <a:lstStyle/>
                    <a:p>
                      <a:pPr marL="457200" algn="just">
                        <a:spcAft>
                          <a:spcPts val="0"/>
                        </a:spcAft>
                      </a:pPr>
                      <a:r>
                        <a:rPr lang="vi-VN" sz="3600" b="1">
                          <a:effectLst/>
                          <a:latin typeface="Times New Roman" pitchFamily="18" charset="0"/>
                          <a:cs typeface="Times New Roman" pitchFamily="18" charset="0"/>
                        </a:rPr>
                        <a:t> </a:t>
                      </a:r>
                      <a:endParaRPr lang="en-US" sz="3600" b="1">
                        <a:effectLst/>
                        <a:latin typeface="Times New Roman" pitchFamily="18" charset="0"/>
                        <a:ea typeface="Times New Roman"/>
                        <a:cs typeface="Times New Roman" pitchFamily="18" charset="0"/>
                      </a:endParaRPr>
                    </a:p>
                  </a:txBody>
                  <a:tcPr marL="68580" marR="68580" marT="0" marB="0"/>
                </a:tc>
                <a:extLst>
                  <a:ext uri="{0D108BD9-81ED-4DB2-BD59-A6C34878D82A}">
                    <a16:rowId xmlns:a16="http://schemas.microsoft.com/office/drawing/2014/main" val="10003"/>
                  </a:ext>
                </a:extLst>
              </a:tr>
            </a:tbl>
          </a:graphicData>
        </a:graphic>
      </p:graphicFrame>
      <p:sp>
        <p:nvSpPr>
          <p:cNvPr id="6" name="Rectangle 1"/>
          <p:cNvSpPr>
            <a:spLocks noChangeArrowheads="1"/>
          </p:cNvSpPr>
          <p:nvPr/>
        </p:nvSpPr>
        <p:spPr bwMode="auto">
          <a:xfrm>
            <a:off x="520700" y="1297479"/>
            <a:ext cx="11303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107950" algn="just" defTabSz="914400" rtl="0" eaLnBrk="1" fontAlgn="base" latinLnBrk="0" hangingPunct="1">
              <a:lnSpc>
                <a:spcPct val="100000"/>
              </a:lnSpc>
              <a:spcBef>
                <a:spcPct val="0"/>
              </a:spcBef>
              <a:spcAft>
                <a:spcPct val="0"/>
              </a:spcAft>
              <a:buClrTx/>
              <a:buSzTx/>
              <a:buFontTx/>
              <a:buNone/>
              <a:tabLst/>
            </a:pPr>
            <a:r>
              <a:rPr lang="en-US" sz="3200" b="1" err="1">
                <a:solidFill>
                  <a:srgbClr val="000000"/>
                </a:solidFill>
                <a:latin typeface="Times New Roman" pitchFamily="18" charset="0"/>
                <a:ea typeface="Times New Roman" pitchFamily="18" charset="0"/>
                <a:cs typeface="Times New Roman" pitchFamily="18" charset="0"/>
              </a:rPr>
              <a:t>Nê</a:t>
            </a:r>
            <a:r>
              <a:rPr kumimoji="0" lang="en-US" sz="3200" b="1" i="0" u="none" strike="noStrike" cap="none" normalizeH="0" baseline="0" err="1">
                <a:ln>
                  <a:noFill/>
                </a:ln>
                <a:solidFill>
                  <a:srgbClr val="000000"/>
                </a:solidFill>
                <a:effectLst/>
                <a:latin typeface="Times New Roman" pitchFamily="18" charset="0"/>
                <a:ea typeface="Times New Roman" pitchFamily="18" charset="0"/>
                <a:cs typeface="Times New Roman" pitchFamily="18" charset="0"/>
              </a:rPr>
              <a:t>u</a:t>
            </a:r>
            <a:r>
              <a:rPr kumimoji="0" lang="en-US" sz="3200" b="1" i="0" u="none" strike="noStrike" cap="none" normalizeH="0" baseline="0">
                <a:ln>
                  <a:noFill/>
                </a:ln>
                <a:solidFill>
                  <a:srgbClr val="000000"/>
                </a:solidFill>
                <a:effectLst/>
                <a:latin typeface="Times New Roman" pitchFamily="18" charset="0"/>
                <a:ea typeface="Times New Roman" pitchFamily="18" charset="0"/>
                <a:cs typeface="Times New Roman" pitchFamily="18" charset="0"/>
              </a:rPr>
              <a:t> </a:t>
            </a:r>
            <a:r>
              <a:rPr kumimoji="0" lang="en-US" sz="3200" b="1" i="0" u="none" strike="noStrike" cap="none" normalizeH="0" baseline="0" err="1">
                <a:ln>
                  <a:noFill/>
                </a:ln>
                <a:solidFill>
                  <a:srgbClr val="000000"/>
                </a:solidFill>
                <a:effectLst/>
                <a:latin typeface="Times New Roman" pitchFamily="18" charset="0"/>
                <a:ea typeface="Times New Roman" pitchFamily="18" charset="0"/>
                <a:cs typeface="Times New Roman" pitchFamily="18" charset="0"/>
              </a:rPr>
              <a:t>các</a:t>
            </a:r>
            <a:r>
              <a:rPr kumimoji="0" lang="en-US" sz="3200" b="1" i="0" u="none" strike="noStrike" cap="none" normalizeH="0" baseline="0">
                <a:ln>
                  <a:noFill/>
                </a:ln>
                <a:solidFill>
                  <a:srgbClr val="000000"/>
                </a:solidFill>
                <a:effectLst/>
                <a:latin typeface="Times New Roman" pitchFamily="18" charset="0"/>
                <a:ea typeface="Times New Roman" pitchFamily="18" charset="0"/>
                <a:cs typeface="Times New Roman" pitchFamily="18" charset="0"/>
              </a:rPr>
              <a:t> </a:t>
            </a:r>
            <a:r>
              <a:rPr kumimoji="0" lang="en-US" sz="3200" b="1" i="0" u="none" strike="noStrike" cap="none" normalizeH="0" baseline="0" err="1">
                <a:ln>
                  <a:noFill/>
                </a:ln>
                <a:solidFill>
                  <a:srgbClr val="000000"/>
                </a:solidFill>
                <a:effectLst/>
                <a:latin typeface="Times New Roman" pitchFamily="18" charset="0"/>
                <a:ea typeface="Times New Roman" pitchFamily="18" charset="0"/>
                <a:cs typeface="Times New Roman" pitchFamily="18" charset="0"/>
              </a:rPr>
              <a:t>biện</a:t>
            </a:r>
            <a:r>
              <a:rPr kumimoji="0" lang="en-US" sz="3200" b="1" i="0" u="none" strike="noStrike" cap="none" normalizeH="0" baseline="0">
                <a:ln>
                  <a:noFill/>
                </a:ln>
                <a:solidFill>
                  <a:srgbClr val="000000"/>
                </a:solidFill>
                <a:effectLst/>
                <a:latin typeface="Times New Roman" pitchFamily="18" charset="0"/>
                <a:ea typeface="Times New Roman" pitchFamily="18" charset="0"/>
                <a:cs typeface="Times New Roman" pitchFamily="18" charset="0"/>
              </a:rPr>
              <a:t> </a:t>
            </a:r>
            <a:r>
              <a:rPr kumimoji="0" lang="en-US" sz="3200" b="1" i="0" u="none" strike="noStrike" cap="none" normalizeH="0" baseline="0" err="1">
                <a:ln>
                  <a:noFill/>
                </a:ln>
                <a:solidFill>
                  <a:srgbClr val="000000"/>
                </a:solidFill>
                <a:effectLst/>
                <a:latin typeface="Times New Roman" pitchFamily="18" charset="0"/>
                <a:ea typeface="Times New Roman" pitchFamily="18" charset="0"/>
                <a:cs typeface="Times New Roman" pitchFamily="18" charset="0"/>
              </a:rPr>
              <a:t>pháp</a:t>
            </a:r>
            <a:r>
              <a:rPr kumimoji="0" lang="en-US" sz="3200" b="1" i="0" u="none" strike="noStrike" cap="none" normalizeH="0" baseline="0">
                <a:ln>
                  <a:noFill/>
                </a:ln>
                <a:solidFill>
                  <a:srgbClr val="000000"/>
                </a:solidFill>
                <a:effectLst/>
                <a:latin typeface="Times New Roman" pitchFamily="18" charset="0"/>
                <a:ea typeface="Times New Roman" pitchFamily="18" charset="0"/>
                <a:cs typeface="Times New Roman" pitchFamily="18" charset="0"/>
              </a:rPr>
              <a:t> </a:t>
            </a:r>
            <a:r>
              <a:rPr kumimoji="0" lang="en-US" sz="3200" b="1" i="0" u="none" strike="noStrike" cap="none" normalizeH="0" baseline="0" err="1">
                <a:ln>
                  <a:noFill/>
                </a:ln>
                <a:solidFill>
                  <a:srgbClr val="000000"/>
                </a:solidFill>
                <a:effectLst/>
                <a:latin typeface="Times New Roman" pitchFamily="18" charset="0"/>
                <a:ea typeface="Times New Roman" pitchFamily="18" charset="0"/>
                <a:cs typeface="Times New Roman" pitchFamily="18" charset="0"/>
              </a:rPr>
              <a:t>bảo</a:t>
            </a:r>
            <a:r>
              <a:rPr kumimoji="0" lang="en-US" sz="3200" b="1" i="0" u="none" strike="noStrike" cap="none" normalizeH="0" baseline="0">
                <a:ln>
                  <a:noFill/>
                </a:ln>
                <a:solidFill>
                  <a:srgbClr val="000000"/>
                </a:solidFill>
                <a:effectLst/>
                <a:latin typeface="Times New Roman" pitchFamily="18" charset="0"/>
                <a:ea typeface="Times New Roman" pitchFamily="18" charset="0"/>
                <a:cs typeface="Times New Roman" pitchFamily="18" charset="0"/>
              </a:rPr>
              <a:t> </a:t>
            </a:r>
            <a:r>
              <a:rPr kumimoji="0" lang="en-US" sz="3200" b="1" i="0" u="none" strike="noStrike" cap="none" normalizeH="0" baseline="0" err="1">
                <a:ln>
                  <a:noFill/>
                </a:ln>
                <a:solidFill>
                  <a:srgbClr val="000000"/>
                </a:solidFill>
                <a:effectLst/>
                <a:latin typeface="Times New Roman" pitchFamily="18" charset="0"/>
                <a:ea typeface="Times New Roman" pitchFamily="18" charset="0"/>
                <a:cs typeface="Times New Roman" pitchFamily="18" charset="0"/>
              </a:rPr>
              <a:t>quản</a:t>
            </a:r>
            <a:r>
              <a:rPr kumimoji="0" lang="en-US" sz="3200" b="1" i="0" u="none" strike="noStrike" cap="none" normalizeH="0" baseline="0">
                <a:ln>
                  <a:noFill/>
                </a:ln>
                <a:solidFill>
                  <a:srgbClr val="000000"/>
                </a:solidFill>
                <a:effectLst/>
                <a:latin typeface="Times New Roman" pitchFamily="18" charset="0"/>
                <a:ea typeface="Times New Roman" pitchFamily="18" charset="0"/>
                <a:cs typeface="Times New Roman" pitchFamily="18" charset="0"/>
              </a:rPr>
              <a:t> </a:t>
            </a:r>
            <a:r>
              <a:rPr kumimoji="0" lang="en-US" sz="3200" b="1" i="0" u="none" strike="noStrike" cap="none" normalizeH="0" baseline="0" err="1">
                <a:ln>
                  <a:noFill/>
                </a:ln>
                <a:solidFill>
                  <a:srgbClr val="000000"/>
                </a:solidFill>
                <a:effectLst/>
                <a:latin typeface="Times New Roman" pitchFamily="18" charset="0"/>
                <a:ea typeface="Times New Roman" pitchFamily="18" charset="0"/>
                <a:cs typeface="Times New Roman" pitchFamily="18" charset="0"/>
              </a:rPr>
              <a:t>lương</a:t>
            </a:r>
            <a:r>
              <a:rPr kumimoji="0" lang="en-US" sz="3200" b="1" i="0" u="none" strike="noStrike" cap="none" normalizeH="0" baseline="0">
                <a:ln>
                  <a:noFill/>
                </a:ln>
                <a:solidFill>
                  <a:srgbClr val="000000"/>
                </a:solidFill>
                <a:effectLst/>
                <a:latin typeface="Times New Roman" pitchFamily="18" charset="0"/>
                <a:ea typeface="Times New Roman" pitchFamily="18" charset="0"/>
                <a:cs typeface="Times New Roman" pitchFamily="18" charset="0"/>
              </a:rPr>
              <a:t> </a:t>
            </a:r>
            <a:r>
              <a:rPr kumimoji="0" lang="en-US" sz="3200" b="1" i="0" u="none" strike="noStrike" cap="none" normalizeH="0" baseline="0" err="1">
                <a:ln>
                  <a:noFill/>
                </a:ln>
                <a:solidFill>
                  <a:srgbClr val="000000"/>
                </a:solidFill>
                <a:effectLst/>
                <a:latin typeface="Times New Roman" pitchFamily="18" charset="0"/>
                <a:ea typeface="Times New Roman" pitchFamily="18" charset="0"/>
                <a:cs typeface="Times New Roman" pitchFamily="18" charset="0"/>
              </a:rPr>
              <a:t>thực</a:t>
            </a:r>
            <a:r>
              <a:rPr kumimoji="0" lang="en-US" sz="3200" b="1" i="0" u="none" strike="noStrike" cap="none" normalizeH="0" baseline="0">
                <a:ln>
                  <a:noFill/>
                </a:ln>
                <a:solidFill>
                  <a:srgbClr val="000000"/>
                </a:solidFill>
                <a:effectLst/>
                <a:latin typeface="Times New Roman" pitchFamily="18" charset="0"/>
                <a:ea typeface="Times New Roman" pitchFamily="18" charset="0"/>
                <a:cs typeface="Times New Roman" pitchFamily="18" charset="0"/>
              </a:rPr>
              <a:t>, </a:t>
            </a:r>
            <a:r>
              <a:rPr kumimoji="0" lang="en-US" sz="3200" b="1" i="0" u="none" strike="noStrike" cap="none" normalizeH="0" baseline="0" err="1">
                <a:ln>
                  <a:noFill/>
                </a:ln>
                <a:solidFill>
                  <a:srgbClr val="000000"/>
                </a:solidFill>
                <a:effectLst/>
                <a:latin typeface="Times New Roman" pitchFamily="18" charset="0"/>
                <a:ea typeface="Times New Roman" pitchFamily="18" charset="0"/>
                <a:cs typeface="Times New Roman" pitchFamily="18" charset="0"/>
              </a:rPr>
              <a:t>thực</a:t>
            </a:r>
            <a:r>
              <a:rPr kumimoji="0" lang="en-US" sz="3200" b="1" i="0" u="none" strike="noStrike" cap="none" normalizeH="0" baseline="0">
                <a:ln>
                  <a:noFill/>
                </a:ln>
                <a:solidFill>
                  <a:srgbClr val="000000"/>
                </a:solidFill>
                <a:effectLst/>
                <a:latin typeface="Times New Roman" pitchFamily="18" charset="0"/>
                <a:ea typeface="Times New Roman" pitchFamily="18" charset="0"/>
                <a:cs typeface="Times New Roman" pitchFamily="18" charset="0"/>
              </a:rPr>
              <a:t> </a:t>
            </a:r>
            <a:r>
              <a:rPr kumimoji="0" lang="en-US" sz="3200" b="1" i="0" u="none" strike="noStrike" cap="none" normalizeH="0" baseline="0" err="1">
                <a:ln>
                  <a:noFill/>
                </a:ln>
                <a:solidFill>
                  <a:srgbClr val="000000"/>
                </a:solidFill>
                <a:effectLst/>
                <a:latin typeface="Times New Roman" pitchFamily="18" charset="0"/>
                <a:ea typeface="Times New Roman" pitchFamily="18" charset="0"/>
                <a:cs typeface="Times New Roman" pitchFamily="18" charset="0"/>
              </a:rPr>
              <a:t>phẩm</a:t>
            </a:r>
            <a:r>
              <a:rPr kumimoji="0" lang="en-US" sz="3200" b="1" i="0" u="none" strike="noStrike" cap="none" normalizeH="0" baseline="0">
                <a:ln>
                  <a:noFill/>
                </a:ln>
                <a:solidFill>
                  <a:srgbClr val="000000"/>
                </a:solidFill>
                <a:effectLst/>
                <a:latin typeface="Times New Roman" pitchFamily="18" charset="0"/>
                <a:ea typeface="Times New Roman" pitchFamily="18" charset="0"/>
                <a:cs typeface="Times New Roman" pitchFamily="18" charset="0"/>
              </a:rPr>
              <a:t> </a:t>
            </a:r>
            <a:r>
              <a:rPr kumimoji="0" lang="en-US" sz="3200" b="1" i="0" u="none" strike="noStrike" cap="none" normalizeH="0" baseline="0" err="1">
                <a:ln>
                  <a:noFill/>
                </a:ln>
                <a:solidFill>
                  <a:srgbClr val="000000"/>
                </a:solidFill>
                <a:effectLst/>
                <a:latin typeface="Times New Roman" pitchFamily="18" charset="0"/>
                <a:ea typeface="Times New Roman" pitchFamily="18" charset="0"/>
                <a:cs typeface="Times New Roman" pitchFamily="18" charset="0"/>
              </a:rPr>
              <a:t>theo</a:t>
            </a:r>
            <a:r>
              <a:rPr kumimoji="0" lang="en-US" sz="3200" b="1" i="0" u="none" strike="noStrike" cap="none" normalizeH="0" baseline="0">
                <a:ln>
                  <a:noFill/>
                </a:ln>
                <a:solidFill>
                  <a:srgbClr val="000000"/>
                </a:solidFill>
                <a:effectLst/>
                <a:latin typeface="Times New Roman" pitchFamily="18" charset="0"/>
                <a:ea typeface="Times New Roman" pitchFamily="18" charset="0"/>
                <a:cs typeface="Times New Roman" pitchFamily="18" charset="0"/>
              </a:rPr>
              <a:t> PHT:</a:t>
            </a:r>
            <a:endParaRPr kumimoji="0" lang="en-US" sz="3200" b="1" i="0" u="none" strike="noStrike" cap="none" normalizeH="0" baseline="0">
              <a:ln>
                <a:noFill/>
              </a:ln>
              <a:solidFill>
                <a:schemeClr val="tx1"/>
              </a:solidFill>
              <a:effectLst/>
              <a:latin typeface="Times New Roman" pitchFamily="18" charset="0"/>
              <a:cs typeface="Times New Roman" pitchFamily="18" charset="0"/>
            </a:endParaRPr>
          </a:p>
        </p:txBody>
      </p:sp>
      <p:sp>
        <p:nvSpPr>
          <p:cNvPr id="7" name="Rectangle 6"/>
          <p:cNvSpPr/>
          <p:nvPr/>
        </p:nvSpPr>
        <p:spPr>
          <a:xfrm>
            <a:off x="640169" y="341637"/>
            <a:ext cx="10340780" cy="932307"/>
          </a:xfrm>
          <a:prstGeom prst="rect">
            <a:avLst/>
          </a:prstGeom>
        </p:spPr>
        <p:txBody>
          <a:bodyPr wrap="none">
            <a:spAutoFit/>
          </a:bodyPr>
          <a:lstStyle/>
          <a:p>
            <a:pPr algn="ctr">
              <a:lnSpc>
                <a:spcPct val="107000"/>
              </a:lnSpc>
              <a:spcAft>
                <a:spcPts val="0"/>
              </a:spcAft>
              <a:tabLst>
                <a:tab pos="228600" algn="l"/>
                <a:tab pos="457200" algn="l"/>
                <a:tab pos="866140" algn="l"/>
                <a:tab pos="1028700" algn="l"/>
                <a:tab pos="1943100" algn="l"/>
                <a:tab pos="2628900" algn="l"/>
                <a:tab pos="2743200" algn="ctr"/>
                <a:tab pos="5486400" algn="r"/>
              </a:tabLst>
            </a:pPr>
            <a:r>
              <a:rPr lang="en-US" sz="3200" b="1">
                <a:solidFill>
                  <a:srgbClr val="FF0000"/>
                </a:solidFill>
                <a:latin typeface="Times New Roman" panose="02020603050405020304" pitchFamily="18" charset="0"/>
                <a:ea typeface="Calibri" panose="020F0502020204030204" pitchFamily="34" charset="0"/>
              </a:rPr>
              <a:t>II. VẬN DỤNG HÔ HẤP TẾ BÀO TRONG THỰC TIỄN </a:t>
            </a:r>
          </a:p>
          <a:p>
            <a:pPr algn="ctr">
              <a:lnSpc>
                <a:spcPct val="107000"/>
              </a:lnSpc>
              <a:spcAft>
                <a:spcPts val="0"/>
              </a:spcAft>
              <a:tabLst>
                <a:tab pos="228600" algn="l"/>
                <a:tab pos="457200" algn="l"/>
                <a:tab pos="866140" algn="l"/>
                <a:tab pos="1028700" algn="l"/>
                <a:tab pos="1943100" algn="l"/>
                <a:tab pos="2628900" algn="l"/>
                <a:tab pos="2743200" algn="ctr"/>
                <a:tab pos="5486400" algn="r"/>
              </a:tabLst>
            </a:pPr>
            <a:r>
              <a:rPr lang="en-US"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THẢO LUẬN NHÓM</a:t>
            </a:r>
            <a:endParaRPr lang="en-US" sz="14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09336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1000"/>
                                        <p:tgtEl>
                                          <p:spTgt spid="5"/>
                                        </p:tgtEl>
                                      </p:cBhvr>
                                    </p:animEffect>
                                    <p:anim calcmode="lin" valueType="num">
                                      <p:cBhvr>
                                        <p:cTn id="19" dur="1000" fill="hold"/>
                                        <p:tgtEl>
                                          <p:spTgt spid="5"/>
                                        </p:tgtEl>
                                        <p:attrNameLst>
                                          <p:attrName>ppt_x</p:attrName>
                                        </p:attrNameLst>
                                      </p:cBhvr>
                                      <p:tavLst>
                                        <p:tav tm="0">
                                          <p:val>
                                            <p:strVal val="#ppt_x"/>
                                          </p:val>
                                        </p:tav>
                                        <p:tav tm="100000">
                                          <p:val>
                                            <p:strVal val="#ppt_x"/>
                                          </p:val>
                                        </p:tav>
                                      </p:tavLst>
                                    </p:anim>
                                    <p:anim calcmode="lin" valueType="num">
                                      <p:cBhvr>
                                        <p:cTn id="2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D1A81B94-5F6D-C959-20E6-A9CB5F6E765E}"/>
              </a:ext>
            </a:extLst>
          </p:cNvPr>
          <p:cNvGraphicFramePr>
            <a:graphicFrameLocks noGrp="1"/>
          </p:cNvGraphicFramePr>
          <p:nvPr>
            <p:extLst>
              <p:ext uri="{D42A27DB-BD31-4B8C-83A1-F6EECF244321}">
                <p14:modId xmlns:p14="http://schemas.microsoft.com/office/powerpoint/2010/main" val="30953226"/>
              </p:ext>
            </p:extLst>
          </p:nvPr>
        </p:nvGraphicFramePr>
        <p:xfrm>
          <a:off x="314036" y="988291"/>
          <a:ext cx="10603347" cy="4161175"/>
        </p:xfrm>
        <a:graphic>
          <a:graphicData uri="http://schemas.openxmlformats.org/drawingml/2006/table">
            <a:tbl>
              <a:tblPr bandRow="1">
                <a:tableStyleId>{5C22544A-7EE6-4342-B048-85BDC9FD1C3A}</a:tableStyleId>
              </a:tblPr>
              <a:tblGrid>
                <a:gridCol w="1939637">
                  <a:extLst>
                    <a:ext uri="{9D8B030D-6E8A-4147-A177-3AD203B41FA5}">
                      <a16:colId xmlns:a16="http://schemas.microsoft.com/office/drawing/2014/main" val="199359177"/>
                    </a:ext>
                  </a:extLst>
                </a:gridCol>
                <a:gridCol w="4572586">
                  <a:extLst>
                    <a:ext uri="{9D8B030D-6E8A-4147-A177-3AD203B41FA5}">
                      <a16:colId xmlns:a16="http://schemas.microsoft.com/office/drawing/2014/main" val="2551341171"/>
                    </a:ext>
                  </a:extLst>
                </a:gridCol>
                <a:gridCol w="4091124">
                  <a:extLst>
                    <a:ext uri="{9D8B030D-6E8A-4147-A177-3AD203B41FA5}">
                      <a16:colId xmlns:a16="http://schemas.microsoft.com/office/drawing/2014/main" val="321820338"/>
                    </a:ext>
                  </a:extLst>
                </a:gridCol>
              </a:tblGrid>
              <a:tr h="1597500">
                <a:tc>
                  <a:txBody>
                    <a:bodyPr/>
                    <a:lstStyle/>
                    <a:p>
                      <a:pPr indent="457200" algn="ctr">
                        <a:lnSpc>
                          <a:spcPct val="115000"/>
                        </a:lnSpc>
                        <a:spcAft>
                          <a:spcPts val="600"/>
                        </a:spcAft>
                      </a:pPr>
                      <a:r>
                        <a:rPr lang="en-US" sz="2800" b="1" err="1">
                          <a:solidFill>
                            <a:srgbClr val="FF0000"/>
                          </a:solidFill>
                          <a:effectLst/>
                          <a:latin typeface="Times New Roman" panose="02020603050405020304" pitchFamily="18" charset="0"/>
                          <a:cs typeface="Times New Roman" panose="02020603050405020304" pitchFamily="18" charset="0"/>
                        </a:rPr>
                        <a:t>Nhóm</a:t>
                      </a:r>
                      <a:endParaRPr lang="en-US" sz="2800" b="1">
                        <a:solidFill>
                          <a:srgbClr val="FF0000"/>
                        </a:solidFill>
                        <a:effectLst/>
                        <a:latin typeface="Times New Roman" panose="02020603050405020304" pitchFamily="18" charset="0"/>
                        <a:cs typeface="Times New Roman" panose="02020603050405020304" pitchFamily="18" charset="0"/>
                      </a:endParaRPr>
                    </a:p>
                    <a:p>
                      <a:pPr indent="457200" algn="ctr">
                        <a:lnSpc>
                          <a:spcPct val="115000"/>
                        </a:lnSpc>
                        <a:spcAft>
                          <a:spcPts val="600"/>
                        </a:spcAft>
                      </a:pPr>
                      <a:r>
                        <a:rPr lang="en-US" sz="2800" b="1" err="1">
                          <a:solidFill>
                            <a:srgbClr val="FF0000"/>
                          </a:solidFill>
                          <a:effectLst/>
                          <a:latin typeface="Times New Roman" panose="02020603050405020304" pitchFamily="18" charset="0"/>
                          <a:cs typeface="Times New Roman" panose="02020603050405020304" pitchFamily="18" charset="0"/>
                        </a:rPr>
                        <a:t>nông</a:t>
                      </a:r>
                      <a:r>
                        <a:rPr lang="en-US" sz="2800" b="1">
                          <a:solidFill>
                            <a:srgbClr val="FF0000"/>
                          </a:solidFill>
                          <a:effectLst/>
                          <a:latin typeface="Times New Roman" panose="02020603050405020304" pitchFamily="18" charset="0"/>
                          <a:cs typeface="Times New Roman" panose="02020603050405020304" pitchFamily="18" charset="0"/>
                        </a:rPr>
                        <a:t> </a:t>
                      </a:r>
                      <a:r>
                        <a:rPr lang="en-US" sz="2800" b="1" err="1">
                          <a:solidFill>
                            <a:srgbClr val="FF0000"/>
                          </a:solidFill>
                          <a:effectLst/>
                          <a:latin typeface="Times New Roman" panose="02020603050405020304" pitchFamily="18" charset="0"/>
                          <a:cs typeface="Times New Roman" panose="02020603050405020304" pitchFamily="18" charset="0"/>
                        </a:rPr>
                        <a:t>sản</a:t>
                      </a:r>
                      <a:endPar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457200" algn="ctr">
                        <a:lnSpc>
                          <a:spcPct val="115000"/>
                        </a:lnSpc>
                        <a:spcAft>
                          <a:spcPts val="600"/>
                        </a:spcAft>
                      </a:pPr>
                      <a:r>
                        <a:rPr lang="en-US" sz="2800" b="1" err="1">
                          <a:solidFill>
                            <a:srgbClr val="FF0000"/>
                          </a:solidFill>
                          <a:effectLst/>
                          <a:latin typeface="Times New Roman" panose="02020603050405020304" pitchFamily="18" charset="0"/>
                          <a:cs typeface="Times New Roman" panose="02020603050405020304" pitchFamily="18" charset="0"/>
                        </a:rPr>
                        <a:t>Biện</a:t>
                      </a:r>
                      <a:r>
                        <a:rPr lang="en-US" sz="2800" b="1">
                          <a:solidFill>
                            <a:srgbClr val="FF0000"/>
                          </a:solidFill>
                          <a:effectLst/>
                          <a:latin typeface="Times New Roman" panose="02020603050405020304" pitchFamily="18" charset="0"/>
                          <a:cs typeface="Times New Roman" panose="02020603050405020304" pitchFamily="18" charset="0"/>
                        </a:rPr>
                        <a:t> </a:t>
                      </a:r>
                      <a:r>
                        <a:rPr lang="en-US" sz="2800" b="1" err="1">
                          <a:solidFill>
                            <a:srgbClr val="FF0000"/>
                          </a:solidFill>
                          <a:effectLst/>
                          <a:latin typeface="Times New Roman" panose="02020603050405020304" pitchFamily="18" charset="0"/>
                          <a:cs typeface="Times New Roman" panose="02020603050405020304" pitchFamily="18" charset="0"/>
                        </a:rPr>
                        <a:t>pháp</a:t>
                      </a:r>
                      <a:endParaRPr lang="en-US" sz="2800" b="1">
                        <a:solidFill>
                          <a:srgbClr val="FF0000"/>
                        </a:solidFill>
                        <a:effectLst/>
                        <a:latin typeface="Times New Roman" panose="02020603050405020304" pitchFamily="18" charset="0"/>
                        <a:cs typeface="Times New Roman" panose="02020603050405020304" pitchFamily="18" charset="0"/>
                      </a:endParaRPr>
                    </a:p>
                    <a:p>
                      <a:pPr indent="457200" algn="ctr">
                        <a:lnSpc>
                          <a:spcPct val="115000"/>
                        </a:lnSpc>
                        <a:spcAft>
                          <a:spcPts val="600"/>
                        </a:spcAft>
                      </a:pPr>
                      <a:r>
                        <a:rPr lang="en-US" sz="2800" b="1" err="1">
                          <a:solidFill>
                            <a:srgbClr val="FF0000"/>
                          </a:solidFill>
                          <a:effectLst/>
                          <a:latin typeface="Times New Roman" panose="02020603050405020304" pitchFamily="18" charset="0"/>
                          <a:cs typeface="Times New Roman" panose="02020603050405020304" pitchFamily="18" charset="0"/>
                        </a:rPr>
                        <a:t>bảo</a:t>
                      </a:r>
                      <a:r>
                        <a:rPr lang="en-US" sz="2800" b="1">
                          <a:solidFill>
                            <a:srgbClr val="FF0000"/>
                          </a:solidFill>
                          <a:effectLst/>
                          <a:latin typeface="Times New Roman" panose="02020603050405020304" pitchFamily="18" charset="0"/>
                          <a:cs typeface="Times New Roman" panose="02020603050405020304" pitchFamily="18" charset="0"/>
                        </a:rPr>
                        <a:t> </a:t>
                      </a:r>
                      <a:r>
                        <a:rPr lang="en-US" sz="2800" b="1" err="1">
                          <a:solidFill>
                            <a:srgbClr val="FF0000"/>
                          </a:solidFill>
                          <a:effectLst/>
                          <a:latin typeface="Times New Roman" panose="02020603050405020304" pitchFamily="18" charset="0"/>
                          <a:cs typeface="Times New Roman" panose="02020603050405020304" pitchFamily="18" charset="0"/>
                        </a:rPr>
                        <a:t>quản</a:t>
                      </a:r>
                      <a:endPar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indent="55245" algn="ctr">
                        <a:lnSpc>
                          <a:spcPct val="115000"/>
                        </a:lnSpc>
                        <a:spcAft>
                          <a:spcPts val="600"/>
                        </a:spcAft>
                      </a:pPr>
                      <a:r>
                        <a:rPr lang="en-US" sz="2800" b="1">
                          <a:solidFill>
                            <a:srgbClr val="FF0000"/>
                          </a:solidFill>
                          <a:effectLst/>
                          <a:latin typeface="Times New Roman" panose="02020603050405020304" pitchFamily="18" charset="0"/>
                          <a:cs typeface="Times New Roman" panose="02020603050405020304" pitchFamily="18" charset="0"/>
                        </a:rPr>
                        <a:t>Lý do</a:t>
                      </a:r>
                    </a:p>
                    <a:p>
                      <a:pPr indent="55245" algn="ctr">
                        <a:lnSpc>
                          <a:spcPct val="115000"/>
                        </a:lnSpc>
                        <a:spcAft>
                          <a:spcPts val="600"/>
                        </a:spcAft>
                      </a:pPr>
                      <a:r>
                        <a:rPr lang="en-US" sz="2800" b="1" err="1">
                          <a:solidFill>
                            <a:srgbClr val="FF0000"/>
                          </a:solidFill>
                          <a:effectLst/>
                          <a:latin typeface="Times New Roman" panose="02020603050405020304" pitchFamily="18" charset="0"/>
                          <a:cs typeface="Times New Roman" panose="02020603050405020304" pitchFamily="18" charset="0"/>
                        </a:rPr>
                        <a:t>chọn</a:t>
                      </a:r>
                      <a:r>
                        <a:rPr lang="en-US" sz="2800" b="1">
                          <a:solidFill>
                            <a:srgbClr val="FF0000"/>
                          </a:solidFill>
                          <a:effectLst/>
                          <a:latin typeface="Times New Roman" panose="02020603050405020304" pitchFamily="18" charset="0"/>
                          <a:cs typeface="Times New Roman" panose="02020603050405020304" pitchFamily="18" charset="0"/>
                        </a:rPr>
                        <a:t> </a:t>
                      </a:r>
                      <a:r>
                        <a:rPr lang="en-US" sz="2800" b="1" err="1">
                          <a:solidFill>
                            <a:srgbClr val="FF0000"/>
                          </a:solidFill>
                          <a:effectLst/>
                          <a:latin typeface="Times New Roman" panose="02020603050405020304" pitchFamily="18" charset="0"/>
                          <a:cs typeface="Times New Roman" panose="02020603050405020304" pitchFamily="18" charset="0"/>
                        </a:rPr>
                        <a:t>biện</a:t>
                      </a:r>
                      <a:r>
                        <a:rPr lang="en-US" sz="2800" b="1">
                          <a:solidFill>
                            <a:srgbClr val="FF0000"/>
                          </a:solidFill>
                          <a:effectLst/>
                          <a:latin typeface="Times New Roman" panose="02020603050405020304" pitchFamily="18" charset="0"/>
                          <a:cs typeface="Times New Roman" panose="02020603050405020304" pitchFamily="18" charset="0"/>
                        </a:rPr>
                        <a:t> </a:t>
                      </a:r>
                      <a:r>
                        <a:rPr lang="en-US" sz="2800" b="1" err="1">
                          <a:solidFill>
                            <a:srgbClr val="FF0000"/>
                          </a:solidFill>
                          <a:effectLst/>
                          <a:latin typeface="Times New Roman" panose="02020603050405020304" pitchFamily="18" charset="0"/>
                          <a:cs typeface="Times New Roman" panose="02020603050405020304" pitchFamily="18" charset="0"/>
                        </a:rPr>
                        <a:t>pháp</a:t>
                      </a:r>
                      <a:endPar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749653560"/>
                  </a:ext>
                </a:extLst>
              </a:tr>
              <a:tr h="819914">
                <a:tc>
                  <a:txBody>
                    <a:bodyPr/>
                    <a:lstStyle/>
                    <a:p>
                      <a:pPr indent="457200" algn="ctr">
                        <a:lnSpc>
                          <a:spcPct val="115000"/>
                        </a:lnSpc>
                        <a:spcAft>
                          <a:spcPts val="600"/>
                        </a:spcAft>
                      </a:pPr>
                      <a:r>
                        <a:rPr lang="en-US" sz="2400">
                          <a:effectLst/>
                          <a:latin typeface="Times New Roman" panose="02020603050405020304" pitchFamily="18" charset="0"/>
                          <a:cs typeface="Times New Roman" panose="02020603050405020304" pitchFamily="18" charset="0"/>
                        </a:rPr>
                        <a:t>Rau </a:t>
                      </a:r>
                      <a:r>
                        <a:rPr lang="en-US" sz="2400" err="1">
                          <a:effectLst/>
                          <a:latin typeface="Times New Roman" panose="02020603050405020304" pitchFamily="18" charset="0"/>
                          <a:cs typeface="Times New Roman" panose="02020603050405020304" pitchFamily="18" charset="0"/>
                        </a:rPr>
                        <a:t>xanh</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FFC000"/>
                    </a:solidFill>
                  </a:tcPr>
                </a:tc>
                <a:tc>
                  <a:txBody>
                    <a:bodyPr/>
                    <a:lstStyle/>
                    <a:p>
                      <a:pPr indent="-17145" algn="just">
                        <a:lnSpc>
                          <a:spcPct val="115000"/>
                        </a:lnSpc>
                        <a:spcAft>
                          <a:spcPts val="600"/>
                        </a:spcAft>
                      </a:pPr>
                      <a:r>
                        <a:rPr lang="en-US" sz="2000" b="1">
                          <a:effectLst/>
                          <a:latin typeface="Times New Roman" panose="02020603050405020304" pitchFamily="18" charset="0"/>
                          <a:ea typeface="Times New Roman" panose="02020603050405020304" pitchFamily="18" charset="0"/>
                        </a:rPr>
                        <a:t>- Để trong ngăn mát tủ lạnh, hút chân không, ...</a:t>
                      </a:r>
                    </a:p>
                  </a:txBody>
                  <a:tcPr marL="68580" marR="68580" marT="0" marB="0">
                    <a:solidFill>
                      <a:srgbClr val="FFC000"/>
                    </a:solidFill>
                  </a:tcPr>
                </a:tc>
                <a:tc>
                  <a:txBody>
                    <a:bodyPr/>
                    <a:lstStyle/>
                    <a:p>
                      <a:pPr indent="36195" algn="just">
                        <a:lnSpc>
                          <a:spcPct val="115000"/>
                        </a:lnSpc>
                        <a:spcAft>
                          <a:spcPts val="600"/>
                        </a:spcAft>
                      </a:pPr>
                      <a:r>
                        <a:rPr lang="en-US" sz="2000" b="1">
                          <a:effectLst/>
                          <a:latin typeface="Times New Roman" panose="02020603050405020304" pitchFamily="18" charset="0"/>
                          <a:ea typeface="Times New Roman" panose="02020603050405020304" pitchFamily="18" charset="0"/>
                        </a:rPr>
                        <a:t>- Giảm sự mất nước, hạn chế quá trình hô hấp.</a:t>
                      </a:r>
                    </a:p>
                  </a:txBody>
                  <a:tcPr marL="68580" marR="68580" marT="0" marB="0">
                    <a:solidFill>
                      <a:srgbClr val="FFC000"/>
                    </a:solidFill>
                  </a:tcPr>
                </a:tc>
                <a:extLst>
                  <a:ext uri="{0D108BD9-81ED-4DB2-BD59-A6C34878D82A}">
                    <a16:rowId xmlns:a16="http://schemas.microsoft.com/office/drawing/2014/main" val="1265728842"/>
                  </a:ext>
                </a:extLst>
              </a:tr>
              <a:tr h="724317">
                <a:tc>
                  <a:txBody>
                    <a:bodyPr/>
                    <a:lstStyle/>
                    <a:p>
                      <a:pPr indent="457200" algn="ctr">
                        <a:lnSpc>
                          <a:spcPct val="115000"/>
                        </a:lnSpc>
                        <a:spcAft>
                          <a:spcPts val="600"/>
                        </a:spcAft>
                      </a:pPr>
                      <a:r>
                        <a:rPr lang="en-US" sz="2400" err="1">
                          <a:effectLst/>
                          <a:latin typeface="Times New Roman" panose="02020603050405020304" pitchFamily="18" charset="0"/>
                          <a:cs typeface="Times New Roman" panose="02020603050405020304" pitchFamily="18" charset="0"/>
                        </a:rPr>
                        <a:t>Củ</a:t>
                      </a:r>
                      <a:r>
                        <a:rPr lang="en-US" sz="2400">
                          <a:effectLst/>
                          <a:latin typeface="Times New Roman" panose="02020603050405020304" pitchFamily="18" charset="0"/>
                          <a:cs typeface="Times New Roman" panose="02020603050405020304" pitchFamily="18" charset="0"/>
                        </a:rPr>
                        <a:t>, </a:t>
                      </a:r>
                      <a:r>
                        <a:rPr lang="en-US" sz="2400" err="1">
                          <a:effectLst/>
                          <a:latin typeface="Times New Roman" panose="02020603050405020304" pitchFamily="18" charset="0"/>
                          <a:cs typeface="Times New Roman" panose="02020603050405020304" pitchFamily="18" charset="0"/>
                        </a:rPr>
                        <a:t>quả</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00B0F0"/>
                    </a:solidFill>
                  </a:tcPr>
                </a:tc>
                <a:tc>
                  <a:txBody>
                    <a:bodyPr/>
                    <a:lstStyle/>
                    <a:p>
                      <a:pPr indent="-17145" algn="just">
                        <a:lnSpc>
                          <a:spcPct val="115000"/>
                        </a:lnSpc>
                        <a:spcAft>
                          <a:spcPts val="600"/>
                        </a:spcAft>
                      </a:pPr>
                      <a:r>
                        <a:rPr lang="en-US" sz="2000" b="1">
                          <a:effectLst/>
                          <a:latin typeface="Times New Roman" panose="02020603050405020304" pitchFamily="18" charset="0"/>
                          <a:ea typeface="Times New Roman" panose="02020603050405020304" pitchFamily="18" charset="0"/>
                        </a:rPr>
                        <a:t>- Để nơi khô ráo, thoáng khí, ...</a:t>
                      </a:r>
                    </a:p>
                  </a:txBody>
                  <a:tcPr marL="68580" marR="68580" marT="0" marB="0">
                    <a:solidFill>
                      <a:srgbClr val="00B0F0"/>
                    </a:solidFill>
                  </a:tcPr>
                </a:tc>
                <a:tc>
                  <a:txBody>
                    <a:bodyPr/>
                    <a:lstStyle/>
                    <a:p>
                      <a:pPr indent="36195" algn="just">
                        <a:lnSpc>
                          <a:spcPct val="115000"/>
                        </a:lnSpc>
                        <a:spcAft>
                          <a:spcPts val="600"/>
                        </a:spcAft>
                      </a:pPr>
                      <a:r>
                        <a:rPr lang="en-US" sz="2000" b="1">
                          <a:effectLst/>
                          <a:latin typeface="Times New Roman" panose="02020603050405020304" pitchFamily="18" charset="0"/>
                          <a:ea typeface="Times New Roman" panose="02020603050405020304" pitchFamily="18" charset="0"/>
                        </a:rPr>
                        <a:t>- Tránh hiện tượng mọc mầm</a:t>
                      </a:r>
                    </a:p>
                  </a:txBody>
                  <a:tcPr marL="68580" marR="68580" marT="0" marB="0">
                    <a:solidFill>
                      <a:srgbClr val="00B0F0"/>
                    </a:solidFill>
                  </a:tcPr>
                </a:tc>
                <a:extLst>
                  <a:ext uri="{0D108BD9-81ED-4DB2-BD59-A6C34878D82A}">
                    <a16:rowId xmlns:a16="http://schemas.microsoft.com/office/drawing/2014/main" val="3449936296"/>
                  </a:ext>
                </a:extLst>
              </a:tr>
              <a:tr h="1019444">
                <a:tc>
                  <a:txBody>
                    <a:bodyPr/>
                    <a:lstStyle/>
                    <a:p>
                      <a:pPr indent="457200" algn="ctr">
                        <a:lnSpc>
                          <a:spcPct val="115000"/>
                        </a:lnSpc>
                        <a:spcAft>
                          <a:spcPts val="600"/>
                        </a:spcAft>
                      </a:pPr>
                      <a:r>
                        <a:rPr lang="en-US" sz="2400" err="1">
                          <a:effectLst/>
                          <a:latin typeface="Times New Roman" panose="02020603050405020304" pitchFamily="18" charset="0"/>
                          <a:cs typeface="Times New Roman" panose="02020603050405020304" pitchFamily="18" charset="0"/>
                        </a:rPr>
                        <a:t>Hạt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rgbClr val="92D050"/>
                    </a:solidFill>
                  </a:tcPr>
                </a:tc>
                <a:tc>
                  <a:txBody>
                    <a:bodyPr/>
                    <a:lstStyle/>
                    <a:p>
                      <a:pPr indent="457200" algn="just">
                        <a:lnSpc>
                          <a:spcPct val="115000"/>
                        </a:lnSpc>
                        <a:spcAft>
                          <a:spcPts val="600"/>
                        </a:spcAft>
                      </a:pPr>
                      <a:r>
                        <a:rPr lang="en-US" sz="2000" b="1">
                          <a:effectLst/>
                          <a:latin typeface="Times New Roman" panose="02020603050405020304" pitchFamily="18" charset="0"/>
                          <a:ea typeface="Times New Roman" panose="02020603050405020304" pitchFamily="18" charset="0"/>
                        </a:rPr>
                        <a:t>- Để trong ngăn mát tủ lạnh, phơi khô, sấy khô,</a:t>
                      </a:r>
                    </a:p>
                  </a:txBody>
                  <a:tcPr marL="68580" marR="68580" marT="0" marB="0">
                    <a:solidFill>
                      <a:srgbClr val="92D050"/>
                    </a:solidFill>
                  </a:tcPr>
                </a:tc>
                <a:tc>
                  <a:txBody>
                    <a:bodyPr/>
                    <a:lstStyle/>
                    <a:p>
                      <a:pPr indent="36195" algn="just">
                        <a:lnSpc>
                          <a:spcPct val="115000"/>
                        </a:lnSpc>
                        <a:spcAft>
                          <a:spcPts val="600"/>
                        </a:spcAft>
                      </a:pPr>
                      <a:r>
                        <a:rPr lang="en-US" sz="2000" b="1">
                          <a:effectLst/>
                          <a:latin typeface="Times New Roman" panose="02020603050405020304" pitchFamily="18" charset="0"/>
                          <a:ea typeface="Times New Roman" panose="02020603050405020304" pitchFamily="18" charset="0"/>
                        </a:rPr>
                        <a:t>- Giảm lượng nước trong hạt, hạn chế quá trình hô hấp.</a:t>
                      </a:r>
                    </a:p>
                  </a:txBody>
                  <a:tcPr marL="68580" marR="68580" marT="0" marB="0">
                    <a:solidFill>
                      <a:srgbClr val="92D050"/>
                    </a:solidFill>
                  </a:tcPr>
                </a:tc>
                <a:extLst>
                  <a:ext uri="{0D108BD9-81ED-4DB2-BD59-A6C34878D82A}">
                    <a16:rowId xmlns:a16="http://schemas.microsoft.com/office/drawing/2014/main" val="698477678"/>
                  </a:ext>
                </a:extLst>
              </a:tr>
            </a:tbl>
          </a:graphicData>
        </a:graphic>
      </p:graphicFrame>
    </p:spTree>
    <p:extLst>
      <p:ext uri="{BB962C8B-B14F-4D97-AF65-F5344CB8AC3E}">
        <p14:creationId xmlns:p14="http://schemas.microsoft.com/office/powerpoint/2010/main" val="765813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23900" y="668635"/>
            <a:ext cx="10566400" cy="1754326"/>
          </a:xfrm>
          <a:prstGeom prst="rect">
            <a:avLst/>
          </a:prstGeom>
        </p:spPr>
        <p:txBody>
          <a:bodyPr wrap="square">
            <a:spAutoFit/>
          </a:bodyPr>
          <a:lstStyle/>
          <a:p>
            <a:pPr marL="457200" indent="108585" algn="just">
              <a:spcAft>
                <a:spcPts val="0"/>
              </a:spcAft>
            </a:pPr>
            <a:r>
              <a:rPr lang="en-US" sz="3600" b="1">
                <a:solidFill>
                  <a:srgbClr val="2313F9"/>
                </a:solidFill>
                <a:latin typeface="Times New Roman"/>
                <a:ea typeface="Arial"/>
              </a:rPr>
              <a:t>? </a:t>
            </a:r>
            <a:r>
              <a:rPr lang="en-US" sz="3600" b="1" err="1">
                <a:solidFill>
                  <a:srgbClr val="2313F9"/>
                </a:solidFill>
                <a:latin typeface="Times New Roman"/>
                <a:ea typeface="Times New Roman"/>
              </a:rPr>
              <a:t>Vì</a:t>
            </a:r>
            <a:r>
              <a:rPr lang="en-US" sz="3600" b="1">
                <a:solidFill>
                  <a:srgbClr val="2313F9"/>
                </a:solidFill>
                <a:latin typeface="Times New Roman"/>
                <a:ea typeface="Times New Roman"/>
              </a:rPr>
              <a:t> </a:t>
            </a:r>
            <a:r>
              <a:rPr lang="en-US" sz="3600" b="1" err="1">
                <a:solidFill>
                  <a:srgbClr val="2313F9"/>
                </a:solidFill>
                <a:latin typeface="Times New Roman"/>
                <a:ea typeface="Times New Roman"/>
              </a:rPr>
              <a:t>sao</a:t>
            </a:r>
            <a:r>
              <a:rPr lang="en-US" sz="3600" b="1">
                <a:solidFill>
                  <a:srgbClr val="2313F9"/>
                </a:solidFill>
                <a:latin typeface="Times New Roman"/>
                <a:ea typeface="Times New Roman"/>
              </a:rPr>
              <a:t> </a:t>
            </a:r>
            <a:r>
              <a:rPr lang="en-US" sz="3600" b="1" err="1">
                <a:solidFill>
                  <a:srgbClr val="2313F9"/>
                </a:solidFill>
                <a:latin typeface="Times New Roman"/>
                <a:ea typeface="Times New Roman"/>
              </a:rPr>
              <a:t>có</a:t>
            </a:r>
            <a:r>
              <a:rPr lang="en-US" sz="3600" b="1">
                <a:solidFill>
                  <a:srgbClr val="2313F9"/>
                </a:solidFill>
                <a:latin typeface="Times New Roman"/>
                <a:ea typeface="Times New Roman"/>
              </a:rPr>
              <a:t> </a:t>
            </a:r>
            <a:r>
              <a:rPr lang="en-US" sz="3600" b="1" err="1">
                <a:solidFill>
                  <a:srgbClr val="2313F9"/>
                </a:solidFill>
                <a:latin typeface="Times New Roman"/>
                <a:ea typeface="Times New Roman"/>
              </a:rPr>
              <a:t>thể</a:t>
            </a:r>
            <a:r>
              <a:rPr lang="en-US" sz="3600" b="1">
                <a:solidFill>
                  <a:srgbClr val="2313F9"/>
                </a:solidFill>
                <a:latin typeface="Times New Roman"/>
                <a:ea typeface="Times New Roman"/>
              </a:rPr>
              <a:t> </a:t>
            </a:r>
            <a:r>
              <a:rPr lang="en-US" sz="3600" b="1" err="1">
                <a:solidFill>
                  <a:srgbClr val="2313F9"/>
                </a:solidFill>
                <a:latin typeface="Times New Roman"/>
                <a:ea typeface="Times New Roman"/>
              </a:rPr>
              <a:t>bảo</a:t>
            </a:r>
            <a:r>
              <a:rPr lang="en-US" sz="3600" b="1">
                <a:solidFill>
                  <a:srgbClr val="2313F9"/>
                </a:solidFill>
                <a:latin typeface="Times New Roman"/>
                <a:ea typeface="Times New Roman"/>
              </a:rPr>
              <a:t> </a:t>
            </a:r>
            <a:r>
              <a:rPr lang="en-US" sz="3600" b="1" err="1">
                <a:solidFill>
                  <a:srgbClr val="2313F9"/>
                </a:solidFill>
                <a:latin typeface="Times New Roman"/>
                <a:ea typeface="Times New Roman"/>
              </a:rPr>
              <a:t>quản</a:t>
            </a:r>
            <a:r>
              <a:rPr lang="en-US" sz="3600" b="1">
                <a:solidFill>
                  <a:srgbClr val="2313F9"/>
                </a:solidFill>
                <a:latin typeface="Times New Roman"/>
                <a:ea typeface="Times New Roman"/>
              </a:rPr>
              <a:t> </a:t>
            </a:r>
            <a:r>
              <a:rPr lang="en-US" sz="3600" b="1" err="1">
                <a:solidFill>
                  <a:srgbClr val="2313F9"/>
                </a:solidFill>
                <a:latin typeface="Times New Roman"/>
                <a:ea typeface="Times New Roman"/>
              </a:rPr>
              <a:t>lương</a:t>
            </a:r>
            <a:r>
              <a:rPr lang="en-US" sz="3600" b="1">
                <a:solidFill>
                  <a:srgbClr val="2313F9"/>
                </a:solidFill>
                <a:latin typeface="Times New Roman"/>
                <a:ea typeface="Times New Roman"/>
              </a:rPr>
              <a:t> </a:t>
            </a:r>
            <a:r>
              <a:rPr lang="en-US" sz="3600" b="1" err="1">
                <a:solidFill>
                  <a:srgbClr val="2313F9"/>
                </a:solidFill>
                <a:latin typeface="Times New Roman"/>
                <a:ea typeface="Times New Roman"/>
              </a:rPr>
              <a:t>thực</a:t>
            </a:r>
            <a:r>
              <a:rPr lang="en-US" sz="3600" b="1">
                <a:solidFill>
                  <a:srgbClr val="2313F9"/>
                </a:solidFill>
                <a:latin typeface="Times New Roman"/>
                <a:ea typeface="Times New Roman"/>
              </a:rPr>
              <a:t>, </a:t>
            </a:r>
            <a:r>
              <a:rPr lang="en-US" sz="3600" b="1" err="1">
                <a:solidFill>
                  <a:srgbClr val="2313F9"/>
                </a:solidFill>
                <a:latin typeface="Times New Roman"/>
                <a:ea typeface="Times New Roman"/>
              </a:rPr>
              <a:t>thực</a:t>
            </a:r>
            <a:r>
              <a:rPr lang="en-US" sz="3600" b="1">
                <a:solidFill>
                  <a:srgbClr val="2313F9"/>
                </a:solidFill>
                <a:latin typeface="Times New Roman"/>
                <a:ea typeface="Times New Roman"/>
              </a:rPr>
              <a:t> </a:t>
            </a:r>
            <a:r>
              <a:rPr lang="en-US" sz="3600" b="1" err="1">
                <a:solidFill>
                  <a:srgbClr val="2313F9"/>
                </a:solidFill>
                <a:latin typeface="Times New Roman"/>
                <a:ea typeface="Times New Roman"/>
              </a:rPr>
              <a:t>phẩm</a:t>
            </a:r>
            <a:r>
              <a:rPr lang="en-US" sz="3600" b="1">
                <a:solidFill>
                  <a:srgbClr val="2313F9"/>
                </a:solidFill>
                <a:latin typeface="Times New Roman"/>
                <a:ea typeface="Times New Roman"/>
              </a:rPr>
              <a:t> ở </a:t>
            </a:r>
            <a:r>
              <a:rPr lang="en-US" sz="3600" b="1" err="1">
                <a:solidFill>
                  <a:srgbClr val="2313F9"/>
                </a:solidFill>
                <a:latin typeface="Times New Roman"/>
                <a:ea typeface="Times New Roman"/>
              </a:rPr>
              <a:t>hàm</a:t>
            </a:r>
            <a:r>
              <a:rPr lang="en-US" sz="3600" b="1">
                <a:solidFill>
                  <a:srgbClr val="2313F9"/>
                </a:solidFill>
                <a:latin typeface="Times New Roman"/>
                <a:ea typeface="Times New Roman"/>
              </a:rPr>
              <a:t> </a:t>
            </a:r>
            <a:r>
              <a:rPr lang="en-US" sz="3600" b="1" err="1">
                <a:solidFill>
                  <a:srgbClr val="2313F9"/>
                </a:solidFill>
                <a:latin typeface="Times New Roman"/>
                <a:ea typeface="Times New Roman"/>
              </a:rPr>
              <a:t>lượng</a:t>
            </a:r>
            <a:r>
              <a:rPr lang="en-US" sz="3600" b="1">
                <a:solidFill>
                  <a:srgbClr val="2313F9"/>
                </a:solidFill>
                <a:latin typeface="Times New Roman"/>
                <a:ea typeface="Times New Roman"/>
              </a:rPr>
              <a:t> </a:t>
            </a:r>
            <a:r>
              <a:rPr lang="en-US" sz="3600" b="1" err="1">
                <a:solidFill>
                  <a:srgbClr val="2313F9"/>
                </a:solidFill>
                <a:latin typeface="Times New Roman"/>
                <a:ea typeface="Times New Roman"/>
              </a:rPr>
              <a:t>khí</a:t>
            </a:r>
            <a:r>
              <a:rPr lang="en-US" sz="3600" b="1">
                <a:solidFill>
                  <a:srgbClr val="2313F9"/>
                </a:solidFill>
                <a:latin typeface="Times New Roman"/>
                <a:ea typeface="Times New Roman"/>
              </a:rPr>
              <a:t> carbon dioxide </a:t>
            </a:r>
            <a:r>
              <a:rPr lang="en-US" sz="3600" b="1" err="1">
                <a:solidFill>
                  <a:srgbClr val="2313F9"/>
                </a:solidFill>
                <a:latin typeface="Times New Roman"/>
                <a:ea typeface="Times New Roman"/>
              </a:rPr>
              <a:t>cao</a:t>
            </a:r>
            <a:r>
              <a:rPr lang="en-US" sz="3600" b="1">
                <a:solidFill>
                  <a:srgbClr val="2313F9"/>
                </a:solidFill>
                <a:latin typeface="Times New Roman"/>
                <a:ea typeface="Times New Roman"/>
              </a:rPr>
              <a:t> </a:t>
            </a:r>
            <a:r>
              <a:rPr lang="en-US" sz="3600" b="1" err="1">
                <a:solidFill>
                  <a:srgbClr val="2313F9"/>
                </a:solidFill>
                <a:latin typeface="Times New Roman"/>
                <a:ea typeface="Times New Roman"/>
              </a:rPr>
              <a:t>và</a:t>
            </a:r>
            <a:r>
              <a:rPr lang="en-US" sz="3600" b="1">
                <a:solidFill>
                  <a:srgbClr val="2313F9"/>
                </a:solidFill>
                <a:latin typeface="Times New Roman"/>
                <a:ea typeface="Times New Roman"/>
              </a:rPr>
              <a:t> </a:t>
            </a:r>
            <a:r>
              <a:rPr lang="en-US" sz="3600" b="1" err="1">
                <a:solidFill>
                  <a:srgbClr val="2313F9"/>
                </a:solidFill>
                <a:latin typeface="Times New Roman"/>
                <a:ea typeface="Times New Roman"/>
              </a:rPr>
              <a:t>hàm</a:t>
            </a:r>
            <a:r>
              <a:rPr lang="en-US" sz="3600" b="1">
                <a:solidFill>
                  <a:srgbClr val="2313F9"/>
                </a:solidFill>
                <a:latin typeface="Times New Roman"/>
                <a:ea typeface="Times New Roman"/>
              </a:rPr>
              <a:t> </a:t>
            </a:r>
            <a:r>
              <a:rPr lang="en-US" sz="3600" b="1" err="1">
                <a:solidFill>
                  <a:srgbClr val="2313F9"/>
                </a:solidFill>
                <a:latin typeface="Times New Roman"/>
                <a:ea typeface="Times New Roman"/>
              </a:rPr>
              <a:t>lượng</a:t>
            </a:r>
            <a:r>
              <a:rPr lang="en-US" sz="3600" b="1">
                <a:solidFill>
                  <a:srgbClr val="2313F9"/>
                </a:solidFill>
                <a:latin typeface="Times New Roman"/>
                <a:ea typeface="Times New Roman"/>
              </a:rPr>
              <a:t> </a:t>
            </a:r>
            <a:r>
              <a:rPr lang="en-US" sz="3600" b="1" err="1">
                <a:solidFill>
                  <a:srgbClr val="2313F9"/>
                </a:solidFill>
                <a:latin typeface="Times New Roman"/>
                <a:ea typeface="Times New Roman"/>
              </a:rPr>
              <a:t>khí</a:t>
            </a:r>
            <a:r>
              <a:rPr lang="en-US" sz="3600" b="1">
                <a:solidFill>
                  <a:srgbClr val="2313F9"/>
                </a:solidFill>
                <a:latin typeface="Times New Roman"/>
                <a:ea typeface="Times New Roman"/>
              </a:rPr>
              <a:t> oxygen </a:t>
            </a:r>
            <a:r>
              <a:rPr lang="en-US" sz="3600" b="1" err="1">
                <a:solidFill>
                  <a:srgbClr val="2313F9"/>
                </a:solidFill>
                <a:latin typeface="Times New Roman"/>
                <a:ea typeface="Times New Roman"/>
              </a:rPr>
              <a:t>thấp</a:t>
            </a:r>
            <a:r>
              <a:rPr lang="en-US" sz="3600" b="1">
                <a:solidFill>
                  <a:srgbClr val="2313F9"/>
                </a:solidFill>
                <a:latin typeface="Times New Roman"/>
                <a:ea typeface="Times New Roman"/>
              </a:rPr>
              <a:t>?</a:t>
            </a:r>
            <a:endParaRPr lang="en-US" sz="3600" b="1">
              <a:solidFill>
                <a:srgbClr val="2313F9"/>
              </a:solidFill>
              <a:effectLst/>
              <a:latin typeface="Times New Roman"/>
              <a:ea typeface="Times New Roman"/>
            </a:endParaRPr>
          </a:p>
        </p:txBody>
      </p:sp>
      <p:sp>
        <p:nvSpPr>
          <p:cNvPr id="5" name="Rectangle 4"/>
          <p:cNvSpPr/>
          <p:nvPr/>
        </p:nvSpPr>
        <p:spPr>
          <a:xfrm>
            <a:off x="1258958" y="2728796"/>
            <a:ext cx="10071652" cy="2308324"/>
          </a:xfrm>
          <a:prstGeom prst="rect">
            <a:avLst/>
          </a:prstGeom>
        </p:spPr>
        <p:txBody>
          <a:bodyPr wrap="square">
            <a:spAutoFit/>
          </a:bodyPr>
          <a:lstStyle/>
          <a:p>
            <a:r>
              <a:rPr lang="en-US" sz="3600" b="1" err="1">
                <a:solidFill>
                  <a:srgbClr val="000000"/>
                </a:solidFill>
                <a:latin typeface="Times New Roman"/>
                <a:ea typeface="Times New Roman"/>
              </a:rPr>
              <a:t>Vì</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Nếu</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để</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thực</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phẩm</a:t>
            </a:r>
            <a:r>
              <a:rPr lang="en-US" sz="3600" b="1">
                <a:solidFill>
                  <a:srgbClr val="000000"/>
                </a:solidFill>
                <a:latin typeface="Times New Roman"/>
                <a:ea typeface="Times New Roman"/>
              </a:rPr>
              <a:t> ở </a:t>
            </a:r>
            <a:r>
              <a:rPr lang="en-US" sz="3600" b="1" err="1">
                <a:solidFill>
                  <a:srgbClr val="000000"/>
                </a:solidFill>
                <a:latin typeface="Times New Roman"/>
                <a:ea typeface="Times New Roman"/>
              </a:rPr>
              <a:t>môi</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trường</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có</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nồng</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độ</a:t>
            </a:r>
            <a:r>
              <a:rPr lang="en-US" sz="3600" b="1">
                <a:solidFill>
                  <a:srgbClr val="000000"/>
                </a:solidFill>
                <a:latin typeface="Times New Roman"/>
                <a:ea typeface="Times New Roman"/>
              </a:rPr>
              <a:t> carbon dioxide </a:t>
            </a:r>
            <a:r>
              <a:rPr lang="en-US" sz="3600" b="1" err="1">
                <a:solidFill>
                  <a:srgbClr val="000000"/>
                </a:solidFill>
                <a:latin typeface="Times New Roman"/>
                <a:ea typeface="Times New Roman"/>
              </a:rPr>
              <a:t>cao</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và</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nồng</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độ</a:t>
            </a:r>
            <a:r>
              <a:rPr lang="en-US" sz="3600" b="1">
                <a:solidFill>
                  <a:srgbClr val="000000"/>
                </a:solidFill>
                <a:latin typeface="Times New Roman"/>
                <a:ea typeface="Times New Roman"/>
              </a:rPr>
              <a:t> oxygen </a:t>
            </a:r>
            <a:r>
              <a:rPr lang="en-US" sz="3600" b="1" err="1">
                <a:solidFill>
                  <a:srgbClr val="000000"/>
                </a:solidFill>
                <a:latin typeface="Times New Roman"/>
                <a:ea typeface="Times New Roman"/>
              </a:rPr>
              <a:t>thấp</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thì</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sẽ</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ức</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chế</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quá</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trình</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hô</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hấp</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tế</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bào</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của</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thực</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phẩm</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giúp</a:t>
            </a:r>
            <a:r>
              <a:rPr lang="en-US" sz="3600" b="1">
                <a:solidFill>
                  <a:srgbClr val="000000"/>
                </a:solidFill>
                <a:latin typeface="Times New Roman"/>
                <a:ea typeface="Times New Roman"/>
              </a:rPr>
              <a:t> con </a:t>
            </a:r>
            <a:r>
              <a:rPr lang="en-US" sz="3600" b="1" err="1">
                <a:solidFill>
                  <a:srgbClr val="000000"/>
                </a:solidFill>
                <a:latin typeface="Times New Roman"/>
                <a:ea typeface="Times New Roman"/>
              </a:rPr>
              <a:t>người</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bảo</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quản</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thực</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phẩm</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lâu</a:t>
            </a:r>
            <a:r>
              <a:rPr lang="en-US" sz="3600" b="1">
                <a:solidFill>
                  <a:srgbClr val="000000"/>
                </a:solidFill>
                <a:latin typeface="Times New Roman"/>
                <a:ea typeface="Times New Roman"/>
              </a:rPr>
              <a:t> </a:t>
            </a:r>
            <a:r>
              <a:rPr lang="en-US" sz="3600" b="1" err="1">
                <a:solidFill>
                  <a:srgbClr val="000000"/>
                </a:solidFill>
                <a:latin typeface="Times New Roman"/>
                <a:ea typeface="Times New Roman"/>
              </a:rPr>
              <a:t>hơn</a:t>
            </a:r>
            <a:r>
              <a:rPr lang="en-US" sz="3600" b="1">
                <a:solidFill>
                  <a:srgbClr val="000000"/>
                </a:solidFill>
                <a:latin typeface="Times New Roman"/>
                <a:ea typeface="Times New Roman"/>
              </a:rPr>
              <a:t>.</a:t>
            </a:r>
            <a:endParaRPr lang="en-US" sz="3600" b="1"/>
          </a:p>
        </p:txBody>
      </p:sp>
    </p:spTree>
    <p:extLst>
      <p:ext uri="{BB962C8B-B14F-4D97-AF65-F5344CB8AC3E}">
        <p14:creationId xmlns:p14="http://schemas.microsoft.com/office/powerpoint/2010/main" val="1425896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ags/tag1.xml><?xml version="1.0" encoding="utf-8"?>
<p:tagLst xmlns:a="http://schemas.openxmlformats.org/drawingml/2006/main" xmlns:r="http://schemas.openxmlformats.org/officeDocument/2006/relationships" xmlns:p="http://schemas.openxmlformats.org/presentationml/2006/main">
  <p:tag name="INKNOELEADERBOARD" val="-945597194"/>
</p:tagLst>
</file>

<file path=ppt/tags/tag2.xml><?xml version="1.0" encoding="utf-8"?>
<p:tagLst xmlns:a="http://schemas.openxmlformats.org/drawingml/2006/main" xmlns:r="http://schemas.openxmlformats.org/officeDocument/2006/relationships" xmlns:p="http://schemas.openxmlformats.org/presentationml/2006/main">
  <p:tag name="PPSNARRATION" val="2,1691039285,D:\Bài dự thi eleaning hbh 2016-2017\Chuong I 7 Hinh binh hanh\Media.ppcx"/>
  <p:tag name="ISPRING_CUSTOM_TIMING_USED" val="1"/>
  <p:tag name="GENSWF_SLIDE_TITLE" val="KIỂM TRA BÀI CŨ"/>
  <p:tag name="GENSWF_ADVANCE_TIME" val="6.64"/>
  <p:tag name="ISPRING_SLIDE_INDENT_LEVEL" val="0"/>
  <p:tag name="TIMING" val="|2.691|3.946"/>
  <p:tag name="ISPRING_SLIDE_ID_2" val="{8C52A501-15A3-435F-8B04-6C208BD420B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1304</TotalTime>
  <Words>1186</Words>
  <Application>Microsoft Office PowerPoint</Application>
  <PresentationFormat>Widescreen</PresentationFormat>
  <Paragraphs>105</Paragraphs>
  <Slides>14</Slides>
  <Notes>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Arial</vt:lpstr>
      <vt:lpstr>Calibri</vt:lpstr>
      <vt:lpstr>Calibri Light</vt:lpstr>
      <vt:lpstr>Times New Roman</vt:lpstr>
      <vt:lpstr>思源黑体 Heavy</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Trò chơi diệt virut Corona</dc:title>
  <dc:creator>Lương Văn Điệp</dc:creator>
  <cp:lastModifiedBy>Administrator</cp:lastModifiedBy>
  <cp:revision>169</cp:revision>
  <dcterms:created xsi:type="dcterms:W3CDTF">2020-02-22T05:57:10Z</dcterms:created>
  <dcterms:modified xsi:type="dcterms:W3CDTF">2025-03-12T01:11:15Z</dcterms:modified>
</cp:coreProperties>
</file>