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531" r:id="rId2"/>
    <p:sldId id="598" r:id="rId3"/>
    <p:sldId id="503" r:id="rId4"/>
    <p:sldId id="534" r:id="rId5"/>
    <p:sldId id="573" r:id="rId6"/>
    <p:sldId id="594" r:id="rId7"/>
    <p:sldId id="595" r:id="rId8"/>
    <p:sldId id="596" r:id="rId9"/>
    <p:sldId id="575" r:id="rId10"/>
    <p:sldId id="580" r:id="rId11"/>
    <p:sldId id="579" r:id="rId12"/>
    <p:sldId id="577" r:id="rId13"/>
    <p:sldId id="597" r:id="rId14"/>
    <p:sldId id="572" r:id="rId15"/>
    <p:sldId id="581" r:id="rId16"/>
    <p:sldId id="570" r:id="rId17"/>
    <p:sldId id="587" r:id="rId18"/>
    <p:sldId id="586" r:id="rId19"/>
    <p:sldId id="588" r:id="rId20"/>
    <p:sldId id="589" r:id="rId21"/>
    <p:sldId id="523" r:id="rId22"/>
    <p:sldId id="5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99FF66"/>
    <a:srgbClr val="FFCCFF"/>
    <a:srgbClr val="BCFCD4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1228" autoAdjust="0"/>
  </p:normalViewPr>
  <p:slideViewPr>
    <p:cSldViewPr>
      <p:cViewPr varScale="1">
        <p:scale>
          <a:sx n="61" d="100"/>
          <a:sy n="61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1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9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F366F18-84FD-4767-9CC5-E8B94D4D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0C83E-E36B-431F-B528-99B9CDE50BAA}"/>
              </a:ext>
            </a:extLst>
          </p:cNvPr>
          <p:cNvSpPr txBox="1"/>
          <p:nvPr/>
        </p:nvSpPr>
        <p:spPr>
          <a:xfrm>
            <a:off x="381000" y="1600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(2’)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6384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B8A78C0-6A7E-428B-BEB9-65C62D51DA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0"/>
            <a:ext cx="90678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601C52-FDAF-49F5-A3D1-8508FCB53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06" y="37801"/>
            <a:ext cx="4457700" cy="682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4E331-35E1-4BA1-88EE-466A6A10E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8997" y="1094899"/>
            <a:ext cx="6820200" cy="47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B851260-B467-4682-A18A-514D7767E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0"/>
            <a:ext cx="90678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303FEE-D5E7-49B9-9816-DA48A209D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45690"/>
              </p:ext>
            </p:extLst>
          </p:nvPr>
        </p:nvGraphicFramePr>
        <p:xfrm>
          <a:off x="56388" y="-73152"/>
          <a:ext cx="9067799" cy="7446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299">
                  <a:extLst>
                    <a:ext uri="{9D8B030D-6E8A-4147-A177-3AD203B41FA5}">
                      <a16:colId xmlns:a16="http://schemas.microsoft.com/office/drawing/2014/main" val="147753616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214661776"/>
                    </a:ext>
                  </a:extLst>
                </a:gridCol>
                <a:gridCol w="4478616">
                  <a:extLst>
                    <a:ext uri="{9D8B030D-6E8A-4147-A177-3AD203B41FA5}">
                      <a16:colId xmlns:a16="http://schemas.microsoft.com/office/drawing/2014/main" val="609872125"/>
                    </a:ext>
                  </a:extLst>
                </a:gridCol>
                <a:gridCol w="131484">
                  <a:extLst>
                    <a:ext uri="{9D8B030D-6E8A-4147-A177-3AD203B41FA5}">
                      <a16:colId xmlns:a16="http://schemas.microsoft.com/office/drawing/2014/main" val="2327840714"/>
                    </a:ext>
                  </a:extLst>
                </a:gridCol>
              </a:tblGrid>
              <a:tr h="12291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492824785"/>
                  </a:ext>
                </a:extLst>
              </a:tr>
              <a:tr h="1109879">
                <a:tc>
                  <a:txBody>
                    <a:bodyPr/>
                    <a:lstStyle/>
                    <a:p>
                      <a:pPr marR="1905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 lưới sông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 đặc, phân bố rộng khắp, chủ yếu là sông nhỏ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2360 con sông trên 10km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1160666425"/>
                  </a:ext>
                </a:extLst>
              </a:tr>
              <a:tr h="1682658">
                <a:tc>
                  <a:txBody>
                    <a:bodyPr/>
                    <a:lstStyle/>
                    <a:p>
                      <a:pPr marR="1905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chảy chính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Tây Bắc- Đông Nam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Vòng cung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TB-ĐN: S.Đà, s.Hồng, S. Mã, S. Cả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32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Vòng cung: S.Cầu, S.Thương, S. Lục Nam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1931302209"/>
                  </a:ext>
                </a:extLst>
              </a:tr>
              <a:tr h="12045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 độ 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mùa (lũ và cạn)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Mùa lũ: Chiếm 70-80% lượng nước cả 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Mùa cạn: 20-30% lượng nước cả 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1147471031"/>
                  </a:ext>
                </a:extLst>
              </a:tr>
              <a:tr h="1860343">
                <a:tc>
                  <a:txBody>
                    <a:bodyPr/>
                    <a:lstStyle/>
                    <a:p>
                      <a:pPr marR="1905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lượng nước và hàm lượng phù sa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 nhiều nước và có lượng phù sa khá lớn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Lượng nước hơn 800 tỉ m³/năm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32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Lượng phù sa: Khoảng 200 triệu tấn/ 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83164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8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B851260-B467-4682-A18A-514D7767E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0"/>
            <a:ext cx="90678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BD3B06-B949-4FE5-8CDA-DCFB46A99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95689"/>
              </p:ext>
            </p:extLst>
          </p:nvPr>
        </p:nvGraphicFramePr>
        <p:xfrm>
          <a:off x="56388" y="-73151"/>
          <a:ext cx="9067799" cy="710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612">
                  <a:extLst>
                    <a:ext uri="{9D8B030D-6E8A-4147-A177-3AD203B41FA5}">
                      <a16:colId xmlns:a16="http://schemas.microsoft.com/office/drawing/2014/main" val="1477536162"/>
                    </a:ext>
                  </a:extLst>
                </a:gridCol>
                <a:gridCol w="2609087">
                  <a:extLst>
                    <a:ext uri="{9D8B030D-6E8A-4147-A177-3AD203B41FA5}">
                      <a16:colId xmlns:a16="http://schemas.microsoft.com/office/drawing/2014/main" val="3214661776"/>
                    </a:ext>
                  </a:extLst>
                </a:gridCol>
                <a:gridCol w="3791713">
                  <a:extLst>
                    <a:ext uri="{9D8B030D-6E8A-4147-A177-3AD203B41FA5}">
                      <a16:colId xmlns:a16="http://schemas.microsoft.com/office/drawing/2014/main" val="609872125"/>
                    </a:ext>
                  </a:extLst>
                </a:gridCol>
                <a:gridCol w="818387">
                  <a:extLst>
                    <a:ext uri="{9D8B030D-6E8A-4147-A177-3AD203B41FA5}">
                      <a16:colId xmlns:a16="http://schemas.microsoft.com/office/drawing/2014/main" val="2327840714"/>
                    </a:ext>
                  </a:extLst>
                </a:gridCol>
              </a:tblGrid>
              <a:tr h="8351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492824785"/>
                  </a:ext>
                </a:extLst>
              </a:tr>
              <a:tr h="980564">
                <a:tc>
                  <a:txBody>
                    <a:bodyPr/>
                    <a:lstStyle/>
                    <a:p>
                      <a:pPr marR="1905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 lưới sông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 đặc, phân bố rộng khắp, chủ yếu là sông nhỏ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2360 con sông trên 10km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1160666425"/>
                  </a:ext>
                </a:extLst>
              </a:tr>
              <a:tr h="1489005">
                <a:tc>
                  <a:txBody>
                    <a:bodyPr/>
                    <a:lstStyle/>
                    <a:p>
                      <a:pPr marR="1905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chảy chính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Tây Bắc- Đông Nam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Vòng cung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TB-ĐN: S.Đà, s.Hồng, S. Mã, S. Cả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32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Vòng cung: S.Cầu, S.Thương, S. Lục Nam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1931302209"/>
                  </a:ext>
                </a:extLst>
              </a:tr>
              <a:tr h="1398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 độ 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mùa (lũ và cạn)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Mùa lũ: Chiếm 70-80% lượng nước cả 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Mùa cạn: 20-30% lượng nước cả 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1147471031"/>
                  </a:ext>
                </a:extLst>
              </a:tr>
              <a:tr h="1938484">
                <a:tc>
                  <a:txBody>
                    <a:bodyPr/>
                    <a:lstStyle/>
                    <a:p>
                      <a:pPr marR="1905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lượng nước và hàm lượng phù sa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 nhiều nước và có lượng phù sa khá lớn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Lượng nước hơn 800 tỉ m³/năm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32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Lượng phù sa: Khoảng 200 triệu tấn/ năm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2" marR="53042" marT="0" marB="0"/>
                </a:tc>
                <a:extLst>
                  <a:ext uri="{0D108BD9-81ED-4DB2-BD59-A6C34878D82A}">
                    <a16:rowId xmlns:a16="http://schemas.microsoft.com/office/drawing/2014/main" val="83164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21B490-C052-4A7F-8BEF-4FDA2FD57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76200"/>
            <a:ext cx="5410200" cy="74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4" y="1988284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C89D24-9412-4822-864D-378F2B5DB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80" y="2596666"/>
            <a:ext cx="4585420" cy="3950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94CEE-E18F-49FF-AE32-CC2F5AAA5233}"/>
              </a:ext>
            </a:extLst>
          </p:cNvPr>
          <p:cNvSpPr txBox="1"/>
          <p:nvPr/>
        </p:nvSpPr>
        <p:spPr>
          <a:xfrm>
            <a:off x="362185" y="1127067"/>
            <a:ext cx="858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SGK tr121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6.3,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hoạt động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09A85-53D6-41C6-8893-C79770B438F8}"/>
              </a:ext>
            </a:extLst>
          </p:cNvPr>
          <p:cNvSpPr txBox="1"/>
          <p:nvPr/>
        </p:nvSpPr>
        <p:spPr>
          <a:xfrm>
            <a:off x="2307298" y="292646"/>
            <a:ext cx="6660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3600" b="1" dirty="0">
              <a:solidFill>
                <a:srgbClr val="0D30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53D68-93C4-4DCF-B518-D91946489FB6}"/>
              </a:ext>
            </a:extLst>
          </p:cNvPr>
          <p:cNvSpPr txBox="1"/>
          <p:nvPr/>
        </p:nvSpPr>
        <p:spPr>
          <a:xfrm>
            <a:off x="1044460" y="1909555"/>
            <a:ext cx="7955100" cy="68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92665" y="1280327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2007571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94CEE-E18F-49FF-AE32-CC2F5AAA5233}"/>
              </a:ext>
            </a:extLst>
          </p:cNvPr>
          <p:cNvSpPr txBox="1"/>
          <p:nvPr/>
        </p:nvSpPr>
        <p:spPr>
          <a:xfrm>
            <a:off x="362185" y="1127067"/>
            <a:ext cx="879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SGK tr121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hoạt động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09A85-53D6-41C6-8893-C79770B438F8}"/>
              </a:ext>
            </a:extLst>
          </p:cNvPr>
          <p:cNvSpPr txBox="1"/>
          <p:nvPr/>
        </p:nvSpPr>
        <p:spPr>
          <a:xfrm>
            <a:off x="2307298" y="292646"/>
            <a:ext cx="6660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3600" b="1" dirty="0">
              <a:solidFill>
                <a:srgbClr val="0D30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53D68-93C4-4DCF-B518-D91946489FB6}"/>
              </a:ext>
            </a:extLst>
          </p:cNvPr>
          <p:cNvSpPr txBox="1"/>
          <p:nvPr/>
        </p:nvSpPr>
        <p:spPr>
          <a:xfrm>
            <a:off x="1720089" y="1973997"/>
            <a:ext cx="7259646" cy="68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3A293E-6458-4DA9-928D-1108595C359C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2846631"/>
            <a:ext cx="8586965" cy="3468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85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09679" y="1078598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548B4-AF18-424E-B162-4DBE1538D9ED}"/>
              </a:ext>
            </a:extLst>
          </p:cNvPr>
          <p:cNvSpPr txBox="1"/>
          <p:nvPr/>
        </p:nvSpPr>
        <p:spPr>
          <a:xfrm>
            <a:off x="289263" y="1961412"/>
            <a:ext cx="8324614" cy="6127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 lưới sông ngòi nước ta có đặc điểm?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A1BF9-C4EE-4DC5-98B4-68F466FDC904}"/>
              </a:ext>
            </a:extLst>
          </p:cNvPr>
          <p:cNvSpPr txBox="1"/>
          <p:nvPr/>
        </p:nvSpPr>
        <p:spPr>
          <a:xfrm>
            <a:off x="688344" y="1010911"/>
            <a:ext cx="412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12386-40B3-4400-8C27-32FD0DA8FBAE}"/>
              </a:ext>
            </a:extLst>
          </p:cNvPr>
          <p:cNvSpPr txBox="1"/>
          <p:nvPr/>
        </p:nvSpPr>
        <p:spPr>
          <a:xfrm>
            <a:off x="362185" y="2878246"/>
            <a:ext cx="329541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 lưới sông ngòi thưa thớt.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FD8C7-131A-4113-BC7F-75C86D5372B7}"/>
              </a:ext>
            </a:extLst>
          </p:cNvPr>
          <p:cNvSpPr txBox="1"/>
          <p:nvPr/>
        </p:nvSpPr>
        <p:spPr>
          <a:xfrm>
            <a:off x="4357334" y="2879490"/>
            <a:ext cx="4333669" cy="15356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Mạng lưới sông ngòi nước ta dày đặc, chủ yếu là các sông lớn.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2F0F8-DD58-451A-83F7-1D5B146AA91C}"/>
              </a:ext>
            </a:extLst>
          </p:cNvPr>
          <p:cNvSpPr txBox="1"/>
          <p:nvPr/>
        </p:nvSpPr>
        <p:spPr>
          <a:xfrm>
            <a:off x="286473" y="4947193"/>
            <a:ext cx="3447327" cy="15356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Mạng lưới sông ngòi thưa thớt, phân bố rông khắp.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2141F-10C8-4B5D-8139-322FDCD9ABF2}"/>
              </a:ext>
            </a:extLst>
          </p:cNvPr>
          <p:cNvSpPr txBox="1"/>
          <p:nvPr/>
        </p:nvSpPr>
        <p:spPr>
          <a:xfrm>
            <a:off x="4285338" y="4947193"/>
            <a:ext cx="4477662" cy="10370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Mạng lưới sông ngòi dày đặc, phân bố rộng khắp.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4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14" grpId="0" animBg="1"/>
      <p:bldP spid="27" grpId="0" animBg="1"/>
      <p:bldP spid="28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9341" y="1042946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548B4-AF18-424E-B162-4DBE1538D9ED}"/>
              </a:ext>
            </a:extLst>
          </p:cNvPr>
          <p:cNvSpPr txBox="1"/>
          <p:nvPr/>
        </p:nvSpPr>
        <p:spPr>
          <a:xfrm>
            <a:off x="206842" y="1633826"/>
            <a:ext cx="8730316" cy="58330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600" b="1" i="1" dirty="0">
                <a:solidFill>
                  <a:srgbClr val="FF0000"/>
                </a:solidFill>
                <a:latin typeface="+mj-lt"/>
              </a:rPr>
              <a:t>Sông ngòi nước ta chủ yếu là những sông có đặc điểm</a:t>
            </a:r>
            <a:endParaRPr lang="en-US" sz="26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A1BF9-C4EE-4DC5-98B4-68F466FDC904}"/>
              </a:ext>
            </a:extLst>
          </p:cNvPr>
          <p:cNvSpPr txBox="1"/>
          <p:nvPr/>
        </p:nvSpPr>
        <p:spPr>
          <a:xfrm>
            <a:off x="688344" y="1010911"/>
            <a:ext cx="412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12386-40B3-4400-8C27-32FD0DA8FBAE}"/>
              </a:ext>
            </a:extLst>
          </p:cNvPr>
          <p:cNvSpPr txBox="1"/>
          <p:nvPr/>
        </p:nvSpPr>
        <p:spPr>
          <a:xfrm>
            <a:off x="245763" y="3015861"/>
            <a:ext cx="329541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800" b="1" dirty="0">
                <a:latin typeface="+mj-lt"/>
              </a:rPr>
              <a:t>Nhỏ, ngắn và dốc</a:t>
            </a:r>
            <a:endParaRPr lang="en-US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FD8C7-131A-4113-BC7F-75C86D5372B7}"/>
              </a:ext>
            </a:extLst>
          </p:cNvPr>
          <p:cNvSpPr txBox="1"/>
          <p:nvPr/>
        </p:nvSpPr>
        <p:spPr>
          <a:xfrm>
            <a:off x="4357334" y="2879490"/>
            <a:ext cx="4333669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Nhỏ, ngắn và sông chảy êm đềm.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2F0F8-DD58-451A-83F7-1D5B146AA91C}"/>
              </a:ext>
            </a:extLst>
          </p:cNvPr>
          <p:cNvSpPr txBox="1"/>
          <p:nvPr/>
        </p:nvSpPr>
        <p:spPr>
          <a:xfrm>
            <a:off x="206842" y="4241572"/>
            <a:ext cx="3447327" cy="1194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latin typeface="+mj-lt"/>
              </a:rPr>
              <a:t>Sông dài, lớn và dốc</a:t>
            </a:r>
            <a:r>
              <a:rPr lang="vi-VN" i="1" dirty="0"/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2141F-10C8-4B5D-8139-322FDCD9ABF2}"/>
              </a:ext>
            </a:extLst>
          </p:cNvPr>
          <p:cNvSpPr txBox="1"/>
          <p:nvPr/>
        </p:nvSpPr>
        <p:spPr>
          <a:xfrm>
            <a:off x="4446358" y="4290067"/>
            <a:ext cx="4477662" cy="1194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dài, lớn và chảy êm đềm.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4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14" grpId="0" animBg="1"/>
      <p:bldP spid="27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2860" y="12494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548B4-AF18-424E-B162-4DBE1538D9ED}"/>
              </a:ext>
            </a:extLst>
          </p:cNvPr>
          <p:cNvSpPr txBox="1"/>
          <p:nvPr/>
        </p:nvSpPr>
        <p:spPr>
          <a:xfrm>
            <a:off x="286473" y="1793420"/>
            <a:ext cx="8324614" cy="11573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 nước ta chảy theo hai hướng chủ yếu là?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A1BF9-C4EE-4DC5-98B4-68F466FDC904}"/>
              </a:ext>
            </a:extLst>
          </p:cNvPr>
          <p:cNvSpPr txBox="1"/>
          <p:nvPr/>
        </p:nvSpPr>
        <p:spPr>
          <a:xfrm>
            <a:off x="688344" y="1010911"/>
            <a:ext cx="412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12386-40B3-4400-8C27-32FD0DA8FBAE}"/>
              </a:ext>
            </a:extLst>
          </p:cNvPr>
          <p:cNvSpPr txBox="1"/>
          <p:nvPr/>
        </p:nvSpPr>
        <p:spPr>
          <a:xfrm>
            <a:off x="375638" y="3277266"/>
            <a:ext cx="329541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b="1" dirty="0">
                <a:latin typeface="+mj-lt"/>
              </a:rPr>
              <a:t>Tây bắc-đông nam và tây-đông.</a:t>
            </a:r>
            <a:r>
              <a:rPr lang="vi-VN" sz="2400" b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FD8C7-131A-4113-BC7F-75C86D5372B7}"/>
              </a:ext>
            </a:extLst>
          </p:cNvPr>
          <p:cNvSpPr txBox="1"/>
          <p:nvPr/>
        </p:nvSpPr>
        <p:spPr>
          <a:xfrm>
            <a:off x="4266908" y="3366058"/>
            <a:ext cx="433366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cung và tây-đông.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2F0F8-DD58-451A-83F7-1D5B146AA91C}"/>
              </a:ext>
            </a:extLst>
          </p:cNvPr>
          <p:cNvSpPr txBox="1"/>
          <p:nvPr/>
        </p:nvSpPr>
        <p:spPr>
          <a:xfrm>
            <a:off x="286473" y="4947193"/>
            <a:ext cx="3447327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Tây bắc-đông nam và vòng cung</a:t>
            </a:r>
            <a:r>
              <a:rPr lang="vi-VN" i="1" dirty="0"/>
              <a:t>.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2141F-10C8-4B5D-8139-322FDCD9ABF2}"/>
              </a:ext>
            </a:extLst>
          </p:cNvPr>
          <p:cNvSpPr txBox="1"/>
          <p:nvPr/>
        </p:nvSpPr>
        <p:spPr>
          <a:xfrm>
            <a:off x="4285338" y="4947193"/>
            <a:ext cx="4477662" cy="11396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Tây-đông và bắc- nam.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4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14" grpId="0" animBg="1"/>
      <p:bldP spid="27" grpId="0" animBg="1"/>
      <p:bldP spid="2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2860" y="12494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548B4-AF18-424E-B162-4DBE1538D9ED}"/>
              </a:ext>
            </a:extLst>
          </p:cNvPr>
          <p:cNvSpPr txBox="1"/>
          <p:nvPr/>
        </p:nvSpPr>
        <p:spPr>
          <a:xfrm>
            <a:off x="286473" y="1793420"/>
            <a:ext cx="8324614" cy="10370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các hệ thống sông ngòi ở nước ta thường rất giàu phù sa là:</a:t>
            </a:r>
            <a:endParaRPr lang="en-US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A1BF9-C4EE-4DC5-98B4-68F466FDC904}"/>
              </a:ext>
            </a:extLst>
          </p:cNvPr>
          <p:cNvSpPr txBox="1"/>
          <p:nvPr/>
        </p:nvSpPr>
        <p:spPr>
          <a:xfrm>
            <a:off x="688344" y="1010911"/>
            <a:ext cx="412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12386-40B3-4400-8C27-32FD0DA8FBAE}"/>
              </a:ext>
            </a:extLst>
          </p:cNvPr>
          <p:cNvSpPr txBox="1"/>
          <p:nvPr/>
        </p:nvSpPr>
        <p:spPr>
          <a:xfrm>
            <a:off x="375638" y="3277266"/>
            <a:ext cx="329541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ẩm gió mùa.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FD8C7-131A-4113-BC7F-75C86D5372B7}"/>
              </a:ext>
            </a:extLst>
          </p:cNvPr>
          <p:cNvSpPr txBox="1"/>
          <p:nvPr/>
        </p:nvSpPr>
        <p:spPr>
          <a:xfrm>
            <a:off x="4251142" y="3311425"/>
            <a:ext cx="4333669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nhiều trên địa hình đồi núi có độ dốc lớn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2F0F8-DD58-451A-83F7-1D5B146AA91C}"/>
              </a:ext>
            </a:extLst>
          </p:cNvPr>
          <p:cNvSpPr txBox="1"/>
          <p:nvPr/>
        </p:nvSpPr>
        <p:spPr>
          <a:xfrm>
            <a:off x="286473" y="4947193"/>
            <a:ext cx="344732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năm có hai mùa khô, mưa đắp đổi nhau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2141F-10C8-4B5D-8139-322FDCD9ABF2}"/>
              </a:ext>
            </a:extLst>
          </p:cNvPr>
          <p:cNvSpPr txBox="1"/>
          <p:nvPr/>
        </p:nvSpPr>
        <p:spPr>
          <a:xfrm>
            <a:off x="4285338" y="4947193"/>
            <a:ext cx="4477662" cy="10370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đồi núi thấp là chủ yếu và mưa nhiều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4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14" grpId="0" animBg="1"/>
      <p:bldP spid="27" grpId="0" animBg="1"/>
      <p:bldP spid="28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A359-301C-44EB-AA66-A514BDDE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C2D9-BF14-4C07-A2F0-8B10C06F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6F65F9-082E-4113-8645-53DC48CC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5" name="Picture 8" descr="Digit 120">
            <a:extLst>
              <a:ext uri="{FF2B5EF4-FFF2-40B4-BE49-F238E27FC236}">
                <a16:creationId xmlns:a16="http://schemas.microsoft.com/office/drawing/2014/main" id="{1C6B601E-8AA4-4E86-B61C-6DD7234E2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2860" y="12494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548B4-AF18-424E-B162-4DBE1538D9ED}"/>
              </a:ext>
            </a:extLst>
          </p:cNvPr>
          <p:cNvSpPr txBox="1"/>
          <p:nvPr/>
        </p:nvSpPr>
        <p:spPr>
          <a:xfrm>
            <a:off x="286473" y="1793420"/>
            <a:ext cx="8324614" cy="5756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 nước ta có hàm lượng phù sa lớn vì?</a:t>
            </a:r>
            <a:endParaRPr lang="en-US" sz="2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A1BF9-C4EE-4DC5-98B4-68F466FDC904}"/>
              </a:ext>
            </a:extLst>
          </p:cNvPr>
          <p:cNvSpPr txBox="1"/>
          <p:nvPr/>
        </p:nvSpPr>
        <p:spPr>
          <a:xfrm>
            <a:off x="688344" y="1010911"/>
            <a:ext cx="412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12386-40B3-4400-8C27-32FD0DA8FBAE}"/>
              </a:ext>
            </a:extLst>
          </p:cNvPr>
          <p:cNvSpPr txBox="1"/>
          <p:nvPr/>
        </p:nvSpPr>
        <p:spPr>
          <a:xfrm>
            <a:off x="375638" y="3277266"/>
            <a:ext cx="329541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hình bị cắt xẻ mạnh và mưa nhiều, mưa theo mùa.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FD8C7-131A-4113-BC7F-75C86D5372B7}"/>
              </a:ext>
            </a:extLst>
          </p:cNvPr>
          <p:cNvSpPr txBox="1"/>
          <p:nvPr/>
        </p:nvSpPr>
        <p:spPr>
          <a:xfrm>
            <a:off x="4251142" y="3311425"/>
            <a:ext cx="4333669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lòng sông có rất nhiều cát sỏi.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2F0F8-DD58-451A-83F7-1D5B146AA91C}"/>
              </a:ext>
            </a:extLst>
          </p:cNvPr>
          <p:cNvSpPr txBox="1"/>
          <p:nvPr/>
        </p:nvSpPr>
        <p:spPr>
          <a:xfrm>
            <a:off x="286473" y="4947193"/>
            <a:ext cx="344732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ít nên phù sa tích tụ nhiều.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E2141F-10C8-4B5D-8139-322FDCD9ABF2}"/>
              </a:ext>
            </a:extLst>
          </p:cNvPr>
          <p:cNvSpPr txBox="1"/>
          <p:nvPr/>
        </p:nvSpPr>
        <p:spPr>
          <a:xfrm>
            <a:off x="4285338" y="4947193"/>
            <a:ext cx="4477662" cy="10370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sông chảy qua các vùng khác nhau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4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14" grpId="0" animBg="1"/>
      <p:bldP spid="27" grpId="0" animBg="1"/>
      <p:bldP spid="28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2586" y="1295399"/>
            <a:ext cx="4729013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0D30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6490" y="2671968"/>
            <a:ext cx="8521298" cy="95410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Tìm hiểu vai trò của một dòng sông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Cai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đối với sinh hoạt và sản xuất.</a:t>
            </a:r>
          </a:p>
        </p:txBody>
      </p:sp>
    </p:spTree>
    <p:extLst>
      <p:ext uri="{BB962C8B-B14F-4D97-AF65-F5344CB8AC3E}">
        <p14:creationId xmlns:p14="http://schemas.microsoft.com/office/powerpoint/2010/main" val="3471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CA59F689-BD01-42F6-A4FA-88CAF416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10668000" cy="75620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5FD81-248C-4561-AE13-D8C71D890143}"/>
              </a:ext>
            </a:extLst>
          </p:cNvPr>
          <p:cNvSpPr/>
          <p:nvPr/>
        </p:nvSpPr>
        <p:spPr>
          <a:xfrm>
            <a:off x="533400" y="914400"/>
            <a:ext cx="8471618" cy="29032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9A38F782-55F7-4ACF-8B26-A19F9744F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658" y="-26276"/>
            <a:ext cx="1997731" cy="62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2084" y="4087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414907" y="1587819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010371" y="-1112256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9933" y="793680"/>
            <a:ext cx="7183272" cy="1143000"/>
          </a:xfrm>
        </p:spPr>
        <p:txBody>
          <a:bodyPr>
            <a:no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VĂN VIỆT NAM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85800" y="12192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20049" y="-122373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18- BÀI 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8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01" y="1403464"/>
            <a:ext cx="2393157" cy="2399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7" grpId="0" animBg="1"/>
      <p:bldP spid="17" grpId="1" animBg="1"/>
      <p:bldP spid="2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9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43189" y="61888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9" y="122079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156861" y="320858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7628" y="610082"/>
            <a:ext cx="7924800" cy="91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6. THỦY VĂN VIỆT NAM</a:t>
            </a:r>
          </a:p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vi-VN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189" y="4378525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99" y="2438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062340" y="2645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3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2854" y="2490481"/>
            <a:ext cx="8102831" cy="4334782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 Same Side Corner Rectangle 33"/>
          <p:cNvSpPr/>
          <p:nvPr/>
        </p:nvSpPr>
        <p:spPr>
          <a:xfrm rot="5400000">
            <a:off x="365991" y="2538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361563" y="4471854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4135" y="2642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49758" y="4557237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3FBBC2-BD53-4FD6-BE2E-3560936C9B2A}"/>
              </a:ext>
            </a:extLst>
          </p:cNvPr>
          <p:cNvSpPr txBox="1"/>
          <p:nvPr/>
        </p:nvSpPr>
        <p:spPr>
          <a:xfrm>
            <a:off x="928280" y="2551141"/>
            <a:ext cx="74046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vi-VN" sz="2800" b="1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được trên bản đồ lưu vực của các hệ thống sông lớn.</a:t>
            </a:r>
            <a:endParaRPr lang="en-US" sz="2800" b="1" dirty="0">
              <a:solidFill>
                <a:srgbClr val="0D30D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1FC94B-D42C-4A6D-BD7D-FDE8D633D6FA}"/>
              </a:ext>
            </a:extLst>
          </p:cNvPr>
          <p:cNvSpPr txBox="1"/>
          <p:nvPr/>
        </p:nvSpPr>
        <p:spPr>
          <a:xfrm>
            <a:off x="1215602" y="4308546"/>
            <a:ext cx="7393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tích được đặc điểm mạng lưới sông và chế độ nước sông  hệ thống s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</a:t>
            </a:r>
            <a:r>
              <a:rPr lang="vi-VN" sz="2800" b="1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</a:t>
            </a:r>
            <a:r>
              <a:rPr lang="en-US" sz="2800" b="1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endParaRPr lang="en-US" sz="2800" b="1" dirty="0">
              <a:solidFill>
                <a:srgbClr val="0D3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6" grpId="0" animBg="1"/>
      <p:bldP spid="28" grpId="0"/>
      <p:bldP spid="29" grpId="0"/>
      <p:bldP spid="33" grpId="0" animBg="1"/>
      <p:bldP spid="34" grpId="0" animBg="1"/>
      <p:bldP spid="35" grpId="0" animBg="1"/>
      <p:bldP spid="36" grpId="0"/>
      <p:bldP spid="37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0747BC-3E16-406F-910B-2EE6A7A277D9}"/>
              </a:ext>
            </a:extLst>
          </p:cNvPr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ED5908E-BA56-4D7F-8886-F478241D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1" y="48058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7F9E4-9E09-402F-856F-7EB3D87C3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801"/>
            <a:ext cx="4706006" cy="6820199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B203E8AB-8FF5-44E6-8A72-C853938A4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28746"/>
            <a:ext cx="400969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7377F3D7-1668-42BD-A63B-81F9897585A7}"/>
              </a:ext>
            </a:extLst>
          </p:cNvPr>
          <p:cNvSpPr/>
          <p:nvPr/>
        </p:nvSpPr>
        <p:spPr>
          <a:xfrm>
            <a:off x="94593" y="63517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27D0498-24AA-4244-959F-4A003F6AD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713057" y="37801"/>
            <a:ext cx="3706544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EA96C-F9F2-46C1-A925-3E5ABA2D44D3}"/>
              </a:ext>
            </a:extLst>
          </p:cNvPr>
          <p:cNvSpPr txBox="1"/>
          <p:nvPr/>
        </p:nvSpPr>
        <p:spPr>
          <a:xfrm>
            <a:off x="914400" y="246525"/>
            <a:ext cx="4635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19B320-D323-48C8-A639-F71DCF2BB159}"/>
              </a:ext>
            </a:extLst>
          </p:cNvPr>
          <p:cNvSpPr txBox="1"/>
          <p:nvPr/>
        </p:nvSpPr>
        <p:spPr>
          <a:xfrm>
            <a:off x="160939" y="4047839"/>
            <a:ext cx="4196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X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định phạm vi lưu vực của ba hệ thống sông: sông Hồng, sông Thu Bồn, sông Cửu Long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F7518-767F-48BA-8319-D773BDCBF36F}"/>
              </a:ext>
            </a:extLst>
          </p:cNvPr>
          <p:cNvSpPr txBox="1"/>
          <p:nvPr/>
        </p:nvSpPr>
        <p:spPr>
          <a:xfrm>
            <a:off x="-18393" y="1679242"/>
            <a:ext cx="4549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6.1, HĐCN (3’),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570E0-58D7-4B4C-BBDE-334F505AD8B7}"/>
              </a:ext>
            </a:extLst>
          </p:cNvPr>
          <p:cNvSpPr txBox="1"/>
          <p:nvPr/>
        </p:nvSpPr>
        <p:spPr>
          <a:xfrm>
            <a:off x="94593" y="2848151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/>
      <p:bldP spid="18" grpId="0"/>
      <p:bldP spid="1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83" y="0"/>
            <a:ext cx="4622317" cy="68701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293304" y="43791"/>
            <a:ext cx="1714865" cy="1475340"/>
          </a:xfrm>
          <a:custGeom>
            <a:avLst/>
            <a:gdLst>
              <a:gd name="connsiteX0" fmla="*/ 1247440 w 1714865"/>
              <a:gd name="connsiteY0" fmla="*/ 30 h 1475340"/>
              <a:gd name="connsiteX1" fmla="*/ 1232833 w 1714865"/>
              <a:gd name="connsiteY1" fmla="*/ 8794 h 1475340"/>
              <a:gd name="connsiteX2" fmla="*/ 1224069 w 1714865"/>
              <a:gd name="connsiteY2" fmla="*/ 14637 h 1475340"/>
              <a:gd name="connsiteX3" fmla="*/ 1215304 w 1714865"/>
              <a:gd name="connsiteY3" fmla="*/ 32166 h 1475340"/>
              <a:gd name="connsiteX4" fmla="*/ 1180247 w 1714865"/>
              <a:gd name="connsiteY4" fmla="*/ 43851 h 1475340"/>
              <a:gd name="connsiteX5" fmla="*/ 1153955 w 1714865"/>
              <a:gd name="connsiteY5" fmla="*/ 58458 h 1475340"/>
              <a:gd name="connsiteX6" fmla="*/ 1136426 w 1714865"/>
              <a:gd name="connsiteY6" fmla="*/ 67222 h 1475340"/>
              <a:gd name="connsiteX7" fmla="*/ 1104291 w 1714865"/>
              <a:gd name="connsiteY7" fmla="*/ 70144 h 1475340"/>
              <a:gd name="connsiteX8" fmla="*/ 1083841 w 1714865"/>
              <a:gd name="connsiteY8" fmla="*/ 75987 h 1475340"/>
              <a:gd name="connsiteX9" fmla="*/ 1075077 w 1714865"/>
              <a:gd name="connsiteY9" fmla="*/ 81829 h 1475340"/>
              <a:gd name="connsiteX10" fmla="*/ 1069234 w 1714865"/>
              <a:gd name="connsiteY10" fmla="*/ 90594 h 1475340"/>
              <a:gd name="connsiteX11" fmla="*/ 1060470 w 1714865"/>
              <a:gd name="connsiteY11" fmla="*/ 96436 h 1475340"/>
              <a:gd name="connsiteX12" fmla="*/ 1048784 w 1714865"/>
              <a:gd name="connsiteY12" fmla="*/ 111044 h 1475340"/>
              <a:gd name="connsiteX13" fmla="*/ 1040020 w 1714865"/>
              <a:gd name="connsiteY13" fmla="*/ 181157 h 1475340"/>
              <a:gd name="connsiteX14" fmla="*/ 1031256 w 1714865"/>
              <a:gd name="connsiteY14" fmla="*/ 187000 h 1475340"/>
              <a:gd name="connsiteX15" fmla="*/ 1022492 w 1714865"/>
              <a:gd name="connsiteY15" fmla="*/ 189921 h 1475340"/>
              <a:gd name="connsiteX16" fmla="*/ 1007884 w 1714865"/>
              <a:gd name="connsiteY16" fmla="*/ 216214 h 1475340"/>
              <a:gd name="connsiteX17" fmla="*/ 975749 w 1714865"/>
              <a:gd name="connsiteY17" fmla="*/ 222057 h 1475340"/>
              <a:gd name="connsiteX18" fmla="*/ 958221 w 1714865"/>
              <a:gd name="connsiteY18" fmla="*/ 224978 h 1475340"/>
              <a:gd name="connsiteX19" fmla="*/ 940692 w 1714865"/>
              <a:gd name="connsiteY19" fmla="*/ 230821 h 1475340"/>
              <a:gd name="connsiteX20" fmla="*/ 923164 w 1714865"/>
              <a:gd name="connsiteY20" fmla="*/ 242507 h 1475340"/>
              <a:gd name="connsiteX21" fmla="*/ 917321 w 1714865"/>
              <a:gd name="connsiteY21" fmla="*/ 262957 h 1475340"/>
              <a:gd name="connsiteX22" fmla="*/ 908557 w 1714865"/>
              <a:gd name="connsiteY22" fmla="*/ 271721 h 1475340"/>
              <a:gd name="connsiteX23" fmla="*/ 896871 w 1714865"/>
              <a:gd name="connsiteY23" fmla="*/ 292171 h 1475340"/>
              <a:gd name="connsiteX24" fmla="*/ 879343 w 1714865"/>
              <a:gd name="connsiteY24" fmla="*/ 300935 h 1475340"/>
              <a:gd name="connsiteX25" fmla="*/ 870578 w 1714865"/>
              <a:gd name="connsiteY25" fmla="*/ 283406 h 1475340"/>
              <a:gd name="connsiteX26" fmla="*/ 861814 w 1714865"/>
              <a:gd name="connsiteY26" fmla="*/ 280485 h 1475340"/>
              <a:gd name="connsiteX27" fmla="*/ 847207 w 1714865"/>
              <a:gd name="connsiteY27" fmla="*/ 262957 h 1475340"/>
              <a:gd name="connsiteX28" fmla="*/ 844286 w 1714865"/>
              <a:gd name="connsiteY28" fmla="*/ 248350 h 1475340"/>
              <a:gd name="connsiteX29" fmla="*/ 823836 w 1714865"/>
              <a:gd name="connsiteY29" fmla="*/ 227900 h 1475340"/>
              <a:gd name="connsiteX30" fmla="*/ 815072 w 1714865"/>
              <a:gd name="connsiteY30" fmla="*/ 233743 h 1475340"/>
              <a:gd name="connsiteX31" fmla="*/ 809229 w 1714865"/>
              <a:gd name="connsiteY31" fmla="*/ 242507 h 1475340"/>
              <a:gd name="connsiteX32" fmla="*/ 800465 w 1714865"/>
              <a:gd name="connsiteY32" fmla="*/ 245428 h 1475340"/>
              <a:gd name="connsiteX33" fmla="*/ 791700 w 1714865"/>
              <a:gd name="connsiteY33" fmla="*/ 251271 h 1475340"/>
              <a:gd name="connsiteX34" fmla="*/ 777093 w 1714865"/>
              <a:gd name="connsiteY34" fmla="*/ 254192 h 1475340"/>
              <a:gd name="connsiteX35" fmla="*/ 756644 w 1714865"/>
              <a:gd name="connsiteY35" fmla="*/ 260035 h 1475340"/>
              <a:gd name="connsiteX36" fmla="*/ 747879 w 1714865"/>
              <a:gd name="connsiteY36" fmla="*/ 295092 h 1475340"/>
              <a:gd name="connsiteX37" fmla="*/ 733272 w 1714865"/>
              <a:gd name="connsiteY37" fmla="*/ 315542 h 1475340"/>
              <a:gd name="connsiteX38" fmla="*/ 721587 w 1714865"/>
              <a:gd name="connsiteY38" fmla="*/ 333070 h 1475340"/>
              <a:gd name="connsiteX39" fmla="*/ 718665 w 1714865"/>
              <a:gd name="connsiteY39" fmla="*/ 341835 h 1475340"/>
              <a:gd name="connsiteX40" fmla="*/ 709901 w 1714865"/>
              <a:gd name="connsiteY40" fmla="*/ 344756 h 1475340"/>
              <a:gd name="connsiteX41" fmla="*/ 701137 w 1714865"/>
              <a:gd name="connsiteY41" fmla="*/ 333070 h 1475340"/>
              <a:gd name="connsiteX42" fmla="*/ 689451 w 1714865"/>
              <a:gd name="connsiteY42" fmla="*/ 321385 h 1475340"/>
              <a:gd name="connsiteX43" fmla="*/ 677766 w 1714865"/>
              <a:gd name="connsiteY43" fmla="*/ 303856 h 1475340"/>
              <a:gd name="connsiteX44" fmla="*/ 666080 w 1714865"/>
              <a:gd name="connsiteY44" fmla="*/ 286328 h 1475340"/>
              <a:gd name="connsiteX45" fmla="*/ 660237 w 1714865"/>
              <a:gd name="connsiteY45" fmla="*/ 277564 h 1475340"/>
              <a:gd name="connsiteX46" fmla="*/ 642709 w 1714865"/>
              <a:gd name="connsiteY46" fmla="*/ 257114 h 1475340"/>
              <a:gd name="connsiteX47" fmla="*/ 625180 w 1714865"/>
              <a:gd name="connsiteY47" fmla="*/ 245428 h 1475340"/>
              <a:gd name="connsiteX48" fmla="*/ 616416 w 1714865"/>
              <a:gd name="connsiteY48" fmla="*/ 239585 h 1475340"/>
              <a:gd name="connsiteX49" fmla="*/ 590123 w 1714865"/>
              <a:gd name="connsiteY49" fmla="*/ 242507 h 1475340"/>
              <a:gd name="connsiteX50" fmla="*/ 587202 w 1714865"/>
              <a:gd name="connsiteY50" fmla="*/ 257114 h 1475340"/>
              <a:gd name="connsiteX51" fmla="*/ 560909 w 1714865"/>
              <a:gd name="connsiteY51" fmla="*/ 260035 h 1475340"/>
              <a:gd name="connsiteX52" fmla="*/ 557988 w 1714865"/>
              <a:gd name="connsiteY52" fmla="*/ 292171 h 1475340"/>
              <a:gd name="connsiteX53" fmla="*/ 552145 w 1714865"/>
              <a:gd name="connsiteY53" fmla="*/ 300935 h 1475340"/>
              <a:gd name="connsiteX54" fmla="*/ 534617 w 1714865"/>
              <a:gd name="connsiteY54" fmla="*/ 292171 h 1475340"/>
              <a:gd name="connsiteX55" fmla="*/ 528774 w 1714865"/>
              <a:gd name="connsiteY55" fmla="*/ 283406 h 1475340"/>
              <a:gd name="connsiteX56" fmla="*/ 520010 w 1714865"/>
              <a:gd name="connsiteY56" fmla="*/ 277564 h 1475340"/>
              <a:gd name="connsiteX57" fmla="*/ 511246 w 1714865"/>
              <a:gd name="connsiteY57" fmla="*/ 260035 h 1475340"/>
              <a:gd name="connsiteX58" fmla="*/ 493717 w 1714865"/>
              <a:gd name="connsiteY58" fmla="*/ 254192 h 1475340"/>
              <a:gd name="connsiteX59" fmla="*/ 484953 w 1714865"/>
              <a:gd name="connsiteY59" fmla="*/ 251271 h 1475340"/>
              <a:gd name="connsiteX60" fmla="*/ 479110 w 1714865"/>
              <a:gd name="connsiteY60" fmla="*/ 242507 h 1475340"/>
              <a:gd name="connsiteX61" fmla="*/ 461582 w 1714865"/>
              <a:gd name="connsiteY61" fmla="*/ 242507 h 1475340"/>
              <a:gd name="connsiteX62" fmla="*/ 435289 w 1714865"/>
              <a:gd name="connsiteY62" fmla="*/ 262957 h 1475340"/>
              <a:gd name="connsiteX63" fmla="*/ 423603 w 1714865"/>
              <a:gd name="connsiteY63" fmla="*/ 289249 h 1475340"/>
              <a:gd name="connsiteX64" fmla="*/ 406075 w 1714865"/>
              <a:gd name="connsiteY64" fmla="*/ 300935 h 1475340"/>
              <a:gd name="connsiteX65" fmla="*/ 403154 w 1714865"/>
              <a:gd name="connsiteY65" fmla="*/ 309699 h 1475340"/>
              <a:gd name="connsiteX66" fmla="*/ 400232 w 1714865"/>
              <a:gd name="connsiteY66" fmla="*/ 324306 h 1475340"/>
              <a:gd name="connsiteX67" fmla="*/ 382704 w 1714865"/>
              <a:gd name="connsiteY67" fmla="*/ 335992 h 1475340"/>
              <a:gd name="connsiteX68" fmla="*/ 373939 w 1714865"/>
              <a:gd name="connsiteY68" fmla="*/ 341835 h 1475340"/>
              <a:gd name="connsiteX69" fmla="*/ 365175 w 1714865"/>
              <a:gd name="connsiteY69" fmla="*/ 347677 h 1475340"/>
              <a:gd name="connsiteX70" fmla="*/ 350568 w 1714865"/>
              <a:gd name="connsiteY70" fmla="*/ 362284 h 1475340"/>
              <a:gd name="connsiteX71" fmla="*/ 341804 w 1714865"/>
              <a:gd name="connsiteY71" fmla="*/ 356442 h 1475340"/>
              <a:gd name="connsiteX72" fmla="*/ 303826 w 1714865"/>
              <a:gd name="connsiteY72" fmla="*/ 350599 h 1475340"/>
              <a:gd name="connsiteX73" fmla="*/ 300904 w 1714865"/>
              <a:gd name="connsiteY73" fmla="*/ 338913 h 1475340"/>
              <a:gd name="connsiteX74" fmla="*/ 265847 w 1714865"/>
              <a:gd name="connsiteY74" fmla="*/ 309699 h 1475340"/>
              <a:gd name="connsiteX75" fmla="*/ 257083 w 1714865"/>
              <a:gd name="connsiteY75" fmla="*/ 303856 h 1475340"/>
              <a:gd name="connsiteX76" fmla="*/ 248319 w 1714865"/>
              <a:gd name="connsiteY76" fmla="*/ 298013 h 1475340"/>
              <a:gd name="connsiteX77" fmla="*/ 245398 w 1714865"/>
              <a:gd name="connsiteY77" fmla="*/ 289249 h 1475340"/>
              <a:gd name="connsiteX78" fmla="*/ 216184 w 1714865"/>
              <a:gd name="connsiteY78" fmla="*/ 265878 h 1475340"/>
              <a:gd name="connsiteX79" fmla="*/ 198655 w 1714865"/>
              <a:gd name="connsiteY79" fmla="*/ 260035 h 1475340"/>
              <a:gd name="connsiteX80" fmla="*/ 189891 w 1714865"/>
              <a:gd name="connsiteY80" fmla="*/ 257114 h 1475340"/>
              <a:gd name="connsiteX81" fmla="*/ 172362 w 1714865"/>
              <a:gd name="connsiteY81" fmla="*/ 245428 h 1475340"/>
              <a:gd name="connsiteX82" fmla="*/ 163598 w 1714865"/>
              <a:gd name="connsiteY82" fmla="*/ 239585 h 1475340"/>
              <a:gd name="connsiteX83" fmla="*/ 146070 w 1714865"/>
              <a:gd name="connsiteY83" fmla="*/ 233743 h 1475340"/>
              <a:gd name="connsiteX84" fmla="*/ 137306 w 1714865"/>
              <a:gd name="connsiteY84" fmla="*/ 230821 h 1475340"/>
              <a:gd name="connsiteX85" fmla="*/ 128541 w 1714865"/>
              <a:gd name="connsiteY85" fmla="*/ 260035 h 1475340"/>
              <a:gd name="connsiteX86" fmla="*/ 125620 w 1714865"/>
              <a:gd name="connsiteY86" fmla="*/ 274642 h 1475340"/>
              <a:gd name="connsiteX87" fmla="*/ 116856 w 1714865"/>
              <a:gd name="connsiteY87" fmla="*/ 280485 h 1475340"/>
              <a:gd name="connsiteX88" fmla="*/ 99327 w 1714865"/>
              <a:gd name="connsiteY88" fmla="*/ 292171 h 1475340"/>
              <a:gd name="connsiteX89" fmla="*/ 87642 w 1714865"/>
              <a:gd name="connsiteY89" fmla="*/ 309699 h 1475340"/>
              <a:gd name="connsiteX90" fmla="*/ 73035 w 1714865"/>
              <a:gd name="connsiteY90" fmla="*/ 335992 h 1475340"/>
              <a:gd name="connsiteX91" fmla="*/ 64270 w 1714865"/>
              <a:gd name="connsiteY91" fmla="*/ 338913 h 1475340"/>
              <a:gd name="connsiteX92" fmla="*/ 55506 w 1714865"/>
              <a:gd name="connsiteY92" fmla="*/ 347677 h 1475340"/>
              <a:gd name="connsiteX93" fmla="*/ 43821 w 1714865"/>
              <a:gd name="connsiteY93" fmla="*/ 365206 h 1475340"/>
              <a:gd name="connsiteX94" fmla="*/ 35056 w 1714865"/>
              <a:gd name="connsiteY94" fmla="*/ 368127 h 1475340"/>
              <a:gd name="connsiteX95" fmla="*/ 20449 w 1714865"/>
              <a:gd name="connsiteY95" fmla="*/ 373970 h 1475340"/>
              <a:gd name="connsiteX96" fmla="*/ 8764 w 1714865"/>
              <a:gd name="connsiteY96" fmla="*/ 376891 h 1475340"/>
              <a:gd name="connsiteX97" fmla="*/ 0 w 1714865"/>
              <a:gd name="connsiteY97" fmla="*/ 379813 h 1475340"/>
              <a:gd name="connsiteX98" fmla="*/ 11685 w 1714865"/>
              <a:gd name="connsiteY98" fmla="*/ 397341 h 1475340"/>
              <a:gd name="connsiteX99" fmla="*/ 26292 w 1714865"/>
              <a:gd name="connsiteY99" fmla="*/ 420713 h 1475340"/>
              <a:gd name="connsiteX100" fmla="*/ 37978 w 1714865"/>
              <a:gd name="connsiteY100" fmla="*/ 438241 h 1475340"/>
              <a:gd name="connsiteX101" fmla="*/ 43821 w 1714865"/>
              <a:gd name="connsiteY101" fmla="*/ 447005 h 1475340"/>
              <a:gd name="connsiteX102" fmla="*/ 61349 w 1714865"/>
              <a:gd name="connsiteY102" fmla="*/ 458691 h 1475340"/>
              <a:gd name="connsiteX103" fmla="*/ 67192 w 1714865"/>
              <a:gd name="connsiteY103" fmla="*/ 467455 h 1475340"/>
              <a:gd name="connsiteX104" fmla="*/ 75956 w 1714865"/>
              <a:gd name="connsiteY104" fmla="*/ 470376 h 1475340"/>
              <a:gd name="connsiteX105" fmla="*/ 78877 w 1714865"/>
              <a:gd name="connsiteY105" fmla="*/ 479141 h 1475340"/>
              <a:gd name="connsiteX106" fmla="*/ 96406 w 1714865"/>
              <a:gd name="connsiteY106" fmla="*/ 490826 h 1475340"/>
              <a:gd name="connsiteX107" fmla="*/ 105170 w 1714865"/>
              <a:gd name="connsiteY107" fmla="*/ 508355 h 1475340"/>
              <a:gd name="connsiteX108" fmla="*/ 108092 w 1714865"/>
              <a:gd name="connsiteY108" fmla="*/ 517119 h 1475340"/>
              <a:gd name="connsiteX109" fmla="*/ 116856 w 1714865"/>
              <a:gd name="connsiteY109" fmla="*/ 522962 h 1475340"/>
              <a:gd name="connsiteX110" fmla="*/ 119777 w 1714865"/>
              <a:gd name="connsiteY110" fmla="*/ 531726 h 1475340"/>
              <a:gd name="connsiteX111" fmla="*/ 134384 w 1714865"/>
              <a:gd name="connsiteY111" fmla="*/ 549254 h 1475340"/>
              <a:gd name="connsiteX112" fmla="*/ 137306 w 1714865"/>
              <a:gd name="connsiteY112" fmla="*/ 558019 h 1475340"/>
              <a:gd name="connsiteX113" fmla="*/ 148991 w 1714865"/>
              <a:gd name="connsiteY113" fmla="*/ 575547 h 1475340"/>
              <a:gd name="connsiteX114" fmla="*/ 160677 w 1714865"/>
              <a:gd name="connsiteY114" fmla="*/ 593075 h 1475340"/>
              <a:gd name="connsiteX115" fmla="*/ 166520 w 1714865"/>
              <a:gd name="connsiteY115" fmla="*/ 601840 h 1475340"/>
              <a:gd name="connsiteX116" fmla="*/ 169441 w 1714865"/>
              <a:gd name="connsiteY116" fmla="*/ 610604 h 1475340"/>
              <a:gd name="connsiteX117" fmla="*/ 175284 w 1714865"/>
              <a:gd name="connsiteY117" fmla="*/ 619368 h 1475340"/>
              <a:gd name="connsiteX118" fmla="*/ 178205 w 1714865"/>
              <a:gd name="connsiteY118" fmla="*/ 631054 h 1475340"/>
              <a:gd name="connsiteX119" fmla="*/ 189891 w 1714865"/>
              <a:gd name="connsiteY119" fmla="*/ 648582 h 1475340"/>
              <a:gd name="connsiteX120" fmla="*/ 195734 w 1714865"/>
              <a:gd name="connsiteY120" fmla="*/ 666111 h 1475340"/>
              <a:gd name="connsiteX121" fmla="*/ 204498 w 1714865"/>
              <a:gd name="connsiteY121" fmla="*/ 692403 h 1475340"/>
              <a:gd name="connsiteX122" fmla="*/ 213262 w 1714865"/>
              <a:gd name="connsiteY122" fmla="*/ 698246 h 1475340"/>
              <a:gd name="connsiteX123" fmla="*/ 239555 w 1714865"/>
              <a:gd name="connsiteY123" fmla="*/ 695325 h 1475340"/>
              <a:gd name="connsiteX124" fmla="*/ 242476 w 1714865"/>
              <a:gd name="connsiteY124" fmla="*/ 686560 h 1475340"/>
              <a:gd name="connsiteX125" fmla="*/ 248319 w 1714865"/>
              <a:gd name="connsiteY125" fmla="*/ 677796 h 1475340"/>
              <a:gd name="connsiteX126" fmla="*/ 262926 w 1714865"/>
              <a:gd name="connsiteY126" fmla="*/ 642739 h 1475340"/>
              <a:gd name="connsiteX127" fmla="*/ 271690 w 1714865"/>
              <a:gd name="connsiteY127" fmla="*/ 639818 h 1475340"/>
              <a:gd name="connsiteX128" fmla="*/ 277533 w 1714865"/>
              <a:gd name="connsiteY128" fmla="*/ 648582 h 1475340"/>
              <a:gd name="connsiteX129" fmla="*/ 283376 w 1714865"/>
              <a:gd name="connsiteY129" fmla="*/ 666111 h 1475340"/>
              <a:gd name="connsiteX130" fmla="*/ 286297 w 1714865"/>
              <a:gd name="connsiteY130" fmla="*/ 689482 h 1475340"/>
              <a:gd name="connsiteX131" fmla="*/ 312590 w 1714865"/>
              <a:gd name="connsiteY131" fmla="*/ 686560 h 1475340"/>
              <a:gd name="connsiteX132" fmla="*/ 324276 w 1714865"/>
              <a:gd name="connsiteY132" fmla="*/ 689482 h 1475340"/>
              <a:gd name="connsiteX133" fmla="*/ 330118 w 1714865"/>
              <a:gd name="connsiteY133" fmla="*/ 698246 h 1475340"/>
              <a:gd name="connsiteX134" fmla="*/ 338883 w 1714865"/>
              <a:gd name="connsiteY134" fmla="*/ 709932 h 1475340"/>
              <a:gd name="connsiteX135" fmla="*/ 341804 w 1714865"/>
              <a:gd name="connsiteY135" fmla="*/ 727460 h 1475340"/>
              <a:gd name="connsiteX136" fmla="*/ 368097 w 1714865"/>
              <a:gd name="connsiteY136" fmla="*/ 724539 h 1475340"/>
              <a:gd name="connsiteX137" fmla="*/ 373939 w 1714865"/>
              <a:gd name="connsiteY137" fmla="*/ 715774 h 1475340"/>
              <a:gd name="connsiteX138" fmla="*/ 376861 w 1714865"/>
              <a:gd name="connsiteY138" fmla="*/ 707010 h 1475340"/>
              <a:gd name="connsiteX139" fmla="*/ 379782 w 1714865"/>
              <a:gd name="connsiteY139" fmla="*/ 692403 h 1475340"/>
              <a:gd name="connsiteX140" fmla="*/ 388546 w 1714865"/>
              <a:gd name="connsiteY140" fmla="*/ 689482 h 1475340"/>
              <a:gd name="connsiteX141" fmla="*/ 429446 w 1714865"/>
              <a:gd name="connsiteY141" fmla="*/ 692403 h 1475340"/>
              <a:gd name="connsiteX142" fmla="*/ 441132 w 1714865"/>
              <a:gd name="connsiteY142" fmla="*/ 695325 h 1475340"/>
              <a:gd name="connsiteX143" fmla="*/ 458660 w 1714865"/>
              <a:gd name="connsiteY143" fmla="*/ 698246 h 1475340"/>
              <a:gd name="connsiteX144" fmla="*/ 467424 w 1714865"/>
              <a:gd name="connsiteY144" fmla="*/ 701167 h 1475340"/>
              <a:gd name="connsiteX145" fmla="*/ 479110 w 1714865"/>
              <a:gd name="connsiteY145" fmla="*/ 704089 h 1475340"/>
              <a:gd name="connsiteX146" fmla="*/ 505403 w 1714865"/>
              <a:gd name="connsiteY146" fmla="*/ 709932 h 1475340"/>
              <a:gd name="connsiteX147" fmla="*/ 522931 w 1714865"/>
              <a:gd name="connsiteY147" fmla="*/ 715774 h 1475340"/>
              <a:gd name="connsiteX148" fmla="*/ 540460 w 1714865"/>
              <a:gd name="connsiteY148" fmla="*/ 724539 h 1475340"/>
              <a:gd name="connsiteX149" fmla="*/ 560909 w 1714865"/>
              <a:gd name="connsiteY149" fmla="*/ 733303 h 1475340"/>
              <a:gd name="connsiteX150" fmla="*/ 575516 w 1714865"/>
              <a:gd name="connsiteY150" fmla="*/ 744989 h 1475340"/>
              <a:gd name="connsiteX151" fmla="*/ 581359 w 1714865"/>
              <a:gd name="connsiteY151" fmla="*/ 753753 h 1475340"/>
              <a:gd name="connsiteX152" fmla="*/ 598888 w 1714865"/>
              <a:gd name="connsiteY152" fmla="*/ 762517 h 1475340"/>
              <a:gd name="connsiteX153" fmla="*/ 601809 w 1714865"/>
              <a:gd name="connsiteY153" fmla="*/ 771281 h 1475340"/>
              <a:gd name="connsiteX154" fmla="*/ 604731 w 1714865"/>
              <a:gd name="connsiteY154" fmla="*/ 782967 h 1475340"/>
              <a:gd name="connsiteX155" fmla="*/ 610573 w 1714865"/>
              <a:gd name="connsiteY155" fmla="*/ 791731 h 1475340"/>
              <a:gd name="connsiteX156" fmla="*/ 613495 w 1714865"/>
              <a:gd name="connsiteY156" fmla="*/ 800495 h 1475340"/>
              <a:gd name="connsiteX157" fmla="*/ 625180 w 1714865"/>
              <a:gd name="connsiteY157" fmla="*/ 818024 h 1475340"/>
              <a:gd name="connsiteX158" fmla="*/ 631023 w 1714865"/>
              <a:gd name="connsiteY158" fmla="*/ 826788 h 1475340"/>
              <a:gd name="connsiteX159" fmla="*/ 636866 w 1714865"/>
              <a:gd name="connsiteY159" fmla="*/ 835552 h 1475340"/>
              <a:gd name="connsiteX160" fmla="*/ 642709 w 1714865"/>
              <a:gd name="connsiteY160" fmla="*/ 853081 h 1475340"/>
              <a:gd name="connsiteX161" fmla="*/ 645630 w 1714865"/>
              <a:gd name="connsiteY161" fmla="*/ 861845 h 1475340"/>
              <a:gd name="connsiteX162" fmla="*/ 648552 w 1714865"/>
              <a:gd name="connsiteY162" fmla="*/ 876452 h 1475340"/>
              <a:gd name="connsiteX163" fmla="*/ 660237 w 1714865"/>
              <a:gd name="connsiteY163" fmla="*/ 893980 h 1475340"/>
              <a:gd name="connsiteX164" fmla="*/ 666080 w 1714865"/>
              <a:gd name="connsiteY164" fmla="*/ 902744 h 1475340"/>
              <a:gd name="connsiteX165" fmla="*/ 671923 w 1714865"/>
              <a:gd name="connsiteY165" fmla="*/ 911509 h 1475340"/>
              <a:gd name="connsiteX166" fmla="*/ 680687 w 1714865"/>
              <a:gd name="connsiteY166" fmla="*/ 917351 h 1475340"/>
              <a:gd name="connsiteX167" fmla="*/ 698215 w 1714865"/>
              <a:gd name="connsiteY167" fmla="*/ 929037 h 1475340"/>
              <a:gd name="connsiteX168" fmla="*/ 724508 w 1714865"/>
              <a:gd name="connsiteY168" fmla="*/ 949487 h 1475340"/>
              <a:gd name="connsiteX169" fmla="*/ 736194 w 1714865"/>
              <a:gd name="connsiteY169" fmla="*/ 967015 h 1475340"/>
              <a:gd name="connsiteX170" fmla="*/ 742037 w 1714865"/>
              <a:gd name="connsiteY170" fmla="*/ 975780 h 1475340"/>
              <a:gd name="connsiteX171" fmla="*/ 753722 w 1714865"/>
              <a:gd name="connsiteY171" fmla="*/ 1010836 h 1475340"/>
              <a:gd name="connsiteX172" fmla="*/ 762486 w 1714865"/>
              <a:gd name="connsiteY172" fmla="*/ 1016679 h 1475340"/>
              <a:gd name="connsiteX173" fmla="*/ 785858 w 1714865"/>
              <a:gd name="connsiteY173" fmla="*/ 1037129 h 1475340"/>
              <a:gd name="connsiteX174" fmla="*/ 794622 w 1714865"/>
              <a:gd name="connsiteY174" fmla="*/ 1042972 h 1475340"/>
              <a:gd name="connsiteX175" fmla="*/ 823836 w 1714865"/>
              <a:gd name="connsiteY175" fmla="*/ 1051736 h 1475340"/>
              <a:gd name="connsiteX176" fmla="*/ 835522 w 1714865"/>
              <a:gd name="connsiteY176" fmla="*/ 1057579 h 1475340"/>
              <a:gd name="connsiteX177" fmla="*/ 858893 w 1714865"/>
              <a:gd name="connsiteY177" fmla="*/ 1075107 h 1475340"/>
              <a:gd name="connsiteX178" fmla="*/ 867657 w 1714865"/>
              <a:gd name="connsiteY178" fmla="*/ 1080950 h 1475340"/>
              <a:gd name="connsiteX179" fmla="*/ 882264 w 1714865"/>
              <a:gd name="connsiteY179" fmla="*/ 1098479 h 1475340"/>
              <a:gd name="connsiteX180" fmla="*/ 899792 w 1714865"/>
              <a:gd name="connsiteY180" fmla="*/ 1110164 h 1475340"/>
              <a:gd name="connsiteX181" fmla="*/ 905635 w 1714865"/>
              <a:gd name="connsiteY181" fmla="*/ 1118928 h 1475340"/>
              <a:gd name="connsiteX182" fmla="*/ 923164 w 1714865"/>
              <a:gd name="connsiteY182" fmla="*/ 1124771 h 1475340"/>
              <a:gd name="connsiteX183" fmla="*/ 943614 w 1714865"/>
              <a:gd name="connsiteY183" fmla="*/ 1118928 h 1475340"/>
              <a:gd name="connsiteX184" fmla="*/ 961142 w 1714865"/>
              <a:gd name="connsiteY184" fmla="*/ 1104321 h 1475340"/>
              <a:gd name="connsiteX185" fmla="*/ 969906 w 1714865"/>
              <a:gd name="connsiteY185" fmla="*/ 1098479 h 1475340"/>
              <a:gd name="connsiteX186" fmla="*/ 984513 w 1714865"/>
              <a:gd name="connsiteY186" fmla="*/ 1101400 h 1475340"/>
              <a:gd name="connsiteX187" fmla="*/ 1004963 w 1714865"/>
              <a:gd name="connsiteY187" fmla="*/ 1116007 h 1475340"/>
              <a:gd name="connsiteX188" fmla="*/ 1028334 w 1714865"/>
              <a:gd name="connsiteY188" fmla="*/ 1121850 h 1475340"/>
              <a:gd name="connsiteX189" fmla="*/ 1045863 w 1714865"/>
              <a:gd name="connsiteY189" fmla="*/ 1127693 h 1475340"/>
              <a:gd name="connsiteX190" fmla="*/ 1054627 w 1714865"/>
              <a:gd name="connsiteY190" fmla="*/ 1130614 h 1475340"/>
              <a:gd name="connsiteX191" fmla="*/ 1075077 w 1714865"/>
              <a:gd name="connsiteY191" fmla="*/ 1133536 h 1475340"/>
              <a:gd name="connsiteX192" fmla="*/ 1101369 w 1714865"/>
              <a:gd name="connsiteY192" fmla="*/ 1142300 h 1475340"/>
              <a:gd name="connsiteX193" fmla="*/ 1110134 w 1714865"/>
              <a:gd name="connsiteY193" fmla="*/ 1145221 h 1475340"/>
              <a:gd name="connsiteX194" fmla="*/ 1127662 w 1714865"/>
              <a:gd name="connsiteY194" fmla="*/ 1148143 h 1475340"/>
              <a:gd name="connsiteX195" fmla="*/ 1145191 w 1714865"/>
              <a:gd name="connsiteY195" fmla="*/ 1153985 h 1475340"/>
              <a:gd name="connsiteX196" fmla="*/ 1171483 w 1714865"/>
              <a:gd name="connsiteY196" fmla="*/ 1162750 h 1475340"/>
              <a:gd name="connsiteX197" fmla="*/ 1191933 w 1714865"/>
              <a:gd name="connsiteY197" fmla="*/ 1168592 h 1475340"/>
              <a:gd name="connsiteX198" fmla="*/ 1244518 w 1714865"/>
              <a:gd name="connsiteY198" fmla="*/ 1171514 h 1475340"/>
              <a:gd name="connsiteX199" fmla="*/ 1259125 w 1714865"/>
              <a:gd name="connsiteY199" fmla="*/ 1191964 h 1475340"/>
              <a:gd name="connsiteX200" fmla="*/ 1264968 w 1714865"/>
              <a:gd name="connsiteY200" fmla="*/ 1200728 h 1475340"/>
              <a:gd name="connsiteX201" fmla="*/ 1273732 w 1714865"/>
              <a:gd name="connsiteY201" fmla="*/ 1206571 h 1475340"/>
              <a:gd name="connsiteX202" fmla="*/ 1308789 w 1714865"/>
              <a:gd name="connsiteY202" fmla="*/ 1215335 h 1475340"/>
              <a:gd name="connsiteX203" fmla="*/ 1311711 w 1714865"/>
              <a:gd name="connsiteY203" fmla="*/ 1238706 h 1475340"/>
              <a:gd name="connsiteX204" fmla="*/ 1323396 w 1714865"/>
              <a:gd name="connsiteY204" fmla="*/ 1256235 h 1475340"/>
              <a:gd name="connsiteX205" fmla="*/ 1329239 w 1714865"/>
              <a:gd name="connsiteY205" fmla="*/ 1264999 h 1475340"/>
              <a:gd name="connsiteX206" fmla="*/ 1338003 w 1714865"/>
              <a:gd name="connsiteY206" fmla="*/ 1282527 h 1475340"/>
              <a:gd name="connsiteX207" fmla="*/ 1349689 w 1714865"/>
              <a:gd name="connsiteY207" fmla="*/ 1300056 h 1475340"/>
              <a:gd name="connsiteX208" fmla="*/ 1352610 w 1714865"/>
              <a:gd name="connsiteY208" fmla="*/ 1308820 h 1475340"/>
              <a:gd name="connsiteX209" fmla="*/ 1358453 w 1714865"/>
              <a:gd name="connsiteY209" fmla="*/ 1317584 h 1475340"/>
              <a:gd name="connsiteX210" fmla="*/ 1375982 w 1714865"/>
              <a:gd name="connsiteY210" fmla="*/ 1338034 h 1475340"/>
              <a:gd name="connsiteX211" fmla="*/ 1381824 w 1714865"/>
              <a:gd name="connsiteY211" fmla="*/ 1346798 h 1475340"/>
              <a:gd name="connsiteX212" fmla="*/ 1387667 w 1714865"/>
              <a:gd name="connsiteY212" fmla="*/ 1428597 h 1475340"/>
              <a:gd name="connsiteX213" fmla="*/ 1399353 w 1714865"/>
              <a:gd name="connsiteY213" fmla="*/ 1440283 h 1475340"/>
              <a:gd name="connsiteX214" fmla="*/ 1428567 w 1714865"/>
              <a:gd name="connsiteY214" fmla="*/ 1454890 h 1475340"/>
              <a:gd name="connsiteX215" fmla="*/ 1449017 w 1714865"/>
              <a:gd name="connsiteY215" fmla="*/ 1463654 h 1475340"/>
              <a:gd name="connsiteX216" fmla="*/ 1495759 w 1714865"/>
              <a:gd name="connsiteY216" fmla="*/ 1466576 h 1475340"/>
              <a:gd name="connsiteX217" fmla="*/ 1516209 w 1714865"/>
              <a:gd name="connsiteY217" fmla="*/ 1472419 h 1475340"/>
              <a:gd name="connsiteX218" fmla="*/ 1524973 w 1714865"/>
              <a:gd name="connsiteY218" fmla="*/ 1475340 h 1475340"/>
              <a:gd name="connsiteX219" fmla="*/ 1545423 w 1714865"/>
              <a:gd name="connsiteY219" fmla="*/ 1472419 h 1475340"/>
              <a:gd name="connsiteX220" fmla="*/ 1548345 w 1714865"/>
              <a:gd name="connsiteY220" fmla="*/ 1463654 h 1475340"/>
              <a:gd name="connsiteX221" fmla="*/ 1562952 w 1714865"/>
              <a:gd name="connsiteY221" fmla="*/ 1451969 h 1475340"/>
              <a:gd name="connsiteX222" fmla="*/ 1571716 w 1714865"/>
              <a:gd name="connsiteY222" fmla="*/ 1443205 h 1475340"/>
              <a:gd name="connsiteX223" fmla="*/ 1580480 w 1714865"/>
              <a:gd name="connsiteY223" fmla="*/ 1440283 h 1475340"/>
              <a:gd name="connsiteX224" fmla="*/ 1589244 w 1714865"/>
              <a:gd name="connsiteY224" fmla="*/ 1434440 h 1475340"/>
              <a:gd name="connsiteX225" fmla="*/ 1595087 w 1714865"/>
              <a:gd name="connsiteY225" fmla="*/ 1425676 h 1475340"/>
              <a:gd name="connsiteX226" fmla="*/ 1612615 w 1714865"/>
              <a:gd name="connsiteY226" fmla="*/ 1416912 h 1475340"/>
              <a:gd name="connsiteX227" fmla="*/ 1630144 w 1714865"/>
              <a:gd name="connsiteY227" fmla="*/ 1402305 h 1475340"/>
              <a:gd name="connsiteX228" fmla="*/ 1644751 w 1714865"/>
              <a:gd name="connsiteY228" fmla="*/ 1387698 h 1475340"/>
              <a:gd name="connsiteX229" fmla="*/ 1656437 w 1714865"/>
              <a:gd name="connsiteY229" fmla="*/ 1376012 h 1475340"/>
              <a:gd name="connsiteX230" fmla="*/ 1662279 w 1714865"/>
              <a:gd name="connsiteY230" fmla="*/ 1367248 h 1475340"/>
              <a:gd name="connsiteX231" fmla="*/ 1671044 w 1714865"/>
              <a:gd name="connsiteY231" fmla="*/ 1358484 h 1475340"/>
              <a:gd name="connsiteX232" fmla="*/ 1679808 w 1714865"/>
              <a:gd name="connsiteY232" fmla="*/ 1340955 h 1475340"/>
              <a:gd name="connsiteX233" fmla="*/ 1691493 w 1714865"/>
              <a:gd name="connsiteY233" fmla="*/ 1323427 h 1475340"/>
              <a:gd name="connsiteX234" fmla="*/ 1694415 w 1714865"/>
              <a:gd name="connsiteY234" fmla="*/ 1314663 h 1475340"/>
              <a:gd name="connsiteX235" fmla="*/ 1706100 w 1714865"/>
              <a:gd name="connsiteY235" fmla="*/ 1311741 h 1475340"/>
              <a:gd name="connsiteX236" fmla="*/ 1714865 w 1714865"/>
              <a:gd name="connsiteY236" fmla="*/ 1305898 h 1475340"/>
              <a:gd name="connsiteX237" fmla="*/ 1706100 w 1714865"/>
              <a:gd name="connsiteY237" fmla="*/ 1300056 h 1475340"/>
              <a:gd name="connsiteX238" fmla="*/ 1709022 w 1714865"/>
              <a:gd name="connsiteY238" fmla="*/ 1288370 h 1475340"/>
              <a:gd name="connsiteX239" fmla="*/ 1714865 w 1714865"/>
              <a:gd name="connsiteY239" fmla="*/ 1264999 h 1475340"/>
              <a:gd name="connsiteX240" fmla="*/ 1711943 w 1714865"/>
              <a:gd name="connsiteY240" fmla="*/ 1186121 h 1475340"/>
              <a:gd name="connsiteX241" fmla="*/ 1703179 w 1714865"/>
              <a:gd name="connsiteY241" fmla="*/ 1180278 h 1475340"/>
              <a:gd name="connsiteX242" fmla="*/ 1694415 w 1714865"/>
              <a:gd name="connsiteY242" fmla="*/ 1171514 h 1475340"/>
              <a:gd name="connsiteX243" fmla="*/ 1668122 w 1714865"/>
              <a:gd name="connsiteY243" fmla="*/ 1156907 h 1475340"/>
              <a:gd name="connsiteX244" fmla="*/ 1656437 w 1714865"/>
              <a:gd name="connsiteY244" fmla="*/ 1139378 h 1475340"/>
              <a:gd name="connsiteX245" fmla="*/ 1653515 w 1714865"/>
              <a:gd name="connsiteY245" fmla="*/ 1130614 h 1475340"/>
              <a:gd name="connsiteX246" fmla="*/ 1644751 w 1714865"/>
              <a:gd name="connsiteY246" fmla="*/ 1121850 h 1475340"/>
              <a:gd name="connsiteX247" fmla="*/ 1638908 w 1714865"/>
              <a:gd name="connsiteY247" fmla="*/ 1110164 h 1475340"/>
              <a:gd name="connsiteX248" fmla="*/ 1630144 w 1714865"/>
              <a:gd name="connsiteY248" fmla="*/ 1101400 h 1475340"/>
              <a:gd name="connsiteX249" fmla="*/ 1615537 w 1714865"/>
              <a:gd name="connsiteY249" fmla="*/ 1086793 h 1475340"/>
              <a:gd name="connsiteX250" fmla="*/ 1603851 w 1714865"/>
              <a:gd name="connsiteY250" fmla="*/ 1054658 h 1475340"/>
              <a:gd name="connsiteX251" fmla="*/ 1600930 w 1714865"/>
              <a:gd name="connsiteY251" fmla="*/ 1040051 h 1475340"/>
              <a:gd name="connsiteX252" fmla="*/ 1598008 w 1714865"/>
              <a:gd name="connsiteY252" fmla="*/ 996229 h 1475340"/>
              <a:gd name="connsiteX253" fmla="*/ 1592166 w 1714865"/>
              <a:gd name="connsiteY253" fmla="*/ 978701 h 1475340"/>
              <a:gd name="connsiteX254" fmla="*/ 1580480 w 1714865"/>
              <a:gd name="connsiteY254" fmla="*/ 961173 h 1475340"/>
              <a:gd name="connsiteX255" fmla="*/ 1574637 w 1714865"/>
              <a:gd name="connsiteY255" fmla="*/ 952408 h 1475340"/>
              <a:gd name="connsiteX256" fmla="*/ 1539580 w 1714865"/>
              <a:gd name="connsiteY256" fmla="*/ 934880 h 1475340"/>
              <a:gd name="connsiteX257" fmla="*/ 1516209 w 1714865"/>
              <a:gd name="connsiteY257" fmla="*/ 929037 h 1475340"/>
              <a:gd name="connsiteX258" fmla="*/ 1492838 w 1714865"/>
              <a:gd name="connsiteY258" fmla="*/ 923194 h 1475340"/>
              <a:gd name="connsiteX259" fmla="*/ 1484074 w 1714865"/>
              <a:gd name="connsiteY259" fmla="*/ 920273 h 1475340"/>
              <a:gd name="connsiteX260" fmla="*/ 1472388 w 1714865"/>
              <a:gd name="connsiteY260" fmla="*/ 931959 h 1475340"/>
              <a:gd name="connsiteX261" fmla="*/ 1460702 w 1714865"/>
              <a:gd name="connsiteY261" fmla="*/ 949487 h 1475340"/>
              <a:gd name="connsiteX262" fmla="*/ 1428567 w 1714865"/>
              <a:gd name="connsiteY262" fmla="*/ 958251 h 1475340"/>
              <a:gd name="connsiteX263" fmla="*/ 1413960 w 1714865"/>
              <a:gd name="connsiteY263" fmla="*/ 955330 h 1475340"/>
              <a:gd name="connsiteX264" fmla="*/ 1390589 w 1714865"/>
              <a:gd name="connsiteY264" fmla="*/ 929037 h 1475340"/>
              <a:gd name="connsiteX265" fmla="*/ 1381824 w 1714865"/>
              <a:gd name="connsiteY265" fmla="*/ 920273 h 1475340"/>
              <a:gd name="connsiteX266" fmla="*/ 1352610 w 1714865"/>
              <a:gd name="connsiteY266" fmla="*/ 923194 h 1475340"/>
              <a:gd name="connsiteX267" fmla="*/ 1338003 w 1714865"/>
              <a:gd name="connsiteY267" fmla="*/ 926116 h 1475340"/>
              <a:gd name="connsiteX268" fmla="*/ 1302946 w 1714865"/>
              <a:gd name="connsiteY268" fmla="*/ 923194 h 1475340"/>
              <a:gd name="connsiteX269" fmla="*/ 1302946 w 1714865"/>
              <a:gd name="connsiteY269" fmla="*/ 882295 h 1475340"/>
              <a:gd name="connsiteX270" fmla="*/ 1314632 w 1714865"/>
              <a:gd name="connsiteY270" fmla="*/ 864766 h 1475340"/>
              <a:gd name="connsiteX271" fmla="*/ 1338003 w 1714865"/>
              <a:gd name="connsiteY271" fmla="*/ 861845 h 1475340"/>
              <a:gd name="connsiteX272" fmla="*/ 1346768 w 1714865"/>
              <a:gd name="connsiteY272" fmla="*/ 844316 h 1475340"/>
              <a:gd name="connsiteX273" fmla="*/ 1343846 w 1714865"/>
              <a:gd name="connsiteY273" fmla="*/ 826788 h 1475340"/>
              <a:gd name="connsiteX274" fmla="*/ 1329239 w 1714865"/>
              <a:gd name="connsiteY274" fmla="*/ 806338 h 1475340"/>
              <a:gd name="connsiteX275" fmla="*/ 1320475 w 1714865"/>
              <a:gd name="connsiteY275" fmla="*/ 788810 h 1475340"/>
              <a:gd name="connsiteX276" fmla="*/ 1311711 w 1714865"/>
              <a:gd name="connsiteY276" fmla="*/ 782967 h 1475340"/>
              <a:gd name="connsiteX277" fmla="*/ 1308789 w 1714865"/>
              <a:gd name="connsiteY277" fmla="*/ 771281 h 1475340"/>
              <a:gd name="connsiteX278" fmla="*/ 1294182 w 1714865"/>
              <a:gd name="connsiteY278" fmla="*/ 744989 h 1475340"/>
              <a:gd name="connsiteX279" fmla="*/ 1291261 w 1714865"/>
              <a:gd name="connsiteY279" fmla="*/ 724539 h 1475340"/>
              <a:gd name="connsiteX280" fmla="*/ 1288339 w 1714865"/>
              <a:gd name="connsiteY280" fmla="*/ 715774 h 1475340"/>
              <a:gd name="connsiteX281" fmla="*/ 1291261 w 1714865"/>
              <a:gd name="connsiteY281" fmla="*/ 704089 h 1475340"/>
              <a:gd name="connsiteX282" fmla="*/ 1297104 w 1714865"/>
              <a:gd name="connsiteY282" fmla="*/ 686560 h 1475340"/>
              <a:gd name="connsiteX283" fmla="*/ 1300025 w 1714865"/>
              <a:gd name="connsiteY283" fmla="*/ 677796 h 1475340"/>
              <a:gd name="connsiteX284" fmla="*/ 1305868 w 1714865"/>
              <a:gd name="connsiteY284" fmla="*/ 669032 h 1475340"/>
              <a:gd name="connsiteX285" fmla="*/ 1314632 w 1714865"/>
              <a:gd name="connsiteY285" fmla="*/ 639818 h 1475340"/>
              <a:gd name="connsiteX286" fmla="*/ 1326318 w 1714865"/>
              <a:gd name="connsiteY286" fmla="*/ 622290 h 1475340"/>
              <a:gd name="connsiteX287" fmla="*/ 1340925 w 1714865"/>
              <a:gd name="connsiteY287" fmla="*/ 604761 h 1475340"/>
              <a:gd name="connsiteX288" fmla="*/ 1343846 w 1714865"/>
              <a:gd name="connsiteY288" fmla="*/ 595997 h 1475340"/>
              <a:gd name="connsiteX289" fmla="*/ 1361375 w 1714865"/>
              <a:gd name="connsiteY289" fmla="*/ 581390 h 1475340"/>
              <a:gd name="connsiteX290" fmla="*/ 1364296 w 1714865"/>
              <a:gd name="connsiteY290" fmla="*/ 572626 h 1475340"/>
              <a:gd name="connsiteX291" fmla="*/ 1370139 w 1714865"/>
              <a:gd name="connsiteY291" fmla="*/ 563861 h 1475340"/>
              <a:gd name="connsiteX292" fmla="*/ 1367217 w 1714865"/>
              <a:gd name="connsiteY292" fmla="*/ 517119 h 1475340"/>
              <a:gd name="connsiteX293" fmla="*/ 1364296 w 1714865"/>
              <a:gd name="connsiteY293" fmla="*/ 505433 h 1475340"/>
              <a:gd name="connsiteX294" fmla="*/ 1361375 w 1714865"/>
              <a:gd name="connsiteY294" fmla="*/ 490826 h 1475340"/>
              <a:gd name="connsiteX295" fmla="*/ 1373060 w 1714865"/>
              <a:gd name="connsiteY295" fmla="*/ 484983 h 1475340"/>
              <a:gd name="connsiteX296" fmla="*/ 1381824 w 1714865"/>
              <a:gd name="connsiteY296" fmla="*/ 479141 h 1475340"/>
              <a:gd name="connsiteX297" fmla="*/ 1390589 w 1714865"/>
              <a:gd name="connsiteY297" fmla="*/ 473298 h 1475340"/>
              <a:gd name="connsiteX298" fmla="*/ 1416881 w 1714865"/>
              <a:gd name="connsiteY298" fmla="*/ 467455 h 1475340"/>
              <a:gd name="connsiteX299" fmla="*/ 1449017 w 1714865"/>
              <a:gd name="connsiteY299" fmla="*/ 464534 h 1475340"/>
              <a:gd name="connsiteX300" fmla="*/ 1495759 w 1714865"/>
              <a:gd name="connsiteY300" fmla="*/ 473298 h 1475340"/>
              <a:gd name="connsiteX301" fmla="*/ 1498681 w 1714865"/>
              <a:gd name="connsiteY301" fmla="*/ 464534 h 1475340"/>
              <a:gd name="connsiteX302" fmla="*/ 1492838 w 1714865"/>
              <a:gd name="connsiteY302" fmla="*/ 444084 h 1475340"/>
              <a:gd name="connsiteX303" fmla="*/ 1489916 w 1714865"/>
              <a:gd name="connsiteY303" fmla="*/ 435320 h 1475340"/>
              <a:gd name="connsiteX304" fmla="*/ 1484074 w 1714865"/>
              <a:gd name="connsiteY304" fmla="*/ 406105 h 1475340"/>
              <a:gd name="connsiteX305" fmla="*/ 1478231 w 1714865"/>
              <a:gd name="connsiteY305" fmla="*/ 394420 h 1475340"/>
              <a:gd name="connsiteX306" fmla="*/ 1469467 w 1714865"/>
              <a:gd name="connsiteY306" fmla="*/ 376891 h 1475340"/>
              <a:gd name="connsiteX307" fmla="*/ 1466545 w 1714865"/>
              <a:gd name="connsiteY307" fmla="*/ 324306 h 1475340"/>
              <a:gd name="connsiteX308" fmla="*/ 1466545 w 1714865"/>
              <a:gd name="connsiteY308" fmla="*/ 245428 h 1475340"/>
              <a:gd name="connsiteX309" fmla="*/ 1446095 w 1714865"/>
              <a:gd name="connsiteY309" fmla="*/ 222057 h 1475340"/>
              <a:gd name="connsiteX310" fmla="*/ 1440253 w 1714865"/>
              <a:gd name="connsiteY310" fmla="*/ 204528 h 1475340"/>
              <a:gd name="connsiteX311" fmla="*/ 1434410 w 1714865"/>
              <a:gd name="connsiteY311" fmla="*/ 181157 h 1475340"/>
              <a:gd name="connsiteX312" fmla="*/ 1428567 w 1714865"/>
              <a:gd name="connsiteY312" fmla="*/ 172393 h 1475340"/>
              <a:gd name="connsiteX313" fmla="*/ 1416881 w 1714865"/>
              <a:gd name="connsiteY313" fmla="*/ 169472 h 1475340"/>
              <a:gd name="connsiteX314" fmla="*/ 1402274 w 1714865"/>
              <a:gd name="connsiteY314" fmla="*/ 151943 h 1475340"/>
              <a:gd name="connsiteX315" fmla="*/ 1387667 w 1714865"/>
              <a:gd name="connsiteY315" fmla="*/ 140258 h 1475340"/>
              <a:gd name="connsiteX316" fmla="*/ 1378903 w 1714865"/>
              <a:gd name="connsiteY316" fmla="*/ 134415 h 1475340"/>
              <a:gd name="connsiteX317" fmla="*/ 1373060 w 1714865"/>
              <a:gd name="connsiteY317" fmla="*/ 125651 h 1475340"/>
              <a:gd name="connsiteX318" fmla="*/ 1361375 w 1714865"/>
              <a:gd name="connsiteY318" fmla="*/ 122729 h 1475340"/>
              <a:gd name="connsiteX319" fmla="*/ 1352610 w 1714865"/>
              <a:gd name="connsiteY319" fmla="*/ 119808 h 1475340"/>
              <a:gd name="connsiteX320" fmla="*/ 1346768 w 1714865"/>
              <a:gd name="connsiteY320" fmla="*/ 111044 h 1475340"/>
              <a:gd name="connsiteX321" fmla="*/ 1326318 w 1714865"/>
              <a:gd name="connsiteY321" fmla="*/ 90594 h 1475340"/>
              <a:gd name="connsiteX322" fmla="*/ 1320475 w 1714865"/>
              <a:gd name="connsiteY322" fmla="*/ 73065 h 1475340"/>
              <a:gd name="connsiteX323" fmla="*/ 1311711 w 1714865"/>
              <a:gd name="connsiteY323" fmla="*/ 64301 h 1475340"/>
              <a:gd name="connsiteX324" fmla="*/ 1300025 w 1714865"/>
              <a:gd name="connsiteY324" fmla="*/ 46773 h 1475340"/>
              <a:gd name="connsiteX325" fmla="*/ 1288339 w 1714865"/>
              <a:gd name="connsiteY325" fmla="*/ 35087 h 1475340"/>
              <a:gd name="connsiteX326" fmla="*/ 1273732 w 1714865"/>
              <a:gd name="connsiteY326" fmla="*/ 17559 h 1475340"/>
              <a:gd name="connsiteX327" fmla="*/ 1247440 w 1714865"/>
              <a:gd name="connsiteY327" fmla="*/ 2951 h 1475340"/>
              <a:gd name="connsiteX328" fmla="*/ 1247440 w 1714865"/>
              <a:gd name="connsiteY328" fmla="*/ 30 h 147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1714865" h="1475340">
                <a:moveTo>
                  <a:pt x="1247440" y="30"/>
                </a:moveTo>
                <a:cubicBezTo>
                  <a:pt x="1245005" y="1004"/>
                  <a:pt x="1237648" y="5785"/>
                  <a:pt x="1232833" y="8794"/>
                </a:cubicBezTo>
                <a:cubicBezTo>
                  <a:pt x="1229856" y="10655"/>
                  <a:pt x="1226262" y="11895"/>
                  <a:pt x="1224069" y="14637"/>
                </a:cubicBezTo>
                <a:cubicBezTo>
                  <a:pt x="1205063" y="38394"/>
                  <a:pt x="1239929" y="7541"/>
                  <a:pt x="1215304" y="32166"/>
                </a:cubicBezTo>
                <a:cubicBezTo>
                  <a:pt x="1206201" y="41269"/>
                  <a:pt x="1191933" y="41904"/>
                  <a:pt x="1180247" y="43851"/>
                </a:cubicBezTo>
                <a:cubicBezTo>
                  <a:pt x="1164822" y="48994"/>
                  <a:pt x="1174044" y="45065"/>
                  <a:pt x="1153955" y="58458"/>
                </a:cubicBezTo>
                <a:cubicBezTo>
                  <a:pt x="1147640" y="62668"/>
                  <a:pt x="1144126" y="66122"/>
                  <a:pt x="1136426" y="67222"/>
                </a:cubicBezTo>
                <a:cubicBezTo>
                  <a:pt x="1125778" y="68743"/>
                  <a:pt x="1115003" y="69170"/>
                  <a:pt x="1104291" y="70144"/>
                </a:cubicBezTo>
                <a:cubicBezTo>
                  <a:pt x="1100540" y="71082"/>
                  <a:pt x="1088037" y="73889"/>
                  <a:pt x="1083841" y="75987"/>
                </a:cubicBezTo>
                <a:cubicBezTo>
                  <a:pt x="1080701" y="77557"/>
                  <a:pt x="1077998" y="79882"/>
                  <a:pt x="1075077" y="81829"/>
                </a:cubicBezTo>
                <a:cubicBezTo>
                  <a:pt x="1073129" y="84751"/>
                  <a:pt x="1071717" y="88111"/>
                  <a:pt x="1069234" y="90594"/>
                </a:cubicBezTo>
                <a:cubicBezTo>
                  <a:pt x="1066751" y="93077"/>
                  <a:pt x="1062663" y="93694"/>
                  <a:pt x="1060470" y="96436"/>
                </a:cubicBezTo>
                <a:cubicBezTo>
                  <a:pt x="1044341" y="116597"/>
                  <a:pt x="1073901" y="94298"/>
                  <a:pt x="1048784" y="111044"/>
                </a:cubicBezTo>
                <a:cubicBezTo>
                  <a:pt x="1048203" y="123257"/>
                  <a:pt x="1056790" y="164387"/>
                  <a:pt x="1040020" y="181157"/>
                </a:cubicBezTo>
                <a:cubicBezTo>
                  <a:pt x="1037537" y="183640"/>
                  <a:pt x="1034396" y="185430"/>
                  <a:pt x="1031256" y="187000"/>
                </a:cubicBezTo>
                <a:cubicBezTo>
                  <a:pt x="1028502" y="188377"/>
                  <a:pt x="1025413" y="188947"/>
                  <a:pt x="1022492" y="189921"/>
                </a:cubicBezTo>
                <a:cubicBezTo>
                  <a:pt x="1015342" y="211370"/>
                  <a:pt x="1021004" y="203095"/>
                  <a:pt x="1007884" y="216214"/>
                </a:cubicBezTo>
                <a:cubicBezTo>
                  <a:pt x="1001530" y="235278"/>
                  <a:pt x="1009103" y="222057"/>
                  <a:pt x="975749" y="222057"/>
                </a:cubicBezTo>
                <a:cubicBezTo>
                  <a:pt x="969826" y="222057"/>
                  <a:pt x="964064" y="224004"/>
                  <a:pt x="958221" y="224978"/>
                </a:cubicBezTo>
                <a:cubicBezTo>
                  <a:pt x="952378" y="226926"/>
                  <a:pt x="945817" y="227404"/>
                  <a:pt x="940692" y="230821"/>
                </a:cubicBezTo>
                <a:lnTo>
                  <a:pt x="923164" y="242507"/>
                </a:lnTo>
                <a:cubicBezTo>
                  <a:pt x="922775" y="244061"/>
                  <a:pt x="918995" y="260446"/>
                  <a:pt x="917321" y="262957"/>
                </a:cubicBezTo>
                <a:cubicBezTo>
                  <a:pt x="915029" y="266395"/>
                  <a:pt x="910958" y="268359"/>
                  <a:pt x="908557" y="271721"/>
                </a:cubicBezTo>
                <a:cubicBezTo>
                  <a:pt x="902831" y="279737"/>
                  <a:pt x="903769" y="285273"/>
                  <a:pt x="896871" y="292171"/>
                </a:cubicBezTo>
                <a:cubicBezTo>
                  <a:pt x="891210" y="297832"/>
                  <a:pt x="886469" y="298559"/>
                  <a:pt x="879343" y="300935"/>
                </a:cubicBezTo>
                <a:cubicBezTo>
                  <a:pt x="877418" y="295162"/>
                  <a:pt x="875725" y="287524"/>
                  <a:pt x="870578" y="283406"/>
                </a:cubicBezTo>
                <a:cubicBezTo>
                  <a:pt x="868173" y="281482"/>
                  <a:pt x="864735" y="281459"/>
                  <a:pt x="861814" y="280485"/>
                </a:cubicBezTo>
                <a:cubicBezTo>
                  <a:pt x="857268" y="275939"/>
                  <a:pt x="849647" y="269464"/>
                  <a:pt x="847207" y="262957"/>
                </a:cubicBezTo>
                <a:cubicBezTo>
                  <a:pt x="845464" y="258308"/>
                  <a:pt x="846341" y="252870"/>
                  <a:pt x="844286" y="248350"/>
                </a:cubicBezTo>
                <a:cubicBezTo>
                  <a:pt x="835915" y="229933"/>
                  <a:pt x="837060" y="232307"/>
                  <a:pt x="823836" y="227900"/>
                </a:cubicBezTo>
                <a:cubicBezTo>
                  <a:pt x="820915" y="229848"/>
                  <a:pt x="817555" y="231260"/>
                  <a:pt x="815072" y="233743"/>
                </a:cubicBezTo>
                <a:cubicBezTo>
                  <a:pt x="812589" y="236226"/>
                  <a:pt x="811971" y="240314"/>
                  <a:pt x="809229" y="242507"/>
                </a:cubicBezTo>
                <a:cubicBezTo>
                  <a:pt x="806824" y="244431"/>
                  <a:pt x="803386" y="244454"/>
                  <a:pt x="800465" y="245428"/>
                </a:cubicBezTo>
                <a:cubicBezTo>
                  <a:pt x="797543" y="247376"/>
                  <a:pt x="794988" y="250038"/>
                  <a:pt x="791700" y="251271"/>
                </a:cubicBezTo>
                <a:cubicBezTo>
                  <a:pt x="787051" y="253014"/>
                  <a:pt x="781940" y="253115"/>
                  <a:pt x="777093" y="254192"/>
                </a:cubicBezTo>
                <a:cubicBezTo>
                  <a:pt x="766097" y="256636"/>
                  <a:pt x="766397" y="256784"/>
                  <a:pt x="756644" y="260035"/>
                </a:cubicBezTo>
                <a:cubicBezTo>
                  <a:pt x="743740" y="279390"/>
                  <a:pt x="756637" y="257137"/>
                  <a:pt x="747879" y="295092"/>
                </a:cubicBezTo>
                <a:cubicBezTo>
                  <a:pt x="744905" y="307979"/>
                  <a:pt x="740643" y="306066"/>
                  <a:pt x="733272" y="315542"/>
                </a:cubicBezTo>
                <a:cubicBezTo>
                  <a:pt x="728961" y="321085"/>
                  <a:pt x="723808" y="326408"/>
                  <a:pt x="721587" y="333070"/>
                </a:cubicBezTo>
                <a:cubicBezTo>
                  <a:pt x="720613" y="335992"/>
                  <a:pt x="720843" y="339657"/>
                  <a:pt x="718665" y="341835"/>
                </a:cubicBezTo>
                <a:cubicBezTo>
                  <a:pt x="716488" y="344012"/>
                  <a:pt x="712822" y="343782"/>
                  <a:pt x="709901" y="344756"/>
                </a:cubicBezTo>
                <a:cubicBezTo>
                  <a:pt x="706980" y="340861"/>
                  <a:pt x="704343" y="336734"/>
                  <a:pt x="701137" y="333070"/>
                </a:cubicBezTo>
                <a:cubicBezTo>
                  <a:pt x="697510" y="328924"/>
                  <a:pt x="692892" y="325687"/>
                  <a:pt x="689451" y="321385"/>
                </a:cubicBezTo>
                <a:cubicBezTo>
                  <a:pt x="685064" y="315902"/>
                  <a:pt x="681661" y="309699"/>
                  <a:pt x="677766" y="303856"/>
                </a:cubicBezTo>
                <a:lnTo>
                  <a:pt x="666080" y="286328"/>
                </a:lnTo>
                <a:cubicBezTo>
                  <a:pt x="664132" y="283407"/>
                  <a:pt x="662522" y="280230"/>
                  <a:pt x="660237" y="277564"/>
                </a:cubicBezTo>
                <a:cubicBezTo>
                  <a:pt x="654394" y="270747"/>
                  <a:pt x="649327" y="263181"/>
                  <a:pt x="642709" y="257114"/>
                </a:cubicBezTo>
                <a:cubicBezTo>
                  <a:pt x="637532" y="252369"/>
                  <a:pt x="631023" y="249323"/>
                  <a:pt x="625180" y="245428"/>
                </a:cubicBezTo>
                <a:lnTo>
                  <a:pt x="616416" y="239585"/>
                </a:lnTo>
                <a:cubicBezTo>
                  <a:pt x="607652" y="240559"/>
                  <a:pt x="597685" y="237970"/>
                  <a:pt x="590123" y="242507"/>
                </a:cubicBezTo>
                <a:cubicBezTo>
                  <a:pt x="585865" y="245062"/>
                  <a:pt x="591460" y="254559"/>
                  <a:pt x="587202" y="257114"/>
                </a:cubicBezTo>
                <a:cubicBezTo>
                  <a:pt x="579640" y="261651"/>
                  <a:pt x="569673" y="259061"/>
                  <a:pt x="560909" y="260035"/>
                </a:cubicBezTo>
                <a:cubicBezTo>
                  <a:pt x="559935" y="270747"/>
                  <a:pt x="560242" y="281654"/>
                  <a:pt x="557988" y="292171"/>
                </a:cubicBezTo>
                <a:cubicBezTo>
                  <a:pt x="557252" y="295604"/>
                  <a:pt x="555405" y="299631"/>
                  <a:pt x="552145" y="300935"/>
                </a:cubicBezTo>
                <a:cubicBezTo>
                  <a:pt x="548367" y="302446"/>
                  <a:pt x="536462" y="293401"/>
                  <a:pt x="534617" y="292171"/>
                </a:cubicBezTo>
                <a:cubicBezTo>
                  <a:pt x="532669" y="289249"/>
                  <a:pt x="531257" y="285889"/>
                  <a:pt x="528774" y="283406"/>
                </a:cubicBezTo>
                <a:cubicBezTo>
                  <a:pt x="526291" y="280923"/>
                  <a:pt x="522203" y="280306"/>
                  <a:pt x="520010" y="277564"/>
                </a:cubicBezTo>
                <a:cubicBezTo>
                  <a:pt x="513963" y="270005"/>
                  <a:pt x="521093" y="266189"/>
                  <a:pt x="511246" y="260035"/>
                </a:cubicBezTo>
                <a:cubicBezTo>
                  <a:pt x="506023" y="256771"/>
                  <a:pt x="499560" y="256140"/>
                  <a:pt x="493717" y="254192"/>
                </a:cubicBezTo>
                <a:lnTo>
                  <a:pt x="484953" y="251271"/>
                </a:lnTo>
                <a:cubicBezTo>
                  <a:pt x="483005" y="248350"/>
                  <a:pt x="481852" y="244700"/>
                  <a:pt x="479110" y="242507"/>
                </a:cubicBezTo>
                <a:cubicBezTo>
                  <a:pt x="473362" y="237908"/>
                  <a:pt x="467330" y="239314"/>
                  <a:pt x="461582" y="242507"/>
                </a:cubicBezTo>
                <a:cubicBezTo>
                  <a:pt x="445853" y="251245"/>
                  <a:pt x="445936" y="252308"/>
                  <a:pt x="435289" y="262957"/>
                </a:cubicBezTo>
                <a:cubicBezTo>
                  <a:pt x="433112" y="269487"/>
                  <a:pt x="430139" y="283530"/>
                  <a:pt x="423603" y="289249"/>
                </a:cubicBezTo>
                <a:cubicBezTo>
                  <a:pt x="418318" y="293873"/>
                  <a:pt x="406075" y="300935"/>
                  <a:pt x="406075" y="300935"/>
                </a:cubicBezTo>
                <a:cubicBezTo>
                  <a:pt x="405101" y="303856"/>
                  <a:pt x="403901" y="306712"/>
                  <a:pt x="403154" y="309699"/>
                </a:cubicBezTo>
                <a:cubicBezTo>
                  <a:pt x="401950" y="314516"/>
                  <a:pt x="403280" y="320386"/>
                  <a:pt x="400232" y="324306"/>
                </a:cubicBezTo>
                <a:cubicBezTo>
                  <a:pt x="395921" y="329849"/>
                  <a:pt x="388547" y="332097"/>
                  <a:pt x="382704" y="335992"/>
                </a:cubicBezTo>
                <a:lnTo>
                  <a:pt x="373939" y="341835"/>
                </a:lnTo>
                <a:lnTo>
                  <a:pt x="365175" y="347677"/>
                </a:lnTo>
                <a:cubicBezTo>
                  <a:pt x="362578" y="351573"/>
                  <a:pt x="357061" y="362284"/>
                  <a:pt x="350568" y="362284"/>
                </a:cubicBezTo>
                <a:cubicBezTo>
                  <a:pt x="347057" y="362284"/>
                  <a:pt x="345135" y="357552"/>
                  <a:pt x="341804" y="356442"/>
                </a:cubicBezTo>
                <a:cubicBezTo>
                  <a:pt x="338757" y="355426"/>
                  <a:pt x="305410" y="350825"/>
                  <a:pt x="303826" y="350599"/>
                </a:cubicBezTo>
                <a:cubicBezTo>
                  <a:pt x="302852" y="346704"/>
                  <a:pt x="303207" y="342202"/>
                  <a:pt x="300904" y="338913"/>
                </a:cubicBezTo>
                <a:cubicBezTo>
                  <a:pt x="291063" y="324854"/>
                  <a:pt x="279498" y="318800"/>
                  <a:pt x="265847" y="309699"/>
                </a:cubicBezTo>
                <a:lnTo>
                  <a:pt x="257083" y="303856"/>
                </a:lnTo>
                <a:lnTo>
                  <a:pt x="248319" y="298013"/>
                </a:lnTo>
                <a:cubicBezTo>
                  <a:pt x="247345" y="295092"/>
                  <a:pt x="246893" y="291941"/>
                  <a:pt x="245398" y="289249"/>
                </a:cubicBezTo>
                <a:cubicBezTo>
                  <a:pt x="233386" y="267628"/>
                  <a:pt x="237663" y="273038"/>
                  <a:pt x="216184" y="265878"/>
                </a:cubicBezTo>
                <a:lnTo>
                  <a:pt x="198655" y="260035"/>
                </a:lnTo>
                <a:lnTo>
                  <a:pt x="189891" y="257114"/>
                </a:lnTo>
                <a:lnTo>
                  <a:pt x="172362" y="245428"/>
                </a:lnTo>
                <a:cubicBezTo>
                  <a:pt x="169441" y="243480"/>
                  <a:pt x="166929" y="240695"/>
                  <a:pt x="163598" y="239585"/>
                </a:cubicBezTo>
                <a:lnTo>
                  <a:pt x="146070" y="233743"/>
                </a:lnTo>
                <a:lnTo>
                  <a:pt x="137306" y="230821"/>
                </a:lnTo>
                <a:cubicBezTo>
                  <a:pt x="132455" y="245373"/>
                  <a:pt x="131483" y="246799"/>
                  <a:pt x="128541" y="260035"/>
                </a:cubicBezTo>
                <a:cubicBezTo>
                  <a:pt x="127464" y="264882"/>
                  <a:pt x="128083" y="270331"/>
                  <a:pt x="125620" y="274642"/>
                </a:cubicBezTo>
                <a:cubicBezTo>
                  <a:pt x="123878" y="277691"/>
                  <a:pt x="119553" y="278237"/>
                  <a:pt x="116856" y="280485"/>
                </a:cubicBezTo>
                <a:cubicBezTo>
                  <a:pt x="102267" y="292642"/>
                  <a:pt x="114730" y="287036"/>
                  <a:pt x="99327" y="292171"/>
                </a:cubicBezTo>
                <a:cubicBezTo>
                  <a:pt x="95432" y="298014"/>
                  <a:pt x="89863" y="303038"/>
                  <a:pt x="87642" y="309699"/>
                </a:cubicBezTo>
                <a:cubicBezTo>
                  <a:pt x="85069" y="317415"/>
                  <a:pt x="80566" y="333482"/>
                  <a:pt x="73035" y="335992"/>
                </a:cubicBezTo>
                <a:lnTo>
                  <a:pt x="64270" y="338913"/>
                </a:lnTo>
                <a:cubicBezTo>
                  <a:pt x="61349" y="341834"/>
                  <a:pt x="58042" y="344416"/>
                  <a:pt x="55506" y="347677"/>
                </a:cubicBezTo>
                <a:cubicBezTo>
                  <a:pt x="51195" y="353220"/>
                  <a:pt x="50483" y="362986"/>
                  <a:pt x="43821" y="365206"/>
                </a:cubicBezTo>
                <a:cubicBezTo>
                  <a:pt x="40899" y="366180"/>
                  <a:pt x="37940" y="367046"/>
                  <a:pt x="35056" y="368127"/>
                </a:cubicBezTo>
                <a:cubicBezTo>
                  <a:pt x="30146" y="369968"/>
                  <a:pt x="25424" y="372312"/>
                  <a:pt x="20449" y="373970"/>
                </a:cubicBezTo>
                <a:cubicBezTo>
                  <a:pt x="16640" y="375240"/>
                  <a:pt x="12624" y="375788"/>
                  <a:pt x="8764" y="376891"/>
                </a:cubicBezTo>
                <a:cubicBezTo>
                  <a:pt x="5803" y="377737"/>
                  <a:pt x="2921" y="378839"/>
                  <a:pt x="0" y="379813"/>
                </a:cubicBezTo>
                <a:cubicBezTo>
                  <a:pt x="9663" y="408805"/>
                  <a:pt x="-6549" y="364519"/>
                  <a:pt x="11685" y="397341"/>
                </a:cubicBezTo>
                <a:cubicBezTo>
                  <a:pt x="26001" y="423109"/>
                  <a:pt x="8206" y="408655"/>
                  <a:pt x="26292" y="420713"/>
                </a:cubicBezTo>
                <a:lnTo>
                  <a:pt x="37978" y="438241"/>
                </a:lnTo>
                <a:cubicBezTo>
                  <a:pt x="39926" y="441162"/>
                  <a:pt x="40900" y="445057"/>
                  <a:pt x="43821" y="447005"/>
                </a:cubicBezTo>
                <a:lnTo>
                  <a:pt x="61349" y="458691"/>
                </a:lnTo>
                <a:cubicBezTo>
                  <a:pt x="63297" y="461612"/>
                  <a:pt x="64450" y="465262"/>
                  <a:pt x="67192" y="467455"/>
                </a:cubicBezTo>
                <a:cubicBezTo>
                  <a:pt x="69597" y="469379"/>
                  <a:pt x="73779" y="468198"/>
                  <a:pt x="75956" y="470376"/>
                </a:cubicBezTo>
                <a:cubicBezTo>
                  <a:pt x="78134" y="472554"/>
                  <a:pt x="76699" y="476963"/>
                  <a:pt x="78877" y="479141"/>
                </a:cubicBezTo>
                <a:cubicBezTo>
                  <a:pt x="83842" y="484106"/>
                  <a:pt x="96406" y="490826"/>
                  <a:pt x="96406" y="490826"/>
                </a:cubicBezTo>
                <a:cubicBezTo>
                  <a:pt x="103745" y="512847"/>
                  <a:pt x="93847" y="485710"/>
                  <a:pt x="105170" y="508355"/>
                </a:cubicBezTo>
                <a:cubicBezTo>
                  <a:pt x="106547" y="511109"/>
                  <a:pt x="106168" y="514714"/>
                  <a:pt x="108092" y="517119"/>
                </a:cubicBezTo>
                <a:cubicBezTo>
                  <a:pt x="110285" y="519861"/>
                  <a:pt x="113935" y="521014"/>
                  <a:pt x="116856" y="522962"/>
                </a:cubicBezTo>
                <a:cubicBezTo>
                  <a:pt x="117830" y="525883"/>
                  <a:pt x="118069" y="529164"/>
                  <a:pt x="119777" y="531726"/>
                </a:cubicBezTo>
                <a:cubicBezTo>
                  <a:pt x="132700" y="551112"/>
                  <a:pt x="124824" y="530136"/>
                  <a:pt x="134384" y="549254"/>
                </a:cubicBezTo>
                <a:cubicBezTo>
                  <a:pt x="135761" y="552009"/>
                  <a:pt x="135810" y="555327"/>
                  <a:pt x="137306" y="558019"/>
                </a:cubicBezTo>
                <a:cubicBezTo>
                  <a:pt x="140716" y="564157"/>
                  <a:pt x="145096" y="569704"/>
                  <a:pt x="148991" y="575547"/>
                </a:cubicBezTo>
                <a:lnTo>
                  <a:pt x="160677" y="593075"/>
                </a:lnTo>
                <a:lnTo>
                  <a:pt x="166520" y="601840"/>
                </a:lnTo>
                <a:cubicBezTo>
                  <a:pt x="167494" y="604761"/>
                  <a:pt x="168064" y="607850"/>
                  <a:pt x="169441" y="610604"/>
                </a:cubicBezTo>
                <a:cubicBezTo>
                  <a:pt x="171011" y="613744"/>
                  <a:pt x="173901" y="616141"/>
                  <a:pt x="175284" y="619368"/>
                </a:cubicBezTo>
                <a:cubicBezTo>
                  <a:pt x="176866" y="623059"/>
                  <a:pt x="176409" y="627463"/>
                  <a:pt x="178205" y="631054"/>
                </a:cubicBezTo>
                <a:cubicBezTo>
                  <a:pt x="181345" y="637335"/>
                  <a:pt x="189891" y="648582"/>
                  <a:pt x="189891" y="648582"/>
                </a:cubicBezTo>
                <a:cubicBezTo>
                  <a:pt x="191839" y="654425"/>
                  <a:pt x="194526" y="660072"/>
                  <a:pt x="195734" y="666111"/>
                </a:cubicBezTo>
                <a:cubicBezTo>
                  <a:pt x="197574" y="675312"/>
                  <a:pt x="198131" y="684763"/>
                  <a:pt x="204498" y="692403"/>
                </a:cubicBezTo>
                <a:cubicBezTo>
                  <a:pt x="206746" y="695100"/>
                  <a:pt x="210341" y="696298"/>
                  <a:pt x="213262" y="698246"/>
                </a:cubicBezTo>
                <a:cubicBezTo>
                  <a:pt x="222026" y="697272"/>
                  <a:pt x="231367" y="698600"/>
                  <a:pt x="239555" y="695325"/>
                </a:cubicBezTo>
                <a:cubicBezTo>
                  <a:pt x="242414" y="694181"/>
                  <a:pt x="241099" y="689315"/>
                  <a:pt x="242476" y="686560"/>
                </a:cubicBezTo>
                <a:cubicBezTo>
                  <a:pt x="244046" y="683420"/>
                  <a:pt x="246371" y="680717"/>
                  <a:pt x="248319" y="677796"/>
                </a:cubicBezTo>
                <a:cubicBezTo>
                  <a:pt x="249795" y="668941"/>
                  <a:pt x="251036" y="646702"/>
                  <a:pt x="262926" y="642739"/>
                </a:cubicBezTo>
                <a:lnTo>
                  <a:pt x="271690" y="639818"/>
                </a:lnTo>
                <a:cubicBezTo>
                  <a:pt x="273638" y="642739"/>
                  <a:pt x="276107" y="645374"/>
                  <a:pt x="277533" y="648582"/>
                </a:cubicBezTo>
                <a:cubicBezTo>
                  <a:pt x="280034" y="654210"/>
                  <a:pt x="283376" y="666111"/>
                  <a:pt x="283376" y="666111"/>
                </a:cubicBezTo>
                <a:cubicBezTo>
                  <a:pt x="284350" y="673901"/>
                  <a:pt x="279865" y="684980"/>
                  <a:pt x="286297" y="689482"/>
                </a:cubicBezTo>
                <a:cubicBezTo>
                  <a:pt x="293521" y="694539"/>
                  <a:pt x="303772" y="686560"/>
                  <a:pt x="312590" y="686560"/>
                </a:cubicBezTo>
                <a:cubicBezTo>
                  <a:pt x="316605" y="686560"/>
                  <a:pt x="320381" y="688508"/>
                  <a:pt x="324276" y="689482"/>
                </a:cubicBezTo>
                <a:cubicBezTo>
                  <a:pt x="326223" y="692403"/>
                  <a:pt x="328077" y="695389"/>
                  <a:pt x="330118" y="698246"/>
                </a:cubicBezTo>
                <a:cubicBezTo>
                  <a:pt x="332948" y="702208"/>
                  <a:pt x="337075" y="705411"/>
                  <a:pt x="338883" y="709932"/>
                </a:cubicBezTo>
                <a:cubicBezTo>
                  <a:pt x="341083" y="715432"/>
                  <a:pt x="340830" y="721617"/>
                  <a:pt x="341804" y="727460"/>
                </a:cubicBezTo>
                <a:cubicBezTo>
                  <a:pt x="350568" y="726486"/>
                  <a:pt x="359810" y="727553"/>
                  <a:pt x="368097" y="724539"/>
                </a:cubicBezTo>
                <a:cubicBezTo>
                  <a:pt x="371397" y="723339"/>
                  <a:pt x="372369" y="718915"/>
                  <a:pt x="373939" y="715774"/>
                </a:cubicBezTo>
                <a:cubicBezTo>
                  <a:pt x="375316" y="713020"/>
                  <a:pt x="376114" y="709997"/>
                  <a:pt x="376861" y="707010"/>
                </a:cubicBezTo>
                <a:cubicBezTo>
                  <a:pt x="378065" y="702193"/>
                  <a:pt x="377028" y="696534"/>
                  <a:pt x="379782" y="692403"/>
                </a:cubicBezTo>
                <a:cubicBezTo>
                  <a:pt x="381490" y="689841"/>
                  <a:pt x="385625" y="690456"/>
                  <a:pt x="388546" y="689482"/>
                </a:cubicBezTo>
                <a:cubicBezTo>
                  <a:pt x="402179" y="690456"/>
                  <a:pt x="415862" y="690894"/>
                  <a:pt x="429446" y="692403"/>
                </a:cubicBezTo>
                <a:cubicBezTo>
                  <a:pt x="433437" y="692846"/>
                  <a:pt x="437195" y="694538"/>
                  <a:pt x="441132" y="695325"/>
                </a:cubicBezTo>
                <a:cubicBezTo>
                  <a:pt x="446940" y="696487"/>
                  <a:pt x="452878" y="696961"/>
                  <a:pt x="458660" y="698246"/>
                </a:cubicBezTo>
                <a:cubicBezTo>
                  <a:pt x="461666" y="698914"/>
                  <a:pt x="464463" y="700321"/>
                  <a:pt x="467424" y="701167"/>
                </a:cubicBezTo>
                <a:cubicBezTo>
                  <a:pt x="471285" y="702270"/>
                  <a:pt x="475190" y="703218"/>
                  <a:pt x="479110" y="704089"/>
                </a:cubicBezTo>
                <a:cubicBezTo>
                  <a:pt x="489853" y="706476"/>
                  <a:pt x="495209" y="706874"/>
                  <a:pt x="505403" y="709932"/>
                </a:cubicBezTo>
                <a:cubicBezTo>
                  <a:pt x="511302" y="711702"/>
                  <a:pt x="522931" y="715774"/>
                  <a:pt x="522931" y="715774"/>
                </a:cubicBezTo>
                <a:cubicBezTo>
                  <a:pt x="548046" y="732518"/>
                  <a:pt x="516270" y="712443"/>
                  <a:pt x="540460" y="724539"/>
                </a:cubicBezTo>
                <a:cubicBezTo>
                  <a:pt x="560633" y="734626"/>
                  <a:pt x="536592" y="727224"/>
                  <a:pt x="560909" y="733303"/>
                </a:cubicBezTo>
                <a:cubicBezTo>
                  <a:pt x="577654" y="758419"/>
                  <a:pt x="555358" y="728862"/>
                  <a:pt x="575516" y="744989"/>
                </a:cubicBezTo>
                <a:cubicBezTo>
                  <a:pt x="578258" y="747182"/>
                  <a:pt x="578876" y="751270"/>
                  <a:pt x="581359" y="753753"/>
                </a:cubicBezTo>
                <a:cubicBezTo>
                  <a:pt x="587023" y="759417"/>
                  <a:pt x="591758" y="760141"/>
                  <a:pt x="598888" y="762517"/>
                </a:cubicBezTo>
                <a:cubicBezTo>
                  <a:pt x="599862" y="765438"/>
                  <a:pt x="600963" y="768320"/>
                  <a:pt x="601809" y="771281"/>
                </a:cubicBezTo>
                <a:cubicBezTo>
                  <a:pt x="602912" y="775142"/>
                  <a:pt x="603149" y="779276"/>
                  <a:pt x="604731" y="782967"/>
                </a:cubicBezTo>
                <a:cubicBezTo>
                  <a:pt x="606114" y="786194"/>
                  <a:pt x="609003" y="788591"/>
                  <a:pt x="610573" y="791731"/>
                </a:cubicBezTo>
                <a:cubicBezTo>
                  <a:pt x="611950" y="794485"/>
                  <a:pt x="612000" y="797803"/>
                  <a:pt x="613495" y="800495"/>
                </a:cubicBezTo>
                <a:cubicBezTo>
                  <a:pt x="616905" y="806634"/>
                  <a:pt x="621285" y="812181"/>
                  <a:pt x="625180" y="818024"/>
                </a:cubicBezTo>
                <a:lnTo>
                  <a:pt x="631023" y="826788"/>
                </a:lnTo>
                <a:lnTo>
                  <a:pt x="636866" y="835552"/>
                </a:lnTo>
                <a:lnTo>
                  <a:pt x="642709" y="853081"/>
                </a:lnTo>
                <a:cubicBezTo>
                  <a:pt x="643683" y="856002"/>
                  <a:pt x="645026" y="858826"/>
                  <a:pt x="645630" y="861845"/>
                </a:cubicBezTo>
                <a:cubicBezTo>
                  <a:pt x="646604" y="866714"/>
                  <a:pt x="646497" y="871932"/>
                  <a:pt x="648552" y="876452"/>
                </a:cubicBezTo>
                <a:cubicBezTo>
                  <a:pt x="651458" y="882845"/>
                  <a:pt x="656342" y="888137"/>
                  <a:pt x="660237" y="893980"/>
                </a:cubicBezTo>
                <a:lnTo>
                  <a:pt x="666080" y="902744"/>
                </a:lnTo>
                <a:cubicBezTo>
                  <a:pt x="668028" y="905666"/>
                  <a:pt x="669001" y="909561"/>
                  <a:pt x="671923" y="911509"/>
                </a:cubicBezTo>
                <a:cubicBezTo>
                  <a:pt x="674844" y="913456"/>
                  <a:pt x="677990" y="915103"/>
                  <a:pt x="680687" y="917351"/>
                </a:cubicBezTo>
                <a:cubicBezTo>
                  <a:pt x="695277" y="929510"/>
                  <a:pt x="682812" y="923903"/>
                  <a:pt x="698215" y="929037"/>
                </a:cubicBezTo>
                <a:cubicBezTo>
                  <a:pt x="708411" y="935835"/>
                  <a:pt x="717115" y="939982"/>
                  <a:pt x="724508" y="949487"/>
                </a:cubicBezTo>
                <a:cubicBezTo>
                  <a:pt x="728819" y="955030"/>
                  <a:pt x="732299" y="961172"/>
                  <a:pt x="736194" y="967015"/>
                </a:cubicBezTo>
                <a:lnTo>
                  <a:pt x="742037" y="975780"/>
                </a:lnTo>
                <a:cubicBezTo>
                  <a:pt x="743985" y="987467"/>
                  <a:pt x="744618" y="1001732"/>
                  <a:pt x="753722" y="1010836"/>
                </a:cubicBezTo>
                <a:cubicBezTo>
                  <a:pt x="756205" y="1013319"/>
                  <a:pt x="759565" y="1014731"/>
                  <a:pt x="762486" y="1016679"/>
                </a:cubicBezTo>
                <a:cubicBezTo>
                  <a:pt x="772224" y="1031288"/>
                  <a:pt x="765407" y="1023495"/>
                  <a:pt x="785858" y="1037129"/>
                </a:cubicBezTo>
                <a:cubicBezTo>
                  <a:pt x="788779" y="1039077"/>
                  <a:pt x="791216" y="1042121"/>
                  <a:pt x="794622" y="1042972"/>
                </a:cubicBezTo>
                <a:cubicBezTo>
                  <a:pt x="803012" y="1045069"/>
                  <a:pt x="816720" y="1048178"/>
                  <a:pt x="823836" y="1051736"/>
                </a:cubicBezTo>
                <a:cubicBezTo>
                  <a:pt x="827731" y="1053684"/>
                  <a:pt x="831898" y="1055163"/>
                  <a:pt x="835522" y="1057579"/>
                </a:cubicBezTo>
                <a:cubicBezTo>
                  <a:pt x="843624" y="1062981"/>
                  <a:pt x="850791" y="1069705"/>
                  <a:pt x="858893" y="1075107"/>
                </a:cubicBezTo>
                <a:lnTo>
                  <a:pt x="867657" y="1080950"/>
                </a:lnTo>
                <a:cubicBezTo>
                  <a:pt x="872850" y="1088738"/>
                  <a:pt x="874480" y="1092424"/>
                  <a:pt x="882264" y="1098479"/>
                </a:cubicBezTo>
                <a:cubicBezTo>
                  <a:pt x="887807" y="1102790"/>
                  <a:pt x="899792" y="1110164"/>
                  <a:pt x="899792" y="1110164"/>
                </a:cubicBezTo>
                <a:cubicBezTo>
                  <a:pt x="901740" y="1113085"/>
                  <a:pt x="902658" y="1117067"/>
                  <a:pt x="905635" y="1118928"/>
                </a:cubicBezTo>
                <a:cubicBezTo>
                  <a:pt x="910858" y="1122192"/>
                  <a:pt x="923164" y="1124771"/>
                  <a:pt x="923164" y="1124771"/>
                </a:cubicBezTo>
                <a:cubicBezTo>
                  <a:pt x="926913" y="1123834"/>
                  <a:pt x="939420" y="1121025"/>
                  <a:pt x="943614" y="1118928"/>
                </a:cubicBezTo>
                <a:cubicBezTo>
                  <a:pt x="954498" y="1113486"/>
                  <a:pt x="951446" y="1112401"/>
                  <a:pt x="961142" y="1104321"/>
                </a:cubicBezTo>
                <a:cubicBezTo>
                  <a:pt x="963839" y="1102073"/>
                  <a:pt x="966985" y="1100426"/>
                  <a:pt x="969906" y="1098479"/>
                </a:cubicBezTo>
                <a:cubicBezTo>
                  <a:pt x="974775" y="1099453"/>
                  <a:pt x="979864" y="1099657"/>
                  <a:pt x="984513" y="1101400"/>
                </a:cubicBezTo>
                <a:cubicBezTo>
                  <a:pt x="991216" y="1103914"/>
                  <a:pt x="998944" y="1113499"/>
                  <a:pt x="1004963" y="1116007"/>
                </a:cubicBezTo>
                <a:cubicBezTo>
                  <a:pt x="1012375" y="1119095"/>
                  <a:pt x="1020716" y="1119311"/>
                  <a:pt x="1028334" y="1121850"/>
                </a:cubicBezTo>
                <a:lnTo>
                  <a:pt x="1045863" y="1127693"/>
                </a:lnTo>
                <a:cubicBezTo>
                  <a:pt x="1048784" y="1128667"/>
                  <a:pt x="1051579" y="1130178"/>
                  <a:pt x="1054627" y="1130614"/>
                </a:cubicBezTo>
                <a:lnTo>
                  <a:pt x="1075077" y="1133536"/>
                </a:lnTo>
                <a:lnTo>
                  <a:pt x="1101369" y="1142300"/>
                </a:lnTo>
                <a:cubicBezTo>
                  <a:pt x="1104291" y="1143274"/>
                  <a:pt x="1107096" y="1144715"/>
                  <a:pt x="1110134" y="1145221"/>
                </a:cubicBezTo>
                <a:cubicBezTo>
                  <a:pt x="1115977" y="1146195"/>
                  <a:pt x="1121916" y="1146706"/>
                  <a:pt x="1127662" y="1148143"/>
                </a:cubicBezTo>
                <a:cubicBezTo>
                  <a:pt x="1133637" y="1149637"/>
                  <a:pt x="1145191" y="1153985"/>
                  <a:pt x="1145191" y="1153985"/>
                </a:cubicBezTo>
                <a:cubicBezTo>
                  <a:pt x="1160438" y="1164150"/>
                  <a:pt x="1147869" y="1157502"/>
                  <a:pt x="1171483" y="1162750"/>
                </a:cubicBezTo>
                <a:cubicBezTo>
                  <a:pt x="1181060" y="1164878"/>
                  <a:pt x="1181166" y="1167613"/>
                  <a:pt x="1191933" y="1168592"/>
                </a:cubicBezTo>
                <a:cubicBezTo>
                  <a:pt x="1209416" y="1170181"/>
                  <a:pt x="1226990" y="1170540"/>
                  <a:pt x="1244518" y="1171514"/>
                </a:cubicBezTo>
                <a:cubicBezTo>
                  <a:pt x="1258288" y="1192168"/>
                  <a:pt x="1241007" y="1166599"/>
                  <a:pt x="1259125" y="1191964"/>
                </a:cubicBezTo>
                <a:cubicBezTo>
                  <a:pt x="1261166" y="1194821"/>
                  <a:pt x="1262485" y="1198245"/>
                  <a:pt x="1264968" y="1200728"/>
                </a:cubicBezTo>
                <a:cubicBezTo>
                  <a:pt x="1267451" y="1203211"/>
                  <a:pt x="1270524" y="1205145"/>
                  <a:pt x="1273732" y="1206571"/>
                </a:cubicBezTo>
                <a:cubicBezTo>
                  <a:pt x="1287617" y="1212741"/>
                  <a:pt x="1294095" y="1212885"/>
                  <a:pt x="1308789" y="1215335"/>
                </a:cubicBezTo>
                <a:cubicBezTo>
                  <a:pt x="1309763" y="1223125"/>
                  <a:pt x="1309070" y="1231312"/>
                  <a:pt x="1311711" y="1238706"/>
                </a:cubicBezTo>
                <a:cubicBezTo>
                  <a:pt x="1314073" y="1245319"/>
                  <a:pt x="1319501" y="1250392"/>
                  <a:pt x="1323396" y="1256235"/>
                </a:cubicBezTo>
                <a:cubicBezTo>
                  <a:pt x="1325344" y="1259156"/>
                  <a:pt x="1328128" y="1261668"/>
                  <a:pt x="1329239" y="1264999"/>
                </a:cubicBezTo>
                <a:cubicBezTo>
                  <a:pt x="1333271" y="1277094"/>
                  <a:pt x="1330453" y="1271201"/>
                  <a:pt x="1338003" y="1282527"/>
                </a:cubicBezTo>
                <a:cubicBezTo>
                  <a:pt x="1344714" y="1309367"/>
                  <a:pt x="1335016" y="1281713"/>
                  <a:pt x="1349689" y="1300056"/>
                </a:cubicBezTo>
                <a:cubicBezTo>
                  <a:pt x="1351613" y="1302461"/>
                  <a:pt x="1351233" y="1306066"/>
                  <a:pt x="1352610" y="1308820"/>
                </a:cubicBezTo>
                <a:cubicBezTo>
                  <a:pt x="1354180" y="1311960"/>
                  <a:pt x="1356412" y="1314727"/>
                  <a:pt x="1358453" y="1317584"/>
                </a:cubicBezTo>
                <a:cubicBezTo>
                  <a:pt x="1380343" y="1348230"/>
                  <a:pt x="1354739" y="1312543"/>
                  <a:pt x="1375982" y="1338034"/>
                </a:cubicBezTo>
                <a:cubicBezTo>
                  <a:pt x="1378230" y="1340731"/>
                  <a:pt x="1379877" y="1343877"/>
                  <a:pt x="1381824" y="1346798"/>
                </a:cubicBezTo>
                <a:cubicBezTo>
                  <a:pt x="1390012" y="1387730"/>
                  <a:pt x="1380609" y="1336839"/>
                  <a:pt x="1387667" y="1428597"/>
                </a:cubicBezTo>
                <a:cubicBezTo>
                  <a:pt x="1388487" y="1439258"/>
                  <a:pt x="1390743" y="1437413"/>
                  <a:pt x="1399353" y="1440283"/>
                </a:cubicBezTo>
                <a:cubicBezTo>
                  <a:pt x="1427636" y="1461496"/>
                  <a:pt x="1391655" y="1436434"/>
                  <a:pt x="1428567" y="1454890"/>
                </a:cubicBezTo>
                <a:cubicBezTo>
                  <a:pt x="1432471" y="1456842"/>
                  <a:pt x="1443571" y="1463081"/>
                  <a:pt x="1449017" y="1463654"/>
                </a:cubicBezTo>
                <a:cubicBezTo>
                  <a:pt x="1464542" y="1465288"/>
                  <a:pt x="1480178" y="1465602"/>
                  <a:pt x="1495759" y="1466576"/>
                </a:cubicBezTo>
                <a:cubicBezTo>
                  <a:pt x="1516772" y="1473579"/>
                  <a:pt x="1490531" y="1465082"/>
                  <a:pt x="1516209" y="1472419"/>
                </a:cubicBezTo>
                <a:cubicBezTo>
                  <a:pt x="1519170" y="1473265"/>
                  <a:pt x="1522052" y="1474366"/>
                  <a:pt x="1524973" y="1475340"/>
                </a:cubicBezTo>
                <a:cubicBezTo>
                  <a:pt x="1531790" y="1474366"/>
                  <a:pt x="1539264" y="1475498"/>
                  <a:pt x="1545423" y="1472419"/>
                </a:cubicBezTo>
                <a:cubicBezTo>
                  <a:pt x="1548178" y="1471042"/>
                  <a:pt x="1546968" y="1466409"/>
                  <a:pt x="1548345" y="1463654"/>
                </a:cubicBezTo>
                <a:cubicBezTo>
                  <a:pt x="1553631" y="1453082"/>
                  <a:pt x="1552843" y="1455338"/>
                  <a:pt x="1562952" y="1451969"/>
                </a:cubicBezTo>
                <a:cubicBezTo>
                  <a:pt x="1565873" y="1449048"/>
                  <a:pt x="1568279" y="1445497"/>
                  <a:pt x="1571716" y="1443205"/>
                </a:cubicBezTo>
                <a:cubicBezTo>
                  <a:pt x="1574278" y="1441497"/>
                  <a:pt x="1577726" y="1441660"/>
                  <a:pt x="1580480" y="1440283"/>
                </a:cubicBezTo>
                <a:cubicBezTo>
                  <a:pt x="1583620" y="1438713"/>
                  <a:pt x="1586323" y="1436388"/>
                  <a:pt x="1589244" y="1434440"/>
                </a:cubicBezTo>
                <a:cubicBezTo>
                  <a:pt x="1591192" y="1431519"/>
                  <a:pt x="1592604" y="1428159"/>
                  <a:pt x="1595087" y="1425676"/>
                </a:cubicBezTo>
                <a:cubicBezTo>
                  <a:pt x="1600751" y="1420012"/>
                  <a:pt x="1605486" y="1419288"/>
                  <a:pt x="1612615" y="1416912"/>
                </a:cubicBezTo>
                <a:cubicBezTo>
                  <a:pt x="1621234" y="1411167"/>
                  <a:pt x="1623114" y="1410741"/>
                  <a:pt x="1630144" y="1402305"/>
                </a:cubicBezTo>
                <a:cubicBezTo>
                  <a:pt x="1642317" y="1387698"/>
                  <a:pt x="1628684" y="1398410"/>
                  <a:pt x="1644751" y="1387698"/>
                </a:cubicBezTo>
                <a:cubicBezTo>
                  <a:pt x="1651124" y="1368577"/>
                  <a:pt x="1642272" y="1387344"/>
                  <a:pt x="1656437" y="1376012"/>
                </a:cubicBezTo>
                <a:cubicBezTo>
                  <a:pt x="1659179" y="1373819"/>
                  <a:pt x="1660031" y="1369945"/>
                  <a:pt x="1662279" y="1367248"/>
                </a:cubicBezTo>
                <a:cubicBezTo>
                  <a:pt x="1664924" y="1364074"/>
                  <a:pt x="1668399" y="1361658"/>
                  <a:pt x="1671044" y="1358484"/>
                </a:cubicBezTo>
                <a:cubicBezTo>
                  <a:pt x="1684007" y="1342929"/>
                  <a:pt x="1671028" y="1356760"/>
                  <a:pt x="1679808" y="1340955"/>
                </a:cubicBezTo>
                <a:cubicBezTo>
                  <a:pt x="1683218" y="1334817"/>
                  <a:pt x="1689272" y="1330088"/>
                  <a:pt x="1691493" y="1323427"/>
                </a:cubicBezTo>
                <a:cubicBezTo>
                  <a:pt x="1692467" y="1320506"/>
                  <a:pt x="1692010" y="1316587"/>
                  <a:pt x="1694415" y="1314663"/>
                </a:cubicBezTo>
                <a:cubicBezTo>
                  <a:pt x="1697550" y="1312155"/>
                  <a:pt x="1702205" y="1312715"/>
                  <a:pt x="1706100" y="1311741"/>
                </a:cubicBezTo>
                <a:cubicBezTo>
                  <a:pt x="1709022" y="1309793"/>
                  <a:pt x="1714865" y="1309409"/>
                  <a:pt x="1714865" y="1305898"/>
                </a:cubicBezTo>
                <a:cubicBezTo>
                  <a:pt x="1714865" y="1302387"/>
                  <a:pt x="1707210" y="1303387"/>
                  <a:pt x="1706100" y="1300056"/>
                </a:cubicBezTo>
                <a:cubicBezTo>
                  <a:pt x="1704830" y="1296247"/>
                  <a:pt x="1708151" y="1292290"/>
                  <a:pt x="1709022" y="1288370"/>
                </a:cubicBezTo>
                <a:cubicBezTo>
                  <a:pt x="1713723" y="1267215"/>
                  <a:pt x="1709643" y="1280662"/>
                  <a:pt x="1714865" y="1264999"/>
                </a:cubicBezTo>
                <a:cubicBezTo>
                  <a:pt x="1713891" y="1238706"/>
                  <a:pt x="1715538" y="1212185"/>
                  <a:pt x="1711943" y="1186121"/>
                </a:cubicBezTo>
                <a:cubicBezTo>
                  <a:pt x="1711463" y="1182643"/>
                  <a:pt x="1705876" y="1182526"/>
                  <a:pt x="1703179" y="1180278"/>
                </a:cubicBezTo>
                <a:cubicBezTo>
                  <a:pt x="1700005" y="1177633"/>
                  <a:pt x="1697676" y="1174050"/>
                  <a:pt x="1694415" y="1171514"/>
                </a:cubicBezTo>
                <a:cubicBezTo>
                  <a:pt x="1679346" y="1159794"/>
                  <a:pt x="1681346" y="1161314"/>
                  <a:pt x="1668122" y="1156907"/>
                </a:cubicBezTo>
                <a:cubicBezTo>
                  <a:pt x="1664227" y="1151064"/>
                  <a:pt x="1658658" y="1146040"/>
                  <a:pt x="1656437" y="1139378"/>
                </a:cubicBezTo>
                <a:cubicBezTo>
                  <a:pt x="1655463" y="1136457"/>
                  <a:pt x="1655223" y="1133176"/>
                  <a:pt x="1653515" y="1130614"/>
                </a:cubicBezTo>
                <a:cubicBezTo>
                  <a:pt x="1651223" y="1127177"/>
                  <a:pt x="1647152" y="1125212"/>
                  <a:pt x="1644751" y="1121850"/>
                </a:cubicBezTo>
                <a:cubicBezTo>
                  <a:pt x="1642220" y="1118306"/>
                  <a:pt x="1641439" y="1113708"/>
                  <a:pt x="1638908" y="1110164"/>
                </a:cubicBezTo>
                <a:cubicBezTo>
                  <a:pt x="1636507" y="1106802"/>
                  <a:pt x="1632789" y="1104574"/>
                  <a:pt x="1630144" y="1101400"/>
                </a:cubicBezTo>
                <a:cubicBezTo>
                  <a:pt x="1617971" y="1086793"/>
                  <a:pt x="1631604" y="1097505"/>
                  <a:pt x="1615537" y="1086793"/>
                </a:cubicBezTo>
                <a:cubicBezTo>
                  <a:pt x="1608036" y="1064290"/>
                  <a:pt x="1611981" y="1074983"/>
                  <a:pt x="1603851" y="1054658"/>
                </a:cubicBezTo>
                <a:cubicBezTo>
                  <a:pt x="1602877" y="1049789"/>
                  <a:pt x="1601424" y="1044992"/>
                  <a:pt x="1600930" y="1040051"/>
                </a:cubicBezTo>
                <a:cubicBezTo>
                  <a:pt x="1599473" y="1025484"/>
                  <a:pt x="1600078" y="1010722"/>
                  <a:pt x="1598008" y="996229"/>
                </a:cubicBezTo>
                <a:cubicBezTo>
                  <a:pt x="1597137" y="990132"/>
                  <a:pt x="1594114" y="984544"/>
                  <a:pt x="1592166" y="978701"/>
                </a:cubicBezTo>
                <a:cubicBezTo>
                  <a:pt x="1587033" y="963301"/>
                  <a:pt x="1592635" y="975760"/>
                  <a:pt x="1580480" y="961173"/>
                </a:cubicBezTo>
                <a:cubicBezTo>
                  <a:pt x="1578232" y="958475"/>
                  <a:pt x="1577280" y="954720"/>
                  <a:pt x="1574637" y="952408"/>
                </a:cubicBezTo>
                <a:cubicBezTo>
                  <a:pt x="1563213" y="942412"/>
                  <a:pt x="1553922" y="938466"/>
                  <a:pt x="1539580" y="934880"/>
                </a:cubicBezTo>
                <a:lnTo>
                  <a:pt x="1516209" y="929037"/>
                </a:lnTo>
                <a:lnTo>
                  <a:pt x="1492838" y="923194"/>
                </a:lnTo>
                <a:lnTo>
                  <a:pt x="1484074" y="920273"/>
                </a:lnTo>
                <a:cubicBezTo>
                  <a:pt x="1480179" y="924168"/>
                  <a:pt x="1475829" y="927657"/>
                  <a:pt x="1472388" y="931959"/>
                </a:cubicBezTo>
                <a:cubicBezTo>
                  <a:pt x="1468001" y="937442"/>
                  <a:pt x="1467364" y="947266"/>
                  <a:pt x="1460702" y="949487"/>
                </a:cubicBezTo>
                <a:cubicBezTo>
                  <a:pt x="1438463" y="956900"/>
                  <a:pt x="1449213" y="954122"/>
                  <a:pt x="1428567" y="958251"/>
                </a:cubicBezTo>
                <a:cubicBezTo>
                  <a:pt x="1423698" y="957277"/>
                  <a:pt x="1418149" y="957996"/>
                  <a:pt x="1413960" y="955330"/>
                </a:cubicBezTo>
                <a:cubicBezTo>
                  <a:pt x="1393791" y="942495"/>
                  <a:pt x="1401081" y="941627"/>
                  <a:pt x="1390589" y="929037"/>
                </a:cubicBezTo>
                <a:cubicBezTo>
                  <a:pt x="1387944" y="925863"/>
                  <a:pt x="1384746" y="923194"/>
                  <a:pt x="1381824" y="920273"/>
                </a:cubicBezTo>
                <a:cubicBezTo>
                  <a:pt x="1372086" y="921247"/>
                  <a:pt x="1362311" y="921901"/>
                  <a:pt x="1352610" y="923194"/>
                </a:cubicBezTo>
                <a:cubicBezTo>
                  <a:pt x="1347688" y="923850"/>
                  <a:pt x="1342968" y="926116"/>
                  <a:pt x="1338003" y="926116"/>
                </a:cubicBezTo>
                <a:cubicBezTo>
                  <a:pt x="1326277" y="926116"/>
                  <a:pt x="1314632" y="924168"/>
                  <a:pt x="1302946" y="923194"/>
                </a:cubicBezTo>
                <a:cubicBezTo>
                  <a:pt x="1297712" y="907490"/>
                  <a:pt x="1295946" y="906095"/>
                  <a:pt x="1302946" y="882295"/>
                </a:cubicBezTo>
                <a:cubicBezTo>
                  <a:pt x="1304927" y="875558"/>
                  <a:pt x="1307664" y="865637"/>
                  <a:pt x="1314632" y="864766"/>
                </a:cubicBezTo>
                <a:lnTo>
                  <a:pt x="1338003" y="861845"/>
                </a:lnTo>
                <a:cubicBezTo>
                  <a:pt x="1340957" y="857414"/>
                  <a:pt x="1346768" y="850364"/>
                  <a:pt x="1346768" y="844316"/>
                </a:cubicBezTo>
                <a:cubicBezTo>
                  <a:pt x="1346768" y="838393"/>
                  <a:pt x="1345719" y="832407"/>
                  <a:pt x="1343846" y="826788"/>
                </a:cubicBezTo>
                <a:cubicBezTo>
                  <a:pt x="1342992" y="824227"/>
                  <a:pt x="1329445" y="806613"/>
                  <a:pt x="1329239" y="806338"/>
                </a:cubicBezTo>
                <a:cubicBezTo>
                  <a:pt x="1326863" y="799209"/>
                  <a:pt x="1326139" y="794474"/>
                  <a:pt x="1320475" y="788810"/>
                </a:cubicBezTo>
                <a:cubicBezTo>
                  <a:pt x="1317992" y="786327"/>
                  <a:pt x="1314632" y="784915"/>
                  <a:pt x="1311711" y="782967"/>
                </a:cubicBezTo>
                <a:cubicBezTo>
                  <a:pt x="1310737" y="779072"/>
                  <a:pt x="1310585" y="774872"/>
                  <a:pt x="1308789" y="771281"/>
                </a:cubicBezTo>
                <a:cubicBezTo>
                  <a:pt x="1288695" y="731094"/>
                  <a:pt x="1302263" y="769228"/>
                  <a:pt x="1294182" y="744989"/>
                </a:cubicBezTo>
                <a:cubicBezTo>
                  <a:pt x="1293208" y="738172"/>
                  <a:pt x="1292611" y="731291"/>
                  <a:pt x="1291261" y="724539"/>
                </a:cubicBezTo>
                <a:cubicBezTo>
                  <a:pt x="1290657" y="721519"/>
                  <a:pt x="1288339" y="718854"/>
                  <a:pt x="1288339" y="715774"/>
                </a:cubicBezTo>
                <a:cubicBezTo>
                  <a:pt x="1288339" y="711759"/>
                  <a:pt x="1290107" y="707935"/>
                  <a:pt x="1291261" y="704089"/>
                </a:cubicBezTo>
                <a:cubicBezTo>
                  <a:pt x="1293031" y="698190"/>
                  <a:pt x="1295156" y="692403"/>
                  <a:pt x="1297104" y="686560"/>
                </a:cubicBezTo>
                <a:cubicBezTo>
                  <a:pt x="1298078" y="683639"/>
                  <a:pt x="1298317" y="680358"/>
                  <a:pt x="1300025" y="677796"/>
                </a:cubicBezTo>
                <a:lnTo>
                  <a:pt x="1305868" y="669032"/>
                </a:lnTo>
                <a:cubicBezTo>
                  <a:pt x="1307501" y="662498"/>
                  <a:pt x="1311785" y="644088"/>
                  <a:pt x="1314632" y="639818"/>
                </a:cubicBezTo>
                <a:cubicBezTo>
                  <a:pt x="1318527" y="633975"/>
                  <a:pt x="1321353" y="627256"/>
                  <a:pt x="1326318" y="622290"/>
                </a:cubicBezTo>
                <a:cubicBezTo>
                  <a:pt x="1337565" y="611042"/>
                  <a:pt x="1332790" y="616963"/>
                  <a:pt x="1340925" y="604761"/>
                </a:cubicBezTo>
                <a:cubicBezTo>
                  <a:pt x="1341899" y="601840"/>
                  <a:pt x="1342138" y="598559"/>
                  <a:pt x="1343846" y="595997"/>
                </a:cubicBezTo>
                <a:cubicBezTo>
                  <a:pt x="1348345" y="589249"/>
                  <a:pt x="1354908" y="585701"/>
                  <a:pt x="1361375" y="581390"/>
                </a:cubicBezTo>
                <a:cubicBezTo>
                  <a:pt x="1362349" y="578469"/>
                  <a:pt x="1362919" y="575380"/>
                  <a:pt x="1364296" y="572626"/>
                </a:cubicBezTo>
                <a:cubicBezTo>
                  <a:pt x="1365866" y="569485"/>
                  <a:pt x="1369954" y="567367"/>
                  <a:pt x="1370139" y="563861"/>
                </a:cubicBezTo>
                <a:cubicBezTo>
                  <a:pt x="1370959" y="548271"/>
                  <a:pt x="1368770" y="532653"/>
                  <a:pt x="1367217" y="517119"/>
                </a:cubicBezTo>
                <a:cubicBezTo>
                  <a:pt x="1366817" y="513124"/>
                  <a:pt x="1365167" y="509353"/>
                  <a:pt x="1364296" y="505433"/>
                </a:cubicBezTo>
                <a:cubicBezTo>
                  <a:pt x="1363219" y="500586"/>
                  <a:pt x="1362349" y="495695"/>
                  <a:pt x="1361375" y="490826"/>
                </a:cubicBezTo>
                <a:cubicBezTo>
                  <a:pt x="1365270" y="488878"/>
                  <a:pt x="1368889" y="486234"/>
                  <a:pt x="1373060" y="484983"/>
                </a:cubicBezTo>
                <a:cubicBezTo>
                  <a:pt x="1389296" y="480112"/>
                  <a:pt x="1398460" y="484685"/>
                  <a:pt x="1381824" y="479141"/>
                </a:cubicBezTo>
                <a:cubicBezTo>
                  <a:pt x="1384746" y="477193"/>
                  <a:pt x="1387448" y="474868"/>
                  <a:pt x="1390589" y="473298"/>
                </a:cubicBezTo>
                <a:cubicBezTo>
                  <a:pt x="1397335" y="469925"/>
                  <a:pt x="1411006" y="468146"/>
                  <a:pt x="1416881" y="467455"/>
                </a:cubicBezTo>
                <a:cubicBezTo>
                  <a:pt x="1427564" y="466198"/>
                  <a:pt x="1438305" y="465508"/>
                  <a:pt x="1449017" y="464534"/>
                </a:cubicBezTo>
                <a:cubicBezTo>
                  <a:pt x="1480908" y="478201"/>
                  <a:pt x="1484585" y="495644"/>
                  <a:pt x="1495759" y="473298"/>
                </a:cubicBezTo>
                <a:cubicBezTo>
                  <a:pt x="1497136" y="470544"/>
                  <a:pt x="1497707" y="467455"/>
                  <a:pt x="1498681" y="464534"/>
                </a:cubicBezTo>
                <a:cubicBezTo>
                  <a:pt x="1491673" y="443512"/>
                  <a:pt x="1500178" y="469771"/>
                  <a:pt x="1492838" y="444084"/>
                </a:cubicBezTo>
                <a:cubicBezTo>
                  <a:pt x="1491992" y="441123"/>
                  <a:pt x="1490890" y="438241"/>
                  <a:pt x="1489916" y="435320"/>
                </a:cubicBezTo>
                <a:cubicBezTo>
                  <a:pt x="1488907" y="429264"/>
                  <a:pt x="1486688" y="413076"/>
                  <a:pt x="1484074" y="406105"/>
                </a:cubicBezTo>
                <a:cubicBezTo>
                  <a:pt x="1482545" y="402027"/>
                  <a:pt x="1479947" y="398423"/>
                  <a:pt x="1478231" y="394420"/>
                </a:cubicBezTo>
                <a:cubicBezTo>
                  <a:pt x="1470972" y="377484"/>
                  <a:pt x="1480696" y="393738"/>
                  <a:pt x="1469467" y="376891"/>
                </a:cubicBezTo>
                <a:cubicBezTo>
                  <a:pt x="1468493" y="359363"/>
                  <a:pt x="1466545" y="341861"/>
                  <a:pt x="1466545" y="324306"/>
                </a:cubicBezTo>
                <a:cubicBezTo>
                  <a:pt x="1466545" y="295512"/>
                  <a:pt x="1474070" y="274024"/>
                  <a:pt x="1466545" y="245428"/>
                </a:cubicBezTo>
                <a:cubicBezTo>
                  <a:pt x="1462919" y="231649"/>
                  <a:pt x="1455699" y="228459"/>
                  <a:pt x="1446095" y="222057"/>
                </a:cubicBezTo>
                <a:cubicBezTo>
                  <a:pt x="1444148" y="216214"/>
                  <a:pt x="1441461" y="210567"/>
                  <a:pt x="1440253" y="204528"/>
                </a:cubicBezTo>
                <a:cubicBezTo>
                  <a:pt x="1439143" y="198977"/>
                  <a:pt x="1437403" y="187143"/>
                  <a:pt x="1434410" y="181157"/>
                </a:cubicBezTo>
                <a:cubicBezTo>
                  <a:pt x="1432840" y="178017"/>
                  <a:pt x="1431488" y="174340"/>
                  <a:pt x="1428567" y="172393"/>
                </a:cubicBezTo>
                <a:cubicBezTo>
                  <a:pt x="1425226" y="170166"/>
                  <a:pt x="1420776" y="170446"/>
                  <a:pt x="1416881" y="169472"/>
                </a:cubicBezTo>
                <a:cubicBezTo>
                  <a:pt x="1404347" y="144403"/>
                  <a:pt x="1418790" y="168459"/>
                  <a:pt x="1402274" y="151943"/>
                </a:cubicBezTo>
                <a:cubicBezTo>
                  <a:pt x="1389061" y="138730"/>
                  <a:pt x="1404728" y="145944"/>
                  <a:pt x="1387667" y="140258"/>
                </a:cubicBezTo>
                <a:cubicBezTo>
                  <a:pt x="1384746" y="138310"/>
                  <a:pt x="1381386" y="136898"/>
                  <a:pt x="1378903" y="134415"/>
                </a:cubicBezTo>
                <a:cubicBezTo>
                  <a:pt x="1376420" y="131932"/>
                  <a:pt x="1375981" y="127599"/>
                  <a:pt x="1373060" y="125651"/>
                </a:cubicBezTo>
                <a:cubicBezTo>
                  <a:pt x="1369719" y="123424"/>
                  <a:pt x="1365235" y="123832"/>
                  <a:pt x="1361375" y="122729"/>
                </a:cubicBezTo>
                <a:cubicBezTo>
                  <a:pt x="1358414" y="121883"/>
                  <a:pt x="1355532" y="120782"/>
                  <a:pt x="1352610" y="119808"/>
                </a:cubicBezTo>
                <a:cubicBezTo>
                  <a:pt x="1350663" y="116887"/>
                  <a:pt x="1349510" y="113237"/>
                  <a:pt x="1346768" y="111044"/>
                </a:cubicBezTo>
                <a:cubicBezTo>
                  <a:pt x="1332074" y="99289"/>
                  <a:pt x="1338041" y="125762"/>
                  <a:pt x="1326318" y="90594"/>
                </a:cubicBezTo>
                <a:cubicBezTo>
                  <a:pt x="1324370" y="84751"/>
                  <a:pt x="1324830" y="77420"/>
                  <a:pt x="1320475" y="73065"/>
                </a:cubicBezTo>
                <a:cubicBezTo>
                  <a:pt x="1317554" y="70144"/>
                  <a:pt x="1314247" y="67562"/>
                  <a:pt x="1311711" y="64301"/>
                </a:cubicBezTo>
                <a:cubicBezTo>
                  <a:pt x="1307400" y="58758"/>
                  <a:pt x="1300025" y="46773"/>
                  <a:pt x="1300025" y="46773"/>
                </a:cubicBezTo>
                <a:cubicBezTo>
                  <a:pt x="1294461" y="30078"/>
                  <a:pt x="1301695" y="43990"/>
                  <a:pt x="1288339" y="35087"/>
                </a:cubicBezTo>
                <a:cubicBezTo>
                  <a:pt x="1266383" y="20451"/>
                  <a:pt x="1290968" y="32641"/>
                  <a:pt x="1273732" y="17559"/>
                </a:cubicBezTo>
                <a:cubicBezTo>
                  <a:pt x="1261369" y="6741"/>
                  <a:pt x="1259477" y="6964"/>
                  <a:pt x="1247440" y="2951"/>
                </a:cubicBezTo>
                <a:cubicBezTo>
                  <a:pt x="1234990" y="21626"/>
                  <a:pt x="1249875" y="-944"/>
                  <a:pt x="1247440" y="3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1066800"/>
            <a:ext cx="788637" cy="180796"/>
          </a:xfrm>
          <a:prstGeom prst="wedgeRoundRectCallout">
            <a:avLst>
              <a:gd name="adj1" fmla="val 16361"/>
              <a:gd name="adj2" fmla="val -115703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Đà</a:t>
            </a:r>
            <a:endParaRPr lang="en-US" sz="1000" b="1" dirty="0"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88736" y="533400"/>
            <a:ext cx="788637" cy="180796"/>
          </a:xfrm>
          <a:prstGeom prst="wedgeRoundRectCallout">
            <a:avLst>
              <a:gd name="adj1" fmla="val 45992"/>
              <a:gd name="adj2" fmla="val -104464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Chảy</a:t>
            </a:r>
            <a:endParaRPr lang="en-US" sz="1000" b="1" dirty="0"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48238" y="228600"/>
            <a:ext cx="788637" cy="180796"/>
          </a:xfrm>
          <a:prstGeom prst="wedgeRoundRectCallout">
            <a:avLst>
              <a:gd name="adj1" fmla="val 56298"/>
              <a:gd name="adj2" fmla="val 103461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Lô</a:t>
            </a:r>
            <a:endParaRPr lang="en-US" sz="1000" b="1" dirty="0"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29604" y="138202"/>
            <a:ext cx="788637" cy="180796"/>
          </a:xfrm>
          <a:prstGeom prst="wedgeRoundRectCallout">
            <a:avLst>
              <a:gd name="adj1" fmla="val -46972"/>
              <a:gd name="adj2" fmla="val 135156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Gâm</a:t>
            </a:r>
            <a:endParaRPr lang="en-US" sz="1000" b="1" dirty="0">
              <a:effectLst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922703" y="1519131"/>
            <a:ext cx="788637" cy="180796"/>
          </a:xfrm>
          <a:prstGeom prst="wedgeRoundRectCallout">
            <a:avLst>
              <a:gd name="adj1" fmla="val -71759"/>
              <a:gd name="adj2" fmla="val -144026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Đáy</a:t>
            </a:r>
            <a:endParaRPr lang="en-US" sz="1000" b="1" dirty="0"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114800" y="1168525"/>
            <a:ext cx="914400" cy="180796"/>
          </a:xfrm>
          <a:prstGeom prst="wedgeRoundRectCallout">
            <a:avLst>
              <a:gd name="adj1" fmla="val -78252"/>
              <a:gd name="adj2" fmla="val 19842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Trà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Lý</a:t>
            </a:r>
            <a:endParaRPr lang="en-US" sz="1000" b="1" dirty="0">
              <a:effectLst/>
            </a:endParaRPr>
          </a:p>
        </p:txBody>
      </p: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:a16="http://schemas.microsoft.com/office/drawing/2014/main" id="{33E5552C-33CF-45D0-9A52-439BC8F9D122}"/>
              </a:ext>
            </a:extLst>
          </p:cNvPr>
          <p:cNvSpPr/>
          <p:nvPr/>
        </p:nvSpPr>
        <p:spPr>
          <a:xfrm>
            <a:off x="7696200" y="63246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83" y="0"/>
            <a:ext cx="4622317" cy="68701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222376" y="3164911"/>
            <a:ext cx="499463" cy="558003"/>
          </a:xfrm>
          <a:custGeom>
            <a:avLst/>
            <a:gdLst>
              <a:gd name="connsiteX0" fmla="*/ 426464 w 499463"/>
              <a:gd name="connsiteY0" fmla="*/ 911 h 558003"/>
              <a:gd name="connsiteX1" fmla="*/ 407254 w 499463"/>
              <a:gd name="connsiteY1" fmla="*/ 4753 h 558003"/>
              <a:gd name="connsiteX2" fmla="*/ 388044 w 499463"/>
              <a:gd name="connsiteY2" fmla="*/ 54699 h 558003"/>
              <a:gd name="connsiteX3" fmla="*/ 276626 w 499463"/>
              <a:gd name="connsiteY3" fmla="*/ 66225 h 558003"/>
              <a:gd name="connsiteX4" fmla="*/ 242048 w 499463"/>
              <a:gd name="connsiteY4" fmla="*/ 77751 h 558003"/>
              <a:gd name="connsiteX5" fmla="*/ 203627 w 499463"/>
              <a:gd name="connsiteY5" fmla="*/ 85435 h 558003"/>
              <a:gd name="connsiteX6" fmla="*/ 153681 w 499463"/>
              <a:gd name="connsiteY6" fmla="*/ 81593 h 558003"/>
              <a:gd name="connsiteX7" fmla="*/ 142155 w 499463"/>
              <a:gd name="connsiteY7" fmla="*/ 73909 h 558003"/>
              <a:gd name="connsiteX8" fmla="*/ 119103 w 499463"/>
              <a:gd name="connsiteY8" fmla="*/ 62383 h 558003"/>
              <a:gd name="connsiteX9" fmla="*/ 103735 w 499463"/>
              <a:gd name="connsiteY9" fmla="*/ 66225 h 558003"/>
              <a:gd name="connsiteX10" fmla="*/ 92209 w 499463"/>
              <a:gd name="connsiteY10" fmla="*/ 70067 h 558003"/>
              <a:gd name="connsiteX11" fmla="*/ 84525 w 499463"/>
              <a:gd name="connsiteY11" fmla="*/ 104645 h 558003"/>
              <a:gd name="connsiteX12" fmla="*/ 72999 w 499463"/>
              <a:gd name="connsiteY12" fmla="*/ 112329 h 558003"/>
              <a:gd name="connsiteX13" fmla="*/ 61473 w 499463"/>
              <a:gd name="connsiteY13" fmla="*/ 116171 h 558003"/>
              <a:gd name="connsiteX14" fmla="*/ 53789 w 499463"/>
              <a:gd name="connsiteY14" fmla="*/ 127697 h 558003"/>
              <a:gd name="connsiteX15" fmla="*/ 42263 w 499463"/>
              <a:gd name="connsiteY15" fmla="*/ 131539 h 558003"/>
              <a:gd name="connsiteX16" fmla="*/ 7685 w 499463"/>
              <a:gd name="connsiteY16" fmla="*/ 139223 h 558003"/>
              <a:gd name="connsiteX17" fmla="*/ 0 w 499463"/>
              <a:gd name="connsiteY17" fmla="*/ 146907 h 558003"/>
              <a:gd name="connsiteX18" fmla="*/ 7685 w 499463"/>
              <a:gd name="connsiteY18" fmla="*/ 169960 h 558003"/>
              <a:gd name="connsiteX19" fmla="*/ 15369 w 499463"/>
              <a:gd name="connsiteY19" fmla="*/ 212222 h 558003"/>
              <a:gd name="connsiteX20" fmla="*/ 19211 w 499463"/>
              <a:gd name="connsiteY20" fmla="*/ 223748 h 558003"/>
              <a:gd name="connsiteX21" fmla="*/ 34579 w 499463"/>
              <a:gd name="connsiteY21" fmla="*/ 246800 h 558003"/>
              <a:gd name="connsiteX22" fmla="*/ 42263 w 499463"/>
              <a:gd name="connsiteY22" fmla="*/ 258326 h 558003"/>
              <a:gd name="connsiteX23" fmla="*/ 53789 w 499463"/>
              <a:gd name="connsiteY23" fmla="*/ 266010 h 558003"/>
              <a:gd name="connsiteX24" fmla="*/ 65315 w 499463"/>
              <a:gd name="connsiteY24" fmla="*/ 289062 h 558003"/>
              <a:gd name="connsiteX25" fmla="*/ 88367 w 499463"/>
              <a:gd name="connsiteY25" fmla="*/ 296746 h 558003"/>
              <a:gd name="connsiteX26" fmla="*/ 99893 w 499463"/>
              <a:gd name="connsiteY26" fmla="*/ 300588 h 558003"/>
              <a:gd name="connsiteX27" fmla="*/ 103735 w 499463"/>
              <a:gd name="connsiteY27" fmla="*/ 323640 h 558003"/>
              <a:gd name="connsiteX28" fmla="*/ 115261 w 499463"/>
              <a:gd name="connsiteY28" fmla="*/ 327482 h 558003"/>
              <a:gd name="connsiteX29" fmla="*/ 138313 w 499463"/>
              <a:gd name="connsiteY29" fmla="*/ 342850 h 558003"/>
              <a:gd name="connsiteX30" fmla="*/ 149839 w 499463"/>
              <a:gd name="connsiteY30" fmla="*/ 377428 h 558003"/>
              <a:gd name="connsiteX31" fmla="*/ 153681 w 499463"/>
              <a:gd name="connsiteY31" fmla="*/ 388955 h 558003"/>
              <a:gd name="connsiteX32" fmla="*/ 165207 w 499463"/>
              <a:gd name="connsiteY32" fmla="*/ 419691 h 558003"/>
              <a:gd name="connsiteX33" fmla="*/ 176733 w 499463"/>
              <a:gd name="connsiteY33" fmla="*/ 423533 h 558003"/>
              <a:gd name="connsiteX34" fmla="*/ 195943 w 499463"/>
              <a:gd name="connsiteY34" fmla="*/ 438901 h 558003"/>
              <a:gd name="connsiteX35" fmla="*/ 215153 w 499463"/>
              <a:gd name="connsiteY35" fmla="*/ 454269 h 558003"/>
              <a:gd name="connsiteX36" fmla="*/ 222837 w 499463"/>
              <a:gd name="connsiteY36" fmla="*/ 485005 h 558003"/>
              <a:gd name="connsiteX37" fmla="*/ 230521 w 499463"/>
              <a:gd name="connsiteY37" fmla="*/ 496531 h 558003"/>
              <a:gd name="connsiteX38" fmla="*/ 253574 w 499463"/>
              <a:gd name="connsiteY38" fmla="*/ 504215 h 558003"/>
              <a:gd name="connsiteX39" fmla="*/ 265100 w 499463"/>
              <a:gd name="connsiteY39" fmla="*/ 511899 h 558003"/>
              <a:gd name="connsiteX40" fmla="*/ 311204 w 499463"/>
              <a:gd name="connsiteY40" fmla="*/ 523425 h 558003"/>
              <a:gd name="connsiteX41" fmla="*/ 322730 w 499463"/>
              <a:gd name="connsiteY41" fmla="*/ 534951 h 558003"/>
              <a:gd name="connsiteX42" fmla="*/ 334256 w 499463"/>
              <a:gd name="connsiteY42" fmla="*/ 542635 h 558003"/>
              <a:gd name="connsiteX43" fmla="*/ 353466 w 499463"/>
              <a:gd name="connsiteY43" fmla="*/ 558003 h 558003"/>
              <a:gd name="connsiteX44" fmla="*/ 357308 w 499463"/>
              <a:gd name="connsiteY44" fmla="*/ 546477 h 558003"/>
              <a:gd name="connsiteX45" fmla="*/ 364992 w 499463"/>
              <a:gd name="connsiteY45" fmla="*/ 534951 h 558003"/>
              <a:gd name="connsiteX46" fmla="*/ 361150 w 499463"/>
              <a:gd name="connsiteY46" fmla="*/ 523425 h 558003"/>
              <a:gd name="connsiteX47" fmla="*/ 376518 w 499463"/>
              <a:gd name="connsiteY47" fmla="*/ 504215 h 558003"/>
              <a:gd name="connsiteX48" fmla="*/ 388044 w 499463"/>
              <a:gd name="connsiteY48" fmla="*/ 481163 h 558003"/>
              <a:gd name="connsiteX49" fmla="*/ 391886 w 499463"/>
              <a:gd name="connsiteY49" fmla="*/ 415849 h 558003"/>
              <a:gd name="connsiteX50" fmla="*/ 434148 w 499463"/>
              <a:gd name="connsiteY50" fmla="*/ 412007 h 558003"/>
              <a:gd name="connsiteX51" fmla="*/ 445674 w 499463"/>
              <a:gd name="connsiteY51" fmla="*/ 408165 h 558003"/>
              <a:gd name="connsiteX52" fmla="*/ 464885 w 499463"/>
              <a:gd name="connsiteY52" fmla="*/ 404323 h 558003"/>
              <a:gd name="connsiteX53" fmla="*/ 476411 w 499463"/>
              <a:gd name="connsiteY53" fmla="*/ 396639 h 558003"/>
              <a:gd name="connsiteX54" fmla="*/ 487937 w 499463"/>
              <a:gd name="connsiteY54" fmla="*/ 369744 h 558003"/>
              <a:gd name="connsiteX55" fmla="*/ 476411 w 499463"/>
              <a:gd name="connsiteY55" fmla="*/ 312114 h 558003"/>
              <a:gd name="connsiteX56" fmla="*/ 472569 w 499463"/>
              <a:gd name="connsiteY56" fmla="*/ 300588 h 558003"/>
              <a:gd name="connsiteX57" fmla="*/ 461042 w 499463"/>
              <a:gd name="connsiteY57" fmla="*/ 296746 h 558003"/>
              <a:gd name="connsiteX58" fmla="*/ 457200 w 499463"/>
              <a:gd name="connsiteY58" fmla="*/ 285220 h 558003"/>
              <a:gd name="connsiteX59" fmla="*/ 434148 w 499463"/>
              <a:gd name="connsiteY59" fmla="*/ 266010 h 558003"/>
              <a:gd name="connsiteX60" fmla="*/ 430306 w 499463"/>
              <a:gd name="connsiteY60" fmla="*/ 254484 h 558003"/>
              <a:gd name="connsiteX61" fmla="*/ 445674 w 499463"/>
              <a:gd name="connsiteY61" fmla="*/ 231432 h 558003"/>
              <a:gd name="connsiteX62" fmla="*/ 457200 w 499463"/>
              <a:gd name="connsiteY62" fmla="*/ 223748 h 558003"/>
              <a:gd name="connsiteX63" fmla="*/ 484095 w 499463"/>
              <a:gd name="connsiteY63" fmla="*/ 219906 h 558003"/>
              <a:gd name="connsiteX64" fmla="*/ 499463 w 499463"/>
              <a:gd name="connsiteY64" fmla="*/ 216064 h 558003"/>
              <a:gd name="connsiteX65" fmla="*/ 495621 w 499463"/>
              <a:gd name="connsiteY65" fmla="*/ 193012 h 558003"/>
              <a:gd name="connsiteX66" fmla="*/ 484095 w 499463"/>
              <a:gd name="connsiteY66" fmla="*/ 166118 h 558003"/>
              <a:gd name="connsiteX67" fmla="*/ 472569 w 499463"/>
              <a:gd name="connsiteY67" fmla="*/ 158434 h 558003"/>
              <a:gd name="connsiteX68" fmla="*/ 468727 w 499463"/>
              <a:gd name="connsiteY68" fmla="*/ 143065 h 558003"/>
              <a:gd name="connsiteX69" fmla="*/ 464885 w 499463"/>
              <a:gd name="connsiteY69" fmla="*/ 131539 h 558003"/>
              <a:gd name="connsiteX70" fmla="*/ 457200 w 499463"/>
              <a:gd name="connsiteY70" fmla="*/ 100803 h 558003"/>
              <a:gd name="connsiteX71" fmla="*/ 445674 w 499463"/>
              <a:gd name="connsiteY71" fmla="*/ 93119 h 558003"/>
              <a:gd name="connsiteX72" fmla="*/ 441832 w 499463"/>
              <a:gd name="connsiteY72" fmla="*/ 81593 h 558003"/>
              <a:gd name="connsiteX73" fmla="*/ 434148 w 499463"/>
              <a:gd name="connsiteY73" fmla="*/ 58541 h 558003"/>
              <a:gd name="connsiteX74" fmla="*/ 457200 w 499463"/>
              <a:gd name="connsiteY74" fmla="*/ 54699 h 558003"/>
              <a:gd name="connsiteX75" fmla="*/ 453358 w 499463"/>
              <a:gd name="connsiteY75" fmla="*/ 16279 h 558003"/>
              <a:gd name="connsiteX76" fmla="*/ 434148 w 499463"/>
              <a:gd name="connsiteY76" fmla="*/ 12437 h 558003"/>
              <a:gd name="connsiteX77" fmla="*/ 426464 w 499463"/>
              <a:gd name="connsiteY77" fmla="*/ 911 h 5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9463" h="558003">
                <a:moveTo>
                  <a:pt x="426464" y="911"/>
                </a:moveTo>
                <a:cubicBezTo>
                  <a:pt x="421982" y="-370"/>
                  <a:pt x="409991" y="-1176"/>
                  <a:pt x="407254" y="4753"/>
                </a:cubicBezTo>
                <a:cubicBezTo>
                  <a:pt x="381013" y="61609"/>
                  <a:pt x="425892" y="45237"/>
                  <a:pt x="388044" y="54699"/>
                </a:cubicBezTo>
                <a:cubicBezTo>
                  <a:pt x="347395" y="81798"/>
                  <a:pt x="391217" y="55482"/>
                  <a:pt x="276626" y="66225"/>
                </a:cubicBezTo>
                <a:cubicBezTo>
                  <a:pt x="270477" y="66801"/>
                  <a:pt x="250886" y="75542"/>
                  <a:pt x="242048" y="77751"/>
                </a:cubicBezTo>
                <a:cubicBezTo>
                  <a:pt x="219122" y="83482"/>
                  <a:pt x="231888" y="80725"/>
                  <a:pt x="203627" y="85435"/>
                </a:cubicBezTo>
                <a:cubicBezTo>
                  <a:pt x="186978" y="84154"/>
                  <a:pt x="170093" y="84670"/>
                  <a:pt x="153681" y="81593"/>
                </a:cubicBezTo>
                <a:cubicBezTo>
                  <a:pt x="149143" y="80742"/>
                  <a:pt x="146285" y="75974"/>
                  <a:pt x="142155" y="73909"/>
                </a:cubicBezTo>
                <a:cubicBezTo>
                  <a:pt x="110342" y="58002"/>
                  <a:pt x="152135" y="84404"/>
                  <a:pt x="119103" y="62383"/>
                </a:cubicBezTo>
                <a:cubicBezTo>
                  <a:pt x="113980" y="63664"/>
                  <a:pt x="108812" y="64774"/>
                  <a:pt x="103735" y="66225"/>
                </a:cubicBezTo>
                <a:cubicBezTo>
                  <a:pt x="99841" y="67338"/>
                  <a:pt x="94218" y="66551"/>
                  <a:pt x="92209" y="70067"/>
                </a:cubicBezTo>
                <a:cubicBezTo>
                  <a:pt x="91835" y="70721"/>
                  <a:pt x="88681" y="99450"/>
                  <a:pt x="84525" y="104645"/>
                </a:cubicBezTo>
                <a:cubicBezTo>
                  <a:pt x="81640" y="108251"/>
                  <a:pt x="77129" y="110264"/>
                  <a:pt x="72999" y="112329"/>
                </a:cubicBezTo>
                <a:cubicBezTo>
                  <a:pt x="69377" y="114140"/>
                  <a:pt x="65315" y="114890"/>
                  <a:pt x="61473" y="116171"/>
                </a:cubicBezTo>
                <a:cubicBezTo>
                  <a:pt x="58912" y="120013"/>
                  <a:pt x="57395" y="124812"/>
                  <a:pt x="53789" y="127697"/>
                </a:cubicBezTo>
                <a:cubicBezTo>
                  <a:pt x="50627" y="130227"/>
                  <a:pt x="46216" y="130660"/>
                  <a:pt x="42263" y="131539"/>
                </a:cubicBezTo>
                <a:cubicBezTo>
                  <a:pt x="1693" y="140555"/>
                  <a:pt x="33632" y="130574"/>
                  <a:pt x="7685" y="139223"/>
                </a:cubicBezTo>
                <a:cubicBezTo>
                  <a:pt x="5123" y="141784"/>
                  <a:pt x="0" y="143284"/>
                  <a:pt x="0" y="146907"/>
                </a:cubicBezTo>
                <a:cubicBezTo>
                  <a:pt x="0" y="155007"/>
                  <a:pt x="7685" y="169960"/>
                  <a:pt x="7685" y="169960"/>
                </a:cubicBezTo>
                <a:cubicBezTo>
                  <a:pt x="9398" y="180236"/>
                  <a:pt x="12684" y="201483"/>
                  <a:pt x="15369" y="212222"/>
                </a:cubicBezTo>
                <a:cubicBezTo>
                  <a:pt x="16351" y="216151"/>
                  <a:pt x="17244" y="220208"/>
                  <a:pt x="19211" y="223748"/>
                </a:cubicBezTo>
                <a:cubicBezTo>
                  <a:pt x="23696" y="231821"/>
                  <a:pt x="29456" y="239116"/>
                  <a:pt x="34579" y="246800"/>
                </a:cubicBezTo>
                <a:cubicBezTo>
                  <a:pt x="37140" y="250642"/>
                  <a:pt x="38421" y="255765"/>
                  <a:pt x="42263" y="258326"/>
                </a:cubicBezTo>
                <a:lnTo>
                  <a:pt x="53789" y="266010"/>
                </a:lnTo>
                <a:cubicBezTo>
                  <a:pt x="55882" y="272290"/>
                  <a:pt x="59043" y="285142"/>
                  <a:pt x="65315" y="289062"/>
                </a:cubicBezTo>
                <a:cubicBezTo>
                  <a:pt x="72183" y="293355"/>
                  <a:pt x="80683" y="294185"/>
                  <a:pt x="88367" y="296746"/>
                </a:cubicBezTo>
                <a:lnTo>
                  <a:pt x="99893" y="300588"/>
                </a:lnTo>
                <a:cubicBezTo>
                  <a:pt x="101174" y="308272"/>
                  <a:pt x="99870" y="316876"/>
                  <a:pt x="103735" y="323640"/>
                </a:cubicBezTo>
                <a:cubicBezTo>
                  <a:pt x="105744" y="327156"/>
                  <a:pt x="111721" y="325515"/>
                  <a:pt x="115261" y="327482"/>
                </a:cubicBezTo>
                <a:cubicBezTo>
                  <a:pt x="123334" y="331967"/>
                  <a:pt x="138313" y="342850"/>
                  <a:pt x="138313" y="342850"/>
                </a:cubicBezTo>
                <a:lnTo>
                  <a:pt x="149839" y="377428"/>
                </a:lnTo>
                <a:cubicBezTo>
                  <a:pt x="151120" y="381270"/>
                  <a:pt x="152887" y="384984"/>
                  <a:pt x="153681" y="388955"/>
                </a:cubicBezTo>
                <a:cubicBezTo>
                  <a:pt x="155764" y="399368"/>
                  <a:pt x="155785" y="412153"/>
                  <a:pt x="165207" y="419691"/>
                </a:cubicBezTo>
                <a:cubicBezTo>
                  <a:pt x="168369" y="422221"/>
                  <a:pt x="172891" y="422252"/>
                  <a:pt x="176733" y="423533"/>
                </a:cubicBezTo>
                <a:cubicBezTo>
                  <a:pt x="198754" y="456565"/>
                  <a:pt x="169432" y="417692"/>
                  <a:pt x="195943" y="438901"/>
                </a:cubicBezTo>
                <a:cubicBezTo>
                  <a:pt x="220769" y="458762"/>
                  <a:pt x="186182" y="444612"/>
                  <a:pt x="215153" y="454269"/>
                </a:cubicBezTo>
                <a:cubicBezTo>
                  <a:pt x="216614" y="461576"/>
                  <a:pt x="218899" y="477129"/>
                  <a:pt x="222837" y="485005"/>
                </a:cubicBezTo>
                <a:cubicBezTo>
                  <a:pt x="224902" y="489135"/>
                  <a:pt x="226605" y="494084"/>
                  <a:pt x="230521" y="496531"/>
                </a:cubicBezTo>
                <a:cubicBezTo>
                  <a:pt x="237390" y="500824"/>
                  <a:pt x="246834" y="499722"/>
                  <a:pt x="253574" y="504215"/>
                </a:cubicBezTo>
                <a:cubicBezTo>
                  <a:pt x="257416" y="506776"/>
                  <a:pt x="260880" y="510024"/>
                  <a:pt x="265100" y="511899"/>
                </a:cubicBezTo>
                <a:cubicBezTo>
                  <a:pt x="283365" y="520017"/>
                  <a:pt x="291874" y="520203"/>
                  <a:pt x="311204" y="523425"/>
                </a:cubicBezTo>
                <a:cubicBezTo>
                  <a:pt x="315046" y="527267"/>
                  <a:pt x="318556" y="531473"/>
                  <a:pt x="322730" y="534951"/>
                </a:cubicBezTo>
                <a:cubicBezTo>
                  <a:pt x="326277" y="537907"/>
                  <a:pt x="330991" y="539370"/>
                  <a:pt x="334256" y="542635"/>
                </a:cubicBezTo>
                <a:cubicBezTo>
                  <a:pt x="351634" y="560013"/>
                  <a:pt x="331027" y="550523"/>
                  <a:pt x="353466" y="558003"/>
                </a:cubicBezTo>
                <a:cubicBezTo>
                  <a:pt x="354747" y="554161"/>
                  <a:pt x="355497" y="550099"/>
                  <a:pt x="357308" y="546477"/>
                </a:cubicBezTo>
                <a:cubicBezTo>
                  <a:pt x="359373" y="542347"/>
                  <a:pt x="364233" y="539506"/>
                  <a:pt x="364992" y="534951"/>
                </a:cubicBezTo>
                <a:cubicBezTo>
                  <a:pt x="365658" y="530956"/>
                  <a:pt x="362431" y="527267"/>
                  <a:pt x="361150" y="523425"/>
                </a:cubicBezTo>
                <a:cubicBezTo>
                  <a:pt x="368630" y="500986"/>
                  <a:pt x="359140" y="521593"/>
                  <a:pt x="376518" y="504215"/>
                </a:cubicBezTo>
                <a:cubicBezTo>
                  <a:pt x="383966" y="496767"/>
                  <a:pt x="384919" y="490537"/>
                  <a:pt x="388044" y="481163"/>
                </a:cubicBezTo>
                <a:cubicBezTo>
                  <a:pt x="389325" y="459392"/>
                  <a:pt x="379789" y="433995"/>
                  <a:pt x="391886" y="415849"/>
                </a:cubicBezTo>
                <a:cubicBezTo>
                  <a:pt x="399732" y="404079"/>
                  <a:pt x="420145" y="414007"/>
                  <a:pt x="434148" y="412007"/>
                </a:cubicBezTo>
                <a:cubicBezTo>
                  <a:pt x="438157" y="411434"/>
                  <a:pt x="441745" y="409147"/>
                  <a:pt x="445674" y="408165"/>
                </a:cubicBezTo>
                <a:cubicBezTo>
                  <a:pt x="452009" y="406581"/>
                  <a:pt x="458481" y="405604"/>
                  <a:pt x="464885" y="404323"/>
                </a:cubicBezTo>
                <a:cubicBezTo>
                  <a:pt x="468727" y="401762"/>
                  <a:pt x="473146" y="399904"/>
                  <a:pt x="476411" y="396639"/>
                </a:cubicBezTo>
                <a:cubicBezTo>
                  <a:pt x="485255" y="387795"/>
                  <a:pt x="484998" y="381501"/>
                  <a:pt x="487937" y="369744"/>
                </a:cubicBezTo>
                <a:cubicBezTo>
                  <a:pt x="481000" y="286500"/>
                  <a:pt x="493461" y="346214"/>
                  <a:pt x="476411" y="312114"/>
                </a:cubicBezTo>
                <a:cubicBezTo>
                  <a:pt x="474600" y="308492"/>
                  <a:pt x="475433" y="303452"/>
                  <a:pt x="472569" y="300588"/>
                </a:cubicBezTo>
                <a:cubicBezTo>
                  <a:pt x="469705" y="297724"/>
                  <a:pt x="464884" y="298027"/>
                  <a:pt x="461042" y="296746"/>
                </a:cubicBezTo>
                <a:cubicBezTo>
                  <a:pt x="459761" y="292904"/>
                  <a:pt x="459446" y="288590"/>
                  <a:pt x="457200" y="285220"/>
                </a:cubicBezTo>
                <a:cubicBezTo>
                  <a:pt x="451284" y="276345"/>
                  <a:pt x="442653" y="271680"/>
                  <a:pt x="434148" y="266010"/>
                </a:cubicBezTo>
                <a:cubicBezTo>
                  <a:pt x="432867" y="262168"/>
                  <a:pt x="430306" y="258534"/>
                  <a:pt x="430306" y="254484"/>
                </a:cubicBezTo>
                <a:cubicBezTo>
                  <a:pt x="430306" y="244224"/>
                  <a:pt x="438744" y="237207"/>
                  <a:pt x="445674" y="231432"/>
                </a:cubicBezTo>
                <a:cubicBezTo>
                  <a:pt x="449221" y="228476"/>
                  <a:pt x="452777" y="225075"/>
                  <a:pt x="457200" y="223748"/>
                </a:cubicBezTo>
                <a:cubicBezTo>
                  <a:pt x="465874" y="221146"/>
                  <a:pt x="475185" y="221526"/>
                  <a:pt x="484095" y="219906"/>
                </a:cubicBezTo>
                <a:cubicBezTo>
                  <a:pt x="489290" y="218961"/>
                  <a:pt x="494340" y="217345"/>
                  <a:pt x="499463" y="216064"/>
                </a:cubicBezTo>
                <a:cubicBezTo>
                  <a:pt x="498182" y="208380"/>
                  <a:pt x="497149" y="200651"/>
                  <a:pt x="495621" y="193012"/>
                </a:cubicBezTo>
                <a:cubicBezTo>
                  <a:pt x="493417" y="181990"/>
                  <a:pt x="492297" y="174320"/>
                  <a:pt x="484095" y="166118"/>
                </a:cubicBezTo>
                <a:cubicBezTo>
                  <a:pt x="480830" y="162853"/>
                  <a:pt x="476411" y="160995"/>
                  <a:pt x="472569" y="158434"/>
                </a:cubicBezTo>
                <a:cubicBezTo>
                  <a:pt x="471288" y="153311"/>
                  <a:pt x="470178" y="148142"/>
                  <a:pt x="468727" y="143065"/>
                </a:cubicBezTo>
                <a:cubicBezTo>
                  <a:pt x="467614" y="139171"/>
                  <a:pt x="465951" y="135446"/>
                  <a:pt x="464885" y="131539"/>
                </a:cubicBezTo>
                <a:cubicBezTo>
                  <a:pt x="462106" y="121350"/>
                  <a:pt x="465987" y="106661"/>
                  <a:pt x="457200" y="100803"/>
                </a:cubicBezTo>
                <a:lnTo>
                  <a:pt x="445674" y="93119"/>
                </a:lnTo>
                <a:cubicBezTo>
                  <a:pt x="444393" y="89277"/>
                  <a:pt x="444362" y="84755"/>
                  <a:pt x="441832" y="81593"/>
                </a:cubicBezTo>
                <a:cubicBezTo>
                  <a:pt x="437898" y="76676"/>
                  <a:pt x="415480" y="71875"/>
                  <a:pt x="434148" y="58541"/>
                </a:cubicBezTo>
                <a:cubicBezTo>
                  <a:pt x="440487" y="54013"/>
                  <a:pt x="449516" y="55980"/>
                  <a:pt x="457200" y="54699"/>
                </a:cubicBezTo>
                <a:cubicBezTo>
                  <a:pt x="455919" y="41892"/>
                  <a:pt x="459521" y="27578"/>
                  <a:pt x="453358" y="16279"/>
                </a:cubicBezTo>
                <a:cubicBezTo>
                  <a:pt x="450231" y="10546"/>
                  <a:pt x="439818" y="15677"/>
                  <a:pt x="434148" y="12437"/>
                </a:cubicBezTo>
                <a:cubicBezTo>
                  <a:pt x="404654" y="-4417"/>
                  <a:pt x="430946" y="2192"/>
                  <a:pt x="426464" y="9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3433739" y="3263116"/>
            <a:ext cx="788637" cy="180796"/>
          </a:xfrm>
          <a:prstGeom prst="wedgeRoundRectCallout">
            <a:avLst>
              <a:gd name="adj1" fmla="val 79264"/>
              <a:gd name="adj2" fmla="val 68479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Cái</a:t>
            </a:r>
            <a:endParaRPr lang="en-US" sz="1000" b="1" dirty="0"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08392" y="2984115"/>
            <a:ext cx="854208" cy="180796"/>
          </a:xfrm>
          <a:prstGeom prst="wedgeRoundRectCallout">
            <a:avLst>
              <a:gd name="adj1" fmla="val -67862"/>
              <a:gd name="adj2" fmla="val 204482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Tranh</a:t>
            </a:r>
            <a:endParaRPr lang="en-US" sz="1000" b="1" dirty="0"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33740" y="2895600"/>
            <a:ext cx="941036" cy="180145"/>
          </a:xfrm>
          <a:prstGeom prst="wedgeRoundRectCallout">
            <a:avLst>
              <a:gd name="adj1" fmla="val 59928"/>
              <a:gd name="adj2" fmla="val 176244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Vu </a:t>
            </a:r>
            <a:r>
              <a:rPr lang="en-US" sz="1000" b="1" dirty="0" err="1">
                <a:effectLst/>
              </a:rPr>
              <a:t>Gia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83" y="0"/>
            <a:ext cx="4622317" cy="68701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895600" y="5181600"/>
            <a:ext cx="788637" cy="180796"/>
          </a:xfrm>
          <a:prstGeom prst="wedgeRoundRectCallout">
            <a:avLst>
              <a:gd name="adj1" fmla="val 23666"/>
              <a:gd name="adj2" fmla="val 167973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Tiền</a:t>
            </a:r>
            <a:endParaRPr lang="en-US" sz="1000" b="1" dirty="0"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0" y="6033998"/>
            <a:ext cx="854208" cy="180796"/>
          </a:xfrm>
          <a:prstGeom prst="wedgeRoundRectCallout">
            <a:avLst>
              <a:gd name="adj1" fmla="val -62159"/>
              <a:gd name="adj2" fmla="val -123020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Hậu</a:t>
            </a:r>
            <a:endParaRPr lang="en-US" sz="1000" b="1" dirty="0"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72984" y="5388964"/>
            <a:ext cx="959370" cy="1028339"/>
          </a:xfrm>
          <a:custGeom>
            <a:avLst/>
            <a:gdLst>
              <a:gd name="connsiteX0" fmla="*/ 415977 w 959370"/>
              <a:gd name="connsiteY0" fmla="*/ 7495 h 1028339"/>
              <a:gd name="connsiteX1" fmla="*/ 434714 w 959370"/>
              <a:gd name="connsiteY1" fmla="*/ 11243 h 1028339"/>
              <a:gd name="connsiteX2" fmla="*/ 442209 w 959370"/>
              <a:gd name="connsiteY2" fmla="*/ 22485 h 1028339"/>
              <a:gd name="connsiteX3" fmla="*/ 449705 w 959370"/>
              <a:gd name="connsiteY3" fmla="*/ 29980 h 1028339"/>
              <a:gd name="connsiteX4" fmla="*/ 464695 w 959370"/>
              <a:gd name="connsiteY4" fmla="*/ 48718 h 1028339"/>
              <a:gd name="connsiteX5" fmla="*/ 479685 w 959370"/>
              <a:gd name="connsiteY5" fmla="*/ 67456 h 1028339"/>
              <a:gd name="connsiteX6" fmla="*/ 487180 w 959370"/>
              <a:gd name="connsiteY6" fmla="*/ 89941 h 1028339"/>
              <a:gd name="connsiteX7" fmla="*/ 494675 w 959370"/>
              <a:gd name="connsiteY7" fmla="*/ 101184 h 1028339"/>
              <a:gd name="connsiteX8" fmla="*/ 502170 w 959370"/>
              <a:gd name="connsiteY8" fmla="*/ 123669 h 1028339"/>
              <a:gd name="connsiteX9" fmla="*/ 505918 w 959370"/>
              <a:gd name="connsiteY9" fmla="*/ 134911 h 1028339"/>
              <a:gd name="connsiteX10" fmla="*/ 539646 w 959370"/>
              <a:gd name="connsiteY10" fmla="*/ 142406 h 1028339"/>
              <a:gd name="connsiteX11" fmla="*/ 547141 w 959370"/>
              <a:gd name="connsiteY11" fmla="*/ 149902 h 1028339"/>
              <a:gd name="connsiteX12" fmla="*/ 565878 w 959370"/>
              <a:gd name="connsiteY12" fmla="*/ 153649 h 1028339"/>
              <a:gd name="connsiteX13" fmla="*/ 577121 w 959370"/>
              <a:gd name="connsiteY13" fmla="*/ 157397 h 1028339"/>
              <a:gd name="connsiteX14" fmla="*/ 599606 w 959370"/>
              <a:gd name="connsiteY14" fmla="*/ 149902 h 1028339"/>
              <a:gd name="connsiteX15" fmla="*/ 648324 w 959370"/>
              <a:gd name="connsiteY15" fmla="*/ 157397 h 1028339"/>
              <a:gd name="connsiteX16" fmla="*/ 682052 w 959370"/>
              <a:gd name="connsiteY16" fmla="*/ 164892 h 1028339"/>
              <a:gd name="connsiteX17" fmla="*/ 693295 w 959370"/>
              <a:gd name="connsiteY17" fmla="*/ 168639 h 1028339"/>
              <a:gd name="connsiteX18" fmla="*/ 753255 w 959370"/>
              <a:gd name="connsiteY18" fmla="*/ 172387 h 1028339"/>
              <a:gd name="connsiteX19" fmla="*/ 775741 w 959370"/>
              <a:gd name="connsiteY19" fmla="*/ 187377 h 1028339"/>
              <a:gd name="connsiteX20" fmla="*/ 794478 w 959370"/>
              <a:gd name="connsiteY20" fmla="*/ 202367 h 1028339"/>
              <a:gd name="connsiteX21" fmla="*/ 813216 w 959370"/>
              <a:gd name="connsiteY21" fmla="*/ 232347 h 1028339"/>
              <a:gd name="connsiteX22" fmla="*/ 816964 w 959370"/>
              <a:gd name="connsiteY22" fmla="*/ 243590 h 1028339"/>
              <a:gd name="connsiteX23" fmla="*/ 850691 w 959370"/>
              <a:gd name="connsiteY23" fmla="*/ 262328 h 1028339"/>
              <a:gd name="connsiteX24" fmla="*/ 869429 w 959370"/>
              <a:gd name="connsiteY24" fmla="*/ 288561 h 1028339"/>
              <a:gd name="connsiteX25" fmla="*/ 873177 w 959370"/>
              <a:gd name="connsiteY25" fmla="*/ 299803 h 1028339"/>
              <a:gd name="connsiteX26" fmla="*/ 888167 w 959370"/>
              <a:gd name="connsiteY26" fmla="*/ 303551 h 1028339"/>
              <a:gd name="connsiteX27" fmla="*/ 899409 w 959370"/>
              <a:gd name="connsiteY27" fmla="*/ 307298 h 1028339"/>
              <a:gd name="connsiteX28" fmla="*/ 906905 w 959370"/>
              <a:gd name="connsiteY28" fmla="*/ 314793 h 1028339"/>
              <a:gd name="connsiteX29" fmla="*/ 936885 w 959370"/>
              <a:gd name="connsiteY29" fmla="*/ 322288 h 1028339"/>
              <a:gd name="connsiteX30" fmla="*/ 944380 w 959370"/>
              <a:gd name="connsiteY30" fmla="*/ 344774 h 1028339"/>
              <a:gd name="connsiteX31" fmla="*/ 959370 w 959370"/>
              <a:gd name="connsiteY31" fmla="*/ 367259 h 1028339"/>
              <a:gd name="connsiteX32" fmla="*/ 951875 w 959370"/>
              <a:gd name="connsiteY32" fmla="*/ 378502 h 1028339"/>
              <a:gd name="connsiteX33" fmla="*/ 940632 w 959370"/>
              <a:gd name="connsiteY33" fmla="*/ 382249 h 1028339"/>
              <a:gd name="connsiteX34" fmla="*/ 936885 w 959370"/>
              <a:gd name="connsiteY34" fmla="*/ 400987 h 1028339"/>
              <a:gd name="connsiteX35" fmla="*/ 925642 w 959370"/>
              <a:gd name="connsiteY35" fmla="*/ 412229 h 1028339"/>
              <a:gd name="connsiteX36" fmla="*/ 906905 w 959370"/>
              <a:gd name="connsiteY36" fmla="*/ 438462 h 1028339"/>
              <a:gd name="connsiteX37" fmla="*/ 899409 w 959370"/>
              <a:gd name="connsiteY37" fmla="*/ 445957 h 1028339"/>
              <a:gd name="connsiteX38" fmla="*/ 888167 w 959370"/>
              <a:gd name="connsiteY38" fmla="*/ 449705 h 1028339"/>
              <a:gd name="connsiteX39" fmla="*/ 891914 w 959370"/>
              <a:gd name="connsiteY39" fmla="*/ 460947 h 1028339"/>
              <a:gd name="connsiteX40" fmla="*/ 888167 w 959370"/>
              <a:gd name="connsiteY40" fmla="*/ 494675 h 1028339"/>
              <a:gd name="connsiteX41" fmla="*/ 865682 w 959370"/>
              <a:gd name="connsiteY41" fmla="*/ 502170 h 1028339"/>
              <a:gd name="connsiteX42" fmla="*/ 858186 w 959370"/>
              <a:gd name="connsiteY42" fmla="*/ 509666 h 1028339"/>
              <a:gd name="connsiteX43" fmla="*/ 854439 w 959370"/>
              <a:gd name="connsiteY43" fmla="*/ 558384 h 1028339"/>
              <a:gd name="connsiteX44" fmla="*/ 850691 w 959370"/>
              <a:gd name="connsiteY44" fmla="*/ 595859 h 1028339"/>
              <a:gd name="connsiteX45" fmla="*/ 813216 w 959370"/>
              <a:gd name="connsiteY45" fmla="*/ 633334 h 1028339"/>
              <a:gd name="connsiteX46" fmla="*/ 749508 w 959370"/>
              <a:gd name="connsiteY46" fmla="*/ 637082 h 1028339"/>
              <a:gd name="connsiteX47" fmla="*/ 730770 w 959370"/>
              <a:gd name="connsiteY47" fmla="*/ 655820 h 1028339"/>
              <a:gd name="connsiteX48" fmla="*/ 708285 w 959370"/>
              <a:gd name="connsiteY48" fmla="*/ 674557 h 1028339"/>
              <a:gd name="connsiteX49" fmla="*/ 700790 w 959370"/>
              <a:gd name="connsiteY49" fmla="*/ 685800 h 1028339"/>
              <a:gd name="connsiteX50" fmla="*/ 697042 w 959370"/>
              <a:gd name="connsiteY50" fmla="*/ 697043 h 1028339"/>
              <a:gd name="connsiteX51" fmla="*/ 674557 w 959370"/>
              <a:gd name="connsiteY51" fmla="*/ 704538 h 1028339"/>
              <a:gd name="connsiteX52" fmla="*/ 652072 w 959370"/>
              <a:gd name="connsiteY52" fmla="*/ 712033 h 1028339"/>
              <a:gd name="connsiteX53" fmla="*/ 640829 w 959370"/>
              <a:gd name="connsiteY53" fmla="*/ 719528 h 1028339"/>
              <a:gd name="connsiteX54" fmla="*/ 618344 w 959370"/>
              <a:gd name="connsiteY54" fmla="*/ 723275 h 1028339"/>
              <a:gd name="connsiteX55" fmla="*/ 595859 w 959370"/>
              <a:gd name="connsiteY55" fmla="*/ 730770 h 1028339"/>
              <a:gd name="connsiteX56" fmla="*/ 584616 w 959370"/>
              <a:gd name="connsiteY56" fmla="*/ 734518 h 1028339"/>
              <a:gd name="connsiteX57" fmla="*/ 562131 w 959370"/>
              <a:gd name="connsiteY57" fmla="*/ 745761 h 1028339"/>
              <a:gd name="connsiteX58" fmla="*/ 539646 w 959370"/>
              <a:gd name="connsiteY58" fmla="*/ 757003 h 1028339"/>
              <a:gd name="connsiteX59" fmla="*/ 509665 w 959370"/>
              <a:gd name="connsiteY59" fmla="*/ 771993 h 1028339"/>
              <a:gd name="connsiteX60" fmla="*/ 498423 w 959370"/>
              <a:gd name="connsiteY60" fmla="*/ 775741 h 1028339"/>
              <a:gd name="connsiteX61" fmla="*/ 479685 w 959370"/>
              <a:gd name="connsiteY61" fmla="*/ 786984 h 1028339"/>
              <a:gd name="connsiteX62" fmla="*/ 468442 w 959370"/>
              <a:gd name="connsiteY62" fmla="*/ 794479 h 1028339"/>
              <a:gd name="connsiteX63" fmla="*/ 445957 w 959370"/>
              <a:gd name="connsiteY63" fmla="*/ 801974 h 1028339"/>
              <a:gd name="connsiteX64" fmla="*/ 434714 w 959370"/>
              <a:gd name="connsiteY64" fmla="*/ 809469 h 1028339"/>
              <a:gd name="connsiteX65" fmla="*/ 423472 w 959370"/>
              <a:gd name="connsiteY65" fmla="*/ 820711 h 1028339"/>
              <a:gd name="connsiteX66" fmla="*/ 400986 w 959370"/>
              <a:gd name="connsiteY66" fmla="*/ 824459 h 1028339"/>
              <a:gd name="connsiteX67" fmla="*/ 389744 w 959370"/>
              <a:gd name="connsiteY67" fmla="*/ 828206 h 1028339"/>
              <a:gd name="connsiteX68" fmla="*/ 382249 w 959370"/>
              <a:gd name="connsiteY68" fmla="*/ 835702 h 1028339"/>
              <a:gd name="connsiteX69" fmla="*/ 371006 w 959370"/>
              <a:gd name="connsiteY69" fmla="*/ 843197 h 1028339"/>
              <a:gd name="connsiteX70" fmla="*/ 363511 w 959370"/>
              <a:gd name="connsiteY70" fmla="*/ 854439 h 1028339"/>
              <a:gd name="connsiteX71" fmla="*/ 352268 w 959370"/>
              <a:gd name="connsiteY71" fmla="*/ 865682 h 1028339"/>
              <a:gd name="connsiteX72" fmla="*/ 337278 w 959370"/>
              <a:gd name="connsiteY72" fmla="*/ 914400 h 1028339"/>
              <a:gd name="connsiteX73" fmla="*/ 326036 w 959370"/>
              <a:gd name="connsiteY73" fmla="*/ 925643 h 1028339"/>
              <a:gd name="connsiteX74" fmla="*/ 307298 w 959370"/>
              <a:gd name="connsiteY74" fmla="*/ 955623 h 1028339"/>
              <a:gd name="connsiteX75" fmla="*/ 299803 w 959370"/>
              <a:gd name="connsiteY75" fmla="*/ 966866 h 1028339"/>
              <a:gd name="connsiteX76" fmla="*/ 288560 w 959370"/>
              <a:gd name="connsiteY76" fmla="*/ 970613 h 1028339"/>
              <a:gd name="connsiteX77" fmla="*/ 266075 w 959370"/>
              <a:gd name="connsiteY77" fmla="*/ 985603 h 1028339"/>
              <a:gd name="connsiteX78" fmla="*/ 254832 w 959370"/>
              <a:gd name="connsiteY78" fmla="*/ 993098 h 1028339"/>
              <a:gd name="connsiteX79" fmla="*/ 243590 w 959370"/>
              <a:gd name="connsiteY79" fmla="*/ 1000593 h 1028339"/>
              <a:gd name="connsiteX80" fmla="*/ 232347 w 959370"/>
              <a:gd name="connsiteY80" fmla="*/ 1004341 h 1028339"/>
              <a:gd name="connsiteX81" fmla="*/ 198619 w 959370"/>
              <a:gd name="connsiteY81" fmla="*/ 1019331 h 1028339"/>
              <a:gd name="connsiteX82" fmla="*/ 172386 w 959370"/>
              <a:gd name="connsiteY82" fmla="*/ 1023079 h 1028339"/>
              <a:gd name="connsiteX83" fmla="*/ 119921 w 959370"/>
              <a:gd name="connsiteY83" fmla="*/ 1023079 h 1028339"/>
              <a:gd name="connsiteX84" fmla="*/ 97436 w 959370"/>
              <a:gd name="connsiteY84" fmla="*/ 1015584 h 1028339"/>
              <a:gd name="connsiteX85" fmla="*/ 104931 w 959370"/>
              <a:gd name="connsiteY85" fmla="*/ 1008088 h 1028339"/>
              <a:gd name="connsiteX86" fmla="*/ 112426 w 959370"/>
              <a:gd name="connsiteY86" fmla="*/ 996846 h 1028339"/>
              <a:gd name="connsiteX87" fmla="*/ 123668 w 959370"/>
              <a:gd name="connsiteY87" fmla="*/ 989351 h 1028339"/>
              <a:gd name="connsiteX88" fmla="*/ 134911 w 959370"/>
              <a:gd name="connsiteY88" fmla="*/ 966866 h 1028339"/>
              <a:gd name="connsiteX89" fmla="*/ 142406 w 959370"/>
              <a:gd name="connsiteY89" fmla="*/ 959370 h 1028339"/>
              <a:gd name="connsiteX90" fmla="*/ 168639 w 959370"/>
              <a:gd name="connsiteY90" fmla="*/ 951875 h 1028339"/>
              <a:gd name="connsiteX91" fmla="*/ 172386 w 959370"/>
              <a:gd name="connsiteY91" fmla="*/ 940633 h 1028339"/>
              <a:gd name="connsiteX92" fmla="*/ 149901 w 959370"/>
              <a:gd name="connsiteY92" fmla="*/ 936885 h 1028339"/>
              <a:gd name="connsiteX93" fmla="*/ 123668 w 959370"/>
              <a:gd name="connsiteY93" fmla="*/ 933138 h 1028339"/>
              <a:gd name="connsiteX94" fmla="*/ 119921 w 959370"/>
              <a:gd name="connsiteY94" fmla="*/ 906905 h 1028339"/>
              <a:gd name="connsiteX95" fmla="*/ 116173 w 959370"/>
              <a:gd name="connsiteY95" fmla="*/ 895662 h 1028339"/>
              <a:gd name="connsiteX96" fmla="*/ 119921 w 959370"/>
              <a:gd name="connsiteY96" fmla="*/ 884420 h 1028339"/>
              <a:gd name="connsiteX97" fmla="*/ 131164 w 959370"/>
              <a:gd name="connsiteY97" fmla="*/ 876925 h 1028339"/>
              <a:gd name="connsiteX98" fmla="*/ 127416 w 959370"/>
              <a:gd name="connsiteY98" fmla="*/ 824459 h 1028339"/>
              <a:gd name="connsiteX99" fmla="*/ 119921 w 959370"/>
              <a:gd name="connsiteY99" fmla="*/ 738266 h 1028339"/>
              <a:gd name="connsiteX100" fmla="*/ 123668 w 959370"/>
              <a:gd name="connsiteY100" fmla="*/ 719528 h 1028339"/>
              <a:gd name="connsiteX101" fmla="*/ 127416 w 959370"/>
              <a:gd name="connsiteY101" fmla="*/ 682052 h 1028339"/>
              <a:gd name="connsiteX102" fmla="*/ 134911 w 959370"/>
              <a:gd name="connsiteY102" fmla="*/ 670810 h 1028339"/>
              <a:gd name="connsiteX103" fmla="*/ 138659 w 959370"/>
              <a:gd name="connsiteY103" fmla="*/ 652072 h 1028339"/>
              <a:gd name="connsiteX104" fmla="*/ 142406 w 959370"/>
              <a:gd name="connsiteY104" fmla="*/ 640829 h 1028339"/>
              <a:gd name="connsiteX105" fmla="*/ 146154 w 959370"/>
              <a:gd name="connsiteY105" fmla="*/ 618344 h 1028339"/>
              <a:gd name="connsiteX106" fmla="*/ 149901 w 959370"/>
              <a:gd name="connsiteY106" fmla="*/ 607102 h 1028339"/>
              <a:gd name="connsiteX107" fmla="*/ 161144 w 959370"/>
              <a:gd name="connsiteY107" fmla="*/ 603354 h 1028339"/>
              <a:gd name="connsiteX108" fmla="*/ 164891 w 959370"/>
              <a:gd name="connsiteY108" fmla="*/ 502170 h 1028339"/>
              <a:gd name="connsiteX109" fmla="*/ 176134 w 959370"/>
              <a:gd name="connsiteY109" fmla="*/ 498423 h 1028339"/>
              <a:gd name="connsiteX110" fmla="*/ 179882 w 959370"/>
              <a:gd name="connsiteY110" fmla="*/ 487180 h 1028339"/>
              <a:gd name="connsiteX111" fmla="*/ 206114 w 959370"/>
              <a:gd name="connsiteY111" fmla="*/ 460947 h 1028339"/>
              <a:gd name="connsiteX112" fmla="*/ 243590 w 959370"/>
              <a:gd name="connsiteY112" fmla="*/ 475938 h 1028339"/>
              <a:gd name="connsiteX113" fmla="*/ 281065 w 959370"/>
              <a:gd name="connsiteY113" fmla="*/ 509666 h 1028339"/>
              <a:gd name="connsiteX114" fmla="*/ 303550 w 959370"/>
              <a:gd name="connsiteY114" fmla="*/ 524656 h 1028339"/>
              <a:gd name="connsiteX115" fmla="*/ 284813 w 959370"/>
              <a:gd name="connsiteY115" fmla="*/ 520908 h 1028339"/>
              <a:gd name="connsiteX116" fmla="*/ 273570 w 959370"/>
              <a:gd name="connsiteY116" fmla="*/ 502170 h 1028339"/>
              <a:gd name="connsiteX117" fmla="*/ 269823 w 959370"/>
              <a:gd name="connsiteY117" fmla="*/ 490928 h 1028339"/>
              <a:gd name="connsiteX118" fmla="*/ 247337 w 959370"/>
              <a:gd name="connsiteY118" fmla="*/ 479685 h 1028339"/>
              <a:gd name="connsiteX119" fmla="*/ 236095 w 959370"/>
              <a:gd name="connsiteY119" fmla="*/ 472190 h 1028339"/>
              <a:gd name="connsiteX120" fmla="*/ 224852 w 959370"/>
              <a:gd name="connsiteY120" fmla="*/ 468443 h 1028339"/>
              <a:gd name="connsiteX121" fmla="*/ 232347 w 959370"/>
              <a:gd name="connsiteY121" fmla="*/ 460947 h 1028339"/>
              <a:gd name="connsiteX122" fmla="*/ 251085 w 959370"/>
              <a:gd name="connsiteY122" fmla="*/ 427220 h 1028339"/>
              <a:gd name="connsiteX123" fmla="*/ 221105 w 959370"/>
              <a:gd name="connsiteY123" fmla="*/ 415977 h 1028339"/>
              <a:gd name="connsiteX124" fmla="*/ 217357 w 959370"/>
              <a:gd name="connsiteY124" fmla="*/ 404734 h 1028339"/>
              <a:gd name="connsiteX125" fmla="*/ 206114 w 959370"/>
              <a:gd name="connsiteY125" fmla="*/ 427220 h 1028339"/>
              <a:gd name="connsiteX126" fmla="*/ 194872 w 959370"/>
              <a:gd name="connsiteY126" fmla="*/ 434715 h 1028339"/>
              <a:gd name="connsiteX127" fmla="*/ 183629 w 959370"/>
              <a:gd name="connsiteY127" fmla="*/ 430967 h 1028339"/>
              <a:gd name="connsiteX128" fmla="*/ 164891 w 959370"/>
              <a:gd name="connsiteY128" fmla="*/ 397239 h 1028339"/>
              <a:gd name="connsiteX129" fmla="*/ 157396 w 959370"/>
              <a:gd name="connsiteY129" fmla="*/ 385997 h 1028339"/>
              <a:gd name="connsiteX130" fmla="*/ 146154 w 959370"/>
              <a:gd name="connsiteY130" fmla="*/ 344774 h 1028339"/>
              <a:gd name="connsiteX131" fmla="*/ 134911 w 959370"/>
              <a:gd name="connsiteY131" fmla="*/ 333531 h 1028339"/>
              <a:gd name="connsiteX132" fmla="*/ 131164 w 959370"/>
              <a:gd name="connsiteY132" fmla="*/ 322288 h 1028339"/>
              <a:gd name="connsiteX133" fmla="*/ 119921 w 959370"/>
              <a:gd name="connsiteY133" fmla="*/ 318541 h 1028339"/>
              <a:gd name="connsiteX134" fmla="*/ 108678 w 959370"/>
              <a:gd name="connsiteY134" fmla="*/ 326036 h 1028339"/>
              <a:gd name="connsiteX135" fmla="*/ 97436 w 959370"/>
              <a:gd name="connsiteY135" fmla="*/ 329784 h 1028339"/>
              <a:gd name="connsiteX136" fmla="*/ 74950 w 959370"/>
              <a:gd name="connsiteY136" fmla="*/ 344774 h 1028339"/>
              <a:gd name="connsiteX137" fmla="*/ 63708 w 959370"/>
              <a:gd name="connsiteY137" fmla="*/ 352269 h 1028339"/>
              <a:gd name="connsiteX138" fmla="*/ 52465 w 959370"/>
              <a:gd name="connsiteY138" fmla="*/ 344774 h 1028339"/>
              <a:gd name="connsiteX139" fmla="*/ 48718 w 959370"/>
              <a:gd name="connsiteY139" fmla="*/ 318541 h 1028339"/>
              <a:gd name="connsiteX140" fmla="*/ 18737 w 959370"/>
              <a:gd name="connsiteY140" fmla="*/ 314793 h 1028339"/>
              <a:gd name="connsiteX141" fmla="*/ 14990 w 959370"/>
              <a:gd name="connsiteY141" fmla="*/ 296056 h 1028339"/>
              <a:gd name="connsiteX142" fmla="*/ 7495 w 959370"/>
              <a:gd name="connsiteY142" fmla="*/ 273570 h 1028339"/>
              <a:gd name="connsiteX143" fmla="*/ 0 w 959370"/>
              <a:gd name="connsiteY143" fmla="*/ 243590 h 1028339"/>
              <a:gd name="connsiteX144" fmla="*/ 11242 w 959370"/>
              <a:gd name="connsiteY144" fmla="*/ 217357 h 1028339"/>
              <a:gd name="connsiteX145" fmla="*/ 22485 w 959370"/>
              <a:gd name="connsiteY145" fmla="*/ 209862 h 1028339"/>
              <a:gd name="connsiteX146" fmla="*/ 26232 w 959370"/>
              <a:gd name="connsiteY146" fmla="*/ 198620 h 1028339"/>
              <a:gd name="connsiteX147" fmla="*/ 67455 w 959370"/>
              <a:gd name="connsiteY147" fmla="*/ 187377 h 1028339"/>
              <a:gd name="connsiteX148" fmla="*/ 78698 w 959370"/>
              <a:gd name="connsiteY148" fmla="*/ 183629 h 1028339"/>
              <a:gd name="connsiteX149" fmla="*/ 172386 w 959370"/>
              <a:gd name="connsiteY149" fmla="*/ 176134 h 1028339"/>
              <a:gd name="connsiteX150" fmla="*/ 179882 w 959370"/>
              <a:gd name="connsiteY150" fmla="*/ 168639 h 1028339"/>
              <a:gd name="connsiteX151" fmla="*/ 191124 w 959370"/>
              <a:gd name="connsiteY151" fmla="*/ 164892 h 1028339"/>
              <a:gd name="connsiteX152" fmla="*/ 202367 w 959370"/>
              <a:gd name="connsiteY152" fmla="*/ 142406 h 1028339"/>
              <a:gd name="connsiteX153" fmla="*/ 221105 w 959370"/>
              <a:gd name="connsiteY153" fmla="*/ 123669 h 1028339"/>
              <a:gd name="connsiteX154" fmla="*/ 243590 w 959370"/>
              <a:gd name="connsiteY154" fmla="*/ 104931 h 1028339"/>
              <a:gd name="connsiteX155" fmla="*/ 247337 w 959370"/>
              <a:gd name="connsiteY155" fmla="*/ 93688 h 1028339"/>
              <a:gd name="connsiteX156" fmla="*/ 239842 w 959370"/>
              <a:gd name="connsiteY156" fmla="*/ 48718 h 1028339"/>
              <a:gd name="connsiteX157" fmla="*/ 254832 w 959370"/>
              <a:gd name="connsiteY157" fmla="*/ 7495 h 1028339"/>
              <a:gd name="connsiteX158" fmla="*/ 266075 w 959370"/>
              <a:gd name="connsiteY158" fmla="*/ 3747 h 1028339"/>
              <a:gd name="connsiteX159" fmla="*/ 288560 w 959370"/>
              <a:gd name="connsiteY159" fmla="*/ 11243 h 1028339"/>
              <a:gd name="connsiteX160" fmla="*/ 299803 w 959370"/>
              <a:gd name="connsiteY160" fmla="*/ 33728 h 1028339"/>
              <a:gd name="connsiteX161" fmla="*/ 311046 w 959370"/>
              <a:gd name="connsiteY161" fmla="*/ 41223 h 1028339"/>
              <a:gd name="connsiteX162" fmla="*/ 322288 w 959370"/>
              <a:gd name="connsiteY162" fmla="*/ 44970 h 1028339"/>
              <a:gd name="connsiteX163" fmla="*/ 348521 w 959370"/>
              <a:gd name="connsiteY163" fmla="*/ 41223 h 1028339"/>
              <a:gd name="connsiteX164" fmla="*/ 363511 w 959370"/>
              <a:gd name="connsiteY164" fmla="*/ 18738 h 1028339"/>
              <a:gd name="connsiteX165" fmla="*/ 374754 w 959370"/>
              <a:gd name="connsiteY165" fmla="*/ 14990 h 1028339"/>
              <a:gd name="connsiteX166" fmla="*/ 393491 w 959370"/>
              <a:gd name="connsiteY166" fmla="*/ 0 h 1028339"/>
              <a:gd name="connsiteX167" fmla="*/ 412229 w 959370"/>
              <a:gd name="connsiteY167" fmla="*/ 3747 h 1028339"/>
              <a:gd name="connsiteX168" fmla="*/ 415977 w 959370"/>
              <a:gd name="connsiteY168" fmla="*/ 7495 h 10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959370" h="1028339">
                <a:moveTo>
                  <a:pt x="415977" y="7495"/>
                </a:moveTo>
                <a:cubicBezTo>
                  <a:pt x="419725" y="8744"/>
                  <a:pt x="429184" y="8083"/>
                  <a:pt x="434714" y="11243"/>
                </a:cubicBezTo>
                <a:cubicBezTo>
                  <a:pt x="438624" y="13478"/>
                  <a:pt x="439395" y="18968"/>
                  <a:pt x="442209" y="22485"/>
                </a:cubicBezTo>
                <a:cubicBezTo>
                  <a:pt x="444416" y="25244"/>
                  <a:pt x="447206" y="27482"/>
                  <a:pt x="449705" y="29980"/>
                </a:cubicBezTo>
                <a:cubicBezTo>
                  <a:pt x="459123" y="58240"/>
                  <a:pt x="445323" y="24502"/>
                  <a:pt x="464695" y="48718"/>
                </a:cubicBezTo>
                <a:cubicBezTo>
                  <a:pt x="485382" y="74578"/>
                  <a:pt x="447464" y="45976"/>
                  <a:pt x="479685" y="67456"/>
                </a:cubicBezTo>
                <a:cubicBezTo>
                  <a:pt x="482183" y="74951"/>
                  <a:pt x="482798" y="83367"/>
                  <a:pt x="487180" y="89941"/>
                </a:cubicBezTo>
                <a:cubicBezTo>
                  <a:pt x="489678" y="93689"/>
                  <a:pt x="492846" y="97068"/>
                  <a:pt x="494675" y="101184"/>
                </a:cubicBezTo>
                <a:cubicBezTo>
                  <a:pt x="497884" y="108404"/>
                  <a:pt x="499672" y="116174"/>
                  <a:pt x="502170" y="123669"/>
                </a:cubicBezTo>
                <a:cubicBezTo>
                  <a:pt x="503419" y="127416"/>
                  <a:pt x="502022" y="134262"/>
                  <a:pt x="505918" y="134911"/>
                </a:cubicBezTo>
                <a:cubicBezTo>
                  <a:pt x="532300" y="139309"/>
                  <a:pt x="521194" y="136257"/>
                  <a:pt x="539646" y="142406"/>
                </a:cubicBezTo>
                <a:cubicBezTo>
                  <a:pt x="542144" y="144905"/>
                  <a:pt x="543893" y="148510"/>
                  <a:pt x="547141" y="149902"/>
                </a:cubicBezTo>
                <a:cubicBezTo>
                  <a:pt x="552995" y="152411"/>
                  <a:pt x="559699" y="152104"/>
                  <a:pt x="565878" y="153649"/>
                </a:cubicBezTo>
                <a:cubicBezTo>
                  <a:pt x="569710" y="154607"/>
                  <a:pt x="573373" y="156148"/>
                  <a:pt x="577121" y="157397"/>
                </a:cubicBezTo>
                <a:cubicBezTo>
                  <a:pt x="584616" y="154899"/>
                  <a:pt x="591859" y="148353"/>
                  <a:pt x="599606" y="149902"/>
                </a:cubicBezTo>
                <a:cubicBezTo>
                  <a:pt x="628220" y="155624"/>
                  <a:pt x="612024" y="152859"/>
                  <a:pt x="648324" y="157397"/>
                </a:cubicBezTo>
                <a:cubicBezTo>
                  <a:pt x="673634" y="165832"/>
                  <a:pt x="642479" y="156098"/>
                  <a:pt x="682052" y="164892"/>
                </a:cubicBezTo>
                <a:cubicBezTo>
                  <a:pt x="685908" y="165749"/>
                  <a:pt x="689366" y="168225"/>
                  <a:pt x="693295" y="168639"/>
                </a:cubicBezTo>
                <a:cubicBezTo>
                  <a:pt x="713211" y="170735"/>
                  <a:pt x="733268" y="171138"/>
                  <a:pt x="753255" y="172387"/>
                </a:cubicBezTo>
                <a:cubicBezTo>
                  <a:pt x="760750" y="177384"/>
                  <a:pt x="770744" y="179882"/>
                  <a:pt x="775741" y="187377"/>
                </a:cubicBezTo>
                <a:cubicBezTo>
                  <a:pt x="785427" y="201907"/>
                  <a:pt x="778963" y="197196"/>
                  <a:pt x="794478" y="202367"/>
                </a:cubicBezTo>
                <a:cubicBezTo>
                  <a:pt x="803397" y="229125"/>
                  <a:pt x="795399" y="220470"/>
                  <a:pt x="813216" y="232347"/>
                </a:cubicBezTo>
                <a:cubicBezTo>
                  <a:pt x="814465" y="236095"/>
                  <a:pt x="814171" y="240797"/>
                  <a:pt x="816964" y="243590"/>
                </a:cubicBezTo>
                <a:cubicBezTo>
                  <a:pt x="829849" y="256475"/>
                  <a:pt x="836555" y="257615"/>
                  <a:pt x="850691" y="262328"/>
                </a:cubicBezTo>
                <a:cubicBezTo>
                  <a:pt x="859435" y="288561"/>
                  <a:pt x="850691" y="282314"/>
                  <a:pt x="869429" y="288561"/>
                </a:cubicBezTo>
                <a:cubicBezTo>
                  <a:pt x="870678" y="292308"/>
                  <a:pt x="870092" y="297335"/>
                  <a:pt x="873177" y="299803"/>
                </a:cubicBezTo>
                <a:cubicBezTo>
                  <a:pt x="877199" y="303020"/>
                  <a:pt x="883215" y="302136"/>
                  <a:pt x="888167" y="303551"/>
                </a:cubicBezTo>
                <a:cubicBezTo>
                  <a:pt x="891965" y="304636"/>
                  <a:pt x="895662" y="306049"/>
                  <a:pt x="899409" y="307298"/>
                </a:cubicBezTo>
                <a:cubicBezTo>
                  <a:pt x="901908" y="309796"/>
                  <a:pt x="903624" y="313481"/>
                  <a:pt x="906905" y="314793"/>
                </a:cubicBezTo>
                <a:cubicBezTo>
                  <a:pt x="916469" y="318619"/>
                  <a:pt x="936885" y="322288"/>
                  <a:pt x="936885" y="322288"/>
                </a:cubicBezTo>
                <a:cubicBezTo>
                  <a:pt x="939383" y="329783"/>
                  <a:pt x="939997" y="338200"/>
                  <a:pt x="944380" y="344774"/>
                </a:cubicBezTo>
                <a:lnTo>
                  <a:pt x="959370" y="367259"/>
                </a:lnTo>
                <a:cubicBezTo>
                  <a:pt x="956872" y="371007"/>
                  <a:pt x="955392" y="375688"/>
                  <a:pt x="951875" y="378502"/>
                </a:cubicBezTo>
                <a:cubicBezTo>
                  <a:pt x="948790" y="380970"/>
                  <a:pt x="942823" y="378962"/>
                  <a:pt x="940632" y="382249"/>
                </a:cubicBezTo>
                <a:cubicBezTo>
                  <a:pt x="937099" y="387549"/>
                  <a:pt x="939734" y="395290"/>
                  <a:pt x="936885" y="400987"/>
                </a:cubicBezTo>
                <a:cubicBezTo>
                  <a:pt x="934515" y="405727"/>
                  <a:pt x="929390" y="408482"/>
                  <a:pt x="925642" y="412229"/>
                </a:cubicBezTo>
                <a:cubicBezTo>
                  <a:pt x="916898" y="438462"/>
                  <a:pt x="925642" y="432217"/>
                  <a:pt x="906905" y="438462"/>
                </a:cubicBezTo>
                <a:cubicBezTo>
                  <a:pt x="904406" y="440960"/>
                  <a:pt x="902439" y="444139"/>
                  <a:pt x="899409" y="445957"/>
                </a:cubicBezTo>
                <a:cubicBezTo>
                  <a:pt x="896022" y="447989"/>
                  <a:pt x="889934" y="446172"/>
                  <a:pt x="888167" y="449705"/>
                </a:cubicBezTo>
                <a:cubicBezTo>
                  <a:pt x="886401" y="453238"/>
                  <a:pt x="890665" y="457200"/>
                  <a:pt x="891914" y="460947"/>
                </a:cubicBezTo>
                <a:cubicBezTo>
                  <a:pt x="890665" y="472190"/>
                  <a:pt x="894240" y="485132"/>
                  <a:pt x="888167" y="494675"/>
                </a:cubicBezTo>
                <a:cubicBezTo>
                  <a:pt x="883926" y="501340"/>
                  <a:pt x="865682" y="502170"/>
                  <a:pt x="865682" y="502170"/>
                </a:cubicBezTo>
                <a:cubicBezTo>
                  <a:pt x="863183" y="504669"/>
                  <a:pt x="860394" y="506907"/>
                  <a:pt x="858186" y="509666"/>
                </a:cubicBezTo>
                <a:cubicBezTo>
                  <a:pt x="843406" y="528141"/>
                  <a:pt x="851138" y="525382"/>
                  <a:pt x="854439" y="558384"/>
                </a:cubicBezTo>
                <a:cubicBezTo>
                  <a:pt x="853190" y="570876"/>
                  <a:pt x="854436" y="583876"/>
                  <a:pt x="850691" y="595859"/>
                </a:cubicBezTo>
                <a:cubicBezTo>
                  <a:pt x="847322" y="606638"/>
                  <a:pt x="826578" y="632548"/>
                  <a:pt x="813216" y="633334"/>
                </a:cubicBezTo>
                <a:lnTo>
                  <a:pt x="749508" y="637082"/>
                </a:lnTo>
                <a:cubicBezTo>
                  <a:pt x="719527" y="657069"/>
                  <a:pt x="755754" y="630836"/>
                  <a:pt x="730770" y="655820"/>
                </a:cubicBezTo>
                <a:cubicBezTo>
                  <a:pt x="701293" y="685297"/>
                  <a:pt x="738978" y="637725"/>
                  <a:pt x="708285" y="674557"/>
                </a:cubicBezTo>
                <a:cubicBezTo>
                  <a:pt x="705402" y="678017"/>
                  <a:pt x="702804" y="681771"/>
                  <a:pt x="700790" y="685800"/>
                </a:cubicBezTo>
                <a:cubicBezTo>
                  <a:pt x="699023" y="689333"/>
                  <a:pt x="700257" y="694747"/>
                  <a:pt x="697042" y="697043"/>
                </a:cubicBezTo>
                <a:cubicBezTo>
                  <a:pt x="690613" y="701635"/>
                  <a:pt x="682052" y="702040"/>
                  <a:pt x="674557" y="704538"/>
                </a:cubicBezTo>
                <a:cubicBezTo>
                  <a:pt x="674552" y="704540"/>
                  <a:pt x="652077" y="712029"/>
                  <a:pt x="652072" y="712033"/>
                </a:cubicBezTo>
                <a:cubicBezTo>
                  <a:pt x="648324" y="714531"/>
                  <a:pt x="645102" y="718104"/>
                  <a:pt x="640829" y="719528"/>
                </a:cubicBezTo>
                <a:cubicBezTo>
                  <a:pt x="633621" y="721931"/>
                  <a:pt x="625839" y="722026"/>
                  <a:pt x="618344" y="723275"/>
                </a:cubicBezTo>
                <a:lnTo>
                  <a:pt x="595859" y="730770"/>
                </a:lnTo>
                <a:cubicBezTo>
                  <a:pt x="592111" y="732019"/>
                  <a:pt x="587903" y="732327"/>
                  <a:pt x="584616" y="734518"/>
                </a:cubicBezTo>
                <a:cubicBezTo>
                  <a:pt x="552394" y="755998"/>
                  <a:pt x="593162" y="730245"/>
                  <a:pt x="562131" y="745761"/>
                </a:cubicBezTo>
                <a:cubicBezTo>
                  <a:pt x="533081" y="760287"/>
                  <a:pt x="567895" y="747587"/>
                  <a:pt x="539646" y="757003"/>
                </a:cubicBezTo>
                <a:cubicBezTo>
                  <a:pt x="526563" y="770084"/>
                  <a:pt x="535503" y="763380"/>
                  <a:pt x="509665" y="771993"/>
                </a:cubicBezTo>
                <a:lnTo>
                  <a:pt x="498423" y="775741"/>
                </a:lnTo>
                <a:cubicBezTo>
                  <a:pt x="483782" y="790380"/>
                  <a:pt x="499144" y="777254"/>
                  <a:pt x="479685" y="786984"/>
                </a:cubicBezTo>
                <a:cubicBezTo>
                  <a:pt x="475656" y="788998"/>
                  <a:pt x="472558" y="792650"/>
                  <a:pt x="468442" y="794479"/>
                </a:cubicBezTo>
                <a:cubicBezTo>
                  <a:pt x="461222" y="797688"/>
                  <a:pt x="452531" y="797592"/>
                  <a:pt x="445957" y="801974"/>
                </a:cubicBezTo>
                <a:cubicBezTo>
                  <a:pt x="442209" y="804472"/>
                  <a:pt x="438174" y="806586"/>
                  <a:pt x="434714" y="809469"/>
                </a:cubicBezTo>
                <a:cubicBezTo>
                  <a:pt x="430643" y="812862"/>
                  <a:pt x="428315" y="818559"/>
                  <a:pt x="423472" y="820711"/>
                </a:cubicBezTo>
                <a:cubicBezTo>
                  <a:pt x="416528" y="823797"/>
                  <a:pt x="408404" y="822811"/>
                  <a:pt x="400986" y="824459"/>
                </a:cubicBezTo>
                <a:cubicBezTo>
                  <a:pt x="397130" y="825316"/>
                  <a:pt x="393491" y="826957"/>
                  <a:pt x="389744" y="828206"/>
                </a:cubicBezTo>
                <a:cubicBezTo>
                  <a:pt x="387246" y="830705"/>
                  <a:pt x="385008" y="833495"/>
                  <a:pt x="382249" y="835702"/>
                </a:cubicBezTo>
                <a:cubicBezTo>
                  <a:pt x="378732" y="838516"/>
                  <a:pt x="374191" y="840012"/>
                  <a:pt x="371006" y="843197"/>
                </a:cubicBezTo>
                <a:cubicBezTo>
                  <a:pt x="367821" y="846382"/>
                  <a:pt x="366394" y="850979"/>
                  <a:pt x="363511" y="854439"/>
                </a:cubicBezTo>
                <a:cubicBezTo>
                  <a:pt x="360118" y="858511"/>
                  <a:pt x="356016" y="861934"/>
                  <a:pt x="352268" y="865682"/>
                </a:cubicBezTo>
                <a:cubicBezTo>
                  <a:pt x="347141" y="891317"/>
                  <a:pt x="350690" y="898305"/>
                  <a:pt x="337278" y="914400"/>
                </a:cubicBezTo>
                <a:cubicBezTo>
                  <a:pt x="333885" y="918472"/>
                  <a:pt x="329783" y="921895"/>
                  <a:pt x="326036" y="925643"/>
                </a:cubicBezTo>
                <a:cubicBezTo>
                  <a:pt x="317117" y="952401"/>
                  <a:pt x="325115" y="943746"/>
                  <a:pt x="307298" y="955623"/>
                </a:cubicBezTo>
                <a:cubicBezTo>
                  <a:pt x="304800" y="959371"/>
                  <a:pt x="303320" y="964052"/>
                  <a:pt x="299803" y="966866"/>
                </a:cubicBezTo>
                <a:cubicBezTo>
                  <a:pt x="296718" y="969334"/>
                  <a:pt x="292013" y="968695"/>
                  <a:pt x="288560" y="970613"/>
                </a:cubicBezTo>
                <a:cubicBezTo>
                  <a:pt x="280686" y="974987"/>
                  <a:pt x="273570" y="980606"/>
                  <a:pt x="266075" y="985603"/>
                </a:cubicBezTo>
                <a:lnTo>
                  <a:pt x="254832" y="993098"/>
                </a:lnTo>
                <a:cubicBezTo>
                  <a:pt x="251085" y="995596"/>
                  <a:pt x="247863" y="999169"/>
                  <a:pt x="243590" y="1000593"/>
                </a:cubicBezTo>
                <a:cubicBezTo>
                  <a:pt x="239842" y="1001842"/>
                  <a:pt x="235880" y="1002574"/>
                  <a:pt x="232347" y="1004341"/>
                </a:cubicBezTo>
                <a:cubicBezTo>
                  <a:pt x="214351" y="1013339"/>
                  <a:pt x="225694" y="1015463"/>
                  <a:pt x="198619" y="1019331"/>
                </a:cubicBezTo>
                <a:lnTo>
                  <a:pt x="172386" y="1023079"/>
                </a:lnTo>
                <a:cubicBezTo>
                  <a:pt x="150224" y="1030466"/>
                  <a:pt x="157498" y="1029710"/>
                  <a:pt x="119921" y="1023079"/>
                </a:cubicBezTo>
                <a:cubicBezTo>
                  <a:pt x="112141" y="1021706"/>
                  <a:pt x="97436" y="1015584"/>
                  <a:pt x="97436" y="1015584"/>
                </a:cubicBezTo>
                <a:cubicBezTo>
                  <a:pt x="99934" y="1013085"/>
                  <a:pt x="102724" y="1010847"/>
                  <a:pt x="104931" y="1008088"/>
                </a:cubicBezTo>
                <a:cubicBezTo>
                  <a:pt x="107744" y="1004571"/>
                  <a:pt x="109241" y="1000031"/>
                  <a:pt x="112426" y="996846"/>
                </a:cubicBezTo>
                <a:cubicBezTo>
                  <a:pt x="115611" y="993661"/>
                  <a:pt x="119921" y="991849"/>
                  <a:pt x="123668" y="989351"/>
                </a:cubicBezTo>
                <a:cubicBezTo>
                  <a:pt x="127627" y="977475"/>
                  <a:pt x="126608" y="977245"/>
                  <a:pt x="134911" y="966866"/>
                </a:cubicBezTo>
                <a:cubicBezTo>
                  <a:pt x="137118" y="964107"/>
                  <a:pt x="139376" y="961188"/>
                  <a:pt x="142406" y="959370"/>
                </a:cubicBezTo>
                <a:cubicBezTo>
                  <a:pt x="146242" y="957068"/>
                  <a:pt x="165844" y="952574"/>
                  <a:pt x="168639" y="951875"/>
                </a:cubicBezTo>
                <a:cubicBezTo>
                  <a:pt x="169888" y="948128"/>
                  <a:pt x="173853" y="944300"/>
                  <a:pt x="172386" y="940633"/>
                </a:cubicBezTo>
                <a:cubicBezTo>
                  <a:pt x="167258" y="927814"/>
                  <a:pt x="157171" y="934462"/>
                  <a:pt x="149901" y="936885"/>
                </a:cubicBezTo>
                <a:cubicBezTo>
                  <a:pt x="141157" y="935636"/>
                  <a:pt x="129914" y="939384"/>
                  <a:pt x="123668" y="933138"/>
                </a:cubicBezTo>
                <a:cubicBezTo>
                  <a:pt x="117422" y="926892"/>
                  <a:pt x="121653" y="915567"/>
                  <a:pt x="119921" y="906905"/>
                </a:cubicBezTo>
                <a:cubicBezTo>
                  <a:pt x="119146" y="903031"/>
                  <a:pt x="117422" y="899410"/>
                  <a:pt x="116173" y="895662"/>
                </a:cubicBezTo>
                <a:cubicBezTo>
                  <a:pt x="117422" y="891915"/>
                  <a:pt x="117453" y="887504"/>
                  <a:pt x="119921" y="884420"/>
                </a:cubicBezTo>
                <a:cubicBezTo>
                  <a:pt x="122735" y="880903"/>
                  <a:pt x="130605" y="881394"/>
                  <a:pt x="131164" y="876925"/>
                </a:cubicBezTo>
                <a:cubicBezTo>
                  <a:pt x="133339" y="859527"/>
                  <a:pt x="128545" y="841956"/>
                  <a:pt x="127416" y="824459"/>
                </a:cubicBezTo>
                <a:cubicBezTo>
                  <a:pt x="122559" y="749191"/>
                  <a:pt x="127401" y="783154"/>
                  <a:pt x="119921" y="738266"/>
                </a:cubicBezTo>
                <a:cubicBezTo>
                  <a:pt x="121170" y="732020"/>
                  <a:pt x="122826" y="725842"/>
                  <a:pt x="123668" y="719528"/>
                </a:cubicBezTo>
                <a:cubicBezTo>
                  <a:pt x="125327" y="707084"/>
                  <a:pt x="124593" y="694285"/>
                  <a:pt x="127416" y="682052"/>
                </a:cubicBezTo>
                <a:cubicBezTo>
                  <a:pt x="128429" y="677664"/>
                  <a:pt x="132413" y="674557"/>
                  <a:pt x="134911" y="670810"/>
                </a:cubicBezTo>
                <a:cubicBezTo>
                  <a:pt x="136160" y="664564"/>
                  <a:pt x="137114" y="658252"/>
                  <a:pt x="138659" y="652072"/>
                </a:cubicBezTo>
                <a:cubicBezTo>
                  <a:pt x="139617" y="648240"/>
                  <a:pt x="141549" y="644685"/>
                  <a:pt x="142406" y="640829"/>
                </a:cubicBezTo>
                <a:cubicBezTo>
                  <a:pt x="144054" y="633412"/>
                  <a:pt x="144506" y="625761"/>
                  <a:pt x="146154" y="618344"/>
                </a:cubicBezTo>
                <a:cubicBezTo>
                  <a:pt x="147011" y="614488"/>
                  <a:pt x="147108" y="609895"/>
                  <a:pt x="149901" y="607102"/>
                </a:cubicBezTo>
                <a:cubicBezTo>
                  <a:pt x="152694" y="604309"/>
                  <a:pt x="157396" y="604603"/>
                  <a:pt x="161144" y="603354"/>
                </a:cubicBezTo>
                <a:cubicBezTo>
                  <a:pt x="162393" y="569626"/>
                  <a:pt x="160118" y="535582"/>
                  <a:pt x="164891" y="502170"/>
                </a:cubicBezTo>
                <a:cubicBezTo>
                  <a:pt x="165450" y="498259"/>
                  <a:pt x="173341" y="501216"/>
                  <a:pt x="176134" y="498423"/>
                </a:cubicBezTo>
                <a:cubicBezTo>
                  <a:pt x="178927" y="495630"/>
                  <a:pt x="177963" y="490633"/>
                  <a:pt x="179882" y="487180"/>
                </a:cubicBezTo>
                <a:cubicBezTo>
                  <a:pt x="193549" y="462580"/>
                  <a:pt x="187868" y="467030"/>
                  <a:pt x="206114" y="460947"/>
                </a:cubicBezTo>
                <a:cubicBezTo>
                  <a:pt x="217151" y="464626"/>
                  <a:pt x="235957" y="470550"/>
                  <a:pt x="243590" y="475938"/>
                </a:cubicBezTo>
                <a:cubicBezTo>
                  <a:pt x="257320" y="485630"/>
                  <a:pt x="268022" y="499068"/>
                  <a:pt x="281065" y="509666"/>
                </a:cubicBezTo>
                <a:cubicBezTo>
                  <a:pt x="288056" y="515346"/>
                  <a:pt x="300701" y="516111"/>
                  <a:pt x="303550" y="524656"/>
                </a:cubicBezTo>
                <a:cubicBezTo>
                  <a:pt x="305565" y="530698"/>
                  <a:pt x="291059" y="522157"/>
                  <a:pt x="284813" y="520908"/>
                </a:cubicBezTo>
                <a:cubicBezTo>
                  <a:pt x="274194" y="489057"/>
                  <a:pt x="289004" y="527896"/>
                  <a:pt x="273570" y="502170"/>
                </a:cubicBezTo>
                <a:cubicBezTo>
                  <a:pt x="271538" y="498783"/>
                  <a:pt x="271855" y="494315"/>
                  <a:pt x="269823" y="490928"/>
                </a:cubicBezTo>
                <a:cubicBezTo>
                  <a:pt x="263927" y="481102"/>
                  <a:pt x="258114" y="482380"/>
                  <a:pt x="247337" y="479685"/>
                </a:cubicBezTo>
                <a:cubicBezTo>
                  <a:pt x="243590" y="477187"/>
                  <a:pt x="240123" y="474204"/>
                  <a:pt x="236095" y="472190"/>
                </a:cubicBezTo>
                <a:cubicBezTo>
                  <a:pt x="232562" y="470423"/>
                  <a:pt x="226101" y="472191"/>
                  <a:pt x="224852" y="468443"/>
                </a:cubicBezTo>
                <a:cubicBezTo>
                  <a:pt x="223735" y="465091"/>
                  <a:pt x="230227" y="463774"/>
                  <a:pt x="232347" y="460947"/>
                </a:cubicBezTo>
                <a:cubicBezTo>
                  <a:pt x="247810" y="440329"/>
                  <a:pt x="245241" y="444747"/>
                  <a:pt x="251085" y="427220"/>
                </a:cubicBezTo>
                <a:cubicBezTo>
                  <a:pt x="240928" y="425188"/>
                  <a:pt x="228457" y="425167"/>
                  <a:pt x="221105" y="415977"/>
                </a:cubicBezTo>
                <a:cubicBezTo>
                  <a:pt x="218637" y="412892"/>
                  <a:pt x="218606" y="408482"/>
                  <a:pt x="217357" y="404734"/>
                </a:cubicBezTo>
                <a:cubicBezTo>
                  <a:pt x="214309" y="413878"/>
                  <a:pt x="213378" y="419955"/>
                  <a:pt x="206114" y="427220"/>
                </a:cubicBezTo>
                <a:cubicBezTo>
                  <a:pt x="202929" y="430405"/>
                  <a:pt x="198619" y="432217"/>
                  <a:pt x="194872" y="434715"/>
                </a:cubicBezTo>
                <a:cubicBezTo>
                  <a:pt x="191124" y="433466"/>
                  <a:pt x="186422" y="433760"/>
                  <a:pt x="183629" y="430967"/>
                </a:cubicBezTo>
                <a:cubicBezTo>
                  <a:pt x="159998" y="407336"/>
                  <a:pt x="174316" y="416088"/>
                  <a:pt x="164891" y="397239"/>
                </a:cubicBezTo>
                <a:cubicBezTo>
                  <a:pt x="162877" y="393211"/>
                  <a:pt x="159894" y="389744"/>
                  <a:pt x="157396" y="385997"/>
                </a:cubicBezTo>
                <a:cubicBezTo>
                  <a:pt x="155932" y="378678"/>
                  <a:pt x="150910" y="349530"/>
                  <a:pt x="146154" y="344774"/>
                </a:cubicBezTo>
                <a:lnTo>
                  <a:pt x="134911" y="333531"/>
                </a:lnTo>
                <a:cubicBezTo>
                  <a:pt x="133662" y="329783"/>
                  <a:pt x="133957" y="325081"/>
                  <a:pt x="131164" y="322288"/>
                </a:cubicBezTo>
                <a:cubicBezTo>
                  <a:pt x="128371" y="319495"/>
                  <a:pt x="123818" y="317892"/>
                  <a:pt x="119921" y="318541"/>
                </a:cubicBezTo>
                <a:cubicBezTo>
                  <a:pt x="115478" y="319282"/>
                  <a:pt x="112707" y="324022"/>
                  <a:pt x="108678" y="326036"/>
                </a:cubicBezTo>
                <a:cubicBezTo>
                  <a:pt x="105145" y="327803"/>
                  <a:pt x="100889" y="327866"/>
                  <a:pt x="97436" y="329784"/>
                </a:cubicBezTo>
                <a:cubicBezTo>
                  <a:pt x="89561" y="334159"/>
                  <a:pt x="82445" y="339777"/>
                  <a:pt x="74950" y="344774"/>
                </a:cubicBezTo>
                <a:lnTo>
                  <a:pt x="63708" y="352269"/>
                </a:lnTo>
                <a:cubicBezTo>
                  <a:pt x="59960" y="349771"/>
                  <a:pt x="54294" y="348890"/>
                  <a:pt x="52465" y="344774"/>
                </a:cubicBezTo>
                <a:cubicBezTo>
                  <a:pt x="48878" y="336702"/>
                  <a:pt x="55320" y="324409"/>
                  <a:pt x="48718" y="318541"/>
                </a:cubicBezTo>
                <a:cubicBezTo>
                  <a:pt x="41191" y="311850"/>
                  <a:pt x="28731" y="316042"/>
                  <a:pt x="18737" y="314793"/>
                </a:cubicBezTo>
                <a:cubicBezTo>
                  <a:pt x="17488" y="308547"/>
                  <a:pt x="16666" y="302201"/>
                  <a:pt x="14990" y="296056"/>
                </a:cubicBezTo>
                <a:cubicBezTo>
                  <a:pt x="12911" y="288434"/>
                  <a:pt x="9045" y="281317"/>
                  <a:pt x="7495" y="273570"/>
                </a:cubicBezTo>
                <a:cubicBezTo>
                  <a:pt x="2972" y="250959"/>
                  <a:pt x="5761" y="260876"/>
                  <a:pt x="0" y="243590"/>
                </a:cubicBezTo>
                <a:cubicBezTo>
                  <a:pt x="2866" y="232123"/>
                  <a:pt x="2615" y="225984"/>
                  <a:pt x="11242" y="217357"/>
                </a:cubicBezTo>
                <a:cubicBezTo>
                  <a:pt x="14427" y="214172"/>
                  <a:pt x="18737" y="212360"/>
                  <a:pt x="22485" y="209862"/>
                </a:cubicBezTo>
                <a:cubicBezTo>
                  <a:pt x="23734" y="206115"/>
                  <a:pt x="23764" y="201704"/>
                  <a:pt x="26232" y="198620"/>
                </a:cubicBezTo>
                <a:cubicBezTo>
                  <a:pt x="35680" y="186811"/>
                  <a:pt x="55757" y="188839"/>
                  <a:pt x="67455" y="187377"/>
                </a:cubicBezTo>
                <a:cubicBezTo>
                  <a:pt x="71203" y="186128"/>
                  <a:pt x="74760" y="183944"/>
                  <a:pt x="78698" y="183629"/>
                </a:cubicBezTo>
                <a:cubicBezTo>
                  <a:pt x="176870" y="175775"/>
                  <a:pt x="133354" y="189147"/>
                  <a:pt x="172386" y="176134"/>
                </a:cubicBezTo>
                <a:cubicBezTo>
                  <a:pt x="174885" y="173636"/>
                  <a:pt x="176852" y="170457"/>
                  <a:pt x="179882" y="168639"/>
                </a:cubicBezTo>
                <a:cubicBezTo>
                  <a:pt x="183269" y="166607"/>
                  <a:pt x="188040" y="167360"/>
                  <a:pt x="191124" y="164892"/>
                </a:cubicBezTo>
                <a:cubicBezTo>
                  <a:pt x="206524" y="152572"/>
                  <a:pt x="192183" y="155984"/>
                  <a:pt x="202367" y="142406"/>
                </a:cubicBezTo>
                <a:cubicBezTo>
                  <a:pt x="207667" y="135340"/>
                  <a:pt x="214859" y="129915"/>
                  <a:pt x="221105" y="123669"/>
                </a:cubicBezTo>
                <a:cubicBezTo>
                  <a:pt x="235536" y="109238"/>
                  <a:pt x="227934" y="115368"/>
                  <a:pt x="243590" y="104931"/>
                </a:cubicBezTo>
                <a:cubicBezTo>
                  <a:pt x="244839" y="101183"/>
                  <a:pt x="247337" y="97638"/>
                  <a:pt x="247337" y="93688"/>
                </a:cubicBezTo>
                <a:cubicBezTo>
                  <a:pt x="247337" y="68583"/>
                  <a:pt x="245706" y="66310"/>
                  <a:pt x="239842" y="48718"/>
                </a:cubicBezTo>
                <a:cubicBezTo>
                  <a:pt x="243070" y="19669"/>
                  <a:pt x="234583" y="17620"/>
                  <a:pt x="254832" y="7495"/>
                </a:cubicBezTo>
                <a:cubicBezTo>
                  <a:pt x="258365" y="5728"/>
                  <a:pt x="262327" y="4996"/>
                  <a:pt x="266075" y="3747"/>
                </a:cubicBezTo>
                <a:cubicBezTo>
                  <a:pt x="273570" y="6246"/>
                  <a:pt x="286061" y="3748"/>
                  <a:pt x="288560" y="11243"/>
                </a:cubicBezTo>
                <a:cubicBezTo>
                  <a:pt x="291608" y="20385"/>
                  <a:pt x="292539" y="26464"/>
                  <a:pt x="299803" y="33728"/>
                </a:cubicBezTo>
                <a:cubicBezTo>
                  <a:pt x="302988" y="36913"/>
                  <a:pt x="307017" y="39209"/>
                  <a:pt x="311046" y="41223"/>
                </a:cubicBezTo>
                <a:cubicBezTo>
                  <a:pt x="314579" y="42989"/>
                  <a:pt x="318541" y="43721"/>
                  <a:pt x="322288" y="44970"/>
                </a:cubicBezTo>
                <a:cubicBezTo>
                  <a:pt x="331032" y="43721"/>
                  <a:pt x="341069" y="45965"/>
                  <a:pt x="348521" y="41223"/>
                </a:cubicBezTo>
                <a:cubicBezTo>
                  <a:pt x="356121" y="36387"/>
                  <a:pt x="354965" y="21587"/>
                  <a:pt x="363511" y="18738"/>
                </a:cubicBezTo>
                <a:lnTo>
                  <a:pt x="374754" y="14990"/>
                </a:lnTo>
                <a:cubicBezTo>
                  <a:pt x="380509" y="6357"/>
                  <a:pt x="381423" y="0"/>
                  <a:pt x="393491" y="0"/>
                </a:cubicBezTo>
                <a:cubicBezTo>
                  <a:pt x="399861" y="0"/>
                  <a:pt x="406050" y="2202"/>
                  <a:pt x="412229" y="3747"/>
                </a:cubicBezTo>
                <a:cubicBezTo>
                  <a:pt x="416061" y="4705"/>
                  <a:pt x="412229" y="6246"/>
                  <a:pt x="415977" y="74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733800" y="5334000"/>
            <a:ext cx="838200" cy="180796"/>
          </a:xfrm>
          <a:prstGeom prst="wedgeRoundRectCallout">
            <a:avLst>
              <a:gd name="adj1" fmla="val -28605"/>
              <a:gd name="adj2" fmla="val 163827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Ba Lai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114800" y="5718589"/>
            <a:ext cx="990600" cy="180796"/>
          </a:xfrm>
          <a:prstGeom prst="wedgeRoundRectCallout">
            <a:avLst>
              <a:gd name="adj1" fmla="val -79574"/>
              <a:gd name="adj2" fmla="val 22877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Cổ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Chiên</a:t>
            </a:r>
            <a:endParaRPr lang="en-US" sz="1000" b="1" dirty="0"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0" y="5638800"/>
            <a:ext cx="864837" cy="180796"/>
          </a:xfrm>
          <a:prstGeom prst="wedgeRoundRectCallout">
            <a:avLst>
              <a:gd name="adj1" fmla="val 85916"/>
              <a:gd name="adj2" fmla="val 58115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Cái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Bé</a:t>
            </a:r>
            <a:endParaRPr lang="en-US" sz="1000" b="1" dirty="0">
              <a:effectLst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133600" y="5891256"/>
            <a:ext cx="941037" cy="180796"/>
          </a:xfrm>
          <a:prstGeom prst="wedgeRoundRectCallout">
            <a:avLst>
              <a:gd name="adj1" fmla="val 83749"/>
              <a:gd name="adj2" fmla="val -41379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Cái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Lớn</a:t>
            </a:r>
            <a:endParaRPr lang="en-US" sz="1000" b="1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559424" y="764456"/>
            <a:ext cx="130025" cy="240214"/>
          </a:xfrm>
          <a:custGeom>
            <a:avLst/>
            <a:gdLst>
              <a:gd name="connsiteX0" fmla="*/ 71717 w 130025"/>
              <a:gd name="connsiteY0" fmla="*/ 10991 h 240214"/>
              <a:gd name="connsiteX1" fmla="*/ 112058 w 130025"/>
              <a:gd name="connsiteY1" fmla="*/ 10991 h 240214"/>
              <a:gd name="connsiteX2" fmla="*/ 121023 w 130025"/>
              <a:gd name="connsiteY2" fmla="*/ 24438 h 240214"/>
              <a:gd name="connsiteX3" fmla="*/ 129988 w 130025"/>
              <a:gd name="connsiteY3" fmla="*/ 51332 h 240214"/>
              <a:gd name="connsiteX4" fmla="*/ 121023 w 130025"/>
              <a:gd name="connsiteY4" fmla="*/ 136497 h 240214"/>
              <a:gd name="connsiteX5" fmla="*/ 112058 w 130025"/>
              <a:gd name="connsiteY5" fmla="*/ 149944 h 240214"/>
              <a:gd name="connsiteX6" fmla="*/ 107576 w 130025"/>
              <a:gd name="connsiteY6" fmla="*/ 163391 h 240214"/>
              <a:gd name="connsiteX7" fmla="*/ 116541 w 130025"/>
              <a:gd name="connsiteY7" fmla="*/ 217179 h 240214"/>
              <a:gd name="connsiteX8" fmla="*/ 125505 w 130025"/>
              <a:gd name="connsiteY8" fmla="*/ 230626 h 240214"/>
              <a:gd name="connsiteX9" fmla="*/ 112058 w 130025"/>
              <a:gd name="connsiteY9" fmla="*/ 239591 h 240214"/>
              <a:gd name="connsiteX10" fmla="*/ 76200 w 130025"/>
              <a:gd name="connsiteY10" fmla="*/ 235109 h 240214"/>
              <a:gd name="connsiteX11" fmla="*/ 71717 w 130025"/>
              <a:gd name="connsiteY11" fmla="*/ 217179 h 240214"/>
              <a:gd name="connsiteX12" fmla="*/ 53788 w 130025"/>
              <a:gd name="connsiteY12" fmla="*/ 194768 h 240214"/>
              <a:gd name="connsiteX13" fmla="*/ 44823 w 130025"/>
              <a:gd name="connsiteY13" fmla="*/ 181320 h 240214"/>
              <a:gd name="connsiteX14" fmla="*/ 0 w 130025"/>
              <a:gd name="connsiteY14" fmla="*/ 158909 h 240214"/>
              <a:gd name="connsiteX15" fmla="*/ 13447 w 130025"/>
              <a:gd name="connsiteY15" fmla="*/ 149944 h 240214"/>
              <a:gd name="connsiteX16" fmla="*/ 26894 w 130025"/>
              <a:gd name="connsiteY16" fmla="*/ 145462 h 240214"/>
              <a:gd name="connsiteX17" fmla="*/ 35858 w 130025"/>
              <a:gd name="connsiteY17" fmla="*/ 132015 h 240214"/>
              <a:gd name="connsiteX18" fmla="*/ 40341 w 130025"/>
              <a:gd name="connsiteY18" fmla="*/ 105120 h 240214"/>
              <a:gd name="connsiteX19" fmla="*/ 44823 w 130025"/>
              <a:gd name="connsiteY19" fmla="*/ 91673 h 240214"/>
              <a:gd name="connsiteX20" fmla="*/ 31376 w 130025"/>
              <a:gd name="connsiteY20" fmla="*/ 82709 h 240214"/>
              <a:gd name="connsiteX21" fmla="*/ 22411 w 130025"/>
              <a:gd name="connsiteY21" fmla="*/ 69262 h 240214"/>
              <a:gd name="connsiteX22" fmla="*/ 35858 w 130025"/>
              <a:gd name="connsiteY22" fmla="*/ 60297 h 240214"/>
              <a:gd name="connsiteX23" fmla="*/ 53788 w 130025"/>
              <a:gd name="connsiteY23" fmla="*/ 33403 h 240214"/>
              <a:gd name="connsiteX24" fmla="*/ 71717 w 130025"/>
              <a:gd name="connsiteY24" fmla="*/ 6509 h 240214"/>
              <a:gd name="connsiteX25" fmla="*/ 71717 w 130025"/>
              <a:gd name="connsiteY25" fmla="*/ 10991 h 2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0025" h="240214">
                <a:moveTo>
                  <a:pt x="71717" y="10991"/>
                </a:moveTo>
                <a:cubicBezTo>
                  <a:pt x="78440" y="11738"/>
                  <a:pt x="100643" y="1860"/>
                  <a:pt x="112058" y="10991"/>
                </a:cubicBezTo>
                <a:cubicBezTo>
                  <a:pt x="116265" y="14356"/>
                  <a:pt x="118035" y="19956"/>
                  <a:pt x="121023" y="24438"/>
                </a:cubicBezTo>
                <a:cubicBezTo>
                  <a:pt x="124011" y="33403"/>
                  <a:pt x="130578" y="41901"/>
                  <a:pt x="129988" y="51332"/>
                </a:cubicBezTo>
                <a:cubicBezTo>
                  <a:pt x="129578" y="57898"/>
                  <a:pt x="132218" y="114108"/>
                  <a:pt x="121023" y="136497"/>
                </a:cubicBezTo>
                <a:cubicBezTo>
                  <a:pt x="118614" y="141315"/>
                  <a:pt x="115046" y="145462"/>
                  <a:pt x="112058" y="149944"/>
                </a:cubicBezTo>
                <a:cubicBezTo>
                  <a:pt x="110564" y="154426"/>
                  <a:pt x="107576" y="158666"/>
                  <a:pt x="107576" y="163391"/>
                </a:cubicBezTo>
                <a:cubicBezTo>
                  <a:pt x="107576" y="173341"/>
                  <a:pt x="109526" y="203150"/>
                  <a:pt x="116541" y="217179"/>
                </a:cubicBezTo>
                <a:cubicBezTo>
                  <a:pt x="118950" y="221997"/>
                  <a:pt x="122517" y="226144"/>
                  <a:pt x="125505" y="230626"/>
                </a:cubicBezTo>
                <a:cubicBezTo>
                  <a:pt x="121023" y="233614"/>
                  <a:pt x="117423" y="239103"/>
                  <a:pt x="112058" y="239591"/>
                </a:cubicBezTo>
                <a:cubicBezTo>
                  <a:pt x="100062" y="240682"/>
                  <a:pt x="86730" y="240959"/>
                  <a:pt x="76200" y="235109"/>
                </a:cubicBezTo>
                <a:cubicBezTo>
                  <a:pt x="70815" y="232117"/>
                  <a:pt x="73409" y="223103"/>
                  <a:pt x="71717" y="217179"/>
                </a:cubicBezTo>
                <a:cubicBezTo>
                  <a:pt x="66623" y="199349"/>
                  <a:pt x="69922" y="205524"/>
                  <a:pt x="53788" y="194768"/>
                </a:cubicBezTo>
                <a:cubicBezTo>
                  <a:pt x="50800" y="190285"/>
                  <a:pt x="48877" y="184868"/>
                  <a:pt x="44823" y="181320"/>
                </a:cubicBezTo>
                <a:cubicBezTo>
                  <a:pt x="23477" y="162642"/>
                  <a:pt x="22278" y="164478"/>
                  <a:pt x="0" y="158909"/>
                </a:cubicBezTo>
                <a:cubicBezTo>
                  <a:pt x="4482" y="155921"/>
                  <a:pt x="8629" y="152353"/>
                  <a:pt x="13447" y="149944"/>
                </a:cubicBezTo>
                <a:cubicBezTo>
                  <a:pt x="17673" y="147831"/>
                  <a:pt x="23205" y="148414"/>
                  <a:pt x="26894" y="145462"/>
                </a:cubicBezTo>
                <a:cubicBezTo>
                  <a:pt x="31100" y="142097"/>
                  <a:pt x="32870" y="136497"/>
                  <a:pt x="35858" y="132015"/>
                </a:cubicBezTo>
                <a:cubicBezTo>
                  <a:pt x="37352" y="123050"/>
                  <a:pt x="38369" y="113992"/>
                  <a:pt x="40341" y="105120"/>
                </a:cubicBezTo>
                <a:cubicBezTo>
                  <a:pt x="41366" y="100508"/>
                  <a:pt x="46578" y="96060"/>
                  <a:pt x="44823" y="91673"/>
                </a:cubicBezTo>
                <a:cubicBezTo>
                  <a:pt x="42822" y="86671"/>
                  <a:pt x="35858" y="85697"/>
                  <a:pt x="31376" y="82709"/>
                </a:cubicBezTo>
                <a:cubicBezTo>
                  <a:pt x="28388" y="78227"/>
                  <a:pt x="21355" y="74545"/>
                  <a:pt x="22411" y="69262"/>
                </a:cubicBezTo>
                <a:cubicBezTo>
                  <a:pt x="23467" y="63979"/>
                  <a:pt x="32870" y="64779"/>
                  <a:pt x="35858" y="60297"/>
                </a:cubicBezTo>
                <a:cubicBezTo>
                  <a:pt x="59015" y="25563"/>
                  <a:pt x="20028" y="55910"/>
                  <a:pt x="53788" y="33403"/>
                </a:cubicBezTo>
                <a:cubicBezTo>
                  <a:pt x="59764" y="24438"/>
                  <a:pt x="68309" y="16730"/>
                  <a:pt x="71717" y="6509"/>
                </a:cubicBezTo>
                <a:cubicBezTo>
                  <a:pt x="77257" y="-10107"/>
                  <a:pt x="64994" y="10244"/>
                  <a:pt x="71717" y="109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271682" y="3590365"/>
            <a:ext cx="555861" cy="1448332"/>
          </a:xfrm>
          <a:custGeom>
            <a:avLst/>
            <a:gdLst>
              <a:gd name="connsiteX0" fmla="*/ 103094 w 555861"/>
              <a:gd name="connsiteY0" fmla="*/ 0 h 1448332"/>
              <a:gd name="connsiteX1" fmla="*/ 116542 w 555861"/>
              <a:gd name="connsiteY1" fmla="*/ 22411 h 1448332"/>
              <a:gd name="connsiteX2" fmla="*/ 112059 w 555861"/>
              <a:gd name="connsiteY2" fmla="*/ 53788 h 1448332"/>
              <a:gd name="connsiteX3" fmla="*/ 62753 w 555861"/>
              <a:gd name="connsiteY3" fmla="*/ 67235 h 1448332"/>
              <a:gd name="connsiteX4" fmla="*/ 53789 w 555861"/>
              <a:gd name="connsiteY4" fmla="*/ 80682 h 1448332"/>
              <a:gd name="connsiteX5" fmla="*/ 53789 w 555861"/>
              <a:gd name="connsiteY5" fmla="*/ 121023 h 1448332"/>
              <a:gd name="connsiteX6" fmla="*/ 76200 w 555861"/>
              <a:gd name="connsiteY6" fmla="*/ 125506 h 1448332"/>
              <a:gd name="connsiteX7" fmla="*/ 89647 w 555861"/>
              <a:gd name="connsiteY7" fmla="*/ 134470 h 1448332"/>
              <a:gd name="connsiteX8" fmla="*/ 71718 w 555861"/>
              <a:gd name="connsiteY8" fmla="*/ 165847 h 1448332"/>
              <a:gd name="connsiteX9" fmla="*/ 76200 w 555861"/>
              <a:gd name="connsiteY9" fmla="*/ 192741 h 1448332"/>
              <a:gd name="connsiteX10" fmla="*/ 85165 w 555861"/>
              <a:gd name="connsiteY10" fmla="*/ 206188 h 1448332"/>
              <a:gd name="connsiteX11" fmla="*/ 80683 w 555861"/>
              <a:gd name="connsiteY11" fmla="*/ 228600 h 1448332"/>
              <a:gd name="connsiteX12" fmla="*/ 76200 w 555861"/>
              <a:gd name="connsiteY12" fmla="*/ 242047 h 1448332"/>
              <a:gd name="connsiteX13" fmla="*/ 62753 w 555861"/>
              <a:gd name="connsiteY13" fmla="*/ 273423 h 1448332"/>
              <a:gd name="connsiteX14" fmla="*/ 49306 w 555861"/>
              <a:gd name="connsiteY14" fmla="*/ 282388 h 1448332"/>
              <a:gd name="connsiteX15" fmla="*/ 26894 w 555861"/>
              <a:gd name="connsiteY15" fmla="*/ 309282 h 1448332"/>
              <a:gd name="connsiteX16" fmla="*/ 22412 w 555861"/>
              <a:gd name="connsiteY16" fmla="*/ 340659 h 1448332"/>
              <a:gd name="connsiteX17" fmla="*/ 0 w 555861"/>
              <a:gd name="connsiteY17" fmla="*/ 367553 h 1448332"/>
              <a:gd name="connsiteX18" fmla="*/ 8965 w 555861"/>
              <a:gd name="connsiteY18" fmla="*/ 466164 h 1448332"/>
              <a:gd name="connsiteX19" fmla="*/ 13447 w 555861"/>
              <a:gd name="connsiteY19" fmla="*/ 484094 h 1448332"/>
              <a:gd name="connsiteX20" fmla="*/ 17930 w 555861"/>
              <a:gd name="connsiteY20" fmla="*/ 528917 h 1448332"/>
              <a:gd name="connsiteX21" fmla="*/ 31377 w 555861"/>
              <a:gd name="connsiteY21" fmla="*/ 533400 h 1448332"/>
              <a:gd name="connsiteX22" fmla="*/ 26894 w 555861"/>
              <a:gd name="connsiteY22" fmla="*/ 546847 h 1448332"/>
              <a:gd name="connsiteX23" fmla="*/ 17930 w 555861"/>
              <a:gd name="connsiteY23" fmla="*/ 560294 h 1448332"/>
              <a:gd name="connsiteX24" fmla="*/ 31377 w 555861"/>
              <a:gd name="connsiteY24" fmla="*/ 609600 h 1448332"/>
              <a:gd name="connsiteX25" fmla="*/ 44824 w 555861"/>
              <a:gd name="connsiteY25" fmla="*/ 614082 h 1448332"/>
              <a:gd name="connsiteX26" fmla="*/ 49306 w 555861"/>
              <a:gd name="connsiteY26" fmla="*/ 627529 h 1448332"/>
              <a:gd name="connsiteX27" fmla="*/ 58271 w 555861"/>
              <a:gd name="connsiteY27" fmla="*/ 658906 h 1448332"/>
              <a:gd name="connsiteX28" fmla="*/ 67236 w 555861"/>
              <a:gd name="connsiteY28" fmla="*/ 672353 h 1448332"/>
              <a:gd name="connsiteX29" fmla="*/ 71718 w 555861"/>
              <a:gd name="connsiteY29" fmla="*/ 685800 h 1448332"/>
              <a:gd name="connsiteX30" fmla="*/ 80683 w 555861"/>
              <a:gd name="connsiteY30" fmla="*/ 699247 h 1448332"/>
              <a:gd name="connsiteX31" fmla="*/ 85165 w 555861"/>
              <a:gd name="connsiteY31" fmla="*/ 726141 h 1448332"/>
              <a:gd name="connsiteX32" fmla="*/ 94130 w 555861"/>
              <a:gd name="connsiteY32" fmla="*/ 753035 h 1448332"/>
              <a:gd name="connsiteX33" fmla="*/ 89647 w 555861"/>
              <a:gd name="connsiteY33" fmla="*/ 779929 h 1448332"/>
              <a:gd name="connsiteX34" fmla="*/ 58271 w 555861"/>
              <a:gd name="connsiteY34" fmla="*/ 815788 h 1448332"/>
              <a:gd name="connsiteX35" fmla="*/ 49306 w 555861"/>
              <a:gd name="connsiteY35" fmla="*/ 883023 h 1448332"/>
              <a:gd name="connsiteX36" fmla="*/ 40342 w 555861"/>
              <a:gd name="connsiteY36" fmla="*/ 896470 h 1448332"/>
              <a:gd name="connsiteX37" fmla="*/ 40342 w 555861"/>
              <a:gd name="connsiteY37" fmla="*/ 1004047 h 1448332"/>
              <a:gd name="connsiteX38" fmla="*/ 44824 w 555861"/>
              <a:gd name="connsiteY38" fmla="*/ 1017494 h 1448332"/>
              <a:gd name="connsiteX39" fmla="*/ 40342 w 555861"/>
              <a:gd name="connsiteY39" fmla="*/ 1039906 h 1448332"/>
              <a:gd name="connsiteX40" fmla="*/ 35859 w 555861"/>
              <a:gd name="connsiteY40" fmla="*/ 1053353 h 1448332"/>
              <a:gd name="connsiteX41" fmla="*/ 62753 w 555861"/>
              <a:gd name="connsiteY41" fmla="*/ 1071282 h 1448332"/>
              <a:gd name="connsiteX42" fmla="*/ 71718 w 555861"/>
              <a:gd name="connsiteY42" fmla="*/ 1084729 h 1448332"/>
              <a:gd name="connsiteX43" fmla="*/ 85165 w 555861"/>
              <a:gd name="connsiteY43" fmla="*/ 1098176 h 1448332"/>
              <a:gd name="connsiteX44" fmla="*/ 71718 w 555861"/>
              <a:gd name="connsiteY44" fmla="*/ 1107141 h 1448332"/>
              <a:gd name="connsiteX45" fmla="*/ 67236 w 555861"/>
              <a:gd name="connsiteY45" fmla="*/ 1120588 h 1448332"/>
              <a:gd name="connsiteX46" fmla="*/ 58271 w 555861"/>
              <a:gd name="connsiteY46" fmla="*/ 1134035 h 1448332"/>
              <a:gd name="connsiteX47" fmla="*/ 53789 w 555861"/>
              <a:gd name="connsiteY47" fmla="*/ 1178859 h 1448332"/>
              <a:gd name="connsiteX48" fmla="*/ 49306 w 555861"/>
              <a:gd name="connsiteY48" fmla="*/ 1192306 h 1448332"/>
              <a:gd name="connsiteX49" fmla="*/ 49306 w 555861"/>
              <a:gd name="connsiteY49" fmla="*/ 1223682 h 1448332"/>
              <a:gd name="connsiteX50" fmla="*/ 35859 w 555861"/>
              <a:gd name="connsiteY50" fmla="*/ 1228164 h 1448332"/>
              <a:gd name="connsiteX51" fmla="*/ 44824 w 555861"/>
              <a:gd name="connsiteY51" fmla="*/ 1259541 h 1448332"/>
              <a:gd name="connsiteX52" fmla="*/ 58271 w 555861"/>
              <a:gd name="connsiteY52" fmla="*/ 1264023 h 1448332"/>
              <a:gd name="connsiteX53" fmla="*/ 89647 w 555861"/>
              <a:gd name="connsiteY53" fmla="*/ 1268506 h 1448332"/>
              <a:gd name="connsiteX54" fmla="*/ 103094 w 555861"/>
              <a:gd name="connsiteY54" fmla="*/ 1277470 h 1448332"/>
              <a:gd name="connsiteX55" fmla="*/ 121024 w 555861"/>
              <a:gd name="connsiteY55" fmla="*/ 1295400 h 1448332"/>
              <a:gd name="connsiteX56" fmla="*/ 138953 w 555861"/>
              <a:gd name="connsiteY56" fmla="*/ 1322294 h 1448332"/>
              <a:gd name="connsiteX57" fmla="*/ 143436 w 555861"/>
              <a:gd name="connsiteY57" fmla="*/ 1335741 h 1448332"/>
              <a:gd name="connsiteX58" fmla="*/ 152400 w 555861"/>
              <a:gd name="connsiteY58" fmla="*/ 1349188 h 1448332"/>
              <a:gd name="connsiteX59" fmla="*/ 161365 w 555861"/>
              <a:gd name="connsiteY59" fmla="*/ 1385047 h 1448332"/>
              <a:gd name="connsiteX60" fmla="*/ 170330 w 555861"/>
              <a:gd name="connsiteY60" fmla="*/ 1411941 h 1448332"/>
              <a:gd name="connsiteX61" fmla="*/ 174812 w 555861"/>
              <a:gd name="connsiteY61" fmla="*/ 1425388 h 1448332"/>
              <a:gd name="connsiteX62" fmla="*/ 188259 w 555861"/>
              <a:gd name="connsiteY62" fmla="*/ 1434353 h 1448332"/>
              <a:gd name="connsiteX63" fmla="*/ 233083 w 555861"/>
              <a:gd name="connsiteY63" fmla="*/ 1447800 h 1448332"/>
              <a:gd name="connsiteX64" fmla="*/ 277906 w 555861"/>
              <a:gd name="connsiteY64" fmla="*/ 1443317 h 1448332"/>
              <a:gd name="connsiteX65" fmla="*/ 282389 w 555861"/>
              <a:gd name="connsiteY65" fmla="*/ 1411941 h 1448332"/>
              <a:gd name="connsiteX66" fmla="*/ 291353 w 555861"/>
              <a:gd name="connsiteY66" fmla="*/ 1425388 h 1448332"/>
              <a:gd name="connsiteX67" fmla="*/ 304800 w 555861"/>
              <a:gd name="connsiteY67" fmla="*/ 1434353 h 1448332"/>
              <a:gd name="connsiteX68" fmla="*/ 322730 w 555861"/>
              <a:gd name="connsiteY68" fmla="*/ 1394011 h 1448332"/>
              <a:gd name="connsiteX69" fmla="*/ 340659 w 555861"/>
              <a:gd name="connsiteY69" fmla="*/ 1389529 h 1448332"/>
              <a:gd name="connsiteX70" fmla="*/ 367553 w 555861"/>
              <a:gd name="connsiteY70" fmla="*/ 1385047 h 1448332"/>
              <a:gd name="connsiteX71" fmla="*/ 381000 w 555861"/>
              <a:gd name="connsiteY71" fmla="*/ 1380564 h 1448332"/>
              <a:gd name="connsiteX72" fmla="*/ 385483 w 555861"/>
              <a:gd name="connsiteY72" fmla="*/ 1362635 h 1448332"/>
              <a:gd name="connsiteX73" fmla="*/ 416859 w 555861"/>
              <a:gd name="connsiteY73" fmla="*/ 1358153 h 1448332"/>
              <a:gd name="connsiteX74" fmla="*/ 443753 w 555861"/>
              <a:gd name="connsiteY74" fmla="*/ 1344706 h 1448332"/>
              <a:gd name="connsiteX75" fmla="*/ 452718 w 555861"/>
              <a:gd name="connsiteY75" fmla="*/ 1331259 h 1448332"/>
              <a:gd name="connsiteX76" fmla="*/ 493059 w 555861"/>
              <a:gd name="connsiteY76" fmla="*/ 1326776 h 1448332"/>
              <a:gd name="connsiteX77" fmla="*/ 506506 w 555861"/>
              <a:gd name="connsiteY77" fmla="*/ 1322294 h 1448332"/>
              <a:gd name="connsiteX78" fmla="*/ 524436 w 555861"/>
              <a:gd name="connsiteY78" fmla="*/ 1317811 h 1448332"/>
              <a:gd name="connsiteX79" fmla="*/ 515471 w 555861"/>
              <a:gd name="connsiteY79" fmla="*/ 1290917 h 1448332"/>
              <a:gd name="connsiteX80" fmla="*/ 519953 w 555861"/>
              <a:gd name="connsiteY80" fmla="*/ 1272988 h 1448332"/>
              <a:gd name="connsiteX81" fmla="*/ 524436 w 555861"/>
              <a:gd name="connsiteY81" fmla="*/ 1259541 h 1448332"/>
              <a:gd name="connsiteX82" fmla="*/ 537883 w 555861"/>
              <a:gd name="connsiteY82" fmla="*/ 1196788 h 1448332"/>
              <a:gd name="connsiteX83" fmla="*/ 555812 w 555861"/>
              <a:gd name="connsiteY83" fmla="*/ 1169894 h 1448332"/>
              <a:gd name="connsiteX84" fmla="*/ 551330 w 555861"/>
              <a:gd name="connsiteY84" fmla="*/ 1107141 h 1448332"/>
              <a:gd name="connsiteX85" fmla="*/ 510989 w 555861"/>
              <a:gd name="connsiteY85" fmla="*/ 1084729 h 1448332"/>
              <a:gd name="connsiteX86" fmla="*/ 493059 w 555861"/>
              <a:gd name="connsiteY86" fmla="*/ 1080247 h 1448332"/>
              <a:gd name="connsiteX87" fmla="*/ 470647 w 555861"/>
              <a:gd name="connsiteY87" fmla="*/ 1062317 h 1448332"/>
              <a:gd name="connsiteX88" fmla="*/ 443753 w 555861"/>
              <a:gd name="connsiteY88" fmla="*/ 1044388 h 1448332"/>
              <a:gd name="connsiteX89" fmla="*/ 425824 w 555861"/>
              <a:gd name="connsiteY89" fmla="*/ 1030941 h 1448332"/>
              <a:gd name="connsiteX90" fmla="*/ 412377 w 555861"/>
              <a:gd name="connsiteY90" fmla="*/ 1026459 h 1448332"/>
              <a:gd name="connsiteX91" fmla="*/ 398930 w 555861"/>
              <a:gd name="connsiteY91" fmla="*/ 1013011 h 1448332"/>
              <a:gd name="connsiteX92" fmla="*/ 385483 w 555861"/>
              <a:gd name="connsiteY92" fmla="*/ 1004047 h 1448332"/>
              <a:gd name="connsiteX93" fmla="*/ 367553 w 555861"/>
              <a:gd name="connsiteY93" fmla="*/ 977153 h 1448332"/>
              <a:gd name="connsiteX94" fmla="*/ 376518 w 555861"/>
              <a:gd name="connsiteY94" fmla="*/ 918882 h 1448332"/>
              <a:gd name="connsiteX95" fmla="*/ 372036 w 555861"/>
              <a:gd name="connsiteY95" fmla="*/ 905435 h 1448332"/>
              <a:gd name="connsiteX96" fmla="*/ 358589 w 555861"/>
              <a:gd name="connsiteY96" fmla="*/ 896470 h 1448332"/>
              <a:gd name="connsiteX97" fmla="*/ 349624 w 555861"/>
              <a:gd name="connsiteY97" fmla="*/ 820270 h 1448332"/>
              <a:gd name="connsiteX98" fmla="*/ 345142 w 555861"/>
              <a:gd name="connsiteY98" fmla="*/ 788894 h 1448332"/>
              <a:gd name="connsiteX99" fmla="*/ 340659 w 555861"/>
              <a:gd name="connsiteY99" fmla="*/ 775447 h 1448332"/>
              <a:gd name="connsiteX100" fmla="*/ 322730 w 555861"/>
              <a:gd name="connsiteY100" fmla="*/ 770964 h 1448332"/>
              <a:gd name="connsiteX101" fmla="*/ 295836 w 555861"/>
              <a:gd name="connsiteY101" fmla="*/ 766482 h 1448332"/>
              <a:gd name="connsiteX102" fmla="*/ 304800 w 555861"/>
              <a:gd name="connsiteY102" fmla="*/ 721659 h 1448332"/>
              <a:gd name="connsiteX103" fmla="*/ 300318 w 555861"/>
              <a:gd name="connsiteY103" fmla="*/ 708211 h 1448332"/>
              <a:gd name="connsiteX104" fmla="*/ 291353 w 555861"/>
              <a:gd name="connsiteY104" fmla="*/ 672353 h 1448332"/>
              <a:gd name="connsiteX105" fmla="*/ 273424 w 555861"/>
              <a:gd name="connsiteY105" fmla="*/ 645459 h 1448332"/>
              <a:gd name="connsiteX106" fmla="*/ 264459 w 555861"/>
              <a:gd name="connsiteY106" fmla="*/ 632011 h 1448332"/>
              <a:gd name="connsiteX107" fmla="*/ 251012 w 555861"/>
              <a:gd name="connsiteY107" fmla="*/ 623047 h 1448332"/>
              <a:gd name="connsiteX108" fmla="*/ 246530 w 555861"/>
              <a:gd name="connsiteY108" fmla="*/ 591670 h 1448332"/>
              <a:gd name="connsiteX109" fmla="*/ 259977 w 555861"/>
              <a:gd name="connsiteY109" fmla="*/ 587188 h 1448332"/>
              <a:gd name="connsiteX110" fmla="*/ 268942 w 555861"/>
              <a:gd name="connsiteY110" fmla="*/ 573741 h 1448332"/>
              <a:gd name="connsiteX111" fmla="*/ 295836 w 555861"/>
              <a:gd name="connsiteY111" fmla="*/ 560294 h 1448332"/>
              <a:gd name="connsiteX112" fmla="*/ 304800 w 555861"/>
              <a:gd name="connsiteY112" fmla="*/ 546847 h 1448332"/>
              <a:gd name="connsiteX113" fmla="*/ 318247 w 555861"/>
              <a:gd name="connsiteY113" fmla="*/ 542364 h 1448332"/>
              <a:gd name="connsiteX114" fmla="*/ 331694 w 555861"/>
              <a:gd name="connsiteY114" fmla="*/ 528917 h 1448332"/>
              <a:gd name="connsiteX115" fmla="*/ 349624 w 555861"/>
              <a:gd name="connsiteY115" fmla="*/ 488576 h 1448332"/>
              <a:gd name="connsiteX116" fmla="*/ 358589 w 555861"/>
              <a:gd name="connsiteY116" fmla="*/ 475129 h 1448332"/>
              <a:gd name="connsiteX117" fmla="*/ 363071 w 555861"/>
              <a:gd name="connsiteY117" fmla="*/ 461682 h 1448332"/>
              <a:gd name="connsiteX118" fmla="*/ 376518 w 555861"/>
              <a:gd name="connsiteY118" fmla="*/ 457200 h 1448332"/>
              <a:gd name="connsiteX119" fmla="*/ 407894 w 555861"/>
              <a:gd name="connsiteY119" fmla="*/ 448235 h 1448332"/>
              <a:gd name="connsiteX120" fmla="*/ 416859 w 555861"/>
              <a:gd name="connsiteY120" fmla="*/ 434788 h 1448332"/>
              <a:gd name="connsiteX121" fmla="*/ 416859 w 555861"/>
              <a:gd name="connsiteY121" fmla="*/ 389964 h 1448332"/>
              <a:gd name="connsiteX122" fmla="*/ 412377 w 555861"/>
              <a:gd name="connsiteY122" fmla="*/ 376517 h 1448332"/>
              <a:gd name="connsiteX123" fmla="*/ 398930 w 555861"/>
              <a:gd name="connsiteY123" fmla="*/ 372035 h 1448332"/>
              <a:gd name="connsiteX124" fmla="*/ 394447 w 555861"/>
              <a:gd name="connsiteY124" fmla="*/ 358588 h 1448332"/>
              <a:gd name="connsiteX125" fmla="*/ 398930 w 555861"/>
              <a:gd name="connsiteY125" fmla="*/ 331694 h 1448332"/>
              <a:gd name="connsiteX126" fmla="*/ 407894 w 555861"/>
              <a:gd name="connsiteY126" fmla="*/ 300317 h 1448332"/>
              <a:gd name="connsiteX127" fmla="*/ 398930 w 555861"/>
              <a:gd name="connsiteY127" fmla="*/ 264459 h 1448332"/>
              <a:gd name="connsiteX128" fmla="*/ 389965 w 555861"/>
              <a:gd name="connsiteY128" fmla="*/ 251011 h 1448332"/>
              <a:gd name="connsiteX129" fmla="*/ 376518 w 555861"/>
              <a:gd name="connsiteY129" fmla="*/ 246529 h 1448332"/>
              <a:gd name="connsiteX130" fmla="*/ 345142 w 555861"/>
              <a:gd name="connsiteY130" fmla="*/ 242047 h 1448332"/>
              <a:gd name="connsiteX131" fmla="*/ 349624 w 555861"/>
              <a:gd name="connsiteY131" fmla="*/ 215153 h 1448332"/>
              <a:gd name="connsiteX132" fmla="*/ 354106 w 555861"/>
              <a:gd name="connsiteY132" fmla="*/ 201706 h 1448332"/>
              <a:gd name="connsiteX133" fmla="*/ 340659 w 555861"/>
              <a:gd name="connsiteY133" fmla="*/ 121023 h 1448332"/>
              <a:gd name="connsiteX134" fmla="*/ 336177 w 555861"/>
              <a:gd name="connsiteY134" fmla="*/ 107576 h 1448332"/>
              <a:gd name="connsiteX135" fmla="*/ 313765 w 555861"/>
              <a:gd name="connsiteY135" fmla="*/ 112059 h 1448332"/>
              <a:gd name="connsiteX136" fmla="*/ 304800 w 555861"/>
              <a:gd name="connsiteY136" fmla="*/ 138953 h 1448332"/>
              <a:gd name="connsiteX137" fmla="*/ 282389 w 555861"/>
              <a:gd name="connsiteY137" fmla="*/ 121023 h 1448332"/>
              <a:gd name="connsiteX138" fmla="*/ 255494 w 555861"/>
              <a:gd name="connsiteY138" fmla="*/ 107576 h 1448332"/>
              <a:gd name="connsiteX139" fmla="*/ 228600 w 555861"/>
              <a:gd name="connsiteY139" fmla="*/ 89647 h 1448332"/>
              <a:gd name="connsiteX140" fmla="*/ 215153 w 555861"/>
              <a:gd name="connsiteY140" fmla="*/ 80682 h 1448332"/>
              <a:gd name="connsiteX141" fmla="*/ 201706 w 555861"/>
              <a:gd name="connsiteY141" fmla="*/ 76200 h 1448332"/>
              <a:gd name="connsiteX142" fmla="*/ 183777 w 555861"/>
              <a:gd name="connsiteY142" fmla="*/ 53788 h 1448332"/>
              <a:gd name="connsiteX143" fmla="*/ 156883 w 555861"/>
              <a:gd name="connsiteY143" fmla="*/ 31376 h 1448332"/>
              <a:gd name="connsiteX144" fmla="*/ 129989 w 555861"/>
              <a:gd name="connsiteY144" fmla="*/ 22411 h 1448332"/>
              <a:gd name="connsiteX145" fmla="*/ 103094 w 555861"/>
              <a:gd name="connsiteY145" fmla="*/ 0 h 1448332"/>
              <a:gd name="connsiteX146" fmla="*/ 103094 w 555861"/>
              <a:gd name="connsiteY146" fmla="*/ 0 h 14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55861" h="1448332">
                <a:moveTo>
                  <a:pt x="103094" y="0"/>
                </a:moveTo>
                <a:cubicBezTo>
                  <a:pt x="105335" y="3735"/>
                  <a:pt x="115110" y="13817"/>
                  <a:pt x="116542" y="22411"/>
                </a:cubicBezTo>
                <a:cubicBezTo>
                  <a:pt x="118279" y="32832"/>
                  <a:pt x="116350" y="44133"/>
                  <a:pt x="112059" y="53788"/>
                </a:cubicBezTo>
                <a:cubicBezTo>
                  <a:pt x="106076" y="67249"/>
                  <a:pt x="64856" y="66972"/>
                  <a:pt x="62753" y="67235"/>
                </a:cubicBezTo>
                <a:cubicBezTo>
                  <a:pt x="59765" y="71717"/>
                  <a:pt x="56198" y="75864"/>
                  <a:pt x="53789" y="80682"/>
                </a:cubicBezTo>
                <a:cubicBezTo>
                  <a:pt x="48282" y="91696"/>
                  <a:pt x="44970" y="110733"/>
                  <a:pt x="53789" y="121023"/>
                </a:cubicBezTo>
                <a:cubicBezTo>
                  <a:pt x="58747" y="126807"/>
                  <a:pt x="68730" y="124012"/>
                  <a:pt x="76200" y="125506"/>
                </a:cubicBezTo>
                <a:cubicBezTo>
                  <a:pt x="80682" y="128494"/>
                  <a:pt x="87943" y="129359"/>
                  <a:pt x="89647" y="134470"/>
                </a:cubicBezTo>
                <a:cubicBezTo>
                  <a:pt x="94162" y="148015"/>
                  <a:pt x="78682" y="158883"/>
                  <a:pt x="71718" y="165847"/>
                </a:cubicBezTo>
                <a:cubicBezTo>
                  <a:pt x="73212" y="174812"/>
                  <a:pt x="73326" y="184119"/>
                  <a:pt x="76200" y="192741"/>
                </a:cubicBezTo>
                <a:cubicBezTo>
                  <a:pt x="77904" y="197852"/>
                  <a:pt x="84497" y="200842"/>
                  <a:pt x="85165" y="206188"/>
                </a:cubicBezTo>
                <a:cubicBezTo>
                  <a:pt x="86110" y="213748"/>
                  <a:pt x="82531" y="221209"/>
                  <a:pt x="80683" y="228600"/>
                </a:cubicBezTo>
                <a:cubicBezTo>
                  <a:pt x="79537" y="233184"/>
                  <a:pt x="77498" y="237504"/>
                  <a:pt x="76200" y="242047"/>
                </a:cubicBezTo>
                <a:cubicBezTo>
                  <a:pt x="72084" y="256451"/>
                  <a:pt x="73672" y="262504"/>
                  <a:pt x="62753" y="273423"/>
                </a:cubicBezTo>
                <a:cubicBezTo>
                  <a:pt x="58944" y="277232"/>
                  <a:pt x="53445" y="278939"/>
                  <a:pt x="49306" y="282388"/>
                </a:cubicBezTo>
                <a:cubicBezTo>
                  <a:pt x="36364" y="293173"/>
                  <a:pt x="35709" y="296060"/>
                  <a:pt x="26894" y="309282"/>
                </a:cubicBezTo>
                <a:cubicBezTo>
                  <a:pt x="25400" y="319741"/>
                  <a:pt x="25448" y="330539"/>
                  <a:pt x="22412" y="340659"/>
                </a:cubicBezTo>
                <a:cubicBezTo>
                  <a:pt x="19738" y="349573"/>
                  <a:pt x="5716" y="361837"/>
                  <a:pt x="0" y="367553"/>
                </a:cubicBezTo>
                <a:cubicBezTo>
                  <a:pt x="1846" y="391546"/>
                  <a:pt x="4884" y="439636"/>
                  <a:pt x="8965" y="466164"/>
                </a:cubicBezTo>
                <a:cubicBezTo>
                  <a:pt x="9902" y="472253"/>
                  <a:pt x="11953" y="478117"/>
                  <a:pt x="13447" y="484094"/>
                </a:cubicBezTo>
                <a:cubicBezTo>
                  <a:pt x="11051" y="493680"/>
                  <a:pt x="302" y="523040"/>
                  <a:pt x="17930" y="528917"/>
                </a:cubicBezTo>
                <a:lnTo>
                  <a:pt x="31377" y="533400"/>
                </a:lnTo>
                <a:cubicBezTo>
                  <a:pt x="29883" y="537882"/>
                  <a:pt x="29007" y="542621"/>
                  <a:pt x="26894" y="546847"/>
                </a:cubicBezTo>
                <a:cubicBezTo>
                  <a:pt x="24485" y="551665"/>
                  <a:pt x="18418" y="554929"/>
                  <a:pt x="17930" y="560294"/>
                </a:cubicBezTo>
                <a:cubicBezTo>
                  <a:pt x="16863" y="572034"/>
                  <a:pt x="18510" y="599307"/>
                  <a:pt x="31377" y="609600"/>
                </a:cubicBezTo>
                <a:cubicBezTo>
                  <a:pt x="35066" y="612551"/>
                  <a:pt x="40342" y="612588"/>
                  <a:pt x="44824" y="614082"/>
                </a:cubicBezTo>
                <a:cubicBezTo>
                  <a:pt x="46318" y="618564"/>
                  <a:pt x="48008" y="622986"/>
                  <a:pt x="49306" y="627529"/>
                </a:cubicBezTo>
                <a:cubicBezTo>
                  <a:pt x="51219" y="634225"/>
                  <a:pt x="54691" y="651746"/>
                  <a:pt x="58271" y="658906"/>
                </a:cubicBezTo>
                <a:cubicBezTo>
                  <a:pt x="60680" y="663724"/>
                  <a:pt x="64248" y="667871"/>
                  <a:pt x="67236" y="672353"/>
                </a:cubicBezTo>
                <a:cubicBezTo>
                  <a:pt x="68730" y="676835"/>
                  <a:pt x="69605" y="681574"/>
                  <a:pt x="71718" y="685800"/>
                </a:cubicBezTo>
                <a:cubicBezTo>
                  <a:pt x="74127" y="690618"/>
                  <a:pt x="78979" y="694136"/>
                  <a:pt x="80683" y="699247"/>
                </a:cubicBezTo>
                <a:cubicBezTo>
                  <a:pt x="83557" y="707869"/>
                  <a:pt x="82961" y="717324"/>
                  <a:pt x="85165" y="726141"/>
                </a:cubicBezTo>
                <a:cubicBezTo>
                  <a:pt x="87457" y="735308"/>
                  <a:pt x="94130" y="753035"/>
                  <a:pt x="94130" y="753035"/>
                </a:cubicBezTo>
                <a:cubicBezTo>
                  <a:pt x="92636" y="762000"/>
                  <a:pt x="93143" y="771540"/>
                  <a:pt x="89647" y="779929"/>
                </a:cubicBezTo>
                <a:cubicBezTo>
                  <a:pt x="79590" y="804065"/>
                  <a:pt x="75252" y="804467"/>
                  <a:pt x="58271" y="815788"/>
                </a:cubicBezTo>
                <a:cubicBezTo>
                  <a:pt x="57268" y="827821"/>
                  <a:pt x="58462" y="864710"/>
                  <a:pt x="49306" y="883023"/>
                </a:cubicBezTo>
                <a:cubicBezTo>
                  <a:pt x="46897" y="887841"/>
                  <a:pt x="43330" y="891988"/>
                  <a:pt x="40342" y="896470"/>
                </a:cubicBezTo>
                <a:cubicBezTo>
                  <a:pt x="36068" y="952030"/>
                  <a:pt x="32846" y="951576"/>
                  <a:pt x="40342" y="1004047"/>
                </a:cubicBezTo>
                <a:cubicBezTo>
                  <a:pt x="41010" y="1008724"/>
                  <a:pt x="43330" y="1013012"/>
                  <a:pt x="44824" y="1017494"/>
                </a:cubicBezTo>
                <a:cubicBezTo>
                  <a:pt x="43330" y="1024965"/>
                  <a:pt x="42190" y="1032515"/>
                  <a:pt x="40342" y="1039906"/>
                </a:cubicBezTo>
                <a:cubicBezTo>
                  <a:pt x="39196" y="1044490"/>
                  <a:pt x="33113" y="1049508"/>
                  <a:pt x="35859" y="1053353"/>
                </a:cubicBezTo>
                <a:cubicBezTo>
                  <a:pt x="42121" y="1062120"/>
                  <a:pt x="62753" y="1071282"/>
                  <a:pt x="62753" y="1071282"/>
                </a:cubicBezTo>
                <a:cubicBezTo>
                  <a:pt x="65741" y="1075764"/>
                  <a:pt x="68269" y="1080590"/>
                  <a:pt x="71718" y="1084729"/>
                </a:cubicBezTo>
                <a:cubicBezTo>
                  <a:pt x="75776" y="1089599"/>
                  <a:pt x="85165" y="1091837"/>
                  <a:pt x="85165" y="1098176"/>
                </a:cubicBezTo>
                <a:cubicBezTo>
                  <a:pt x="85165" y="1103563"/>
                  <a:pt x="76200" y="1104153"/>
                  <a:pt x="71718" y="1107141"/>
                </a:cubicBezTo>
                <a:cubicBezTo>
                  <a:pt x="70224" y="1111623"/>
                  <a:pt x="69349" y="1116362"/>
                  <a:pt x="67236" y="1120588"/>
                </a:cubicBezTo>
                <a:cubicBezTo>
                  <a:pt x="64827" y="1125406"/>
                  <a:pt x="59482" y="1128786"/>
                  <a:pt x="58271" y="1134035"/>
                </a:cubicBezTo>
                <a:cubicBezTo>
                  <a:pt x="54895" y="1148666"/>
                  <a:pt x="56072" y="1164018"/>
                  <a:pt x="53789" y="1178859"/>
                </a:cubicBezTo>
                <a:cubicBezTo>
                  <a:pt x="53071" y="1183529"/>
                  <a:pt x="50800" y="1187824"/>
                  <a:pt x="49306" y="1192306"/>
                </a:cubicBezTo>
                <a:cubicBezTo>
                  <a:pt x="52944" y="1203218"/>
                  <a:pt x="58577" y="1212094"/>
                  <a:pt x="49306" y="1223682"/>
                </a:cubicBezTo>
                <a:cubicBezTo>
                  <a:pt x="46354" y="1227371"/>
                  <a:pt x="40341" y="1226670"/>
                  <a:pt x="35859" y="1228164"/>
                </a:cubicBezTo>
                <a:cubicBezTo>
                  <a:pt x="35897" y="1228317"/>
                  <a:pt x="42682" y="1257399"/>
                  <a:pt x="44824" y="1259541"/>
                </a:cubicBezTo>
                <a:cubicBezTo>
                  <a:pt x="48165" y="1262882"/>
                  <a:pt x="53638" y="1263096"/>
                  <a:pt x="58271" y="1264023"/>
                </a:cubicBezTo>
                <a:cubicBezTo>
                  <a:pt x="68631" y="1266095"/>
                  <a:pt x="79188" y="1267012"/>
                  <a:pt x="89647" y="1268506"/>
                </a:cubicBezTo>
                <a:cubicBezTo>
                  <a:pt x="94129" y="1271494"/>
                  <a:pt x="99729" y="1273264"/>
                  <a:pt x="103094" y="1277470"/>
                </a:cubicBezTo>
                <a:cubicBezTo>
                  <a:pt x="120482" y="1299203"/>
                  <a:pt x="91684" y="1285619"/>
                  <a:pt x="121024" y="1295400"/>
                </a:cubicBezTo>
                <a:cubicBezTo>
                  <a:pt x="131317" y="1336573"/>
                  <a:pt x="116442" y="1294155"/>
                  <a:pt x="138953" y="1322294"/>
                </a:cubicBezTo>
                <a:cubicBezTo>
                  <a:pt x="141905" y="1325983"/>
                  <a:pt x="141323" y="1331515"/>
                  <a:pt x="143436" y="1335741"/>
                </a:cubicBezTo>
                <a:cubicBezTo>
                  <a:pt x="145845" y="1340559"/>
                  <a:pt x="149991" y="1344370"/>
                  <a:pt x="152400" y="1349188"/>
                </a:cubicBezTo>
                <a:cubicBezTo>
                  <a:pt x="157843" y="1360074"/>
                  <a:pt x="158294" y="1373785"/>
                  <a:pt x="161365" y="1385047"/>
                </a:cubicBezTo>
                <a:cubicBezTo>
                  <a:pt x="163851" y="1394164"/>
                  <a:pt x="167342" y="1402976"/>
                  <a:pt x="170330" y="1411941"/>
                </a:cubicBezTo>
                <a:cubicBezTo>
                  <a:pt x="171824" y="1416423"/>
                  <a:pt x="170881" y="1422767"/>
                  <a:pt x="174812" y="1425388"/>
                </a:cubicBezTo>
                <a:cubicBezTo>
                  <a:pt x="179294" y="1428376"/>
                  <a:pt x="183336" y="1432165"/>
                  <a:pt x="188259" y="1434353"/>
                </a:cubicBezTo>
                <a:cubicBezTo>
                  <a:pt x="202284" y="1440586"/>
                  <a:pt x="218186" y="1444075"/>
                  <a:pt x="233083" y="1447800"/>
                </a:cubicBezTo>
                <a:cubicBezTo>
                  <a:pt x="248024" y="1446306"/>
                  <a:pt x="265762" y="1452149"/>
                  <a:pt x="277906" y="1443317"/>
                </a:cubicBezTo>
                <a:cubicBezTo>
                  <a:pt x="286450" y="1437103"/>
                  <a:pt x="276050" y="1420393"/>
                  <a:pt x="282389" y="1411941"/>
                </a:cubicBezTo>
                <a:cubicBezTo>
                  <a:pt x="285621" y="1407631"/>
                  <a:pt x="287544" y="1421579"/>
                  <a:pt x="291353" y="1425388"/>
                </a:cubicBezTo>
                <a:cubicBezTo>
                  <a:pt x="295162" y="1429197"/>
                  <a:pt x="300318" y="1431365"/>
                  <a:pt x="304800" y="1434353"/>
                </a:cubicBezTo>
                <a:cubicBezTo>
                  <a:pt x="338079" y="1423258"/>
                  <a:pt x="296235" y="1441701"/>
                  <a:pt x="322730" y="1394011"/>
                </a:cubicBezTo>
                <a:cubicBezTo>
                  <a:pt x="325722" y="1388626"/>
                  <a:pt x="334618" y="1390737"/>
                  <a:pt x="340659" y="1389529"/>
                </a:cubicBezTo>
                <a:cubicBezTo>
                  <a:pt x="349571" y="1387747"/>
                  <a:pt x="358588" y="1386541"/>
                  <a:pt x="367553" y="1385047"/>
                </a:cubicBezTo>
                <a:cubicBezTo>
                  <a:pt x="372035" y="1383553"/>
                  <a:pt x="378048" y="1384253"/>
                  <a:pt x="381000" y="1380564"/>
                </a:cubicBezTo>
                <a:cubicBezTo>
                  <a:pt x="384848" y="1375754"/>
                  <a:pt x="380259" y="1365900"/>
                  <a:pt x="385483" y="1362635"/>
                </a:cubicBezTo>
                <a:cubicBezTo>
                  <a:pt x="394442" y="1357036"/>
                  <a:pt x="406400" y="1359647"/>
                  <a:pt x="416859" y="1358153"/>
                </a:cubicBezTo>
                <a:cubicBezTo>
                  <a:pt x="427794" y="1354507"/>
                  <a:pt x="435065" y="1353393"/>
                  <a:pt x="443753" y="1344706"/>
                </a:cubicBezTo>
                <a:cubicBezTo>
                  <a:pt x="447562" y="1340897"/>
                  <a:pt x="447655" y="1333100"/>
                  <a:pt x="452718" y="1331259"/>
                </a:cubicBezTo>
                <a:cubicBezTo>
                  <a:pt x="465433" y="1326635"/>
                  <a:pt x="479612" y="1328270"/>
                  <a:pt x="493059" y="1326776"/>
                </a:cubicBezTo>
                <a:cubicBezTo>
                  <a:pt x="497541" y="1325282"/>
                  <a:pt x="501963" y="1323592"/>
                  <a:pt x="506506" y="1322294"/>
                </a:cubicBezTo>
                <a:cubicBezTo>
                  <a:pt x="512430" y="1320602"/>
                  <a:pt x="522744" y="1323735"/>
                  <a:pt x="524436" y="1317811"/>
                </a:cubicBezTo>
                <a:cubicBezTo>
                  <a:pt x="527032" y="1308725"/>
                  <a:pt x="515471" y="1290917"/>
                  <a:pt x="515471" y="1290917"/>
                </a:cubicBezTo>
                <a:cubicBezTo>
                  <a:pt x="516965" y="1284941"/>
                  <a:pt x="518261" y="1278911"/>
                  <a:pt x="519953" y="1272988"/>
                </a:cubicBezTo>
                <a:cubicBezTo>
                  <a:pt x="521251" y="1268445"/>
                  <a:pt x="523591" y="1264190"/>
                  <a:pt x="524436" y="1259541"/>
                </a:cubicBezTo>
                <a:cubicBezTo>
                  <a:pt x="527519" y="1242586"/>
                  <a:pt x="527126" y="1212924"/>
                  <a:pt x="537883" y="1196788"/>
                </a:cubicBezTo>
                <a:lnTo>
                  <a:pt x="555812" y="1169894"/>
                </a:lnTo>
                <a:cubicBezTo>
                  <a:pt x="554318" y="1148976"/>
                  <a:pt x="558931" y="1126686"/>
                  <a:pt x="551330" y="1107141"/>
                </a:cubicBezTo>
                <a:cubicBezTo>
                  <a:pt x="547316" y="1096820"/>
                  <a:pt x="522900" y="1088132"/>
                  <a:pt x="510989" y="1084729"/>
                </a:cubicBezTo>
                <a:cubicBezTo>
                  <a:pt x="505065" y="1083037"/>
                  <a:pt x="499036" y="1081741"/>
                  <a:pt x="493059" y="1080247"/>
                </a:cubicBezTo>
                <a:cubicBezTo>
                  <a:pt x="476495" y="1055402"/>
                  <a:pt x="493571" y="1075053"/>
                  <a:pt x="470647" y="1062317"/>
                </a:cubicBezTo>
                <a:cubicBezTo>
                  <a:pt x="461229" y="1057085"/>
                  <a:pt x="452372" y="1050853"/>
                  <a:pt x="443753" y="1044388"/>
                </a:cubicBezTo>
                <a:cubicBezTo>
                  <a:pt x="437777" y="1039906"/>
                  <a:pt x="432310" y="1034647"/>
                  <a:pt x="425824" y="1030941"/>
                </a:cubicBezTo>
                <a:cubicBezTo>
                  <a:pt x="421722" y="1028597"/>
                  <a:pt x="416859" y="1027953"/>
                  <a:pt x="412377" y="1026459"/>
                </a:cubicBezTo>
                <a:cubicBezTo>
                  <a:pt x="407895" y="1021976"/>
                  <a:pt x="403800" y="1017069"/>
                  <a:pt x="398930" y="1013011"/>
                </a:cubicBezTo>
                <a:cubicBezTo>
                  <a:pt x="394792" y="1009562"/>
                  <a:pt x="389030" y="1008101"/>
                  <a:pt x="385483" y="1004047"/>
                </a:cubicBezTo>
                <a:cubicBezTo>
                  <a:pt x="378388" y="995939"/>
                  <a:pt x="367553" y="977153"/>
                  <a:pt x="367553" y="977153"/>
                </a:cubicBezTo>
                <a:cubicBezTo>
                  <a:pt x="372967" y="955499"/>
                  <a:pt x="376518" y="944699"/>
                  <a:pt x="376518" y="918882"/>
                </a:cubicBezTo>
                <a:cubicBezTo>
                  <a:pt x="376518" y="914157"/>
                  <a:pt x="374987" y="909124"/>
                  <a:pt x="372036" y="905435"/>
                </a:cubicBezTo>
                <a:cubicBezTo>
                  <a:pt x="368671" y="901228"/>
                  <a:pt x="363071" y="899458"/>
                  <a:pt x="358589" y="896470"/>
                </a:cubicBezTo>
                <a:cubicBezTo>
                  <a:pt x="346967" y="861609"/>
                  <a:pt x="356691" y="894480"/>
                  <a:pt x="349624" y="820270"/>
                </a:cubicBezTo>
                <a:cubicBezTo>
                  <a:pt x="348622" y="809753"/>
                  <a:pt x="347214" y="799254"/>
                  <a:pt x="345142" y="788894"/>
                </a:cubicBezTo>
                <a:cubicBezTo>
                  <a:pt x="344215" y="784261"/>
                  <a:pt x="344348" y="778399"/>
                  <a:pt x="340659" y="775447"/>
                </a:cubicBezTo>
                <a:cubicBezTo>
                  <a:pt x="335849" y="771599"/>
                  <a:pt x="328771" y="772172"/>
                  <a:pt x="322730" y="770964"/>
                </a:cubicBezTo>
                <a:cubicBezTo>
                  <a:pt x="313818" y="769182"/>
                  <a:pt x="304801" y="767976"/>
                  <a:pt x="295836" y="766482"/>
                </a:cubicBezTo>
                <a:cubicBezTo>
                  <a:pt x="321291" y="757998"/>
                  <a:pt x="312175" y="765906"/>
                  <a:pt x="304800" y="721659"/>
                </a:cubicBezTo>
                <a:cubicBezTo>
                  <a:pt x="304023" y="716998"/>
                  <a:pt x="301464" y="712795"/>
                  <a:pt x="300318" y="708211"/>
                </a:cubicBezTo>
                <a:cubicBezTo>
                  <a:pt x="298510" y="700980"/>
                  <a:pt x="296012" y="680739"/>
                  <a:pt x="291353" y="672353"/>
                </a:cubicBezTo>
                <a:cubicBezTo>
                  <a:pt x="286121" y="662935"/>
                  <a:pt x="279400" y="654424"/>
                  <a:pt x="273424" y="645459"/>
                </a:cubicBezTo>
                <a:cubicBezTo>
                  <a:pt x="270436" y="640976"/>
                  <a:pt x="268942" y="634999"/>
                  <a:pt x="264459" y="632011"/>
                </a:cubicBezTo>
                <a:lnTo>
                  <a:pt x="251012" y="623047"/>
                </a:lnTo>
                <a:cubicBezTo>
                  <a:pt x="243692" y="612067"/>
                  <a:pt x="234951" y="606143"/>
                  <a:pt x="246530" y="591670"/>
                </a:cubicBezTo>
                <a:cubicBezTo>
                  <a:pt x="249482" y="587981"/>
                  <a:pt x="255495" y="588682"/>
                  <a:pt x="259977" y="587188"/>
                </a:cubicBezTo>
                <a:cubicBezTo>
                  <a:pt x="262965" y="582706"/>
                  <a:pt x="265133" y="577550"/>
                  <a:pt x="268942" y="573741"/>
                </a:cubicBezTo>
                <a:cubicBezTo>
                  <a:pt x="277632" y="565051"/>
                  <a:pt x="284898" y="563940"/>
                  <a:pt x="295836" y="560294"/>
                </a:cubicBezTo>
                <a:cubicBezTo>
                  <a:pt x="298824" y="555812"/>
                  <a:pt x="300594" y="550212"/>
                  <a:pt x="304800" y="546847"/>
                </a:cubicBezTo>
                <a:cubicBezTo>
                  <a:pt x="308489" y="543895"/>
                  <a:pt x="314316" y="544985"/>
                  <a:pt x="318247" y="542364"/>
                </a:cubicBezTo>
                <a:cubicBezTo>
                  <a:pt x="323521" y="538848"/>
                  <a:pt x="327636" y="533787"/>
                  <a:pt x="331694" y="528917"/>
                </a:cubicBezTo>
                <a:cubicBezTo>
                  <a:pt x="362107" y="492422"/>
                  <a:pt x="310528" y="547218"/>
                  <a:pt x="349624" y="488576"/>
                </a:cubicBezTo>
                <a:lnTo>
                  <a:pt x="358589" y="475129"/>
                </a:lnTo>
                <a:cubicBezTo>
                  <a:pt x="360083" y="470647"/>
                  <a:pt x="359730" y="465023"/>
                  <a:pt x="363071" y="461682"/>
                </a:cubicBezTo>
                <a:cubicBezTo>
                  <a:pt x="366412" y="458341"/>
                  <a:pt x="371975" y="458498"/>
                  <a:pt x="376518" y="457200"/>
                </a:cubicBezTo>
                <a:cubicBezTo>
                  <a:pt x="415915" y="445943"/>
                  <a:pt x="375653" y="458981"/>
                  <a:pt x="407894" y="448235"/>
                </a:cubicBezTo>
                <a:cubicBezTo>
                  <a:pt x="410882" y="443753"/>
                  <a:pt x="415155" y="439899"/>
                  <a:pt x="416859" y="434788"/>
                </a:cubicBezTo>
                <a:cubicBezTo>
                  <a:pt x="424133" y="412968"/>
                  <a:pt x="422341" y="409152"/>
                  <a:pt x="416859" y="389964"/>
                </a:cubicBezTo>
                <a:cubicBezTo>
                  <a:pt x="415561" y="385421"/>
                  <a:pt x="415718" y="379858"/>
                  <a:pt x="412377" y="376517"/>
                </a:cubicBezTo>
                <a:cubicBezTo>
                  <a:pt x="409036" y="373176"/>
                  <a:pt x="403412" y="373529"/>
                  <a:pt x="398930" y="372035"/>
                </a:cubicBezTo>
                <a:cubicBezTo>
                  <a:pt x="397436" y="367553"/>
                  <a:pt x="394447" y="363313"/>
                  <a:pt x="394447" y="358588"/>
                </a:cubicBezTo>
                <a:cubicBezTo>
                  <a:pt x="394447" y="349500"/>
                  <a:pt x="397148" y="340606"/>
                  <a:pt x="398930" y="331694"/>
                </a:cubicBezTo>
                <a:cubicBezTo>
                  <a:pt x="401745" y="317619"/>
                  <a:pt x="403621" y="313136"/>
                  <a:pt x="407894" y="300317"/>
                </a:cubicBezTo>
                <a:cubicBezTo>
                  <a:pt x="406189" y="291794"/>
                  <a:pt x="403524" y="273647"/>
                  <a:pt x="398930" y="264459"/>
                </a:cubicBezTo>
                <a:cubicBezTo>
                  <a:pt x="396521" y="259640"/>
                  <a:pt x="394172" y="254377"/>
                  <a:pt x="389965" y="251011"/>
                </a:cubicBezTo>
                <a:cubicBezTo>
                  <a:pt x="386276" y="248059"/>
                  <a:pt x="381151" y="247456"/>
                  <a:pt x="376518" y="246529"/>
                </a:cubicBezTo>
                <a:cubicBezTo>
                  <a:pt x="366158" y="244457"/>
                  <a:pt x="355601" y="243541"/>
                  <a:pt x="345142" y="242047"/>
                </a:cubicBezTo>
                <a:cubicBezTo>
                  <a:pt x="346636" y="233082"/>
                  <a:pt x="347653" y="224025"/>
                  <a:pt x="349624" y="215153"/>
                </a:cubicBezTo>
                <a:cubicBezTo>
                  <a:pt x="350649" y="210541"/>
                  <a:pt x="354106" y="206431"/>
                  <a:pt x="354106" y="201706"/>
                </a:cubicBezTo>
                <a:cubicBezTo>
                  <a:pt x="354106" y="177106"/>
                  <a:pt x="348583" y="144795"/>
                  <a:pt x="340659" y="121023"/>
                </a:cubicBezTo>
                <a:lnTo>
                  <a:pt x="336177" y="107576"/>
                </a:lnTo>
                <a:cubicBezTo>
                  <a:pt x="328706" y="109070"/>
                  <a:pt x="319152" y="106672"/>
                  <a:pt x="313765" y="112059"/>
                </a:cubicBezTo>
                <a:cubicBezTo>
                  <a:pt x="307083" y="118741"/>
                  <a:pt x="304800" y="138953"/>
                  <a:pt x="304800" y="138953"/>
                </a:cubicBezTo>
                <a:cubicBezTo>
                  <a:pt x="278620" y="130225"/>
                  <a:pt x="302665" y="141299"/>
                  <a:pt x="282389" y="121023"/>
                </a:cubicBezTo>
                <a:cubicBezTo>
                  <a:pt x="267469" y="106103"/>
                  <a:pt x="271896" y="116688"/>
                  <a:pt x="255494" y="107576"/>
                </a:cubicBezTo>
                <a:cubicBezTo>
                  <a:pt x="246076" y="102344"/>
                  <a:pt x="237565" y="95623"/>
                  <a:pt x="228600" y="89647"/>
                </a:cubicBezTo>
                <a:cubicBezTo>
                  <a:pt x="224118" y="86659"/>
                  <a:pt x="220264" y="82385"/>
                  <a:pt x="215153" y="80682"/>
                </a:cubicBezTo>
                <a:lnTo>
                  <a:pt x="201706" y="76200"/>
                </a:lnTo>
                <a:cubicBezTo>
                  <a:pt x="194348" y="54125"/>
                  <a:pt x="202492" y="69384"/>
                  <a:pt x="183777" y="53788"/>
                </a:cubicBezTo>
                <a:cubicBezTo>
                  <a:pt x="171714" y="43736"/>
                  <a:pt x="171191" y="37735"/>
                  <a:pt x="156883" y="31376"/>
                </a:cubicBezTo>
                <a:cubicBezTo>
                  <a:pt x="148248" y="27538"/>
                  <a:pt x="129989" y="22411"/>
                  <a:pt x="129989" y="22411"/>
                </a:cubicBezTo>
                <a:cubicBezTo>
                  <a:pt x="120072" y="12494"/>
                  <a:pt x="115579" y="6242"/>
                  <a:pt x="103094" y="0"/>
                </a:cubicBezTo>
                <a:lnTo>
                  <a:pt x="103094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809793" y="3657600"/>
            <a:ext cx="854415" cy="180796"/>
          </a:xfrm>
          <a:prstGeom prst="wedgeRoundRectCallout">
            <a:avLst>
              <a:gd name="adj1" fmla="val 16089"/>
              <a:gd name="adj2" fmla="val 172449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Xê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Xan</a:t>
            </a:r>
            <a:endParaRPr lang="en-US" sz="1000" b="1" dirty="0">
              <a:effectLst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518551" y="4419600"/>
            <a:ext cx="891649" cy="180796"/>
          </a:xfrm>
          <a:prstGeom prst="wedgeRoundRectCallout">
            <a:avLst>
              <a:gd name="adj1" fmla="val -64413"/>
              <a:gd name="adj2" fmla="val -46864"/>
              <a:gd name="adj3" fmla="val 16667"/>
            </a:avLst>
          </a:prstGeom>
          <a:ln w="63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effectLst/>
              </a:rPr>
              <a:t>Sông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Srê</a:t>
            </a:r>
            <a:r>
              <a:rPr lang="en-US" sz="1000" b="1" dirty="0">
                <a:effectLst/>
              </a:rPr>
              <a:t> </a:t>
            </a:r>
            <a:r>
              <a:rPr lang="en-US" sz="1000" b="1" dirty="0" err="1">
                <a:effectLst/>
              </a:rPr>
              <a:t>Pôk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1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  <p:bldP spid="9" grpId="0" animBg="1"/>
      <p:bldP spid="10" grpId="0" animBg="1"/>
      <p:bldP spid="13" grpId="0" animBg="1"/>
      <p:bldP spid="14" grpId="0" animBg="1"/>
      <p:bldP spid="3" grpId="0" animBg="1"/>
      <p:bldP spid="5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B851260-B467-4682-A18A-514D7767E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0"/>
            <a:ext cx="90678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C7298E-0164-4ED8-A764-28151247A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0957"/>
              </p:ext>
            </p:extLst>
          </p:nvPr>
        </p:nvGraphicFramePr>
        <p:xfrm>
          <a:off x="38100" y="76200"/>
          <a:ext cx="9067799" cy="7086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2542225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88699895"/>
                    </a:ext>
                  </a:extLst>
                </a:gridCol>
                <a:gridCol w="3314699">
                  <a:extLst>
                    <a:ext uri="{9D8B030D-6E8A-4147-A177-3AD203B41FA5}">
                      <a16:colId xmlns:a16="http://schemas.microsoft.com/office/drawing/2014/main" val="1673077481"/>
                    </a:ext>
                  </a:extLst>
                </a:gridCol>
              </a:tblGrid>
              <a:tr h="444881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chứng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68221"/>
                  </a:ext>
                </a:extLst>
              </a:tr>
              <a:tr h="934325">
                <a:tc>
                  <a:txBody>
                    <a:bodyPr/>
                    <a:lstStyle/>
                    <a:p>
                      <a:pPr marR="1905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 lưới sông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4091"/>
                  </a:ext>
                </a:extLst>
              </a:tr>
              <a:tr h="1423769">
                <a:tc>
                  <a:txBody>
                    <a:bodyPr/>
                    <a:lstStyle/>
                    <a:p>
                      <a:pPr marR="1905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chảy chính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19281"/>
                  </a:ext>
                </a:extLst>
              </a:tr>
              <a:tr h="934325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 độ nước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35238"/>
                  </a:ext>
                </a:extLst>
              </a:tr>
              <a:tr h="2892101">
                <a:tc>
                  <a:txBody>
                    <a:bodyPr/>
                    <a:lstStyle/>
                    <a:p>
                      <a:pPr marR="1905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lượng nước và hàm lượng phù sa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just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de-D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6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2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C79FB4-C8FA-45C0-A4CD-8BF098434190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6482</TotalTime>
  <Words>976</Words>
  <Application>Microsoft Office PowerPoint</Application>
  <PresentationFormat>On-screen Show (4:3)</PresentationFormat>
  <Paragraphs>154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THỦY VĂN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Administrator</cp:lastModifiedBy>
  <cp:revision>521</cp:revision>
  <dcterms:created xsi:type="dcterms:W3CDTF">2016-02-15T14:28:12Z</dcterms:created>
  <dcterms:modified xsi:type="dcterms:W3CDTF">2023-11-17T03:01:12Z</dcterms:modified>
</cp:coreProperties>
</file>