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64" r:id="rId3"/>
    <p:sldId id="256" r:id="rId4"/>
    <p:sldId id="259" r:id="rId5"/>
    <p:sldId id="267" r:id="rId6"/>
    <p:sldId id="318" r:id="rId7"/>
    <p:sldId id="268" r:id="rId8"/>
    <p:sldId id="317" r:id="rId9"/>
    <p:sldId id="265" r:id="rId10"/>
    <p:sldId id="269" r:id="rId11"/>
    <p:sldId id="319" r:id="rId12"/>
    <p:sldId id="320" r:id="rId13"/>
    <p:sldId id="321" r:id="rId14"/>
    <p:sldId id="328" r:id="rId15"/>
    <p:sldId id="329" r:id="rId16"/>
    <p:sldId id="330" r:id="rId17"/>
    <p:sldId id="323" r:id="rId18"/>
    <p:sldId id="324" r:id="rId19"/>
    <p:sldId id="274" r:id="rId20"/>
    <p:sldId id="262" r:id="rId21"/>
    <p:sldId id="279" r:id="rId22"/>
    <p:sldId id="273" r:id="rId23"/>
    <p:sldId id="325" r:id="rId24"/>
    <p:sldId id="278" r:id="rId25"/>
    <p:sldId id="326" r:id="rId26"/>
    <p:sldId id="276" r:id="rId27"/>
    <p:sldId id="281" r:id="rId28"/>
    <p:sldId id="327" r:id="rId29"/>
    <p:sldId id="280"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60" d="100"/>
          <a:sy n="60" d="100"/>
        </p:scale>
        <p:origin x="1140"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CF40C-3C15-45CB-A17E-D40834FB00F6}"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US"/>
        </a:p>
      </dgm:t>
    </dgm:pt>
    <dgm:pt modelId="{38C2CB0F-7D18-4054-8661-3AA9EFBB7F97}">
      <dgm:prSet phldrT="[Text]" custT="1"/>
      <dgm:spPr/>
      <dgm:t>
        <a:bodyPr/>
        <a:lstStyle/>
        <a:p>
          <a:r>
            <a:rPr lang="en-US" sz="3200" b="1">
              <a:latin typeface="Times New Roman" panose="02020603050405020304" pitchFamily="18" charset="0"/>
              <a:cs typeface="Times New Roman" panose="02020603050405020304" pitchFamily="18" charset="0"/>
            </a:rPr>
            <a:t>Phần 1</a:t>
          </a:r>
        </a:p>
      </dgm:t>
    </dgm:pt>
    <dgm:pt modelId="{A30D18BD-C3E4-4C72-9C34-021360E320C2}" type="parTrans" cxnId="{8A18E438-F1DF-407A-8458-99CB428A1242}">
      <dgm:prSet/>
      <dgm:spPr/>
      <dgm:t>
        <a:bodyPr/>
        <a:lstStyle/>
        <a:p>
          <a:endParaRPr lang="en-US" sz="3200">
            <a:latin typeface="Times New Roman" panose="02020603050405020304" pitchFamily="18" charset="0"/>
            <a:cs typeface="Times New Roman" panose="02020603050405020304" pitchFamily="18" charset="0"/>
          </a:endParaRPr>
        </a:p>
      </dgm:t>
    </dgm:pt>
    <dgm:pt modelId="{32AB426D-1DD6-4658-9A28-622AEBC27A72}" type="sibTrans" cxnId="{8A18E438-F1DF-407A-8458-99CB428A1242}">
      <dgm:prSet/>
      <dgm:spPr/>
      <dgm:t>
        <a:bodyPr/>
        <a:lstStyle/>
        <a:p>
          <a:endParaRPr lang="en-US" sz="3200">
            <a:latin typeface="Times New Roman" panose="02020603050405020304" pitchFamily="18" charset="0"/>
            <a:cs typeface="Times New Roman" panose="02020603050405020304" pitchFamily="18" charset="0"/>
          </a:endParaRPr>
        </a:p>
      </dgm:t>
    </dgm:pt>
    <dgm:pt modelId="{8665CF8B-CB27-446A-987B-7EA58E219194}">
      <dgm:prSet phldrT="[Text]" custT="1"/>
      <dgm:spPr/>
      <dgm:t>
        <a:bodyPr/>
        <a:lstStyle/>
        <a:p>
          <a:r>
            <a:rPr lang="vi-VN" sz="3200" i="1" dirty="0">
              <a:latin typeface="Times New Roman" panose="02020603050405020304" pitchFamily="18" charset="0"/>
              <a:cs typeface="Times New Roman" panose="02020603050405020304" pitchFamily="18" charset="0"/>
            </a:rPr>
            <a:t>I – Ngày xưa khi rừng mây u ám... Vui lòng vua gả nàng Mị Nương</a:t>
          </a:r>
          <a:endParaRPr lang="en-US" sz="3200" i="1" dirty="0">
            <a:latin typeface="Times New Roman" panose="02020603050405020304" pitchFamily="18" charset="0"/>
            <a:cs typeface="Times New Roman" panose="02020603050405020304" pitchFamily="18" charset="0"/>
          </a:endParaRPr>
        </a:p>
      </dgm:t>
    </dgm:pt>
    <dgm:pt modelId="{0C1B6B49-0040-48D0-94B8-18F09CDB8C07}" type="parTrans" cxnId="{D89CBF24-4706-4F0C-A3F8-B1AD7FC5427A}">
      <dgm:prSet/>
      <dgm:spPr/>
      <dgm:t>
        <a:bodyPr/>
        <a:lstStyle/>
        <a:p>
          <a:endParaRPr lang="en-US" sz="3200">
            <a:latin typeface="Times New Roman" panose="02020603050405020304" pitchFamily="18" charset="0"/>
            <a:cs typeface="Times New Roman" panose="02020603050405020304" pitchFamily="18" charset="0"/>
          </a:endParaRPr>
        </a:p>
      </dgm:t>
    </dgm:pt>
    <dgm:pt modelId="{4500733C-FFF7-4A99-9230-A79AD4FCA783}" type="sibTrans" cxnId="{D89CBF24-4706-4F0C-A3F8-B1AD7FC5427A}">
      <dgm:prSet/>
      <dgm:spPr/>
      <dgm:t>
        <a:bodyPr/>
        <a:lstStyle/>
        <a:p>
          <a:endParaRPr lang="en-US" sz="3200">
            <a:latin typeface="Times New Roman" panose="02020603050405020304" pitchFamily="18" charset="0"/>
            <a:cs typeface="Times New Roman" panose="02020603050405020304" pitchFamily="18" charset="0"/>
          </a:endParaRPr>
        </a:p>
      </dgm:t>
    </dgm:pt>
    <dgm:pt modelId="{5CFE3B1D-1C09-4CE1-8F17-C230B9EEC2B7}">
      <dgm:prSet phldrT="[Text]" custT="1"/>
      <dgm:spPr/>
      <dgm:t>
        <a:bodyPr/>
        <a:lstStyle/>
        <a:p>
          <a:r>
            <a:rPr lang="en-US" sz="3200" b="1">
              <a:latin typeface="Times New Roman" panose="02020603050405020304" pitchFamily="18" charset="0"/>
              <a:cs typeface="Times New Roman" panose="02020603050405020304" pitchFamily="18" charset="0"/>
            </a:rPr>
            <a:t>Chân dung các nhân vật</a:t>
          </a:r>
        </a:p>
      </dgm:t>
    </dgm:pt>
    <dgm:pt modelId="{2D3BC13B-29AD-4540-ACAF-490A6AE40768}" type="parTrans" cxnId="{948F78BC-B5F3-48B2-B032-A5C947F87782}">
      <dgm:prSet/>
      <dgm:spPr/>
      <dgm:t>
        <a:bodyPr/>
        <a:lstStyle/>
        <a:p>
          <a:endParaRPr lang="en-US" sz="3200">
            <a:latin typeface="Times New Roman" panose="02020603050405020304" pitchFamily="18" charset="0"/>
            <a:cs typeface="Times New Roman" panose="02020603050405020304" pitchFamily="18" charset="0"/>
          </a:endParaRPr>
        </a:p>
      </dgm:t>
    </dgm:pt>
    <dgm:pt modelId="{8DB063A5-5D60-4E86-9640-ED535D3D50A5}" type="sibTrans" cxnId="{948F78BC-B5F3-48B2-B032-A5C947F87782}">
      <dgm:prSet/>
      <dgm:spPr/>
      <dgm:t>
        <a:bodyPr/>
        <a:lstStyle/>
        <a:p>
          <a:endParaRPr lang="en-US" sz="3200">
            <a:latin typeface="Times New Roman" panose="02020603050405020304" pitchFamily="18" charset="0"/>
            <a:cs typeface="Times New Roman" panose="02020603050405020304" pitchFamily="18" charset="0"/>
          </a:endParaRPr>
        </a:p>
      </dgm:t>
    </dgm:pt>
    <dgm:pt modelId="{EECCBA22-0917-49B8-ADDD-ABD1F0FA5436}">
      <dgm:prSet phldrT="[Text]" custT="1"/>
      <dgm:spPr/>
      <dgm:t>
        <a:bodyPr/>
        <a:lstStyle/>
        <a:p>
          <a:r>
            <a:rPr lang="en-US" sz="3200" b="1">
              <a:latin typeface="Times New Roman" panose="02020603050405020304" pitchFamily="18" charset="0"/>
              <a:cs typeface="Times New Roman" panose="02020603050405020304" pitchFamily="18" charset="0"/>
            </a:rPr>
            <a:t>Phần 2</a:t>
          </a:r>
        </a:p>
      </dgm:t>
    </dgm:pt>
    <dgm:pt modelId="{F4C3E7E4-F911-4FF6-B2B4-F70A71F628AE}" type="parTrans" cxnId="{036D2EA0-17CF-4B48-9AB4-848738920800}">
      <dgm:prSet/>
      <dgm:spPr/>
      <dgm:t>
        <a:bodyPr/>
        <a:lstStyle/>
        <a:p>
          <a:endParaRPr lang="en-US" sz="3200">
            <a:latin typeface="Times New Roman" panose="02020603050405020304" pitchFamily="18" charset="0"/>
            <a:cs typeface="Times New Roman" panose="02020603050405020304" pitchFamily="18" charset="0"/>
          </a:endParaRPr>
        </a:p>
      </dgm:t>
    </dgm:pt>
    <dgm:pt modelId="{B7048040-FFF5-42A1-8003-86BF84AEBA61}" type="sibTrans" cxnId="{036D2EA0-17CF-4B48-9AB4-848738920800}">
      <dgm:prSet/>
      <dgm:spPr/>
      <dgm:t>
        <a:bodyPr/>
        <a:lstStyle/>
        <a:p>
          <a:endParaRPr lang="en-US" sz="3200">
            <a:latin typeface="Times New Roman" panose="02020603050405020304" pitchFamily="18" charset="0"/>
            <a:cs typeface="Times New Roman" panose="02020603050405020304" pitchFamily="18" charset="0"/>
          </a:endParaRPr>
        </a:p>
      </dgm:t>
    </dgm:pt>
    <dgm:pt modelId="{64148892-1982-48D8-9533-614F734A7AC6}">
      <dgm:prSet phldrT="[Text]" custT="1"/>
      <dgm:spPr/>
      <dgm:t>
        <a:bodyPr/>
        <a:lstStyle/>
        <a:p>
          <a:r>
            <a:rPr lang="vi-VN" sz="3200" i="1">
              <a:latin typeface="Times New Roman" panose="02020603050405020304" pitchFamily="18" charset="0"/>
              <a:cs typeface="Times New Roman" panose="02020603050405020304" pitchFamily="18" charset="0"/>
            </a:rPr>
            <a:t>III – Sơn Tinh đang kèm theo sau kiệu... Cũng bởi thần yêu nên khác thường</a:t>
          </a:r>
          <a:endParaRPr lang="en-US" sz="3200" i="1">
            <a:latin typeface="Times New Roman" panose="02020603050405020304" pitchFamily="18" charset="0"/>
            <a:cs typeface="Times New Roman" panose="02020603050405020304" pitchFamily="18" charset="0"/>
          </a:endParaRPr>
        </a:p>
      </dgm:t>
    </dgm:pt>
    <dgm:pt modelId="{E3A384A8-EBED-4170-A6D5-365AE2574BF0}" type="parTrans" cxnId="{20DA3790-2C3D-4370-9CEF-BAD79777386A}">
      <dgm:prSet/>
      <dgm:spPr/>
      <dgm:t>
        <a:bodyPr/>
        <a:lstStyle/>
        <a:p>
          <a:endParaRPr lang="en-US" sz="3200">
            <a:latin typeface="Times New Roman" panose="02020603050405020304" pitchFamily="18" charset="0"/>
            <a:cs typeface="Times New Roman" panose="02020603050405020304" pitchFamily="18" charset="0"/>
          </a:endParaRPr>
        </a:p>
      </dgm:t>
    </dgm:pt>
    <dgm:pt modelId="{25F9999C-B04F-4055-B812-896379253CA0}" type="sibTrans" cxnId="{20DA3790-2C3D-4370-9CEF-BAD79777386A}">
      <dgm:prSet/>
      <dgm:spPr/>
      <dgm:t>
        <a:bodyPr/>
        <a:lstStyle/>
        <a:p>
          <a:endParaRPr lang="en-US" sz="3200">
            <a:latin typeface="Times New Roman" panose="02020603050405020304" pitchFamily="18" charset="0"/>
            <a:cs typeface="Times New Roman" panose="02020603050405020304" pitchFamily="18" charset="0"/>
          </a:endParaRPr>
        </a:p>
      </dgm:t>
    </dgm:pt>
    <dgm:pt modelId="{ABB9292E-02E9-4737-BAAB-49FDF673BEB9}">
      <dgm:prSet phldrT="[Text]" custT="1"/>
      <dgm:spPr/>
      <dgm:t>
        <a:bodyPr/>
        <a:lstStyle/>
        <a:p>
          <a:r>
            <a:rPr lang="vi-VN" sz="3200" b="1">
              <a:latin typeface="Times New Roman" panose="02020603050405020304" pitchFamily="18" charset="0"/>
              <a:cs typeface="Times New Roman" panose="02020603050405020304" pitchFamily="18" charset="0"/>
            </a:rPr>
            <a:t>Cuộc giao tranh giữa Sơn Tinh – Thủy Tinh</a:t>
          </a:r>
          <a:endParaRPr lang="en-US" sz="3200" b="1">
            <a:latin typeface="Times New Roman" panose="02020603050405020304" pitchFamily="18" charset="0"/>
            <a:cs typeface="Times New Roman" panose="02020603050405020304" pitchFamily="18" charset="0"/>
          </a:endParaRPr>
        </a:p>
      </dgm:t>
    </dgm:pt>
    <dgm:pt modelId="{651B9982-9D6F-49C5-8FED-67157B8ECC51}" type="parTrans" cxnId="{496C3EAB-0E8D-44EB-8E3C-31C6F494001B}">
      <dgm:prSet/>
      <dgm:spPr/>
      <dgm:t>
        <a:bodyPr/>
        <a:lstStyle/>
        <a:p>
          <a:endParaRPr lang="en-US" sz="3200">
            <a:latin typeface="Times New Roman" panose="02020603050405020304" pitchFamily="18" charset="0"/>
            <a:cs typeface="Times New Roman" panose="02020603050405020304" pitchFamily="18" charset="0"/>
          </a:endParaRPr>
        </a:p>
      </dgm:t>
    </dgm:pt>
    <dgm:pt modelId="{7456B763-C528-435E-9D53-15B050BA934B}" type="sibTrans" cxnId="{496C3EAB-0E8D-44EB-8E3C-31C6F494001B}">
      <dgm:prSet/>
      <dgm:spPr/>
      <dgm:t>
        <a:bodyPr/>
        <a:lstStyle/>
        <a:p>
          <a:endParaRPr lang="en-US" sz="3200">
            <a:latin typeface="Times New Roman" panose="02020603050405020304" pitchFamily="18" charset="0"/>
            <a:cs typeface="Times New Roman" panose="02020603050405020304" pitchFamily="18" charset="0"/>
          </a:endParaRPr>
        </a:p>
      </dgm:t>
    </dgm:pt>
    <dgm:pt modelId="{A149A338-1E06-4959-A786-E46B3768829C}" type="pres">
      <dgm:prSet presAssocID="{134CF40C-3C15-45CB-A17E-D40834FB00F6}" presName="theList" presStyleCnt="0">
        <dgm:presLayoutVars>
          <dgm:dir/>
          <dgm:animLvl val="lvl"/>
          <dgm:resizeHandles val="exact"/>
        </dgm:presLayoutVars>
      </dgm:prSet>
      <dgm:spPr/>
    </dgm:pt>
    <dgm:pt modelId="{DC96D853-CF47-4A8F-ADBF-5EE62D761D01}" type="pres">
      <dgm:prSet presAssocID="{38C2CB0F-7D18-4054-8661-3AA9EFBB7F97}" presName="compNode" presStyleCnt="0"/>
      <dgm:spPr/>
    </dgm:pt>
    <dgm:pt modelId="{EC0FFD66-DFB4-45B0-8CE6-D7B78614E304}" type="pres">
      <dgm:prSet presAssocID="{38C2CB0F-7D18-4054-8661-3AA9EFBB7F97}" presName="aNode" presStyleLbl="bgShp" presStyleIdx="0" presStyleCnt="2"/>
      <dgm:spPr/>
    </dgm:pt>
    <dgm:pt modelId="{E63024AB-090D-46E0-AECF-8F85ED16EEAA}" type="pres">
      <dgm:prSet presAssocID="{38C2CB0F-7D18-4054-8661-3AA9EFBB7F97}" presName="textNode" presStyleLbl="bgShp" presStyleIdx="0" presStyleCnt="2"/>
      <dgm:spPr/>
    </dgm:pt>
    <dgm:pt modelId="{461F65C1-B7B4-4FDD-A31E-CBA98B2A5F7C}" type="pres">
      <dgm:prSet presAssocID="{38C2CB0F-7D18-4054-8661-3AA9EFBB7F97}" presName="compChildNode" presStyleCnt="0"/>
      <dgm:spPr/>
    </dgm:pt>
    <dgm:pt modelId="{81FBCF2D-C16D-4A91-9C3B-0753605AD28C}" type="pres">
      <dgm:prSet presAssocID="{38C2CB0F-7D18-4054-8661-3AA9EFBB7F97}" presName="theInnerList" presStyleCnt="0"/>
      <dgm:spPr/>
    </dgm:pt>
    <dgm:pt modelId="{19C9F555-22D3-44C0-A98E-7BC0B924330E}" type="pres">
      <dgm:prSet presAssocID="{8665CF8B-CB27-446A-987B-7EA58E219194}" presName="childNode" presStyleLbl="node1" presStyleIdx="0" presStyleCnt="4">
        <dgm:presLayoutVars>
          <dgm:bulletEnabled val="1"/>
        </dgm:presLayoutVars>
      </dgm:prSet>
      <dgm:spPr/>
    </dgm:pt>
    <dgm:pt modelId="{B94EB4F8-7363-433E-BBA5-B6A576D8D41C}" type="pres">
      <dgm:prSet presAssocID="{8665CF8B-CB27-446A-987B-7EA58E219194}" presName="aSpace2" presStyleCnt="0"/>
      <dgm:spPr/>
    </dgm:pt>
    <dgm:pt modelId="{56C2FF72-A5D0-401E-BAA1-3716A65DB8C7}" type="pres">
      <dgm:prSet presAssocID="{5CFE3B1D-1C09-4CE1-8F17-C230B9EEC2B7}" presName="childNode" presStyleLbl="node1" presStyleIdx="1" presStyleCnt="4">
        <dgm:presLayoutVars>
          <dgm:bulletEnabled val="1"/>
        </dgm:presLayoutVars>
      </dgm:prSet>
      <dgm:spPr/>
    </dgm:pt>
    <dgm:pt modelId="{FD00A03C-646A-4DD1-A7F8-20CF8BF6CF04}" type="pres">
      <dgm:prSet presAssocID="{38C2CB0F-7D18-4054-8661-3AA9EFBB7F97}" presName="aSpace" presStyleCnt="0"/>
      <dgm:spPr/>
    </dgm:pt>
    <dgm:pt modelId="{34656F2E-DB2E-4A24-BC07-85AB479A1887}" type="pres">
      <dgm:prSet presAssocID="{EECCBA22-0917-49B8-ADDD-ABD1F0FA5436}" presName="compNode" presStyleCnt="0"/>
      <dgm:spPr/>
    </dgm:pt>
    <dgm:pt modelId="{4FB9816E-0520-49A9-9910-B55FC3B83E3C}" type="pres">
      <dgm:prSet presAssocID="{EECCBA22-0917-49B8-ADDD-ABD1F0FA5436}" presName="aNode" presStyleLbl="bgShp" presStyleIdx="1" presStyleCnt="2"/>
      <dgm:spPr/>
    </dgm:pt>
    <dgm:pt modelId="{FC1A4A93-1184-45A3-8C16-23FA34E63C18}" type="pres">
      <dgm:prSet presAssocID="{EECCBA22-0917-49B8-ADDD-ABD1F0FA5436}" presName="textNode" presStyleLbl="bgShp" presStyleIdx="1" presStyleCnt="2"/>
      <dgm:spPr/>
    </dgm:pt>
    <dgm:pt modelId="{D7912561-766E-4C2D-9780-16418C29F063}" type="pres">
      <dgm:prSet presAssocID="{EECCBA22-0917-49B8-ADDD-ABD1F0FA5436}" presName="compChildNode" presStyleCnt="0"/>
      <dgm:spPr/>
    </dgm:pt>
    <dgm:pt modelId="{913D0567-E14F-4E36-B620-D03D2ECDB002}" type="pres">
      <dgm:prSet presAssocID="{EECCBA22-0917-49B8-ADDD-ABD1F0FA5436}" presName="theInnerList" presStyleCnt="0"/>
      <dgm:spPr/>
    </dgm:pt>
    <dgm:pt modelId="{DDB31CF3-78AD-4417-834F-907D1BD48133}" type="pres">
      <dgm:prSet presAssocID="{64148892-1982-48D8-9533-614F734A7AC6}" presName="childNode" presStyleLbl="node1" presStyleIdx="2" presStyleCnt="4">
        <dgm:presLayoutVars>
          <dgm:bulletEnabled val="1"/>
        </dgm:presLayoutVars>
      </dgm:prSet>
      <dgm:spPr/>
    </dgm:pt>
    <dgm:pt modelId="{C4A93DF2-0542-4A4E-998B-93849206777D}" type="pres">
      <dgm:prSet presAssocID="{64148892-1982-48D8-9533-614F734A7AC6}" presName="aSpace2" presStyleCnt="0"/>
      <dgm:spPr/>
    </dgm:pt>
    <dgm:pt modelId="{8A545DEA-DE12-4DCD-ACFB-ACED7072DF19}" type="pres">
      <dgm:prSet presAssocID="{ABB9292E-02E9-4737-BAAB-49FDF673BEB9}" presName="childNode" presStyleLbl="node1" presStyleIdx="3" presStyleCnt="4">
        <dgm:presLayoutVars>
          <dgm:bulletEnabled val="1"/>
        </dgm:presLayoutVars>
      </dgm:prSet>
      <dgm:spPr/>
    </dgm:pt>
  </dgm:ptLst>
  <dgm:cxnLst>
    <dgm:cxn modelId="{D9EF5D04-1642-49C7-92C0-E0DF33AFA744}" type="presOf" srcId="{EECCBA22-0917-49B8-ADDD-ABD1F0FA5436}" destId="{4FB9816E-0520-49A9-9910-B55FC3B83E3C}" srcOrd="0" destOrd="0" presId="urn:microsoft.com/office/officeart/2005/8/layout/lProcess2"/>
    <dgm:cxn modelId="{0B5F541A-2BF2-42DD-8CC2-E4376BD2005D}" type="presOf" srcId="{64148892-1982-48D8-9533-614F734A7AC6}" destId="{DDB31CF3-78AD-4417-834F-907D1BD48133}" srcOrd="0" destOrd="0" presId="urn:microsoft.com/office/officeart/2005/8/layout/lProcess2"/>
    <dgm:cxn modelId="{D89CBF24-4706-4F0C-A3F8-B1AD7FC5427A}" srcId="{38C2CB0F-7D18-4054-8661-3AA9EFBB7F97}" destId="{8665CF8B-CB27-446A-987B-7EA58E219194}" srcOrd="0" destOrd="0" parTransId="{0C1B6B49-0040-48D0-94B8-18F09CDB8C07}" sibTransId="{4500733C-FFF7-4A99-9230-A79AD4FCA783}"/>
    <dgm:cxn modelId="{C75AE72D-C628-4CC9-A4D5-98F4EA9F2BB2}" type="presOf" srcId="{38C2CB0F-7D18-4054-8661-3AA9EFBB7F97}" destId="{E63024AB-090D-46E0-AECF-8F85ED16EEAA}" srcOrd="1" destOrd="0" presId="urn:microsoft.com/office/officeart/2005/8/layout/lProcess2"/>
    <dgm:cxn modelId="{8A18E438-F1DF-407A-8458-99CB428A1242}" srcId="{134CF40C-3C15-45CB-A17E-D40834FB00F6}" destId="{38C2CB0F-7D18-4054-8661-3AA9EFBB7F97}" srcOrd="0" destOrd="0" parTransId="{A30D18BD-C3E4-4C72-9C34-021360E320C2}" sibTransId="{32AB426D-1DD6-4658-9A28-622AEBC27A72}"/>
    <dgm:cxn modelId="{DC5DB95A-B6DB-4188-A29A-78C7824D7144}" type="presOf" srcId="{134CF40C-3C15-45CB-A17E-D40834FB00F6}" destId="{A149A338-1E06-4959-A786-E46B3768829C}" srcOrd="0" destOrd="0" presId="urn:microsoft.com/office/officeart/2005/8/layout/lProcess2"/>
    <dgm:cxn modelId="{C624D48B-1063-4A60-81ED-E534364DD8D2}" type="presOf" srcId="{ABB9292E-02E9-4737-BAAB-49FDF673BEB9}" destId="{8A545DEA-DE12-4DCD-ACFB-ACED7072DF19}" srcOrd="0" destOrd="0" presId="urn:microsoft.com/office/officeart/2005/8/layout/lProcess2"/>
    <dgm:cxn modelId="{20DA3790-2C3D-4370-9CEF-BAD79777386A}" srcId="{EECCBA22-0917-49B8-ADDD-ABD1F0FA5436}" destId="{64148892-1982-48D8-9533-614F734A7AC6}" srcOrd="0" destOrd="0" parTransId="{E3A384A8-EBED-4170-A6D5-365AE2574BF0}" sibTransId="{25F9999C-B04F-4055-B812-896379253CA0}"/>
    <dgm:cxn modelId="{036D2EA0-17CF-4B48-9AB4-848738920800}" srcId="{134CF40C-3C15-45CB-A17E-D40834FB00F6}" destId="{EECCBA22-0917-49B8-ADDD-ABD1F0FA5436}" srcOrd="1" destOrd="0" parTransId="{F4C3E7E4-F911-4FF6-B2B4-F70A71F628AE}" sibTransId="{B7048040-FFF5-42A1-8003-86BF84AEBA61}"/>
    <dgm:cxn modelId="{496C3EAB-0E8D-44EB-8E3C-31C6F494001B}" srcId="{EECCBA22-0917-49B8-ADDD-ABD1F0FA5436}" destId="{ABB9292E-02E9-4737-BAAB-49FDF673BEB9}" srcOrd="1" destOrd="0" parTransId="{651B9982-9D6F-49C5-8FED-67157B8ECC51}" sibTransId="{7456B763-C528-435E-9D53-15B050BA934B}"/>
    <dgm:cxn modelId="{948F78BC-B5F3-48B2-B032-A5C947F87782}" srcId="{38C2CB0F-7D18-4054-8661-3AA9EFBB7F97}" destId="{5CFE3B1D-1C09-4CE1-8F17-C230B9EEC2B7}" srcOrd="1" destOrd="0" parTransId="{2D3BC13B-29AD-4540-ACAF-490A6AE40768}" sibTransId="{8DB063A5-5D60-4E86-9640-ED535D3D50A5}"/>
    <dgm:cxn modelId="{7ADE4DC1-5ED1-4434-83A0-D1DE7E591842}" type="presOf" srcId="{5CFE3B1D-1C09-4CE1-8F17-C230B9EEC2B7}" destId="{56C2FF72-A5D0-401E-BAA1-3716A65DB8C7}" srcOrd="0" destOrd="0" presId="urn:microsoft.com/office/officeart/2005/8/layout/lProcess2"/>
    <dgm:cxn modelId="{D3C49DD0-BE98-4822-8401-20C5F8E13014}" type="presOf" srcId="{8665CF8B-CB27-446A-987B-7EA58E219194}" destId="{19C9F555-22D3-44C0-A98E-7BC0B924330E}" srcOrd="0" destOrd="0" presId="urn:microsoft.com/office/officeart/2005/8/layout/lProcess2"/>
    <dgm:cxn modelId="{7231E7D1-4ACD-489F-8796-159CD73CE961}" type="presOf" srcId="{EECCBA22-0917-49B8-ADDD-ABD1F0FA5436}" destId="{FC1A4A93-1184-45A3-8C16-23FA34E63C18}" srcOrd="1" destOrd="0" presId="urn:microsoft.com/office/officeart/2005/8/layout/lProcess2"/>
    <dgm:cxn modelId="{7A4D3DEB-A40F-406F-AA7B-B6E7C847ABAF}" type="presOf" srcId="{38C2CB0F-7D18-4054-8661-3AA9EFBB7F97}" destId="{EC0FFD66-DFB4-45B0-8CE6-D7B78614E304}" srcOrd="0" destOrd="0" presId="urn:microsoft.com/office/officeart/2005/8/layout/lProcess2"/>
    <dgm:cxn modelId="{0B7FA19E-BD70-486B-8982-6D12887B3BF1}" type="presParOf" srcId="{A149A338-1E06-4959-A786-E46B3768829C}" destId="{DC96D853-CF47-4A8F-ADBF-5EE62D761D01}" srcOrd="0" destOrd="0" presId="urn:microsoft.com/office/officeart/2005/8/layout/lProcess2"/>
    <dgm:cxn modelId="{61B716FC-342B-4B92-946C-E8311DD21E89}" type="presParOf" srcId="{DC96D853-CF47-4A8F-ADBF-5EE62D761D01}" destId="{EC0FFD66-DFB4-45B0-8CE6-D7B78614E304}" srcOrd="0" destOrd="0" presId="urn:microsoft.com/office/officeart/2005/8/layout/lProcess2"/>
    <dgm:cxn modelId="{BEBAA6AD-7A08-447C-AE86-E3813469CC42}" type="presParOf" srcId="{DC96D853-CF47-4A8F-ADBF-5EE62D761D01}" destId="{E63024AB-090D-46E0-AECF-8F85ED16EEAA}" srcOrd="1" destOrd="0" presId="urn:microsoft.com/office/officeart/2005/8/layout/lProcess2"/>
    <dgm:cxn modelId="{A0BF9A6F-2ED0-47F3-8B3D-A18A6702827E}" type="presParOf" srcId="{DC96D853-CF47-4A8F-ADBF-5EE62D761D01}" destId="{461F65C1-B7B4-4FDD-A31E-CBA98B2A5F7C}" srcOrd="2" destOrd="0" presId="urn:microsoft.com/office/officeart/2005/8/layout/lProcess2"/>
    <dgm:cxn modelId="{7C98EFED-5DEE-45A7-A52F-0A89911E2515}" type="presParOf" srcId="{461F65C1-B7B4-4FDD-A31E-CBA98B2A5F7C}" destId="{81FBCF2D-C16D-4A91-9C3B-0753605AD28C}" srcOrd="0" destOrd="0" presId="urn:microsoft.com/office/officeart/2005/8/layout/lProcess2"/>
    <dgm:cxn modelId="{3744248E-FE63-4642-B782-D6455F0107E4}" type="presParOf" srcId="{81FBCF2D-C16D-4A91-9C3B-0753605AD28C}" destId="{19C9F555-22D3-44C0-A98E-7BC0B924330E}" srcOrd="0" destOrd="0" presId="urn:microsoft.com/office/officeart/2005/8/layout/lProcess2"/>
    <dgm:cxn modelId="{DE92A4F5-CE8A-4E41-BFD1-8AA4EF7BE4B1}" type="presParOf" srcId="{81FBCF2D-C16D-4A91-9C3B-0753605AD28C}" destId="{B94EB4F8-7363-433E-BBA5-B6A576D8D41C}" srcOrd="1" destOrd="0" presId="urn:microsoft.com/office/officeart/2005/8/layout/lProcess2"/>
    <dgm:cxn modelId="{168DB8DF-635C-4959-BFCB-828B157E19DC}" type="presParOf" srcId="{81FBCF2D-C16D-4A91-9C3B-0753605AD28C}" destId="{56C2FF72-A5D0-401E-BAA1-3716A65DB8C7}" srcOrd="2" destOrd="0" presId="urn:microsoft.com/office/officeart/2005/8/layout/lProcess2"/>
    <dgm:cxn modelId="{38678963-0884-4D8E-9129-C47E5604B430}" type="presParOf" srcId="{A149A338-1E06-4959-A786-E46B3768829C}" destId="{FD00A03C-646A-4DD1-A7F8-20CF8BF6CF04}" srcOrd="1" destOrd="0" presId="urn:microsoft.com/office/officeart/2005/8/layout/lProcess2"/>
    <dgm:cxn modelId="{D9D63FC3-D804-4A3F-925D-742BDBE4D38B}" type="presParOf" srcId="{A149A338-1E06-4959-A786-E46B3768829C}" destId="{34656F2E-DB2E-4A24-BC07-85AB479A1887}" srcOrd="2" destOrd="0" presId="urn:microsoft.com/office/officeart/2005/8/layout/lProcess2"/>
    <dgm:cxn modelId="{02BE0428-E13B-431F-BD0A-4556C5A17E2A}" type="presParOf" srcId="{34656F2E-DB2E-4A24-BC07-85AB479A1887}" destId="{4FB9816E-0520-49A9-9910-B55FC3B83E3C}" srcOrd="0" destOrd="0" presId="urn:microsoft.com/office/officeart/2005/8/layout/lProcess2"/>
    <dgm:cxn modelId="{2A66DE1F-C57C-4659-88F9-5CC9D42BD3E6}" type="presParOf" srcId="{34656F2E-DB2E-4A24-BC07-85AB479A1887}" destId="{FC1A4A93-1184-45A3-8C16-23FA34E63C18}" srcOrd="1" destOrd="0" presId="urn:microsoft.com/office/officeart/2005/8/layout/lProcess2"/>
    <dgm:cxn modelId="{EF7B45DF-66E9-4D31-8986-56FAFBA1B10A}" type="presParOf" srcId="{34656F2E-DB2E-4A24-BC07-85AB479A1887}" destId="{D7912561-766E-4C2D-9780-16418C29F063}" srcOrd="2" destOrd="0" presId="urn:microsoft.com/office/officeart/2005/8/layout/lProcess2"/>
    <dgm:cxn modelId="{BBC48204-E0E9-445F-A4E5-AF31382E91F8}" type="presParOf" srcId="{D7912561-766E-4C2D-9780-16418C29F063}" destId="{913D0567-E14F-4E36-B620-D03D2ECDB002}" srcOrd="0" destOrd="0" presId="urn:microsoft.com/office/officeart/2005/8/layout/lProcess2"/>
    <dgm:cxn modelId="{9425F364-06CF-46DB-8FF8-527D62B2DD6E}" type="presParOf" srcId="{913D0567-E14F-4E36-B620-D03D2ECDB002}" destId="{DDB31CF3-78AD-4417-834F-907D1BD48133}" srcOrd="0" destOrd="0" presId="urn:microsoft.com/office/officeart/2005/8/layout/lProcess2"/>
    <dgm:cxn modelId="{FF2980B4-6C53-4588-AF00-69CABED89D45}" type="presParOf" srcId="{913D0567-E14F-4E36-B620-D03D2ECDB002}" destId="{C4A93DF2-0542-4A4E-998B-93849206777D}" srcOrd="1" destOrd="0" presId="urn:microsoft.com/office/officeart/2005/8/layout/lProcess2"/>
    <dgm:cxn modelId="{440551A6-54BE-4555-8173-1979AA47DE83}" type="presParOf" srcId="{913D0567-E14F-4E36-B620-D03D2ECDB002}" destId="{8A545DEA-DE12-4DCD-ACFB-ACED7072DF19}"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FFD66-DFB4-45B0-8CE6-D7B78614E304}">
      <dsp:nvSpPr>
        <dsp:cNvPr id="0" name=""/>
        <dsp:cNvSpPr/>
      </dsp:nvSpPr>
      <dsp:spPr>
        <a:xfrm>
          <a:off x="6101" y="0"/>
          <a:ext cx="5869781" cy="6858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Phần 1</a:t>
          </a:r>
        </a:p>
      </dsp:txBody>
      <dsp:txXfrm>
        <a:off x="6101" y="0"/>
        <a:ext cx="5869781" cy="2057400"/>
      </dsp:txXfrm>
    </dsp:sp>
    <dsp:sp modelId="{19C9F555-22D3-44C0-A98E-7BC0B924330E}">
      <dsp:nvSpPr>
        <dsp:cNvPr id="0" name=""/>
        <dsp:cNvSpPr/>
      </dsp:nvSpPr>
      <dsp:spPr>
        <a:xfrm>
          <a:off x="593080" y="2059409"/>
          <a:ext cx="4695825" cy="206778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vi-VN" sz="3200" i="1" kern="1200" dirty="0">
              <a:latin typeface="Times New Roman" panose="02020603050405020304" pitchFamily="18" charset="0"/>
              <a:cs typeface="Times New Roman" panose="02020603050405020304" pitchFamily="18" charset="0"/>
            </a:rPr>
            <a:t>I – Ngày xưa khi rừng mây u ám... Vui lòng vua gả nàng Mị Nương</a:t>
          </a:r>
          <a:endParaRPr lang="en-US" sz="3200" i="1" kern="1200" dirty="0">
            <a:latin typeface="Times New Roman" panose="02020603050405020304" pitchFamily="18" charset="0"/>
            <a:cs typeface="Times New Roman" panose="02020603050405020304" pitchFamily="18" charset="0"/>
          </a:endParaRPr>
        </a:p>
      </dsp:txBody>
      <dsp:txXfrm>
        <a:off x="653643" y="2119972"/>
        <a:ext cx="4574699" cy="1946654"/>
      </dsp:txXfrm>
    </dsp:sp>
    <dsp:sp modelId="{56C2FF72-A5D0-401E-BAA1-3716A65DB8C7}">
      <dsp:nvSpPr>
        <dsp:cNvPr id="0" name=""/>
        <dsp:cNvSpPr/>
      </dsp:nvSpPr>
      <dsp:spPr>
        <a:xfrm>
          <a:off x="593080" y="4445310"/>
          <a:ext cx="4695825" cy="2067780"/>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Chân dung các nhân vật</a:t>
          </a:r>
        </a:p>
      </dsp:txBody>
      <dsp:txXfrm>
        <a:off x="653643" y="4505873"/>
        <a:ext cx="4574699" cy="1946654"/>
      </dsp:txXfrm>
    </dsp:sp>
    <dsp:sp modelId="{4FB9816E-0520-49A9-9910-B55FC3B83E3C}">
      <dsp:nvSpPr>
        <dsp:cNvPr id="0" name=""/>
        <dsp:cNvSpPr/>
      </dsp:nvSpPr>
      <dsp:spPr>
        <a:xfrm>
          <a:off x="6316116" y="0"/>
          <a:ext cx="5869781" cy="6858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Phần 2</a:t>
          </a:r>
        </a:p>
      </dsp:txBody>
      <dsp:txXfrm>
        <a:off x="6316116" y="0"/>
        <a:ext cx="5869781" cy="2057400"/>
      </dsp:txXfrm>
    </dsp:sp>
    <dsp:sp modelId="{DDB31CF3-78AD-4417-834F-907D1BD48133}">
      <dsp:nvSpPr>
        <dsp:cNvPr id="0" name=""/>
        <dsp:cNvSpPr/>
      </dsp:nvSpPr>
      <dsp:spPr>
        <a:xfrm>
          <a:off x="6903094" y="2059409"/>
          <a:ext cx="4695825" cy="2067780"/>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vi-VN" sz="3200" i="1" kern="1200">
              <a:latin typeface="Times New Roman" panose="02020603050405020304" pitchFamily="18" charset="0"/>
              <a:cs typeface="Times New Roman" panose="02020603050405020304" pitchFamily="18" charset="0"/>
            </a:rPr>
            <a:t>III – Sơn Tinh đang kèm theo sau kiệu... Cũng bởi thần yêu nên khác thường</a:t>
          </a:r>
          <a:endParaRPr lang="en-US" sz="3200" i="1" kern="1200">
            <a:latin typeface="Times New Roman" panose="02020603050405020304" pitchFamily="18" charset="0"/>
            <a:cs typeface="Times New Roman" panose="02020603050405020304" pitchFamily="18" charset="0"/>
          </a:endParaRPr>
        </a:p>
      </dsp:txBody>
      <dsp:txXfrm>
        <a:off x="6963657" y="2119972"/>
        <a:ext cx="4574699" cy="1946654"/>
      </dsp:txXfrm>
    </dsp:sp>
    <dsp:sp modelId="{8A545DEA-DE12-4DCD-ACFB-ACED7072DF19}">
      <dsp:nvSpPr>
        <dsp:cNvPr id="0" name=""/>
        <dsp:cNvSpPr/>
      </dsp:nvSpPr>
      <dsp:spPr>
        <a:xfrm>
          <a:off x="6903094" y="4445310"/>
          <a:ext cx="4695825" cy="206778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vi-VN" sz="3200" b="1" kern="1200">
              <a:latin typeface="Times New Roman" panose="02020603050405020304" pitchFamily="18" charset="0"/>
              <a:cs typeface="Times New Roman" panose="02020603050405020304" pitchFamily="18" charset="0"/>
            </a:rPr>
            <a:t>Cuộc giao tranh giữa Sơn Tinh – Thủy Tinh</a:t>
          </a:r>
          <a:endParaRPr lang="en-US" sz="3200" b="1" kern="1200">
            <a:latin typeface="Times New Roman" panose="02020603050405020304" pitchFamily="18" charset="0"/>
            <a:cs typeface="Times New Roman" panose="02020603050405020304" pitchFamily="18" charset="0"/>
          </a:endParaRPr>
        </a:p>
      </dsp:txBody>
      <dsp:txXfrm>
        <a:off x="6963657" y="4505873"/>
        <a:ext cx="4574699" cy="19466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9DCEE-C5AB-4905-B9ED-71C2D5C38913}"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93526-6FDF-4A57-ADC0-B537E7C80903}" type="slidenum">
              <a:rPr lang="en-US" smtClean="0"/>
              <a:t>‹#›</a:t>
            </a:fld>
            <a:endParaRPr lang="en-US"/>
          </a:p>
        </p:txBody>
      </p:sp>
    </p:spTree>
    <p:extLst>
      <p:ext uri="{BB962C8B-B14F-4D97-AF65-F5344CB8AC3E}">
        <p14:creationId xmlns:p14="http://schemas.microsoft.com/office/powerpoint/2010/main" val="69091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22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55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9900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4693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0126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278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984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4912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057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5215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2141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245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892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2860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8538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1949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3632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945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088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3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188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857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078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815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4241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974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8058-BBB4-6D89-ABAF-5B607B18D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D6BF24-D73D-442C-BFF5-DB1C926BA0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BC23A5-C3CA-D1C8-7F7E-6AA5F98B3138}"/>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5" name="Footer Placeholder 4">
            <a:extLst>
              <a:ext uri="{FF2B5EF4-FFF2-40B4-BE49-F238E27FC236}">
                <a16:creationId xmlns:a16="http://schemas.microsoft.com/office/drawing/2014/main" id="{A2FD0D11-0D63-9F4C-34E2-6B7882931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82CD9-E00B-ED43-6742-6A80E9780A3E}"/>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359719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F7F5-E962-A142-54DE-6E30D04ED4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7F9C7-9252-32F7-735D-5D29137A2C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906FD-BCE3-6347-8463-DA5F3EB90B78}"/>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5" name="Footer Placeholder 4">
            <a:extLst>
              <a:ext uri="{FF2B5EF4-FFF2-40B4-BE49-F238E27FC236}">
                <a16:creationId xmlns:a16="http://schemas.microsoft.com/office/drawing/2014/main" id="{CF8E7083-5D89-2F0E-E18F-8F1569C85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2FED9-69F0-56AF-F801-7DFF0F4ECAA0}"/>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96040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5BCB49-9D23-FFF7-878F-DC3D855F45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A58133-D6E7-A77D-C831-2BBAC829A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215A8-49EE-5CBD-9E7E-5F31766BA0C1}"/>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5" name="Footer Placeholder 4">
            <a:extLst>
              <a:ext uri="{FF2B5EF4-FFF2-40B4-BE49-F238E27FC236}">
                <a16:creationId xmlns:a16="http://schemas.microsoft.com/office/drawing/2014/main" id="{BE250DBD-83C6-13DD-B719-2CF1871B9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4F08A-8400-CCDD-2343-B714243C1BF9}"/>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250402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353A18-43B1-46E0-BD29-54B47A049AF7}" type="slidenum">
              <a:rPr lang="zh-CN" altLang="en-US" smtClean="0"/>
              <a:t>‹#›</a:t>
            </a:fld>
            <a:endParaRPr lang="zh-CN" altLang="en-US"/>
          </a:p>
        </p:txBody>
      </p:sp>
    </p:spTree>
    <p:extLst>
      <p:ext uri="{BB962C8B-B14F-4D97-AF65-F5344CB8AC3E}">
        <p14:creationId xmlns:p14="http://schemas.microsoft.com/office/powerpoint/2010/main" val="27490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b="10000"/>
          <a:stretch/>
        </p:blipFill>
        <p:spPr>
          <a:xfrm>
            <a:off x="0" y="1"/>
            <a:ext cx="12192000" cy="6858000"/>
          </a:xfrm>
          <a:prstGeom prst="rect">
            <a:avLst/>
          </a:prstGeom>
        </p:spPr>
      </p:pic>
      <p:pic>
        <p:nvPicPr>
          <p:cNvPr id="7" name="图片 6"/>
          <p:cNvPicPr>
            <a:picLocks noChangeAspect="1"/>
          </p:cNvPicPr>
          <p:nvPr userDrawn="1"/>
        </p:nvPicPr>
        <p:blipFill rotWithShape="1">
          <a:blip r:embed="rId3">
            <a:extLst>
              <a:ext uri="{28A0092B-C50C-407E-A947-70E740481C1C}">
                <a14:useLocalDpi xmlns:a14="http://schemas.microsoft.com/office/drawing/2010/main" val="0"/>
              </a:ext>
            </a:extLst>
          </a:blip>
          <a:srcRect t="42572"/>
          <a:stretch/>
        </p:blipFill>
        <p:spPr>
          <a:xfrm>
            <a:off x="0" y="2481942"/>
            <a:ext cx="12192000" cy="4376057"/>
          </a:xfrm>
          <a:prstGeom prst="rect">
            <a:avLst/>
          </a:prstGeom>
        </p:spPr>
      </p:pic>
    </p:spTree>
    <p:extLst>
      <p:ext uri="{BB962C8B-B14F-4D97-AF65-F5344CB8AC3E}">
        <p14:creationId xmlns:p14="http://schemas.microsoft.com/office/powerpoint/2010/main" val="180567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b="10000"/>
          <a:stretch/>
        </p:blipFill>
        <p:spPr>
          <a:xfrm>
            <a:off x="0" y="1"/>
            <a:ext cx="12192000" cy="6858000"/>
          </a:xfrm>
          <a:prstGeom prst="rect">
            <a:avLst/>
          </a:prstGeom>
        </p:spPr>
      </p:pic>
    </p:spTree>
    <p:extLst>
      <p:ext uri="{BB962C8B-B14F-4D97-AF65-F5344CB8AC3E}">
        <p14:creationId xmlns:p14="http://schemas.microsoft.com/office/powerpoint/2010/main" val="170281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10"/>
          <p:cNvSpPr>
            <a:spLocks noGrp="1"/>
          </p:cNvSpPr>
          <p:nvPr>
            <p:ph type="pic" sz="quarter" idx="13"/>
          </p:nvPr>
        </p:nvSpPr>
        <p:spPr>
          <a:xfrm>
            <a:off x="1440412" y="1803400"/>
            <a:ext cx="4693688" cy="3620422"/>
          </a:xfrm>
          <a:custGeom>
            <a:avLst/>
            <a:gdLst>
              <a:gd name="connsiteX0" fmla="*/ 1338111 w 8898844"/>
              <a:gd name="connsiteY0" fmla="*/ 0 h 6864021"/>
              <a:gd name="connsiteX1" fmla="*/ 1659844 w 8898844"/>
              <a:gd name="connsiteY1" fmla="*/ 323013 h 6864021"/>
              <a:gd name="connsiteX2" fmla="*/ 1780494 w 8898844"/>
              <a:gd name="connsiteY2" fmla="*/ 282636 h 6864021"/>
              <a:gd name="connsiteX3" fmla="*/ 1941361 w 8898844"/>
              <a:gd name="connsiteY3" fmla="*/ 282636 h 6864021"/>
              <a:gd name="connsiteX4" fmla="*/ 1941361 w 8898844"/>
              <a:gd name="connsiteY4" fmla="*/ 242260 h 6864021"/>
              <a:gd name="connsiteX5" fmla="*/ 2182661 w 8898844"/>
              <a:gd name="connsiteY5" fmla="*/ 565272 h 6864021"/>
              <a:gd name="connsiteX6" fmla="*/ 2464178 w 8898844"/>
              <a:gd name="connsiteY6" fmla="*/ 686402 h 6864021"/>
              <a:gd name="connsiteX7" fmla="*/ 2423961 w 8898844"/>
              <a:gd name="connsiteY7" fmla="*/ 484519 h 6864021"/>
              <a:gd name="connsiteX8" fmla="*/ 2665261 w 8898844"/>
              <a:gd name="connsiteY8" fmla="*/ 686402 h 6864021"/>
              <a:gd name="connsiteX9" fmla="*/ 2986995 w 8898844"/>
              <a:gd name="connsiteY9" fmla="*/ 767155 h 6864021"/>
              <a:gd name="connsiteX10" fmla="*/ 3107644 w 8898844"/>
              <a:gd name="connsiteY10" fmla="*/ 969038 h 6864021"/>
              <a:gd name="connsiteX11" fmla="*/ 3268512 w 8898844"/>
              <a:gd name="connsiteY11" fmla="*/ 847909 h 6864021"/>
              <a:gd name="connsiteX12" fmla="*/ 3308727 w 8898844"/>
              <a:gd name="connsiteY12" fmla="*/ 888285 h 6864021"/>
              <a:gd name="connsiteX13" fmla="*/ 3147861 w 8898844"/>
              <a:gd name="connsiteY13" fmla="*/ 1009415 h 6864021"/>
              <a:gd name="connsiteX14" fmla="*/ 3550027 w 8898844"/>
              <a:gd name="connsiteY14" fmla="*/ 1170921 h 6864021"/>
              <a:gd name="connsiteX15" fmla="*/ 3630461 w 8898844"/>
              <a:gd name="connsiteY15" fmla="*/ 969038 h 6864021"/>
              <a:gd name="connsiteX16" fmla="*/ 3831544 w 8898844"/>
              <a:gd name="connsiteY16" fmla="*/ 1009415 h 6864021"/>
              <a:gd name="connsiteX17" fmla="*/ 3992411 w 8898844"/>
              <a:gd name="connsiteY17" fmla="*/ 1090168 h 6864021"/>
              <a:gd name="connsiteX18" fmla="*/ 4635878 w 8898844"/>
              <a:gd name="connsiteY18" fmla="*/ 1372804 h 6864021"/>
              <a:gd name="connsiteX19" fmla="*/ 4796744 w 8898844"/>
              <a:gd name="connsiteY19" fmla="*/ 1413181 h 6864021"/>
              <a:gd name="connsiteX20" fmla="*/ 4957610 w 8898844"/>
              <a:gd name="connsiteY20" fmla="*/ 1493934 h 6864021"/>
              <a:gd name="connsiteX21" fmla="*/ 5239128 w 8898844"/>
              <a:gd name="connsiteY21" fmla="*/ 1413181 h 6864021"/>
              <a:gd name="connsiteX22" fmla="*/ 5399994 w 8898844"/>
              <a:gd name="connsiteY22" fmla="*/ 1493934 h 6864021"/>
              <a:gd name="connsiteX23" fmla="*/ 5399994 w 8898844"/>
              <a:gd name="connsiteY23" fmla="*/ 1332428 h 6864021"/>
              <a:gd name="connsiteX24" fmla="*/ 6123894 w 8898844"/>
              <a:gd name="connsiteY24" fmla="*/ 1413181 h 6864021"/>
              <a:gd name="connsiteX25" fmla="*/ 6204328 w 8898844"/>
              <a:gd name="connsiteY25" fmla="*/ 1574687 h 6864021"/>
              <a:gd name="connsiteX26" fmla="*/ 6324978 w 8898844"/>
              <a:gd name="connsiteY26" fmla="*/ 1574687 h 6864021"/>
              <a:gd name="connsiteX27" fmla="*/ 6485844 w 8898844"/>
              <a:gd name="connsiteY27" fmla="*/ 1453558 h 6864021"/>
              <a:gd name="connsiteX28" fmla="*/ 6928228 w 8898844"/>
              <a:gd name="connsiteY28" fmla="*/ 1170921 h 6864021"/>
              <a:gd name="connsiteX29" fmla="*/ 6968444 w 8898844"/>
              <a:gd name="connsiteY29" fmla="*/ 1130545 h 6864021"/>
              <a:gd name="connsiteX30" fmla="*/ 7008660 w 8898844"/>
              <a:gd name="connsiteY30" fmla="*/ 1211298 h 6864021"/>
              <a:gd name="connsiteX31" fmla="*/ 7209744 w 8898844"/>
              <a:gd name="connsiteY31" fmla="*/ 969038 h 6864021"/>
              <a:gd name="connsiteX32" fmla="*/ 7290178 w 8898844"/>
              <a:gd name="connsiteY32" fmla="*/ 1049792 h 6864021"/>
              <a:gd name="connsiteX33" fmla="*/ 7611910 w 8898844"/>
              <a:gd name="connsiteY33" fmla="*/ 565272 h 6864021"/>
              <a:gd name="connsiteX34" fmla="*/ 7571694 w 8898844"/>
              <a:gd name="connsiteY34" fmla="*/ 524896 h 6864021"/>
              <a:gd name="connsiteX35" fmla="*/ 7491260 w 8898844"/>
              <a:gd name="connsiteY35" fmla="*/ 686402 h 6864021"/>
              <a:gd name="connsiteX36" fmla="*/ 7451044 w 8898844"/>
              <a:gd name="connsiteY36" fmla="*/ 646026 h 6864021"/>
              <a:gd name="connsiteX37" fmla="*/ 7491260 w 8898844"/>
              <a:gd name="connsiteY37" fmla="*/ 403766 h 6864021"/>
              <a:gd name="connsiteX38" fmla="*/ 7611910 w 8898844"/>
              <a:gd name="connsiteY38" fmla="*/ 323013 h 6864021"/>
              <a:gd name="connsiteX39" fmla="*/ 7692344 w 8898844"/>
              <a:gd name="connsiteY39" fmla="*/ 524896 h 6864021"/>
              <a:gd name="connsiteX40" fmla="*/ 7812994 w 8898844"/>
              <a:gd name="connsiteY40" fmla="*/ 282636 h 6864021"/>
              <a:gd name="connsiteX41" fmla="*/ 7853210 w 8898844"/>
              <a:gd name="connsiteY41" fmla="*/ 605649 h 6864021"/>
              <a:gd name="connsiteX42" fmla="*/ 8054294 w 8898844"/>
              <a:gd name="connsiteY42" fmla="*/ 444143 h 6864021"/>
              <a:gd name="connsiteX43" fmla="*/ 8295594 w 8898844"/>
              <a:gd name="connsiteY43" fmla="*/ 888285 h 6864021"/>
              <a:gd name="connsiteX44" fmla="*/ 8577111 w 8898844"/>
              <a:gd name="connsiteY44" fmla="*/ 767155 h 6864021"/>
              <a:gd name="connsiteX45" fmla="*/ 8577111 w 8898844"/>
              <a:gd name="connsiteY45" fmla="*/ 888285 h 6864021"/>
              <a:gd name="connsiteX46" fmla="*/ 8858627 w 8898844"/>
              <a:gd name="connsiteY46" fmla="*/ 1009415 h 6864021"/>
              <a:gd name="connsiteX47" fmla="*/ 8898844 w 8898844"/>
              <a:gd name="connsiteY47" fmla="*/ 1170921 h 6864021"/>
              <a:gd name="connsiteX48" fmla="*/ 8898844 w 8898844"/>
              <a:gd name="connsiteY48" fmla="*/ 1211298 h 6864021"/>
              <a:gd name="connsiteX49" fmla="*/ 8737977 w 8898844"/>
              <a:gd name="connsiteY49" fmla="*/ 1655441 h 6864021"/>
              <a:gd name="connsiteX50" fmla="*/ 8536894 w 8898844"/>
              <a:gd name="connsiteY50" fmla="*/ 1816947 h 6864021"/>
              <a:gd name="connsiteX51" fmla="*/ 8335810 w 8898844"/>
              <a:gd name="connsiteY51" fmla="*/ 2059207 h 6864021"/>
              <a:gd name="connsiteX52" fmla="*/ 8255378 w 8898844"/>
              <a:gd name="connsiteY52" fmla="*/ 2139960 h 6864021"/>
              <a:gd name="connsiteX53" fmla="*/ 8456461 w 8898844"/>
              <a:gd name="connsiteY53" fmla="*/ 2664855 h 6864021"/>
              <a:gd name="connsiteX54" fmla="*/ 8456461 w 8898844"/>
              <a:gd name="connsiteY54" fmla="*/ 2907115 h 6864021"/>
              <a:gd name="connsiteX55" fmla="*/ 8054294 w 8898844"/>
              <a:gd name="connsiteY55" fmla="*/ 3512764 h 6864021"/>
              <a:gd name="connsiteX56" fmla="*/ 8134728 w 8898844"/>
              <a:gd name="connsiteY56" fmla="*/ 3512764 h 6864021"/>
              <a:gd name="connsiteX57" fmla="*/ 8416244 w 8898844"/>
              <a:gd name="connsiteY57" fmla="*/ 3189751 h 6864021"/>
              <a:gd name="connsiteX58" fmla="*/ 8416244 w 8898844"/>
              <a:gd name="connsiteY58" fmla="*/ 3391634 h 6864021"/>
              <a:gd name="connsiteX59" fmla="*/ 8496677 w 8898844"/>
              <a:gd name="connsiteY59" fmla="*/ 3674270 h 6864021"/>
              <a:gd name="connsiteX60" fmla="*/ 8215160 w 8898844"/>
              <a:gd name="connsiteY60" fmla="*/ 4360673 h 6864021"/>
              <a:gd name="connsiteX61" fmla="*/ 7933644 w 8898844"/>
              <a:gd name="connsiteY61" fmla="*/ 4845192 h 6864021"/>
              <a:gd name="connsiteX62" fmla="*/ 7812994 w 8898844"/>
              <a:gd name="connsiteY62" fmla="*/ 4925945 h 6864021"/>
              <a:gd name="connsiteX63" fmla="*/ 7692344 w 8898844"/>
              <a:gd name="connsiteY63" fmla="*/ 5127828 h 6864021"/>
              <a:gd name="connsiteX64" fmla="*/ 7491260 w 8898844"/>
              <a:gd name="connsiteY64" fmla="*/ 5329711 h 6864021"/>
              <a:gd name="connsiteX65" fmla="*/ 7491260 w 8898844"/>
              <a:gd name="connsiteY65" fmla="*/ 5450841 h 6864021"/>
              <a:gd name="connsiteX66" fmla="*/ 6968444 w 8898844"/>
              <a:gd name="connsiteY66" fmla="*/ 6096866 h 6864021"/>
              <a:gd name="connsiteX67" fmla="*/ 6767360 w 8898844"/>
              <a:gd name="connsiteY67" fmla="*/ 6258373 h 6864021"/>
              <a:gd name="connsiteX68" fmla="*/ 6767360 w 8898844"/>
              <a:gd name="connsiteY68" fmla="*/ 6217996 h 6864021"/>
              <a:gd name="connsiteX69" fmla="*/ 6888010 w 8898844"/>
              <a:gd name="connsiteY69" fmla="*/ 6016113 h 6864021"/>
              <a:gd name="connsiteX70" fmla="*/ 6284760 w 8898844"/>
              <a:gd name="connsiteY70" fmla="*/ 6339126 h 6864021"/>
              <a:gd name="connsiteX71" fmla="*/ 6003244 w 8898844"/>
              <a:gd name="connsiteY71" fmla="*/ 6379502 h 6864021"/>
              <a:gd name="connsiteX72" fmla="*/ 4836960 w 8898844"/>
              <a:gd name="connsiteY72" fmla="*/ 6702515 h 6864021"/>
              <a:gd name="connsiteX73" fmla="*/ 2986995 w 8898844"/>
              <a:gd name="connsiteY73" fmla="*/ 6823645 h 6864021"/>
              <a:gd name="connsiteX74" fmla="*/ 1338111 w 8898844"/>
              <a:gd name="connsiteY74" fmla="*/ 6217996 h 6864021"/>
              <a:gd name="connsiteX75" fmla="*/ 815294 w 8898844"/>
              <a:gd name="connsiteY75" fmla="*/ 5773854 h 6864021"/>
              <a:gd name="connsiteX76" fmla="*/ 654428 w 8898844"/>
              <a:gd name="connsiteY76" fmla="*/ 5693100 h 6864021"/>
              <a:gd name="connsiteX77" fmla="*/ 372911 w 8898844"/>
              <a:gd name="connsiteY77" fmla="*/ 5491217 h 6864021"/>
              <a:gd name="connsiteX78" fmla="*/ 372911 w 8898844"/>
              <a:gd name="connsiteY78" fmla="*/ 5450841 h 6864021"/>
              <a:gd name="connsiteX79" fmla="*/ 51178 w 8898844"/>
              <a:gd name="connsiteY79" fmla="*/ 4966322 h 6864021"/>
              <a:gd name="connsiteX80" fmla="*/ 91394 w 8898844"/>
              <a:gd name="connsiteY80" fmla="*/ 4925945 h 6864021"/>
              <a:gd name="connsiteX81" fmla="*/ 493561 w 8898844"/>
              <a:gd name="connsiteY81" fmla="*/ 5208581 h 6864021"/>
              <a:gd name="connsiteX82" fmla="*/ 1016378 w 8898844"/>
              <a:gd name="connsiteY82" fmla="*/ 5450841 h 6864021"/>
              <a:gd name="connsiteX83" fmla="*/ 1257678 w 8898844"/>
              <a:gd name="connsiteY83" fmla="*/ 5410464 h 6864021"/>
              <a:gd name="connsiteX84" fmla="*/ 4394578 w 8898844"/>
              <a:gd name="connsiteY84" fmla="*/ 6016113 h 6864021"/>
              <a:gd name="connsiteX85" fmla="*/ 4113061 w 8898844"/>
              <a:gd name="connsiteY85" fmla="*/ 6016113 h 6864021"/>
              <a:gd name="connsiteX86" fmla="*/ 1458761 w 8898844"/>
              <a:gd name="connsiteY86" fmla="*/ 5329711 h 6864021"/>
              <a:gd name="connsiteX87" fmla="*/ 1137028 w 8898844"/>
              <a:gd name="connsiteY87" fmla="*/ 5127828 h 6864021"/>
              <a:gd name="connsiteX88" fmla="*/ 533778 w 8898844"/>
              <a:gd name="connsiteY88" fmla="*/ 4643309 h 6864021"/>
              <a:gd name="connsiteX89" fmla="*/ 453344 w 8898844"/>
              <a:gd name="connsiteY89" fmla="*/ 4481802 h 6864021"/>
              <a:gd name="connsiteX90" fmla="*/ 252261 w 8898844"/>
              <a:gd name="connsiteY90" fmla="*/ 4118413 h 6864021"/>
              <a:gd name="connsiteX91" fmla="*/ 10961 w 8898844"/>
              <a:gd name="connsiteY91" fmla="*/ 3755024 h 6864021"/>
              <a:gd name="connsiteX92" fmla="*/ 91394 w 8898844"/>
              <a:gd name="connsiteY92" fmla="*/ 3512764 h 6864021"/>
              <a:gd name="connsiteX93" fmla="*/ 171828 w 8898844"/>
              <a:gd name="connsiteY93" fmla="*/ 3432011 h 6864021"/>
              <a:gd name="connsiteX94" fmla="*/ 413128 w 8898844"/>
              <a:gd name="connsiteY94" fmla="*/ 3674270 h 6864021"/>
              <a:gd name="connsiteX95" fmla="*/ 453344 w 8898844"/>
              <a:gd name="connsiteY95" fmla="*/ 3472387 h 6864021"/>
              <a:gd name="connsiteX96" fmla="*/ 493561 w 8898844"/>
              <a:gd name="connsiteY96" fmla="*/ 3674270 h 6864021"/>
              <a:gd name="connsiteX97" fmla="*/ 895728 w 8898844"/>
              <a:gd name="connsiteY97" fmla="*/ 3674270 h 6864021"/>
              <a:gd name="connsiteX98" fmla="*/ 533778 w 8898844"/>
              <a:gd name="connsiteY98" fmla="*/ 3028245 h 6864021"/>
              <a:gd name="connsiteX99" fmla="*/ 815294 w 8898844"/>
              <a:gd name="connsiteY99" fmla="*/ 3230128 h 6864021"/>
              <a:gd name="connsiteX100" fmla="*/ 895728 w 8898844"/>
              <a:gd name="connsiteY100" fmla="*/ 3149375 h 6864021"/>
              <a:gd name="connsiteX101" fmla="*/ 453344 w 8898844"/>
              <a:gd name="connsiteY101" fmla="*/ 2705232 h 6864021"/>
              <a:gd name="connsiteX102" fmla="*/ 493561 w 8898844"/>
              <a:gd name="connsiteY102" fmla="*/ 2664855 h 6864021"/>
              <a:gd name="connsiteX103" fmla="*/ 614211 w 8898844"/>
              <a:gd name="connsiteY103" fmla="*/ 2785986 h 6864021"/>
              <a:gd name="connsiteX104" fmla="*/ 815294 w 8898844"/>
              <a:gd name="connsiteY104" fmla="*/ 2866739 h 6864021"/>
              <a:gd name="connsiteX105" fmla="*/ 1177244 w 8898844"/>
              <a:gd name="connsiteY105" fmla="*/ 3028245 h 6864021"/>
              <a:gd name="connsiteX106" fmla="*/ 1619628 w 8898844"/>
              <a:gd name="connsiteY106" fmla="*/ 3108998 h 6864021"/>
              <a:gd name="connsiteX107" fmla="*/ 1659844 w 8898844"/>
              <a:gd name="connsiteY107" fmla="*/ 3028245 h 6864021"/>
              <a:gd name="connsiteX108" fmla="*/ 2062011 w 8898844"/>
              <a:gd name="connsiteY108" fmla="*/ 3149375 h 6864021"/>
              <a:gd name="connsiteX109" fmla="*/ 2464178 w 8898844"/>
              <a:gd name="connsiteY109" fmla="*/ 3310881 h 6864021"/>
              <a:gd name="connsiteX110" fmla="*/ 2062011 w 8898844"/>
              <a:gd name="connsiteY110" fmla="*/ 3149375 h 6864021"/>
              <a:gd name="connsiteX111" fmla="*/ 2062011 w 8898844"/>
              <a:gd name="connsiteY111" fmla="*/ 3028245 h 6864021"/>
              <a:gd name="connsiteX112" fmla="*/ 1820711 w 8898844"/>
              <a:gd name="connsiteY112" fmla="*/ 2745609 h 6864021"/>
              <a:gd name="connsiteX113" fmla="*/ 1740278 w 8898844"/>
              <a:gd name="connsiteY113" fmla="*/ 2907115 h 6864021"/>
              <a:gd name="connsiteX114" fmla="*/ 1619628 w 8898844"/>
              <a:gd name="connsiteY114" fmla="*/ 2705232 h 6864021"/>
              <a:gd name="connsiteX115" fmla="*/ 1137028 w 8898844"/>
              <a:gd name="connsiteY115" fmla="*/ 2301466 h 6864021"/>
              <a:gd name="connsiteX116" fmla="*/ 935944 w 8898844"/>
              <a:gd name="connsiteY116" fmla="*/ 2139960 h 6864021"/>
              <a:gd name="connsiteX117" fmla="*/ 654428 w 8898844"/>
              <a:gd name="connsiteY117" fmla="*/ 1816947 h 6864021"/>
              <a:gd name="connsiteX118" fmla="*/ 533778 w 8898844"/>
              <a:gd name="connsiteY118" fmla="*/ 1372804 h 6864021"/>
              <a:gd name="connsiteX119" fmla="*/ 815294 w 8898844"/>
              <a:gd name="connsiteY119" fmla="*/ 1413181 h 6864021"/>
              <a:gd name="connsiteX120" fmla="*/ 614211 w 8898844"/>
              <a:gd name="connsiteY120" fmla="*/ 524896 h 6864021"/>
              <a:gd name="connsiteX121" fmla="*/ 935944 w 8898844"/>
              <a:gd name="connsiteY121" fmla="*/ 726779 h 6864021"/>
              <a:gd name="connsiteX122" fmla="*/ 1137028 w 8898844"/>
              <a:gd name="connsiteY122" fmla="*/ 646026 h 6864021"/>
              <a:gd name="connsiteX123" fmla="*/ 1177244 w 8898844"/>
              <a:gd name="connsiteY123" fmla="*/ 807532 h 6864021"/>
              <a:gd name="connsiteX124" fmla="*/ 1297894 w 8898844"/>
              <a:gd name="connsiteY124" fmla="*/ 524896 h 6864021"/>
              <a:gd name="connsiteX125" fmla="*/ 1539194 w 8898844"/>
              <a:gd name="connsiteY125" fmla="*/ 969038 h 6864021"/>
              <a:gd name="connsiteX126" fmla="*/ 1775624 w 8898844"/>
              <a:gd name="connsiteY126" fmla="*/ 1113117 h 6864021"/>
              <a:gd name="connsiteX127" fmla="*/ 1808171 w 8898844"/>
              <a:gd name="connsiteY127" fmla="*/ 1096551 h 6864021"/>
              <a:gd name="connsiteX128" fmla="*/ 1820711 w 8898844"/>
              <a:gd name="connsiteY128" fmla="*/ 1130545 h 6864021"/>
              <a:gd name="connsiteX129" fmla="*/ 1821120 w 8898844"/>
              <a:gd name="connsiteY129" fmla="*/ 1129164 h 6864021"/>
              <a:gd name="connsiteX130" fmla="*/ 1821339 w 8898844"/>
              <a:gd name="connsiteY130" fmla="*/ 1150102 h 6864021"/>
              <a:gd name="connsiteX131" fmla="*/ 1860928 w 8898844"/>
              <a:gd name="connsiteY131" fmla="*/ 1292051 h 6864021"/>
              <a:gd name="connsiteX132" fmla="*/ 2182661 w 8898844"/>
              <a:gd name="connsiteY132" fmla="*/ 1655441 h 6864021"/>
              <a:gd name="connsiteX133" fmla="*/ 2383744 w 8898844"/>
              <a:gd name="connsiteY133" fmla="*/ 1615064 h 6864021"/>
              <a:gd name="connsiteX134" fmla="*/ 1981578 w 8898844"/>
              <a:gd name="connsiteY134" fmla="*/ 1049792 h 6864021"/>
              <a:gd name="connsiteX135" fmla="*/ 1860928 w 8898844"/>
              <a:gd name="connsiteY135" fmla="*/ 1292051 h 6864021"/>
              <a:gd name="connsiteX136" fmla="*/ 1901144 w 8898844"/>
              <a:gd name="connsiteY136" fmla="*/ 1090168 h 6864021"/>
              <a:gd name="connsiteX137" fmla="*/ 1827623 w 8898844"/>
              <a:gd name="connsiteY137" fmla="*/ 1107202 h 6864021"/>
              <a:gd name="connsiteX138" fmla="*/ 1821120 w 8898844"/>
              <a:gd name="connsiteY138" fmla="*/ 1129164 h 6864021"/>
              <a:gd name="connsiteX139" fmla="*/ 1820711 w 8898844"/>
              <a:gd name="connsiteY139" fmla="*/ 1090168 h 6864021"/>
              <a:gd name="connsiteX140" fmla="*/ 1808171 w 8898844"/>
              <a:gd name="connsiteY140" fmla="*/ 1096551 h 6864021"/>
              <a:gd name="connsiteX141" fmla="*/ 1797147 w 8898844"/>
              <a:gd name="connsiteY141" fmla="*/ 1066668 h 6864021"/>
              <a:gd name="connsiteX142" fmla="*/ 1579411 w 8898844"/>
              <a:gd name="connsiteY142" fmla="*/ 646026 h 6864021"/>
              <a:gd name="connsiteX143" fmla="*/ 1539194 w 8898844"/>
              <a:gd name="connsiteY143" fmla="*/ 686402 h 6864021"/>
              <a:gd name="connsiteX144" fmla="*/ 1458761 w 8898844"/>
              <a:gd name="connsiteY144" fmla="*/ 444143 h 6864021"/>
              <a:gd name="connsiteX145" fmla="*/ 1297894 w 8898844"/>
              <a:gd name="connsiteY145" fmla="*/ 121130 h 6864021"/>
              <a:gd name="connsiteX146" fmla="*/ 1338111 w 8898844"/>
              <a:gd name="connsiteY146" fmla="*/ 0 h 686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8898844" h="6864021">
                <a:moveTo>
                  <a:pt x="1338111" y="0"/>
                </a:moveTo>
                <a:cubicBezTo>
                  <a:pt x="1458761" y="121130"/>
                  <a:pt x="1539194" y="242260"/>
                  <a:pt x="1659844" y="323013"/>
                </a:cubicBezTo>
                <a:cubicBezTo>
                  <a:pt x="1700061" y="323013"/>
                  <a:pt x="1740278" y="282636"/>
                  <a:pt x="1780494" y="282636"/>
                </a:cubicBezTo>
                <a:cubicBezTo>
                  <a:pt x="1820711" y="242260"/>
                  <a:pt x="1901144" y="282636"/>
                  <a:pt x="1941361" y="282636"/>
                </a:cubicBezTo>
                <a:cubicBezTo>
                  <a:pt x="1941361" y="282636"/>
                  <a:pt x="1941361" y="242260"/>
                  <a:pt x="1941361" y="242260"/>
                </a:cubicBezTo>
                <a:cubicBezTo>
                  <a:pt x="2021794" y="363390"/>
                  <a:pt x="2102227" y="484519"/>
                  <a:pt x="2182661" y="565272"/>
                </a:cubicBezTo>
                <a:cubicBezTo>
                  <a:pt x="2263094" y="605649"/>
                  <a:pt x="2383744" y="646026"/>
                  <a:pt x="2464178" y="686402"/>
                </a:cubicBezTo>
                <a:cubicBezTo>
                  <a:pt x="2464178" y="646026"/>
                  <a:pt x="2423961" y="605649"/>
                  <a:pt x="2423961" y="484519"/>
                </a:cubicBezTo>
                <a:cubicBezTo>
                  <a:pt x="2504394" y="605649"/>
                  <a:pt x="2584827" y="686402"/>
                  <a:pt x="2665261" y="686402"/>
                </a:cubicBezTo>
                <a:cubicBezTo>
                  <a:pt x="2785911" y="686402"/>
                  <a:pt x="2866344" y="726779"/>
                  <a:pt x="2986995" y="767155"/>
                </a:cubicBezTo>
                <a:cubicBezTo>
                  <a:pt x="3107644" y="807532"/>
                  <a:pt x="3147861" y="807532"/>
                  <a:pt x="3107644" y="969038"/>
                </a:cubicBezTo>
                <a:cubicBezTo>
                  <a:pt x="3188078" y="928662"/>
                  <a:pt x="3228295" y="888285"/>
                  <a:pt x="3268512" y="847909"/>
                </a:cubicBezTo>
                <a:cubicBezTo>
                  <a:pt x="3268512" y="847909"/>
                  <a:pt x="3268512" y="847909"/>
                  <a:pt x="3308727" y="888285"/>
                </a:cubicBezTo>
                <a:cubicBezTo>
                  <a:pt x="3228295" y="928662"/>
                  <a:pt x="3188078" y="969038"/>
                  <a:pt x="3147861" y="1009415"/>
                </a:cubicBezTo>
                <a:cubicBezTo>
                  <a:pt x="3268512" y="1049792"/>
                  <a:pt x="3389161" y="1130545"/>
                  <a:pt x="3550027" y="1170921"/>
                </a:cubicBezTo>
                <a:cubicBezTo>
                  <a:pt x="3590244" y="1130545"/>
                  <a:pt x="3630461" y="1009415"/>
                  <a:pt x="3630461" y="969038"/>
                </a:cubicBezTo>
                <a:cubicBezTo>
                  <a:pt x="3710894" y="969038"/>
                  <a:pt x="3791327" y="969038"/>
                  <a:pt x="3831544" y="1009415"/>
                </a:cubicBezTo>
                <a:cubicBezTo>
                  <a:pt x="3871761" y="1009415"/>
                  <a:pt x="3952194" y="1049792"/>
                  <a:pt x="3992411" y="1090168"/>
                </a:cubicBezTo>
                <a:cubicBezTo>
                  <a:pt x="4153277" y="1332428"/>
                  <a:pt x="4394578" y="1332428"/>
                  <a:pt x="4635878" y="1372804"/>
                </a:cubicBezTo>
                <a:cubicBezTo>
                  <a:pt x="4676094" y="1413181"/>
                  <a:pt x="4716310" y="1413181"/>
                  <a:pt x="4796744" y="1413181"/>
                </a:cubicBezTo>
                <a:cubicBezTo>
                  <a:pt x="4836960" y="1453558"/>
                  <a:pt x="4917394" y="1493934"/>
                  <a:pt x="4957610" y="1493934"/>
                </a:cubicBezTo>
                <a:cubicBezTo>
                  <a:pt x="5078260" y="1493934"/>
                  <a:pt x="5158694" y="1453558"/>
                  <a:pt x="5239128" y="1413181"/>
                </a:cubicBezTo>
                <a:cubicBezTo>
                  <a:pt x="5279344" y="1413181"/>
                  <a:pt x="5359778" y="1453558"/>
                  <a:pt x="5399994" y="1493934"/>
                </a:cubicBezTo>
                <a:cubicBezTo>
                  <a:pt x="5399994" y="1453558"/>
                  <a:pt x="5399994" y="1413181"/>
                  <a:pt x="5399994" y="1332428"/>
                </a:cubicBezTo>
                <a:cubicBezTo>
                  <a:pt x="5601078" y="1695817"/>
                  <a:pt x="5882594" y="1453558"/>
                  <a:pt x="6123894" y="1413181"/>
                </a:cubicBezTo>
                <a:cubicBezTo>
                  <a:pt x="6123894" y="1493934"/>
                  <a:pt x="6164110" y="1534311"/>
                  <a:pt x="6204328" y="1574687"/>
                </a:cubicBezTo>
                <a:cubicBezTo>
                  <a:pt x="6204328" y="1574687"/>
                  <a:pt x="6284760" y="1574687"/>
                  <a:pt x="6324978" y="1574687"/>
                </a:cubicBezTo>
                <a:cubicBezTo>
                  <a:pt x="6405410" y="1534311"/>
                  <a:pt x="6445628" y="1493934"/>
                  <a:pt x="6485844" y="1453558"/>
                </a:cubicBezTo>
                <a:cubicBezTo>
                  <a:pt x="6646710" y="1372804"/>
                  <a:pt x="6847794" y="1372804"/>
                  <a:pt x="6928228" y="1170921"/>
                </a:cubicBezTo>
                <a:cubicBezTo>
                  <a:pt x="6928228" y="1130545"/>
                  <a:pt x="6928228" y="1130545"/>
                  <a:pt x="6968444" y="1130545"/>
                </a:cubicBezTo>
                <a:cubicBezTo>
                  <a:pt x="6968444" y="1170921"/>
                  <a:pt x="7008660" y="1211298"/>
                  <a:pt x="7008660" y="1211298"/>
                </a:cubicBezTo>
                <a:cubicBezTo>
                  <a:pt x="7089094" y="1130545"/>
                  <a:pt x="7169528" y="1049792"/>
                  <a:pt x="7209744" y="969038"/>
                </a:cubicBezTo>
                <a:cubicBezTo>
                  <a:pt x="7249960" y="969038"/>
                  <a:pt x="7249960" y="1009415"/>
                  <a:pt x="7290178" y="1049792"/>
                </a:cubicBezTo>
                <a:cubicBezTo>
                  <a:pt x="7370610" y="888285"/>
                  <a:pt x="7571694" y="767155"/>
                  <a:pt x="7611910" y="565272"/>
                </a:cubicBezTo>
                <a:cubicBezTo>
                  <a:pt x="7571694" y="565272"/>
                  <a:pt x="7571694" y="524896"/>
                  <a:pt x="7571694" y="524896"/>
                </a:cubicBezTo>
                <a:cubicBezTo>
                  <a:pt x="7531478" y="565272"/>
                  <a:pt x="7491260" y="605649"/>
                  <a:pt x="7491260" y="686402"/>
                </a:cubicBezTo>
                <a:cubicBezTo>
                  <a:pt x="7451044" y="686402"/>
                  <a:pt x="7451044" y="686402"/>
                  <a:pt x="7451044" y="646026"/>
                </a:cubicBezTo>
                <a:cubicBezTo>
                  <a:pt x="7491260" y="565272"/>
                  <a:pt x="7491260" y="484519"/>
                  <a:pt x="7491260" y="403766"/>
                </a:cubicBezTo>
                <a:cubicBezTo>
                  <a:pt x="7531478" y="363390"/>
                  <a:pt x="7571694" y="363390"/>
                  <a:pt x="7611910" y="323013"/>
                </a:cubicBezTo>
                <a:cubicBezTo>
                  <a:pt x="7652128" y="403766"/>
                  <a:pt x="7692344" y="444143"/>
                  <a:pt x="7692344" y="524896"/>
                </a:cubicBezTo>
                <a:cubicBezTo>
                  <a:pt x="7732560" y="484519"/>
                  <a:pt x="7772778" y="403766"/>
                  <a:pt x="7812994" y="282636"/>
                </a:cubicBezTo>
                <a:cubicBezTo>
                  <a:pt x="7853210" y="403766"/>
                  <a:pt x="7853210" y="484519"/>
                  <a:pt x="7853210" y="605649"/>
                </a:cubicBezTo>
                <a:cubicBezTo>
                  <a:pt x="7933644" y="565272"/>
                  <a:pt x="7973860" y="524896"/>
                  <a:pt x="8054294" y="444143"/>
                </a:cubicBezTo>
                <a:cubicBezTo>
                  <a:pt x="8134728" y="605649"/>
                  <a:pt x="8215160" y="726779"/>
                  <a:pt x="8295594" y="888285"/>
                </a:cubicBezTo>
                <a:cubicBezTo>
                  <a:pt x="8376027" y="847909"/>
                  <a:pt x="8456461" y="807532"/>
                  <a:pt x="8577111" y="767155"/>
                </a:cubicBezTo>
                <a:cubicBezTo>
                  <a:pt x="8577111" y="807532"/>
                  <a:pt x="8577111" y="807532"/>
                  <a:pt x="8577111" y="888285"/>
                </a:cubicBezTo>
                <a:cubicBezTo>
                  <a:pt x="8737977" y="767155"/>
                  <a:pt x="8778194" y="888285"/>
                  <a:pt x="8858627" y="1009415"/>
                </a:cubicBezTo>
                <a:cubicBezTo>
                  <a:pt x="8858627" y="1049792"/>
                  <a:pt x="8898844" y="1130545"/>
                  <a:pt x="8898844" y="1170921"/>
                </a:cubicBezTo>
                <a:cubicBezTo>
                  <a:pt x="8898844" y="1211298"/>
                  <a:pt x="8898844" y="1211298"/>
                  <a:pt x="8898844" y="1211298"/>
                </a:cubicBezTo>
                <a:cubicBezTo>
                  <a:pt x="8858627" y="1372804"/>
                  <a:pt x="8818411" y="1534311"/>
                  <a:pt x="8737977" y="1655441"/>
                </a:cubicBezTo>
                <a:cubicBezTo>
                  <a:pt x="8697761" y="1736194"/>
                  <a:pt x="8617327" y="1776571"/>
                  <a:pt x="8536894" y="1816947"/>
                </a:cubicBezTo>
                <a:cubicBezTo>
                  <a:pt x="8496677" y="1897700"/>
                  <a:pt x="8416244" y="1978453"/>
                  <a:pt x="8335810" y="2059207"/>
                </a:cubicBezTo>
                <a:cubicBezTo>
                  <a:pt x="8295594" y="2099583"/>
                  <a:pt x="8255378" y="2099583"/>
                  <a:pt x="8255378" y="2139960"/>
                </a:cubicBezTo>
                <a:cubicBezTo>
                  <a:pt x="8215160" y="2382219"/>
                  <a:pt x="8416244" y="2462973"/>
                  <a:pt x="8456461" y="2664855"/>
                </a:cubicBezTo>
                <a:cubicBezTo>
                  <a:pt x="8496677" y="2745609"/>
                  <a:pt x="8536894" y="2826362"/>
                  <a:pt x="8456461" y="2907115"/>
                </a:cubicBezTo>
                <a:cubicBezTo>
                  <a:pt x="8295594" y="3108998"/>
                  <a:pt x="8215160" y="3310881"/>
                  <a:pt x="8054294" y="3512764"/>
                </a:cubicBezTo>
                <a:cubicBezTo>
                  <a:pt x="8094510" y="3512764"/>
                  <a:pt x="8094510" y="3512764"/>
                  <a:pt x="8134728" y="3512764"/>
                </a:cubicBezTo>
                <a:cubicBezTo>
                  <a:pt x="8215160" y="3432011"/>
                  <a:pt x="8295594" y="3310881"/>
                  <a:pt x="8416244" y="3189751"/>
                </a:cubicBezTo>
                <a:cubicBezTo>
                  <a:pt x="8416244" y="3310881"/>
                  <a:pt x="8416244" y="3351258"/>
                  <a:pt x="8416244" y="3391634"/>
                </a:cubicBezTo>
                <a:cubicBezTo>
                  <a:pt x="8577111" y="3472387"/>
                  <a:pt x="8536894" y="3593517"/>
                  <a:pt x="8496677" y="3674270"/>
                </a:cubicBezTo>
                <a:cubicBezTo>
                  <a:pt x="8416244" y="3916530"/>
                  <a:pt x="8335810" y="4118413"/>
                  <a:pt x="8215160" y="4360673"/>
                </a:cubicBezTo>
                <a:cubicBezTo>
                  <a:pt x="8134728" y="4522179"/>
                  <a:pt x="7933644" y="4643309"/>
                  <a:pt x="7933644" y="4845192"/>
                </a:cubicBezTo>
                <a:cubicBezTo>
                  <a:pt x="7933644" y="4885568"/>
                  <a:pt x="7853210" y="4885568"/>
                  <a:pt x="7812994" y="4925945"/>
                </a:cubicBezTo>
                <a:cubicBezTo>
                  <a:pt x="7772778" y="5006698"/>
                  <a:pt x="7732560" y="5127828"/>
                  <a:pt x="7692344" y="5127828"/>
                </a:cubicBezTo>
                <a:cubicBezTo>
                  <a:pt x="7531478" y="5087451"/>
                  <a:pt x="7531478" y="5248958"/>
                  <a:pt x="7491260" y="5329711"/>
                </a:cubicBezTo>
                <a:cubicBezTo>
                  <a:pt x="7491260" y="5370088"/>
                  <a:pt x="7491260" y="5410464"/>
                  <a:pt x="7491260" y="5450841"/>
                </a:cubicBezTo>
                <a:cubicBezTo>
                  <a:pt x="7290178" y="5652724"/>
                  <a:pt x="7129310" y="5894983"/>
                  <a:pt x="6968444" y="6096866"/>
                </a:cubicBezTo>
                <a:cubicBezTo>
                  <a:pt x="6928228" y="6177620"/>
                  <a:pt x="6847794" y="6217996"/>
                  <a:pt x="6767360" y="6258373"/>
                </a:cubicBezTo>
                <a:cubicBezTo>
                  <a:pt x="6767360" y="6258373"/>
                  <a:pt x="6767360" y="6258373"/>
                  <a:pt x="6767360" y="6217996"/>
                </a:cubicBezTo>
                <a:cubicBezTo>
                  <a:pt x="6807578" y="6177620"/>
                  <a:pt x="6847794" y="6096866"/>
                  <a:pt x="6888010" y="6016113"/>
                </a:cubicBezTo>
                <a:cubicBezTo>
                  <a:pt x="6686928" y="6137243"/>
                  <a:pt x="6485844" y="6258373"/>
                  <a:pt x="6284760" y="6339126"/>
                </a:cubicBezTo>
                <a:cubicBezTo>
                  <a:pt x="6204328" y="6379502"/>
                  <a:pt x="6083678" y="6339126"/>
                  <a:pt x="6003244" y="6379502"/>
                </a:cubicBezTo>
                <a:cubicBezTo>
                  <a:pt x="5601078" y="6500632"/>
                  <a:pt x="5239128" y="6621762"/>
                  <a:pt x="4836960" y="6702515"/>
                </a:cubicBezTo>
                <a:cubicBezTo>
                  <a:pt x="4233710" y="6864022"/>
                  <a:pt x="3630461" y="6904398"/>
                  <a:pt x="2986995" y="6823645"/>
                </a:cubicBezTo>
                <a:cubicBezTo>
                  <a:pt x="2383744" y="6783268"/>
                  <a:pt x="1860928" y="6541009"/>
                  <a:pt x="1338111" y="6217996"/>
                </a:cubicBezTo>
                <a:cubicBezTo>
                  <a:pt x="1177244" y="6096866"/>
                  <a:pt x="895728" y="6016113"/>
                  <a:pt x="815294" y="5773854"/>
                </a:cubicBezTo>
                <a:cubicBezTo>
                  <a:pt x="815294" y="5733477"/>
                  <a:pt x="694644" y="5733477"/>
                  <a:pt x="654428" y="5693100"/>
                </a:cubicBezTo>
                <a:cubicBezTo>
                  <a:pt x="573994" y="5652724"/>
                  <a:pt x="453344" y="5571971"/>
                  <a:pt x="372911" y="5491217"/>
                </a:cubicBezTo>
                <a:cubicBezTo>
                  <a:pt x="372911" y="5491217"/>
                  <a:pt x="413128" y="5450841"/>
                  <a:pt x="372911" y="5450841"/>
                </a:cubicBezTo>
                <a:cubicBezTo>
                  <a:pt x="252261" y="5289334"/>
                  <a:pt x="171828" y="5127828"/>
                  <a:pt x="51178" y="4966322"/>
                </a:cubicBezTo>
                <a:cubicBezTo>
                  <a:pt x="91394" y="4966322"/>
                  <a:pt x="91394" y="4966322"/>
                  <a:pt x="91394" y="4925945"/>
                </a:cubicBezTo>
                <a:cubicBezTo>
                  <a:pt x="252261" y="5047075"/>
                  <a:pt x="372911" y="5127828"/>
                  <a:pt x="493561" y="5208581"/>
                </a:cubicBezTo>
                <a:cubicBezTo>
                  <a:pt x="694644" y="5248958"/>
                  <a:pt x="855511" y="5329711"/>
                  <a:pt x="1016378" y="5450841"/>
                </a:cubicBezTo>
                <a:cubicBezTo>
                  <a:pt x="1056594" y="5450841"/>
                  <a:pt x="1137028" y="5410464"/>
                  <a:pt x="1257678" y="5410464"/>
                </a:cubicBezTo>
                <a:cubicBezTo>
                  <a:pt x="2343527" y="6137243"/>
                  <a:pt x="3710894" y="6298749"/>
                  <a:pt x="4394578" y="6016113"/>
                </a:cubicBezTo>
                <a:cubicBezTo>
                  <a:pt x="4314144" y="6016113"/>
                  <a:pt x="4193494" y="6016113"/>
                  <a:pt x="4113061" y="6016113"/>
                </a:cubicBezTo>
                <a:cubicBezTo>
                  <a:pt x="3147861" y="6056490"/>
                  <a:pt x="2263094" y="5894983"/>
                  <a:pt x="1458761" y="5329711"/>
                </a:cubicBezTo>
                <a:cubicBezTo>
                  <a:pt x="1378328" y="5248958"/>
                  <a:pt x="1257678" y="5208581"/>
                  <a:pt x="1137028" y="5127828"/>
                </a:cubicBezTo>
                <a:cubicBezTo>
                  <a:pt x="935944" y="4966322"/>
                  <a:pt x="734861" y="4804815"/>
                  <a:pt x="533778" y="4643309"/>
                </a:cubicBezTo>
                <a:cubicBezTo>
                  <a:pt x="493561" y="4643309"/>
                  <a:pt x="493561" y="4562556"/>
                  <a:pt x="453344" y="4481802"/>
                </a:cubicBezTo>
                <a:cubicBezTo>
                  <a:pt x="413128" y="4360673"/>
                  <a:pt x="372911" y="4199166"/>
                  <a:pt x="252261" y="4118413"/>
                </a:cubicBezTo>
                <a:cubicBezTo>
                  <a:pt x="131611" y="3997283"/>
                  <a:pt x="51178" y="3876153"/>
                  <a:pt x="10961" y="3755024"/>
                </a:cubicBezTo>
                <a:cubicBezTo>
                  <a:pt x="-29255" y="3674270"/>
                  <a:pt x="51178" y="3593517"/>
                  <a:pt x="91394" y="3512764"/>
                </a:cubicBezTo>
                <a:cubicBezTo>
                  <a:pt x="91394" y="3472387"/>
                  <a:pt x="131611" y="3472387"/>
                  <a:pt x="171828" y="3432011"/>
                </a:cubicBezTo>
                <a:cubicBezTo>
                  <a:pt x="252261" y="3512764"/>
                  <a:pt x="332694" y="3593517"/>
                  <a:pt x="413128" y="3674270"/>
                </a:cubicBezTo>
                <a:cubicBezTo>
                  <a:pt x="413128" y="3593517"/>
                  <a:pt x="453344" y="3553141"/>
                  <a:pt x="453344" y="3472387"/>
                </a:cubicBezTo>
                <a:cubicBezTo>
                  <a:pt x="493561" y="3553141"/>
                  <a:pt x="493561" y="3593517"/>
                  <a:pt x="493561" y="3674270"/>
                </a:cubicBezTo>
                <a:cubicBezTo>
                  <a:pt x="614211" y="3674270"/>
                  <a:pt x="734861" y="3674270"/>
                  <a:pt x="895728" y="3674270"/>
                </a:cubicBezTo>
                <a:cubicBezTo>
                  <a:pt x="453344" y="3149375"/>
                  <a:pt x="453344" y="3149375"/>
                  <a:pt x="533778" y="3028245"/>
                </a:cubicBezTo>
                <a:cubicBezTo>
                  <a:pt x="654428" y="3108998"/>
                  <a:pt x="734861" y="3149375"/>
                  <a:pt x="815294" y="3230128"/>
                </a:cubicBezTo>
                <a:cubicBezTo>
                  <a:pt x="855511" y="3189751"/>
                  <a:pt x="855511" y="3189751"/>
                  <a:pt x="895728" y="3149375"/>
                </a:cubicBezTo>
                <a:cubicBezTo>
                  <a:pt x="734861" y="2987869"/>
                  <a:pt x="614211" y="2866739"/>
                  <a:pt x="453344" y="2705232"/>
                </a:cubicBezTo>
                <a:cubicBezTo>
                  <a:pt x="493561" y="2705232"/>
                  <a:pt x="493561" y="2664855"/>
                  <a:pt x="493561" y="2664855"/>
                </a:cubicBezTo>
                <a:cubicBezTo>
                  <a:pt x="533778" y="2705232"/>
                  <a:pt x="573994" y="2745609"/>
                  <a:pt x="614211" y="2785986"/>
                </a:cubicBezTo>
                <a:cubicBezTo>
                  <a:pt x="694644" y="2785986"/>
                  <a:pt x="734861" y="2826362"/>
                  <a:pt x="815294" y="2866739"/>
                </a:cubicBezTo>
                <a:cubicBezTo>
                  <a:pt x="935944" y="2907115"/>
                  <a:pt x="1096811" y="2907115"/>
                  <a:pt x="1177244" y="3028245"/>
                </a:cubicBezTo>
                <a:cubicBezTo>
                  <a:pt x="1338111" y="3189751"/>
                  <a:pt x="1498978" y="3028245"/>
                  <a:pt x="1619628" y="3108998"/>
                </a:cubicBezTo>
                <a:cubicBezTo>
                  <a:pt x="1659844" y="3108998"/>
                  <a:pt x="1659844" y="3068622"/>
                  <a:pt x="1659844" y="3028245"/>
                </a:cubicBezTo>
                <a:cubicBezTo>
                  <a:pt x="1740278" y="3270504"/>
                  <a:pt x="1860928" y="3310881"/>
                  <a:pt x="2062011" y="3149375"/>
                </a:cubicBezTo>
                <a:cubicBezTo>
                  <a:pt x="2102227" y="3391634"/>
                  <a:pt x="2102227" y="3391634"/>
                  <a:pt x="2464178" y="3310881"/>
                </a:cubicBezTo>
                <a:cubicBezTo>
                  <a:pt x="2303311" y="3230128"/>
                  <a:pt x="2263094" y="3068622"/>
                  <a:pt x="2062011" y="3149375"/>
                </a:cubicBezTo>
                <a:cubicBezTo>
                  <a:pt x="2062011" y="3108998"/>
                  <a:pt x="2062011" y="3028245"/>
                  <a:pt x="2062011" y="3028245"/>
                </a:cubicBezTo>
                <a:cubicBezTo>
                  <a:pt x="1901144" y="3028245"/>
                  <a:pt x="1901144" y="2907115"/>
                  <a:pt x="1820711" y="2745609"/>
                </a:cubicBezTo>
                <a:cubicBezTo>
                  <a:pt x="1780494" y="2826362"/>
                  <a:pt x="1780494" y="2866739"/>
                  <a:pt x="1740278" y="2907115"/>
                </a:cubicBezTo>
                <a:cubicBezTo>
                  <a:pt x="1700061" y="2826362"/>
                  <a:pt x="1700061" y="2745609"/>
                  <a:pt x="1619628" y="2705232"/>
                </a:cubicBezTo>
                <a:cubicBezTo>
                  <a:pt x="1458761" y="2584102"/>
                  <a:pt x="1297894" y="2422596"/>
                  <a:pt x="1137028" y="2301466"/>
                </a:cubicBezTo>
                <a:cubicBezTo>
                  <a:pt x="1056594" y="2261090"/>
                  <a:pt x="976161" y="2220713"/>
                  <a:pt x="935944" y="2139960"/>
                </a:cubicBezTo>
                <a:cubicBezTo>
                  <a:pt x="855511" y="2018830"/>
                  <a:pt x="694644" y="2018830"/>
                  <a:pt x="654428" y="1816947"/>
                </a:cubicBezTo>
                <a:cubicBezTo>
                  <a:pt x="614211" y="1695817"/>
                  <a:pt x="573994" y="1534311"/>
                  <a:pt x="533778" y="1372804"/>
                </a:cubicBezTo>
                <a:cubicBezTo>
                  <a:pt x="654428" y="1413181"/>
                  <a:pt x="734861" y="1413181"/>
                  <a:pt x="815294" y="1413181"/>
                </a:cubicBezTo>
                <a:cubicBezTo>
                  <a:pt x="734861" y="1090168"/>
                  <a:pt x="694644" y="807532"/>
                  <a:pt x="614211" y="524896"/>
                </a:cubicBezTo>
                <a:cubicBezTo>
                  <a:pt x="815294" y="444143"/>
                  <a:pt x="855511" y="646026"/>
                  <a:pt x="935944" y="726779"/>
                </a:cubicBezTo>
                <a:cubicBezTo>
                  <a:pt x="1016378" y="726779"/>
                  <a:pt x="1056594" y="686402"/>
                  <a:pt x="1137028" y="646026"/>
                </a:cubicBezTo>
                <a:cubicBezTo>
                  <a:pt x="1137028" y="686402"/>
                  <a:pt x="1137028" y="726779"/>
                  <a:pt x="1177244" y="807532"/>
                </a:cubicBezTo>
                <a:cubicBezTo>
                  <a:pt x="1217461" y="686402"/>
                  <a:pt x="1257678" y="605649"/>
                  <a:pt x="1297894" y="524896"/>
                </a:cubicBezTo>
                <a:cubicBezTo>
                  <a:pt x="1378328" y="686402"/>
                  <a:pt x="1458761" y="847909"/>
                  <a:pt x="1539194" y="969038"/>
                </a:cubicBezTo>
                <a:cubicBezTo>
                  <a:pt x="1574384" y="1075027"/>
                  <a:pt x="1671155" y="1150102"/>
                  <a:pt x="1775624" y="1113117"/>
                </a:cubicBezTo>
                <a:lnTo>
                  <a:pt x="1808171" y="1096551"/>
                </a:lnTo>
                <a:lnTo>
                  <a:pt x="1820711" y="1130545"/>
                </a:lnTo>
                <a:lnTo>
                  <a:pt x="1821120" y="1129164"/>
                </a:lnTo>
                <a:lnTo>
                  <a:pt x="1821339" y="1150102"/>
                </a:lnTo>
                <a:cubicBezTo>
                  <a:pt x="1823225" y="1208774"/>
                  <a:pt x="1830765" y="1261769"/>
                  <a:pt x="1860928" y="1292051"/>
                </a:cubicBezTo>
                <a:cubicBezTo>
                  <a:pt x="1941361" y="1413181"/>
                  <a:pt x="2062011" y="1534311"/>
                  <a:pt x="2182661" y="1655441"/>
                </a:cubicBezTo>
                <a:cubicBezTo>
                  <a:pt x="2222877" y="1695817"/>
                  <a:pt x="2383744" y="1776571"/>
                  <a:pt x="2383744" y="1615064"/>
                </a:cubicBezTo>
                <a:cubicBezTo>
                  <a:pt x="2222877" y="1413181"/>
                  <a:pt x="1981578" y="1372804"/>
                  <a:pt x="1981578" y="1049792"/>
                </a:cubicBezTo>
                <a:cubicBezTo>
                  <a:pt x="1941361" y="1130545"/>
                  <a:pt x="1901144" y="1211298"/>
                  <a:pt x="1860928" y="1292051"/>
                </a:cubicBezTo>
                <a:cubicBezTo>
                  <a:pt x="1860928" y="1170921"/>
                  <a:pt x="1860928" y="1130545"/>
                  <a:pt x="1901144" y="1090168"/>
                </a:cubicBezTo>
                <a:cubicBezTo>
                  <a:pt x="1870982" y="1090168"/>
                  <a:pt x="1840819" y="1090168"/>
                  <a:pt x="1827623" y="1107202"/>
                </a:cubicBezTo>
                <a:lnTo>
                  <a:pt x="1821120" y="1129164"/>
                </a:lnTo>
                <a:lnTo>
                  <a:pt x="1820711" y="1090168"/>
                </a:lnTo>
                <a:lnTo>
                  <a:pt x="1808171" y="1096551"/>
                </a:lnTo>
                <a:lnTo>
                  <a:pt x="1797147" y="1066668"/>
                </a:lnTo>
                <a:cubicBezTo>
                  <a:pt x="1755359" y="910997"/>
                  <a:pt x="1790549" y="716685"/>
                  <a:pt x="1579411" y="646026"/>
                </a:cubicBezTo>
                <a:cubicBezTo>
                  <a:pt x="1579411" y="646026"/>
                  <a:pt x="1539194" y="686402"/>
                  <a:pt x="1539194" y="686402"/>
                </a:cubicBezTo>
                <a:cubicBezTo>
                  <a:pt x="1539194" y="605649"/>
                  <a:pt x="1498978" y="524896"/>
                  <a:pt x="1458761" y="444143"/>
                </a:cubicBezTo>
                <a:cubicBezTo>
                  <a:pt x="1418544" y="323013"/>
                  <a:pt x="1338111" y="242260"/>
                  <a:pt x="1297894" y="121130"/>
                </a:cubicBezTo>
                <a:cubicBezTo>
                  <a:pt x="1297894" y="121130"/>
                  <a:pt x="1297894" y="40377"/>
                  <a:pt x="133811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1328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11"/>
          <p:cNvSpPr>
            <a:spLocks noGrp="1"/>
          </p:cNvSpPr>
          <p:nvPr>
            <p:ph type="pic" sz="quarter" idx="13"/>
          </p:nvPr>
        </p:nvSpPr>
        <p:spPr>
          <a:xfrm>
            <a:off x="4038599" y="1676275"/>
            <a:ext cx="4114802" cy="3505450"/>
          </a:xfrm>
          <a:custGeom>
            <a:avLst/>
            <a:gdLst>
              <a:gd name="connsiteX0" fmla="*/ 10670598 w 11640915"/>
              <a:gd name="connsiteY0" fmla="*/ 2098 h 9917047"/>
              <a:gd name="connsiteX1" fmla="*/ 10908457 w 11640915"/>
              <a:gd name="connsiteY1" fmla="*/ 109568 h 9917047"/>
              <a:gd name="connsiteX2" fmla="*/ 10859429 w 11640915"/>
              <a:gd name="connsiteY2" fmla="*/ 405400 h 9917047"/>
              <a:gd name="connsiteX3" fmla="*/ 10810402 w 11640915"/>
              <a:gd name="connsiteY3" fmla="*/ 528666 h 9917047"/>
              <a:gd name="connsiteX4" fmla="*/ 10491729 w 11640915"/>
              <a:gd name="connsiteY4" fmla="*/ 824500 h 9917047"/>
              <a:gd name="connsiteX5" fmla="*/ 10418188 w 11640915"/>
              <a:gd name="connsiteY5" fmla="*/ 873804 h 9917047"/>
              <a:gd name="connsiteX6" fmla="*/ 10295622 w 11640915"/>
              <a:gd name="connsiteY6" fmla="*/ 1071028 h 9917047"/>
              <a:gd name="connsiteX7" fmla="*/ 10369160 w 11640915"/>
              <a:gd name="connsiteY7" fmla="*/ 1071028 h 9917047"/>
              <a:gd name="connsiteX8" fmla="*/ 10418188 w 11640915"/>
              <a:gd name="connsiteY8" fmla="*/ 1046373 h 9917047"/>
              <a:gd name="connsiteX9" fmla="*/ 10418188 w 11640915"/>
              <a:gd name="connsiteY9" fmla="*/ 1095680 h 9917047"/>
              <a:gd name="connsiteX10" fmla="*/ 10785888 w 11640915"/>
              <a:gd name="connsiteY10" fmla="*/ 1218943 h 9917047"/>
              <a:gd name="connsiteX11" fmla="*/ 10369160 w 11640915"/>
              <a:gd name="connsiteY11" fmla="*/ 1859916 h 9917047"/>
              <a:gd name="connsiteX12" fmla="*/ 10687836 w 11640915"/>
              <a:gd name="connsiteY12" fmla="*/ 1514777 h 9917047"/>
              <a:gd name="connsiteX13" fmla="*/ 10712350 w 11640915"/>
              <a:gd name="connsiteY13" fmla="*/ 1539429 h 9917047"/>
              <a:gd name="connsiteX14" fmla="*/ 10712350 w 11640915"/>
              <a:gd name="connsiteY14" fmla="*/ 1638040 h 9917047"/>
              <a:gd name="connsiteX15" fmla="*/ 10859429 w 11640915"/>
              <a:gd name="connsiteY15" fmla="*/ 1613388 h 9917047"/>
              <a:gd name="connsiteX16" fmla="*/ 10785888 w 11640915"/>
              <a:gd name="connsiteY16" fmla="*/ 2057137 h 9917047"/>
              <a:gd name="connsiteX17" fmla="*/ 10589781 w 11640915"/>
              <a:gd name="connsiteY17" fmla="*/ 2352971 h 9917047"/>
              <a:gd name="connsiteX18" fmla="*/ 10565267 w 11640915"/>
              <a:gd name="connsiteY18" fmla="*/ 2377623 h 9917047"/>
              <a:gd name="connsiteX19" fmla="*/ 10344647 w 11640915"/>
              <a:gd name="connsiteY19" fmla="*/ 2772069 h 9917047"/>
              <a:gd name="connsiteX20" fmla="*/ 10173053 w 11640915"/>
              <a:gd name="connsiteY20" fmla="*/ 2846027 h 9917047"/>
              <a:gd name="connsiteX21" fmla="*/ 10050487 w 11640915"/>
              <a:gd name="connsiteY21" fmla="*/ 2969293 h 9917047"/>
              <a:gd name="connsiteX22" fmla="*/ 9903408 w 11640915"/>
              <a:gd name="connsiteY22" fmla="*/ 3117207 h 9917047"/>
              <a:gd name="connsiteX23" fmla="*/ 9780839 w 11640915"/>
              <a:gd name="connsiteY23" fmla="*/ 3314431 h 9917047"/>
              <a:gd name="connsiteX24" fmla="*/ 9633760 w 11640915"/>
              <a:gd name="connsiteY24" fmla="*/ 3462348 h 9917047"/>
              <a:gd name="connsiteX25" fmla="*/ 9462166 w 11640915"/>
              <a:gd name="connsiteY25" fmla="*/ 3696548 h 9917047"/>
              <a:gd name="connsiteX26" fmla="*/ 9444924 w 11640915"/>
              <a:gd name="connsiteY26" fmla="*/ 3720083 h 9917047"/>
              <a:gd name="connsiteX27" fmla="*/ 9532765 w 11640915"/>
              <a:gd name="connsiteY27" fmla="*/ 3718242 h 9917047"/>
              <a:gd name="connsiteX28" fmla="*/ 9581792 w 11640915"/>
              <a:gd name="connsiteY28" fmla="*/ 3718242 h 9917047"/>
              <a:gd name="connsiteX29" fmla="*/ 9826924 w 11640915"/>
              <a:gd name="connsiteY29" fmla="*/ 3693588 h 9917047"/>
              <a:gd name="connsiteX30" fmla="*/ 10268166 w 11640915"/>
              <a:gd name="connsiteY30" fmla="*/ 3668936 h 9917047"/>
              <a:gd name="connsiteX31" fmla="*/ 10194627 w 11640915"/>
              <a:gd name="connsiteY31" fmla="*/ 3742895 h 9917047"/>
              <a:gd name="connsiteX32" fmla="*/ 10464273 w 11640915"/>
              <a:gd name="connsiteY32" fmla="*/ 3742895 h 9917047"/>
              <a:gd name="connsiteX33" fmla="*/ 10513300 w 11640915"/>
              <a:gd name="connsiteY33" fmla="*/ 3767546 h 9917047"/>
              <a:gd name="connsiteX34" fmla="*/ 10611352 w 11640915"/>
              <a:gd name="connsiteY34" fmla="*/ 3792201 h 9917047"/>
              <a:gd name="connsiteX35" fmla="*/ 10635866 w 11640915"/>
              <a:gd name="connsiteY35" fmla="*/ 3767546 h 9917047"/>
              <a:gd name="connsiteX36" fmla="*/ 10709407 w 11640915"/>
              <a:gd name="connsiteY36" fmla="*/ 3866160 h 9917047"/>
              <a:gd name="connsiteX37" fmla="*/ 10513300 w 11640915"/>
              <a:gd name="connsiteY37" fmla="*/ 3841505 h 9917047"/>
              <a:gd name="connsiteX38" fmla="*/ 10415245 w 11640915"/>
              <a:gd name="connsiteY38" fmla="*/ 3866160 h 9917047"/>
              <a:gd name="connsiteX39" fmla="*/ 10047545 w 11640915"/>
              <a:gd name="connsiteY39" fmla="*/ 3940116 h 9917047"/>
              <a:gd name="connsiteX40" fmla="*/ 9949493 w 11640915"/>
              <a:gd name="connsiteY40" fmla="*/ 3890812 h 9917047"/>
              <a:gd name="connsiteX41" fmla="*/ 9974006 w 11640915"/>
              <a:gd name="connsiteY41" fmla="*/ 3940116 h 9917047"/>
              <a:gd name="connsiteX42" fmla="*/ 9875951 w 11640915"/>
              <a:gd name="connsiteY42" fmla="*/ 3989422 h 9917047"/>
              <a:gd name="connsiteX43" fmla="*/ 9336658 w 11640915"/>
              <a:gd name="connsiteY43" fmla="*/ 3989422 h 9917047"/>
              <a:gd name="connsiteX44" fmla="*/ 9385685 w 11640915"/>
              <a:gd name="connsiteY44" fmla="*/ 4112685 h 9917047"/>
              <a:gd name="connsiteX45" fmla="*/ 8874302 w 11640915"/>
              <a:gd name="connsiteY45" fmla="*/ 4158958 h 9917047"/>
              <a:gd name="connsiteX46" fmla="*/ 8777376 w 11640915"/>
              <a:gd name="connsiteY46" fmla="*/ 4171449 h 9917047"/>
              <a:gd name="connsiteX47" fmla="*/ 8680802 w 11640915"/>
              <a:gd name="connsiteY47" fmla="*/ 4241991 h 9917047"/>
              <a:gd name="connsiteX48" fmla="*/ 8571646 w 11640915"/>
              <a:gd name="connsiteY48" fmla="*/ 4302512 h 9917047"/>
              <a:gd name="connsiteX49" fmla="*/ 8634961 w 11640915"/>
              <a:gd name="connsiteY49" fmla="*/ 4297583 h 9917047"/>
              <a:gd name="connsiteX50" fmla="*/ 9091523 w 11640915"/>
              <a:gd name="connsiteY50" fmla="*/ 4260602 h 9917047"/>
              <a:gd name="connsiteX51" fmla="*/ 9974006 w 11640915"/>
              <a:gd name="connsiteY51" fmla="*/ 4186644 h 9917047"/>
              <a:gd name="connsiteX52" fmla="*/ 10464273 w 11640915"/>
              <a:gd name="connsiteY52" fmla="*/ 4211298 h 9917047"/>
              <a:gd name="connsiteX53" fmla="*/ 10513300 w 11640915"/>
              <a:gd name="connsiteY53" fmla="*/ 4235950 h 9917047"/>
              <a:gd name="connsiteX54" fmla="*/ 10611352 w 11640915"/>
              <a:gd name="connsiteY54" fmla="*/ 4334561 h 9917047"/>
              <a:gd name="connsiteX55" fmla="*/ 10660380 w 11640915"/>
              <a:gd name="connsiteY55" fmla="*/ 4211298 h 9917047"/>
              <a:gd name="connsiteX56" fmla="*/ 10856487 w 11640915"/>
              <a:gd name="connsiteY56" fmla="*/ 4309909 h 9917047"/>
              <a:gd name="connsiteX57" fmla="*/ 10831973 w 11640915"/>
              <a:gd name="connsiteY57" fmla="*/ 4408520 h 9917047"/>
              <a:gd name="connsiteX58" fmla="*/ 11028080 w 11640915"/>
              <a:gd name="connsiteY58" fmla="*/ 4334561 h 9917047"/>
              <a:gd name="connsiteX59" fmla="*/ 11395781 w 11640915"/>
              <a:gd name="connsiteY59" fmla="*/ 4383868 h 9917047"/>
              <a:gd name="connsiteX60" fmla="*/ 11371269 w 11640915"/>
              <a:gd name="connsiteY60" fmla="*/ 4581089 h 9917047"/>
              <a:gd name="connsiteX61" fmla="*/ 11297728 w 11640915"/>
              <a:gd name="connsiteY61" fmla="*/ 4605741 h 9917047"/>
              <a:gd name="connsiteX62" fmla="*/ 11248701 w 11640915"/>
              <a:gd name="connsiteY62" fmla="*/ 4581089 h 9917047"/>
              <a:gd name="connsiteX63" fmla="*/ 11248701 w 11640915"/>
              <a:gd name="connsiteY63" fmla="*/ 4679700 h 9917047"/>
              <a:gd name="connsiteX64" fmla="*/ 11077108 w 11640915"/>
              <a:gd name="connsiteY64" fmla="*/ 4655048 h 9917047"/>
              <a:gd name="connsiteX65" fmla="*/ 10856487 w 11640915"/>
              <a:gd name="connsiteY65" fmla="*/ 4704354 h 9917047"/>
              <a:gd name="connsiteX66" fmla="*/ 10660380 w 11640915"/>
              <a:gd name="connsiteY66" fmla="*/ 4704354 h 9917047"/>
              <a:gd name="connsiteX67" fmla="*/ 10292679 w 11640915"/>
              <a:gd name="connsiteY67" fmla="*/ 4876923 h 9917047"/>
              <a:gd name="connsiteX68" fmla="*/ 10979055 w 11640915"/>
              <a:gd name="connsiteY68" fmla="*/ 4975534 h 9917047"/>
              <a:gd name="connsiteX69" fmla="*/ 10930028 w 11640915"/>
              <a:gd name="connsiteY69" fmla="*/ 5049492 h 9917047"/>
              <a:gd name="connsiteX70" fmla="*/ 10488786 w 11640915"/>
              <a:gd name="connsiteY70" fmla="*/ 5074144 h 9917047"/>
              <a:gd name="connsiteX71" fmla="*/ 10684893 w 11640915"/>
              <a:gd name="connsiteY71" fmla="*/ 5172755 h 9917047"/>
              <a:gd name="connsiteX72" fmla="*/ 10488786 w 11640915"/>
              <a:gd name="connsiteY72" fmla="*/ 5320673 h 9917047"/>
              <a:gd name="connsiteX73" fmla="*/ 10268166 w 11640915"/>
              <a:gd name="connsiteY73" fmla="*/ 5345325 h 9917047"/>
              <a:gd name="connsiteX74" fmla="*/ 9949493 w 11640915"/>
              <a:gd name="connsiteY74" fmla="*/ 5394631 h 9917047"/>
              <a:gd name="connsiteX75" fmla="*/ 9802413 w 11640915"/>
              <a:gd name="connsiteY75" fmla="*/ 5443938 h 9917047"/>
              <a:gd name="connsiteX76" fmla="*/ 9630817 w 11640915"/>
              <a:gd name="connsiteY76" fmla="*/ 5493242 h 9917047"/>
              <a:gd name="connsiteX77" fmla="*/ 9483737 w 11640915"/>
              <a:gd name="connsiteY77" fmla="*/ 5542549 h 9917047"/>
              <a:gd name="connsiteX78" fmla="*/ 9434710 w 11640915"/>
              <a:gd name="connsiteY78" fmla="*/ 5517897 h 9917047"/>
              <a:gd name="connsiteX79" fmla="*/ 9116037 w 11640915"/>
              <a:gd name="connsiteY79" fmla="*/ 5591853 h 9917047"/>
              <a:gd name="connsiteX80" fmla="*/ 8993471 w 11640915"/>
              <a:gd name="connsiteY80" fmla="*/ 5764424 h 9917047"/>
              <a:gd name="connsiteX81" fmla="*/ 9238603 w 11640915"/>
              <a:gd name="connsiteY81" fmla="*/ 5715118 h 9917047"/>
              <a:gd name="connsiteX82" fmla="*/ 9410199 w 11640915"/>
              <a:gd name="connsiteY82" fmla="*/ 5789076 h 9917047"/>
              <a:gd name="connsiteX83" fmla="*/ 9459224 w 11640915"/>
              <a:gd name="connsiteY83" fmla="*/ 5665811 h 9917047"/>
              <a:gd name="connsiteX84" fmla="*/ 9483737 w 11640915"/>
              <a:gd name="connsiteY84" fmla="*/ 5665811 h 9917047"/>
              <a:gd name="connsiteX85" fmla="*/ 9802413 w 11640915"/>
              <a:gd name="connsiteY85" fmla="*/ 5764424 h 9917047"/>
              <a:gd name="connsiteX86" fmla="*/ 9998520 w 11640915"/>
              <a:gd name="connsiteY86" fmla="*/ 5739770 h 9917047"/>
              <a:gd name="connsiteX87" fmla="*/ 10390734 w 11640915"/>
              <a:gd name="connsiteY87" fmla="*/ 5715118 h 9917047"/>
              <a:gd name="connsiteX88" fmla="*/ 10464273 w 11640915"/>
              <a:gd name="connsiteY88" fmla="*/ 5739770 h 9917047"/>
              <a:gd name="connsiteX89" fmla="*/ 10611352 w 11640915"/>
              <a:gd name="connsiteY89" fmla="*/ 5739770 h 9917047"/>
              <a:gd name="connsiteX90" fmla="*/ 10709407 w 11640915"/>
              <a:gd name="connsiteY90" fmla="*/ 5739770 h 9917047"/>
              <a:gd name="connsiteX91" fmla="*/ 10807459 w 11640915"/>
              <a:gd name="connsiteY91" fmla="*/ 5715118 h 9917047"/>
              <a:gd name="connsiteX92" fmla="*/ 11052594 w 11640915"/>
              <a:gd name="connsiteY92" fmla="*/ 5715118 h 9917047"/>
              <a:gd name="connsiteX93" fmla="*/ 11126135 w 11640915"/>
              <a:gd name="connsiteY93" fmla="*/ 5665811 h 9917047"/>
              <a:gd name="connsiteX94" fmla="*/ 11248701 w 11640915"/>
              <a:gd name="connsiteY94" fmla="*/ 5764424 h 9917047"/>
              <a:gd name="connsiteX95" fmla="*/ 11297728 w 11640915"/>
              <a:gd name="connsiteY95" fmla="*/ 5813728 h 9917047"/>
              <a:gd name="connsiteX96" fmla="*/ 11469322 w 11640915"/>
              <a:gd name="connsiteY96" fmla="*/ 5936993 h 9917047"/>
              <a:gd name="connsiteX97" fmla="*/ 11175162 w 11640915"/>
              <a:gd name="connsiteY97" fmla="*/ 6010952 h 9917047"/>
              <a:gd name="connsiteX98" fmla="*/ 11175162 w 11640915"/>
              <a:gd name="connsiteY98" fmla="*/ 6035604 h 9917047"/>
              <a:gd name="connsiteX99" fmla="*/ 11297728 w 11640915"/>
              <a:gd name="connsiteY99" fmla="*/ 6084908 h 9917047"/>
              <a:gd name="connsiteX100" fmla="*/ 11273215 w 11640915"/>
              <a:gd name="connsiteY100" fmla="*/ 6134215 h 9917047"/>
              <a:gd name="connsiteX101" fmla="*/ 11640915 w 11640915"/>
              <a:gd name="connsiteY101" fmla="*/ 6454702 h 9917047"/>
              <a:gd name="connsiteX102" fmla="*/ 11444808 w 11640915"/>
              <a:gd name="connsiteY102" fmla="*/ 6405395 h 9917047"/>
              <a:gd name="connsiteX103" fmla="*/ 11420294 w 11640915"/>
              <a:gd name="connsiteY103" fmla="*/ 6504005 h 9917047"/>
              <a:gd name="connsiteX104" fmla="*/ 11224187 w 11640915"/>
              <a:gd name="connsiteY104" fmla="*/ 6380743 h 9917047"/>
              <a:gd name="connsiteX105" fmla="*/ 11224187 w 11640915"/>
              <a:gd name="connsiteY105" fmla="*/ 6479354 h 9917047"/>
              <a:gd name="connsiteX106" fmla="*/ 11101621 w 11640915"/>
              <a:gd name="connsiteY106" fmla="*/ 6602619 h 9917047"/>
              <a:gd name="connsiteX107" fmla="*/ 10954542 w 11640915"/>
              <a:gd name="connsiteY107" fmla="*/ 6479354 h 9917047"/>
              <a:gd name="connsiteX108" fmla="*/ 10881000 w 11640915"/>
              <a:gd name="connsiteY108" fmla="*/ 6750534 h 9917047"/>
              <a:gd name="connsiteX109" fmla="*/ 10758434 w 11640915"/>
              <a:gd name="connsiteY109" fmla="*/ 6676577 h 9917047"/>
              <a:gd name="connsiteX110" fmla="*/ 10317193 w 11640915"/>
              <a:gd name="connsiteY110" fmla="*/ 6553312 h 9917047"/>
              <a:gd name="connsiteX111" fmla="*/ 10023031 w 11640915"/>
              <a:gd name="connsiteY111" fmla="*/ 6651923 h 9917047"/>
              <a:gd name="connsiteX112" fmla="*/ 10023031 w 11640915"/>
              <a:gd name="connsiteY112" fmla="*/ 6725882 h 9917047"/>
              <a:gd name="connsiteX113" fmla="*/ 10341707 w 11640915"/>
              <a:gd name="connsiteY113" fmla="*/ 6824492 h 9917047"/>
              <a:gd name="connsiteX114" fmla="*/ 10464273 w 11640915"/>
              <a:gd name="connsiteY114" fmla="*/ 6849147 h 9917047"/>
              <a:gd name="connsiteX115" fmla="*/ 10513300 w 11640915"/>
              <a:gd name="connsiteY115" fmla="*/ 6725882 h 9917047"/>
              <a:gd name="connsiteX116" fmla="*/ 10537814 w 11640915"/>
              <a:gd name="connsiteY116" fmla="*/ 6725882 h 9917047"/>
              <a:gd name="connsiteX117" fmla="*/ 10537814 w 11640915"/>
              <a:gd name="connsiteY117" fmla="*/ 6849147 h 9917047"/>
              <a:gd name="connsiteX118" fmla="*/ 11052594 w 11640915"/>
              <a:gd name="connsiteY118" fmla="*/ 6923105 h 9917047"/>
              <a:gd name="connsiteX119" fmla="*/ 10930028 w 11640915"/>
              <a:gd name="connsiteY119" fmla="*/ 6997062 h 9917047"/>
              <a:gd name="connsiteX120" fmla="*/ 10733921 w 11640915"/>
              <a:gd name="connsiteY120" fmla="*/ 6997062 h 9917047"/>
              <a:gd name="connsiteX121" fmla="*/ 10562327 w 11640915"/>
              <a:gd name="connsiteY121" fmla="*/ 6972409 h 9917047"/>
              <a:gd name="connsiteX122" fmla="*/ 10415245 w 11640915"/>
              <a:gd name="connsiteY122" fmla="*/ 6972409 h 9917047"/>
              <a:gd name="connsiteX123" fmla="*/ 10341707 w 11640915"/>
              <a:gd name="connsiteY123" fmla="*/ 6997062 h 9917047"/>
              <a:gd name="connsiteX124" fmla="*/ 10415245 w 11640915"/>
              <a:gd name="connsiteY124" fmla="*/ 7095675 h 9917047"/>
              <a:gd name="connsiteX125" fmla="*/ 10194627 w 11640915"/>
              <a:gd name="connsiteY125" fmla="*/ 7095675 h 9917047"/>
              <a:gd name="connsiteX126" fmla="*/ 10023031 w 11640915"/>
              <a:gd name="connsiteY126" fmla="*/ 7194285 h 9917047"/>
              <a:gd name="connsiteX127" fmla="*/ 9728872 w 11640915"/>
              <a:gd name="connsiteY127" fmla="*/ 7120327 h 9917047"/>
              <a:gd name="connsiteX128" fmla="*/ 9655331 w 11640915"/>
              <a:gd name="connsiteY128" fmla="*/ 7120327 h 9917047"/>
              <a:gd name="connsiteX129" fmla="*/ 9361171 w 11640915"/>
              <a:gd name="connsiteY129" fmla="*/ 7169633 h 9917047"/>
              <a:gd name="connsiteX130" fmla="*/ 9214092 w 11640915"/>
              <a:gd name="connsiteY130" fmla="*/ 7218937 h 9917047"/>
              <a:gd name="connsiteX131" fmla="*/ 8993471 w 11640915"/>
              <a:gd name="connsiteY131" fmla="*/ 7169633 h 9917047"/>
              <a:gd name="connsiteX132" fmla="*/ 8993471 w 11640915"/>
              <a:gd name="connsiteY132" fmla="*/ 7218937 h 9917047"/>
              <a:gd name="connsiteX133" fmla="*/ 9214092 w 11640915"/>
              <a:gd name="connsiteY133" fmla="*/ 7218937 h 9917047"/>
              <a:gd name="connsiteX134" fmla="*/ 9287630 w 11640915"/>
              <a:gd name="connsiteY134" fmla="*/ 7243589 h 9917047"/>
              <a:gd name="connsiteX135" fmla="*/ 9238603 w 11640915"/>
              <a:gd name="connsiteY135" fmla="*/ 7292896 h 9917047"/>
              <a:gd name="connsiteX136" fmla="*/ 8944444 w 11640915"/>
              <a:gd name="connsiteY136" fmla="*/ 7268244 h 9917047"/>
              <a:gd name="connsiteX137" fmla="*/ 8821878 w 11640915"/>
              <a:gd name="connsiteY137" fmla="*/ 7292896 h 9917047"/>
              <a:gd name="connsiteX138" fmla="*/ 8870902 w 11640915"/>
              <a:gd name="connsiteY138" fmla="*/ 7342203 h 9917047"/>
              <a:gd name="connsiteX139" fmla="*/ 8552229 w 11640915"/>
              <a:gd name="connsiteY139" fmla="*/ 7391507 h 9917047"/>
              <a:gd name="connsiteX140" fmla="*/ 8527716 w 11640915"/>
              <a:gd name="connsiteY140" fmla="*/ 7465465 h 9917047"/>
              <a:gd name="connsiteX141" fmla="*/ 8503202 w 11640915"/>
              <a:gd name="connsiteY141" fmla="*/ 7440813 h 9917047"/>
              <a:gd name="connsiteX142" fmla="*/ 8527716 w 11640915"/>
              <a:gd name="connsiteY142" fmla="*/ 7366855 h 9917047"/>
              <a:gd name="connsiteX143" fmla="*/ 8478688 w 11640915"/>
              <a:gd name="connsiteY143" fmla="*/ 7391507 h 9917047"/>
              <a:gd name="connsiteX144" fmla="*/ 8110988 w 11640915"/>
              <a:gd name="connsiteY144" fmla="*/ 7391507 h 9917047"/>
              <a:gd name="connsiteX145" fmla="*/ 7939395 w 11640915"/>
              <a:gd name="connsiteY145" fmla="*/ 7416161 h 9917047"/>
              <a:gd name="connsiteX146" fmla="*/ 7816829 w 11640915"/>
              <a:gd name="connsiteY146" fmla="*/ 7342203 h 9917047"/>
              <a:gd name="connsiteX147" fmla="*/ 7547181 w 11640915"/>
              <a:gd name="connsiteY147" fmla="*/ 7490117 h 9917047"/>
              <a:gd name="connsiteX148" fmla="*/ 7620722 w 11640915"/>
              <a:gd name="connsiteY148" fmla="*/ 7588731 h 9917047"/>
              <a:gd name="connsiteX149" fmla="*/ 7522667 w 11640915"/>
              <a:gd name="connsiteY149" fmla="*/ 7638035 h 9917047"/>
              <a:gd name="connsiteX150" fmla="*/ 7547181 w 11640915"/>
              <a:gd name="connsiteY150" fmla="*/ 7539424 h 9917047"/>
              <a:gd name="connsiteX151" fmla="*/ 7449128 w 11640915"/>
              <a:gd name="connsiteY151" fmla="*/ 7564076 h 9917047"/>
              <a:gd name="connsiteX152" fmla="*/ 7473640 w 11640915"/>
              <a:gd name="connsiteY152" fmla="*/ 7465465 h 9917047"/>
              <a:gd name="connsiteX153" fmla="*/ 7326560 w 11640915"/>
              <a:gd name="connsiteY153" fmla="*/ 7490117 h 9917047"/>
              <a:gd name="connsiteX154" fmla="*/ 7400101 w 11640915"/>
              <a:gd name="connsiteY154" fmla="*/ 7687341 h 9917047"/>
              <a:gd name="connsiteX155" fmla="*/ 6983373 w 11640915"/>
              <a:gd name="connsiteY155" fmla="*/ 7613383 h 9917047"/>
              <a:gd name="connsiteX156" fmla="*/ 6885318 w 11640915"/>
              <a:gd name="connsiteY156" fmla="*/ 7687341 h 9917047"/>
              <a:gd name="connsiteX157" fmla="*/ 6836294 w 11640915"/>
              <a:gd name="connsiteY157" fmla="*/ 7514772 h 9917047"/>
              <a:gd name="connsiteX158" fmla="*/ 6811780 w 11640915"/>
              <a:gd name="connsiteY158" fmla="*/ 7539424 h 9917047"/>
              <a:gd name="connsiteX159" fmla="*/ 6836294 w 11640915"/>
              <a:gd name="connsiteY159" fmla="*/ 7662689 h 9917047"/>
              <a:gd name="connsiteX160" fmla="*/ 6395052 w 11640915"/>
              <a:gd name="connsiteY160" fmla="*/ 7736645 h 9917047"/>
              <a:gd name="connsiteX161" fmla="*/ 5929297 w 11640915"/>
              <a:gd name="connsiteY161" fmla="*/ 7859910 h 9917047"/>
              <a:gd name="connsiteX162" fmla="*/ 5757703 w 11640915"/>
              <a:gd name="connsiteY162" fmla="*/ 7835258 h 9917047"/>
              <a:gd name="connsiteX163" fmla="*/ 5316462 w 11640915"/>
              <a:gd name="connsiteY163" fmla="*/ 8007828 h 9917047"/>
              <a:gd name="connsiteX164" fmla="*/ 5169382 w 11640915"/>
              <a:gd name="connsiteY164" fmla="*/ 8057132 h 9917047"/>
              <a:gd name="connsiteX165" fmla="*/ 5022303 w 11640915"/>
              <a:gd name="connsiteY165" fmla="*/ 8057132 h 9917047"/>
              <a:gd name="connsiteX166" fmla="*/ 5022303 w 11640915"/>
              <a:gd name="connsiteY166" fmla="*/ 8205049 h 9917047"/>
              <a:gd name="connsiteX167" fmla="*/ 4679116 w 11640915"/>
              <a:gd name="connsiteY167" fmla="*/ 8180397 h 9917047"/>
              <a:gd name="connsiteX168" fmla="*/ 4409468 w 11640915"/>
              <a:gd name="connsiteY168" fmla="*/ 8254356 h 9917047"/>
              <a:gd name="connsiteX169" fmla="*/ 4237874 w 11640915"/>
              <a:gd name="connsiteY169" fmla="*/ 8377618 h 9917047"/>
              <a:gd name="connsiteX170" fmla="*/ 4090795 w 11640915"/>
              <a:gd name="connsiteY170" fmla="*/ 8451577 h 9917047"/>
              <a:gd name="connsiteX171" fmla="*/ 4090795 w 11640915"/>
              <a:gd name="connsiteY171" fmla="*/ 8328314 h 9917047"/>
              <a:gd name="connsiteX172" fmla="*/ 4041767 w 11640915"/>
              <a:gd name="connsiteY172" fmla="*/ 8426925 h 9917047"/>
              <a:gd name="connsiteX173" fmla="*/ 3992740 w 11640915"/>
              <a:gd name="connsiteY173" fmla="*/ 8352966 h 9917047"/>
              <a:gd name="connsiteX174" fmla="*/ 3821147 w 11640915"/>
              <a:gd name="connsiteY174" fmla="*/ 8451577 h 9917047"/>
              <a:gd name="connsiteX175" fmla="*/ 3698581 w 11640915"/>
              <a:gd name="connsiteY175" fmla="*/ 8550187 h 9917047"/>
              <a:gd name="connsiteX176" fmla="*/ 3649553 w 11640915"/>
              <a:gd name="connsiteY176" fmla="*/ 8574842 h 9917047"/>
              <a:gd name="connsiteX177" fmla="*/ 3330880 w 11640915"/>
              <a:gd name="connsiteY177" fmla="*/ 8747411 h 9917047"/>
              <a:gd name="connsiteX178" fmla="*/ 3208312 w 11640915"/>
              <a:gd name="connsiteY178" fmla="*/ 8895326 h 9917047"/>
              <a:gd name="connsiteX179" fmla="*/ 3085746 w 11640915"/>
              <a:gd name="connsiteY179" fmla="*/ 9018591 h 9917047"/>
              <a:gd name="connsiteX180" fmla="*/ 3085746 w 11640915"/>
              <a:gd name="connsiteY180" fmla="*/ 8919981 h 9917047"/>
              <a:gd name="connsiteX181" fmla="*/ 2914152 w 11640915"/>
              <a:gd name="connsiteY181" fmla="*/ 9043243 h 9917047"/>
              <a:gd name="connsiteX182" fmla="*/ 2816098 w 11640915"/>
              <a:gd name="connsiteY182" fmla="*/ 9265119 h 9917047"/>
              <a:gd name="connsiteX183" fmla="*/ 2767070 w 11640915"/>
              <a:gd name="connsiteY183" fmla="*/ 9117202 h 9917047"/>
              <a:gd name="connsiteX184" fmla="*/ 2154238 w 11640915"/>
              <a:gd name="connsiteY184" fmla="*/ 9856786 h 9917047"/>
              <a:gd name="connsiteX185" fmla="*/ 2105211 w 11640915"/>
              <a:gd name="connsiteY185" fmla="*/ 9758175 h 9917047"/>
              <a:gd name="connsiteX186" fmla="*/ 2154238 w 11640915"/>
              <a:gd name="connsiteY186" fmla="*/ 9634910 h 9917047"/>
              <a:gd name="connsiteX187" fmla="*/ 1860076 w 11640915"/>
              <a:gd name="connsiteY187" fmla="*/ 9856786 h 9917047"/>
              <a:gd name="connsiteX188" fmla="*/ 1492376 w 11640915"/>
              <a:gd name="connsiteY188" fmla="*/ 9659564 h 9917047"/>
              <a:gd name="connsiteX189" fmla="*/ 1296269 w 11640915"/>
              <a:gd name="connsiteY189" fmla="*/ 9881438 h 9917047"/>
              <a:gd name="connsiteX190" fmla="*/ 1271755 w 11640915"/>
              <a:gd name="connsiteY190" fmla="*/ 9807479 h 9917047"/>
              <a:gd name="connsiteX191" fmla="*/ 1173702 w 11640915"/>
              <a:gd name="connsiteY191" fmla="*/ 9906092 h 9917047"/>
              <a:gd name="connsiteX192" fmla="*/ 1051134 w 11640915"/>
              <a:gd name="connsiteY192" fmla="*/ 9881438 h 9917047"/>
              <a:gd name="connsiteX193" fmla="*/ 732461 w 11640915"/>
              <a:gd name="connsiteY193" fmla="*/ 9807479 h 9917047"/>
              <a:gd name="connsiteX194" fmla="*/ 781488 w 11640915"/>
              <a:gd name="connsiteY194" fmla="*/ 9511647 h 9917047"/>
              <a:gd name="connsiteX195" fmla="*/ 830513 w 11640915"/>
              <a:gd name="connsiteY195" fmla="*/ 9388382 h 9917047"/>
              <a:gd name="connsiteX196" fmla="*/ 1149189 w 11640915"/>
              <a:gd name="connsiteY196" fmla="*/ 9092550 h 9917047"/>
              <a:gd name="connsiteX197" fmla="*/ 1222728 w 11640915"/>
              <a:gd name="connsiteY197" fmla="*/ 9043243 h 9917047"/>
              <a:gd name="connsiteX198" fmla="*/ 1345296 w 11640915"/>
              <a:gd name="connsiteY198" fmla="*/ 8846022 h 9917047"/>
              <a:gd name="connsiteX199" fmla="*/ 1271755 w 11640915"/>
              <a:gd name="connsiteY199" fmla="*/ 8846022 h 9917047"/>
              <a:gd name="connsiteX200" fmla="*/ 1222728 w 11640915"/>
              <a:gd name="connsiteY200" fmla="*/ 8870674 h 9917047"/>
              <a:gd name="connsiteX201" fmla="*/ 1222728 w 11640915"/>
              <a:gd name="connsiteY201" fmla="*/ 8821370 h 9917047"/>
              <a:gd name="connsiteX202" fmla="*/ 855027 w 11640915"/>
              <a:gd name="connsiteY202" fmla="*/ 8698105 h 9917047"/>
              <a:gd name="connsiteX203" fmla="*/ 1271755 w 11640915"/>
              <a:gd name="connsiteY203" fmla="*/ 8057132 h 9917047"/>
              <a:gd name="connsiteX204" fmla="*/ 953082 w 11640915"/>
              <a:gd name="connsiteY204" fmla="*/ 8402270 h 9917047"/>
              <a:gd name="connsiteX205" fmla="*/ 928568 w 11640915"/>
              <a:gd name="connsiteY205" fmla="*/ 8377618 h 9917047"/>
              <a:gd name="connsiteX206" fmla="*/ 928568 w 11640915"/>
              <a:gd name="connsiteY206" fmla="*/ 8279008 h 9917047"/>
              <a:gd name="connsiteX207" fmla="*/ 781488 w 11640915"/>
              <a:gd name="connsiteY207" fmla="*/ 8303660 h 9917047"/>
              <a:gd name="connsiteX208" fmla="*/ 855027 w 11640915"/>
              <a:gd name="connsiteY208" fmla="*/ 7859910 h 9917047"/>
              <a:gd name="connsiteX209" fmla="*/ 1051134 w 11640915"/>
              <a:gd name="connsiteY209" fmla="*/ 7564076 h 9917047"/>
              <a:gd name="connsiteX210" fmla="*/ 1075648 w 11640915"/>
              <a:gd name="connsiteY210" fmla="*/ 7539424 h 9917047"/>
              <a:gd name="connsiteX211" fmla="*/ 1296269 w 11640915"/>
              <a:gd name="connsiteY211" fmla="*/ 7144979 h 9917047"/>
              <a:gd name="connsiteX212" fmla="*/ 1467862 w 11640915"/>
              <a:gd name="connsiteY212" fmla="*/ 7071020 h 9917047"/>
              <a:gd name="connsiteX213" fmla="*/ 1590428 w 11640915"/>
              <a:gd name="connsiteY213" fmla="*/ 6947757 h 9917047"/>
              <a:gd name="connsiteX214" fmla="*/ 1737510 w 11640915"/>
              <a:gd name="connsiteY214" fmla="*/ 6799840 h 9917047"/>
              <a:gd name="connsiteX215" fmla="*/ 1860076 w 11640915"/>
              <a:gd name="connsiteY215" fmla="*/ 6602619 h 9917047"/>
              <a:gd name="connsiteX216" fmla="*/ 2007156 w 11640915"/>
              <a:gd name="connsiteY216" fmla="*/ 6454702 h 9917047"/>
              <a:gd name="connsiteX217" fmla="*/ 2178749 w 11640915"/>
              <a:gd name="connsiteY217" fmla="*/ 6220500 h 9917047"/>
              <a:gd name="connsiteX218" fmla="*/ 2195992 w 11640915"/>
              <a:gd name="connsiteY218" fmla="*/ 6196967 h 9917047"/>
              <a:gd name="connsiteX219" fmla="*/ 2108151 w 11640915"/>
              <a:gd name="connsiteY219" fmla="*/ 6198807 h 9917047"/>
              <a:gd name="connsiteX220" fmla="*/ 2059126 w 11640915"/>
              <a:gd name="connsiteY220" fmla="*/ 6198807 h 9917047"/>
              <a:gd name="connsiteX221" fmla="*/ 1813991 w 11640915"/>
              <a:gd name="connsiteY221" fmla="*/ 6223460 h 9917047"/>
              <a:gd name="connsiteX222" fmla="*/ 1372750 w 11640915"/>
              <a:gd name="connsiteY222" fmla="*/ 6248112 h 9917047"/>
              <a:gd name="connsiteX223" fmla="*/ 1446291 w 11640915"/>
              <a:gd name="connsiteY223" fmla="*/ 6174153 h 9917047"/>
              <a:gd name="connsiteX224" fmla="*/ 1176643 w 11640915"/>
              <a:gd name="connsiteY224" fmla="*/ 6174153 h 9917047"/>
              <a:gd name="connsiteX225" fmla="*/ 1127615 w 11640915"/>
              <a:gd name="connsiteY225" fmla="*/ 6149501 h 9917047"/>
              <a:gd name="connsiteX226" fmla="*/ 1029563 w 11640915"/>
              <a:gd name="connsiteY226" fmla="*/ 6124849 h 9917047"/>
              <a:gd name="connsiteX227" fmla="*/ 1005049 w 11640915"/>
              <a:gd name="connsiteY227" fmla="*/ 6149501 h 9917047"/>
              <a:gd name="connsiteX228" fmla="*/ 931508 w 11640915"/>
              <a:gd name="connsiteY228" fmla="*/ 6050890 h 9917047"/>
              <a:gd name="connsiteX229" fmla="*/ 1127615 w 11640915"/>
              <a:gd name="connsiteY229" fmla="*/ 6075542 h 9917047"/>
              <a:gd name="connsiteX230" fmla="*/ 1225670 w 11640915"/>
              <a:gd name="connsiteY230" fmla="*/ 6050890 h 9917047"/>
              <a:gd name="connsiteX231" fmla="*/ 1593371 w 11640915"/>
              <a:gd name="connsiteY231" fmla="*/ 5976931 h 9917047"/>
              <a:gd name="connsiteX232" fmla="*/ 1691425 w 11640915"/>
              <a:gd name="connsiteY232" fmla="*/ 6026236 h 9917047"/>
              <a:gd name="connsiteX233" fmla="*/ 1666911 w 11640915"/>
              <a:gd name="connsiteY233" fmla="*/ 5976931 h 9917047"/>
              <a:gd name="connsiteX234" fmla="*/ 1764964 w 11640915"/>
              <a:gd name="connsiteY234" fmla="*/ 5927625 h 9917047"/>
              <a:gd name="connsiteX235" fmla="*/ 2304258 w 11640915"/>
              <a:gd name="connsiteY235" fmla="*/ 5927625 h 9917047"/>
              <a:gd name="connsiteX236" fmla="*/ 2255233 w 11640915"/>
              <a:gd name="connsiteY236" fmla="*/ 5804362 h 9917047"/>
              <a:gd name="connsiteX237" fmla="*/ 2766613 w 11640915"/>
              <a:gd name="connsiteY237" fmla="*/ 5758090 h 9917047"/>
              <a:gd name="connsiteX238" fmla="*/ 2863541 w 11640915"/>
              <a:gd name="connsiteY238" fmla="*/ 5745598 h 9917047"/>
              <a:gd name="connsiteX239" fmla="*/ 2960114 w 11640915"/>
              <a:gd name="connsiteY239" fmla="*/ 5675056 h 9917047"/>
              <a:gd name="connsiteX240" fmla="*/ 3069269 w 11640915"/>
              <a:gd name="connsiteY240" fmla="*/ 5614536 h 9917047"/>
              <a:gd name="connsiteX241" fmla="*/ 3005954 w 11640915"/>
              <a:gd name="connsiteY241" fmla="*/ 5619467 h 9917047"/>
              <a:gd name="connsiteX242" fmla="*/ 2549392 w 11640915"/>
              <a:gd name="connsiteY242" fmla="*/ 5656445 h 9917047"/>
              <a:gd name="connsiteX243" fmla="*/ 1666911 w 11640915"/>
              <a:gd name="connsiteY243" fmla="*/ 5730404 h 9917047"/>
              <a:gd name="connsiteX244" fmla="*/ 1176643 w 11640915"/>
              <a:gd name="connsiteY244" fmla="*/ 5705752 h 9917047"/>
              <a:gd name="connsiteX245" fmla="*/ 1127615 w 11640915"/>
              <a:gd name="connsiteY245" fmla="*/ 5681097 h 9917047"/>
              <a:gd name="connsiteX246" fmla="*/ 1029563 w 11640915"/>
              <a:gd name="connsiteY246" fmla="*/ 5582486 h 9917047"/>
              <a:gd name="connsiteX247" fmla="*/ 980536 w 11640915"/>
              <a:gd name="connsiteY247" fmla="*/ 5705752 h 9917047"/>
              <a:gd name="connsiteX248" fmla="*/ 784428 w 11640915"/>
              <a:gd name="connsiteY248" fmla="*/ 5607139 h 9917047"/>
              <a:gd name="connsiteX249" fmla="*/ 808942 w 11640915"/>
              <a:gd name="connsiteY249" fmla="*/ 5508528 h 9917047"/>
              <a:gd name="connsiteX250" fmla="*/ 612835 w 11640915"/>
              <a:gd name="connsiteY250" fmla="*/ 5582486 h 9917047"/>
              <a:gd name="connsiteX251" fmla="*/ 245135 w 11640915"/>
              <a:gd name="connsiteY251" fmla="*/ 5533180 h 9917047"/>
              <a:gd name="connsiteX252" fmla="*/ 269648 w 11640915"/>
              <a:gd name="connsiteY252" fmla="*/ 5335959 h 9917047"/>
              <a:gd name="connsiteX253" fmla="*/ 343187 w 11640915"/>
              <a:gd name="connsiteY253" fmla="*/ 5311306 h 9917047"/>
              <a:gd name="connsiteX254" fmla="*/ 392214 w 11640915"/>
              <a:gd name="connsiteY254" fmla="*/ 5335959 h 9917047"/>
              <a:gd name="connsiteX255" fmla="*/ 392214 w 11640915"/>
              <a:gd name="connsiteY255" fmla="*/ 5237347 h 9917047"/>
              <a:gd name="connsiteX256" fmla="*/ 563808 w 11640915"/>
              <a:gd name="connsiteY256" fmla="*/ 5262000 h 9917047"/>
              <a:gd name="connsiteX257" fmla="*/ 784428 w 11640915"/>
              <a:gd name="connsiteY257" fmla="*/ 5212695 h 9917047"/>
              <a:gd name="connsiteX258" fmla="*/ 980536 w 11640915"/>
              <a:gd name="connsiteY258" fmla="*/ 5212695 h 9917047"/>
              <a:gd name="connsiteX259" fmla="*/ 1348236 w 11640915"/>
              <a:gd name="connsiteY259" fmla="*/ 5040127 h 9917047"/>
              <a:gd name="connsiteX260" fmla="*/ 661862 w 11640915"/>
              <a:gd name="connsiteY260" fmla="*/ 4941513 h 9917047"/>
              <a:gd name="connsiteX261" fmla="*/ 710890 w 11640915"/>
              <a:gd name="connsiteY261" fmla="*/ 4867555 h 9917047"/>
              <a:gd name="connsiteX262" fmla="*/ 1152129 w 11640915"/>
              <a:gd name="connsiteY262" fmla="*/ 4842903 h 9917047"/>
              <a:gd name="connsiteX263" fmla="*/ 956022 w 11640915"/>
              <a:gd name="connsiteY263" fmla="*/ 4744292 h 9917047"/>
              <a:gd name="connsiteX264" fmla="*/ 1152129 w 11640915"/>
              <a:gd name="connsiteY264" fmla="*/ 4596375 h 9917047"/>
              <a:gd name="connsiteX265" fmla="*/ 1372750 w 11640915"/>
              <a:gd name="connsiteY265" fmla="*/ 4571723 h 9917047"/>
              <a:gd name="connsiteX266" fmla="*/ 1691425 w 11640915"/>
              <a:gd name="connsiteY266" fmla="*/ 4522416 h 9917047"/>
              <a:gd name="connsiteX267" fmla="*/ 1838505 w 11640915"/>
              <a:gd name="connsiteY267" fmla="*/ 4473112 h 9917047"/>
              <a:gd name="connsiteX268" fmla="*/ 2010098 w 11640915"/>
              <a:gd name="connsiteY268" fmla="*/ 4423806 h 9917047"/>
              <a:gd name="connsiteX269" fmla="*/ 2157178 w 11640915"/>
              <a:gd name="connsiteY269" fmla="*/ 4374501 h 9917047"/>
              <a:gd name="connsiteX270" fmla="*/ 2206205 w 11640915"/>
              <a:gd name="connsiteY270" fmla="*/ 4399153 h 9917047"/>
              <a:gd name="connsiteX271" fmla="*/ 2524878 w 11640915"/>
              <a:gd name="connsiteY271" fmla="*/ 4325195 h 9917047"/>
              <a:gd name="connsiteX272" fmla="*/ 2647447 w 11640915"/>
              <a:gd name="connsiteY272" fmla="*/ 4152625 h 9917047"/>
              <a:gd name="connsiteX273" fmla="*/ 2402312 w 11640915"/>
              <a:gd name="connsiteY273" fmla="*/ 4201930 h 9917047"/>
              <a:gd name="connsiteX274" fmla="*/ 2230719 w 11640915"/>
              <a:gd name="connsiteY274" fmla="*/ 4127973 h 9917047"/>
              <a:gd name="connsiteX275" fmla="*/ 2181692 w 11640915"/>
              <a:gd name="connsiteY275" fmla="*/ 4251236 h 9917047"/>
              <a:gd name="connsiteX276" fmla="*/ 2157178 w 11640915"/>
              <a:gd name="connsiteY276" fmla="*/ 4251236 h 9917047"/>
              <a:gd name="connsiteX277" fmla="*/ 1838505 w 11640915"/>
              <a:gd name="connsiteY277" fmla="*/ 4152625 h 9917047"/>
              <a:gd name="connsiteX278" fmla="*/ 1642398 w 11640915"/>
              <a:gd name="connsiteY278" fmla="*/ 4177277 h 9917047"/>
              <a:gd name="connsiteX279" fmla="*/ 1250184 w 11640915"/>
              <a:gd name="connsiteY279" fmla="*/ 4201930 h 9917047"/>
              <a:gd name="connsiteX280" fmla="*/ 1176643 w 11640915"/>
              <a:gd name="connsiteY280" fmla="*/ 4177277 h 9917047"/>
              <a:gd name="connsiteX281" fmla="*/ 1029563 w 11640915"/>
              <a:gd name="connsiteY281" fmla="*/ 4177277 h 9917047"/>
              <a:gd name="connsiteX282" fmla="*/ 931508 w 11640915"/>
              <a:gd name="connsiteY282" fmla="*/ 4177277 h 9917047"/>
              <a:gd name="connsiteX283" fmla="*/ 833456 w 11640915"/>
              <a:gd name="connsiteY283" fmla="*/ 4201930 h 9917047"/>
              <a:gd name="connsiteX284" fmla="*/ 588321 w 11640915"/>
              <a:gd name="connsiteY284" fmla="*/ 4201930 h 9917047"/>
              <a:gd name="connsiteX285" fmla="*/ 514783 w 11640915"/>
              <a:gd name="connsiteY285" fmla="*/ 4251236 h 9917047"/>
              <a:gd name="connsiteX286" fmla="*/ 392214 w 11640915"/>
              <a:gd name="connsiteY286" fmla="*/ 4152625 h 9917047"/>
              <a:gd name="connsiteX287" fmla="*/ 343187 w 11640915"/>
              <a:gd name="connsiteY287" fmla="*/ 4103319 h 9917047"/>
              <a:gd name="connsiteX288" fmla="*/ 171594 w 11640915"/>
              <a:gd name="connsiteY288" fmla="*/ 3980056 h 9917047"/>
              <a:gd name="connsiteX289" fmla="*/ 465755 w 11640915"/>
              <a:gd name="connsiteY289" fmla="*/ 3906098 h 9917047"/>
              <a:gd name="connsiteX290" fmla="*/ 465755 w 11640915"/>
              <a:gd name="connsiteY290" fmla="*/ 3881446 h 9917047"/>
              <a:gd name="connsiteX291" fmla="*/ 343187 w 11640915"/>
              <a:gd name="connsiteY291" fmla="*/ 3832139 h 9917047"/>
              <a:gd name="connsiteX292" fmla="*/ 367701 w 11640915"/>
              <a:gd name="connsiteY292" fmla="*/ 3782833 h 9917047"/>
              <a:gd name="connsiteX293" fmla="*/ 0 w 11640915"/>
              <a:gd name="connsiteY293" fmla="*/ 3462348 h 9917047"/>
              <a:gd name="connsiteX294" fmla="*/ 196107 w 11640915"/>
              <a:gd name="connsiteY294" fmla="*/ 3511652 h 9917047"/>
              <a:gd name="connsiteX295" fmla="*/ 220621 w 11640915"/>
              <a:gd name="connsiteY295" fmla="*/ 3413042 h 9917047"/>
              <a:gd name="connsiteX296" fmla="*/ 416728 w 11640915"/>
              <a:gd name="connsiteY296" fmla="*/ 3536304 h 9917047"/>
              <a:gd name="connsiteX297" fmla="*/ 416728 w 11640915"/>
              <a:gd name="connsiteY297" fmla="*/ 3437694 h 9917047"/>
              <a:gd name="connsiteX298" fmla="*/ 539294 w 11640915"/>
              <a:gd name="connsiteY298" fmla="*/ 3314431 h 9917047"/>
              <a:gd name="connsiteX299" fmla="*/ 686376 w 11640915"/>
              <a:gd name="connsiteY299" fmla="*/ 3437694 h 9917047"/>
              <a:gd name="connsiteX300" fmla="*/ 759915 w 11640915"/>
              <a:gd name="connsiteY300" fmla="*/ 3166514 h 9917047"/>
              <a:gd name="connsiteX301" fmla="*/ 882483 w 11640915"/>
              <a:gd name="connsiteY301" fmla="*/ 3240472 h 9917047"/>
              <a:gd name="connsiteX302" fmla="*/ 1323722 w 11640915"/>
              <a:gd name="connsiteY302" fmla="*/ 3363735 h 9917047"/>
              <a:gd name="connsiteX303" fmla="*/ 1617884 w 11640915"/>
              <a:gd name="connsiteY303" fmla="*/ 3265124 h 9917047"/>
              <a:gd name="connsiteX304" fmla="*/ 1617884 w 11640915"/>
              <a:gd name="connsiteY304" fmla="*/ 3191166 h 9917047"/>
              <a:gd name="connsiteX305" fmla="*/ 1299211 w 11640915"/>
              <a:gd name="connsiteY305" fmla="*/ 3092555 h 9917047"/>
              <a:gd name="connsiteX306" fmla="*/ 1176643 w 11640915"/>
              <a:gd name="connsiteY306" fmla="*/ 3067903 h 9917047"/>
              <a:gd name="connsiteX307" fmla="*/ 1127615 w 11640915"/>
              <a:gd name="connsiteY307" fmla="*/ 3191166 h 9917047"/>
              <a:gd name="connsiteX308" fmla="*/ 1103104 w 11640915"/>
              <a:gd name="connsiteY308" fmla="*/ 3191166 h 9917047"/>
              <a:gd name="connsiteX309" fmla="*/ 1103104 w 11640915"/>
              <a:gd name="connsiteY309" fmla="*/ 3067903 h 9917047"/>
              <a:gd name="connsiteX310" fmla="*/ 588321 w 11640915"/>
              <a:gd name="connsiteY310" fmla="*/ 2993945 h 9917047"/>
              <a:gd name="connsiteX311" fmla="*/ 710890 w 11640915"/>
              <a:gd name="connsiteY311" fmla="*/ 2919986 h 9917047"/>
              <a:gd name="connsiteX312" fmla="*/ 906997 w 11640915"/>
              <a:gd name="connsiteY312" fmla="*/ 2919986 h 9917047"/>
              <a:gd name="connsiteX313" fmla="*/ 1078590 w 11640915"/>
              <a:gd name="connsiteY313" fmla="*/ 2944638 h 9917047"/>
              <a:gd name="connsiteX314" fmla="*/ 1225670 w 11640915"/>
              <a:gd name="connsiteY314" fmla="*/ 2944638 h 9917047"/>
              <a:gd name="connsiteX315" fmla="*/ 1299211 w 11640915"/>
              <a:gd name="connsiteY315" fmla="*/ 2919986 h 9917047"/>
              <a:gd name="connsiteX316" fmla="*/ 1225670 w 11640915"/>
              <a:gd name="connsiteY316" fmla="*/ 2821375 h 9917047"/>
              <a:gd name="connsiteX317" fmla="*/ 1446291 w 11640915"/>
              <a:gd name="connsiteY317" fmla="*/ 2821375 h 9917047"/>
              <a:gd name="connsiteX318" fmla="*/ 1617884 w 11640915"/>
              <a:gd name="connsiteY318" fmla="*/ 2722764 h 9917047"/>
              <a:gd name="connsiteX319" fmla="*/ 1912043 w 11640915"/>
              <a:gd name="connsiteY319" fmla="*/ 2796721 h 9917047"/>
              <a:gd name="connsiteX320" fmla="*/ 1985585 w 11640915"/>
              <a:gd name="connsiteY320" fmla="*/ 2796721 h 9917047"/>
              <a:gd name="connsiteX321" fmla="*/ 2279746 w 11640915"/>
              <a:gd name="connsiteY321" fmla="*/ 2747417 h 9917047"/>
              <a:gd name="connsiteX322" fmla="*/ 2426826 w 11640915"/>
              <a:gd name="connsiteY322" fmla="*/ 2698110 h 9917047"/>
              <a:gd name="connsiteX323" fmla="*/ 2647447 w 11640915"/>
              <a:gd name="connsiteY323" fmla="*/ 2747417 h 9917047"/>
              <a:gd name="connsiteX324" fmla="*/ 2647447 w 11640915"/>
              <a:gd name="connsiteY324" fmla="*/ 2698110 h 9917047"/>
              <a:gd name="connsiteX325" fmla="*/ 2426826 w 11640915"/>
              <a:gd name="connsiteY325" fmla="*/ 2698110 h 9917047"/>
              <a:gd name="connsiteX326" fmla="*/ 2353285 w 11640915"/>
              <a:gd name="connsiteY326" fmla="*/ 2673458 h 9917047"/>
              <a:gd name="connsiteX327" fmla="*/ 2402312 w 11640915"/>
              <a:gd name="connsiteY327" fmla="*/ 2624151 h 9917047"/>
              <a:gd name="connsiteX328" fmla="*/ 2696472 w 11640915"/>
              <a:gd name="connsiteY328" fmla="*/ 2648806 h 9917047"/>
              <a:gd name="connsiteX329" fmla="*/ 2819040 w 11640915"/>
              <a:gd name="connsiteY329" fmla="*/ 2624151 h 9917047"/>
              <a:gd name="connsiteX330" fmla="*/ 2770013 w 11640915"/>
              <a:gd name="connsiteY330" fmla="*/ 2574847 h 9917047"/>
              <a:gd name="connsiteX331" fmla="*/ 3088686 w 11640915"/>
              <a:gd name="connsiteY331" fmla="*/ 2525541 h 9917047"/>
              <a:gd name="connsiteX332" fmla="*/ 3113200 w 11640915"/>
              <a:gd name="connsiteY332" fmla="*/ 2451582 h 9917047"/>
              <a:gd name="connsiteX333" fmla="*/ 3137713 w 11640915"/>
              <a:gd name="connsiteY333" fmla="*/ 2476237 h 9917047"/>
              <a:gd name="connsiteX334" fmla="*/ 3113200 w 11640915"/>
              <a:gd name="connsiteY334" fmla="*/ 2550193 h 9917047"/>
              <a:gd name="connsiteX335" fmla="*/ 3162227 w 11640915"/>
              <a:gd name="connsiteY335" fmla="*/ 2525541 h 9917047"/>
              <a:gd name="connsiteX336" fmla="*/ 3529927 w 11640915"/>
              <a:gd name="connsiteY336" fmla="*/ 2525541 h 9917047"/>
              <a:gd name="connsiteX337" fmla="*/ 3701521 w 11640915"/>
              <a:gd name="connsiteY337" fmla="*/ 2500889 h 9917047"/>
              <a:gd name="connsiteX338" fmla="*/ 3824089 w 11640915"/>
              <a:gd name="connsiteY338" fmla="*/ 2574847 h 9917047"/>
              <a:gd name="connsiteX339" fmla="*/ 4093735 w 11640915"/>
              <a:gd name="connsiteY339" fmla="*/ 2426930 h 9917047"/>
              <a:gd name="connsiteX340" fmla="*/ 4020196 w 11640915"/>
              <a:gd name="connsiteY340" fmla="*/ 2328320 h 9917047"/>
              <a:gd name="connsiteX341" fmla="*/ 4118249 w 11640915"/>
              <a:gd name="connsiteY341" fmla="*/ 2279013 h 9917047"/>
              <a:gd name="connsiteX342" fmla="*/ 4093735 w 11640915"/>
              <a:gd name="connsiteY342" fmla="*/ 2377623 h 9917047"/>
              <a:gd name="connsiteX343" fmla="*/ 4191790 w 11640915"/>
              <a:gd name="connsiteY343" fmla="*/ 2352971 h 9917047"/>
              <a:gd name="connsiteX344" fmla="*/ 4167276 w 11640915"/>
              <a:gd name="connsiteY344" fmla="*/ 2451582 h 9917047"/>
              <a:gd name="connsiteX345" fmla="*/ 4314356 w 11640915"/>
              <a:gd name="connsiteY345" fmla="*/ 2426930 h 9917047"/>
              <a:gd name="connsiteX346" fmla="*/ 4240817 w 11640915"/>
              <a:gd name="connsiteY346" fmla="*/ 2229709 h 9917047"/>
              <a:gd name="connsiteX347" fmla="*/ 4657542 w 11640915"/>
              <a:gd name="connsiteY347" fmla="*/ 2303665 h 9917047"/>
              <a:gd name="connsiteX348" fmla="*/ 4755597 w 11640915"/>
              <a:gd name="connsiteY348" fmla="*/ 2229709 h 9917047"/>
              <a:gd name="connsiteX349" fmla="*/ 4804624 w 11640915"/>
              <a:gd name="connsiteY349" fmla="*/ 2402278 h 9917047"/>
              <a:gd name="connsiteX350" fmla="*/ 4829138 w 11640915"/>
              <a:gd name="connsiteY350" fmla="*/ 2377623 h 9917047"/>
              <a:gd name="connsiteX351" fmla="*/ 4804624 w 11640915"/>
              <a:gd name="connsiteY351" fmla="*/ 2254361 h 9917047"/>
              <a:gd name="connsiteX352" fmla="*/ 5245864 w 11640915"/>
              <a:gd name="connsiteY352" fmla="*/ 2180402 h 9917047"/>
              <a:gd name="connsiteX353" fmla="*/ 5711619 w 11640915"/>
              <a:gd name="connsiteY353" fmla="*/ 2057137 h 9917047"/>
              <a:gd name="connsiteX354" fmla="*/ 5883212 w 11640915"/>
              <a:gd name="connsiteY354" fmla="*/ 2081792 h 9917047"/>
              <a:gd name="connsiteX355" fmla="*/ 6324454 w 11640915"/>
              <a:gd name="connsiteY355" fmla="*/ 1909222 h 9917047"/>
              <a:gd name="connsiteX356" fmla="*/ 6471533 w 11640915"/>
              <a:gd name="connsiteY356" fmla="*/ 1859916 h 9917047"/>
              <a:gd name="connsiteX357" fmla="*/ 6618613 w 11640915"/>
              <a:gd name="connsiteY357" fmla="*/ 1859916 h 9917047"/>
              <a:gd name="connsiteX358" fmla="*/ 6618613 w 11640915"/>
              <a:gd name="connsiteY358" fmla="*/ 1711998 h 9917047"/>
              <a:gd name="connsiteX359" fmla="*/ 6961802 w 11640915"/>
              <a:gd name="connsiteY359" fmla="*/ 1736653 h 9917047"/>
              <a:gd name="connsiteX360" fmla="*/ 7231448 w 11640915"/>
              <a:gd name="connsiteY360" fmla="*/ 1662694 h 9917047"/>
              <a:gd name="connsiteX361" fmla="*/ 7403041 w 11640915"/>
              <a:gd name="connsiteY361" fmla="*/ 1539429 h 9917047"/>
              <a:gd name="connsiteX362" fmla="*/ 7550123 w 11640915"/>
              <a:gd name="connsiteY362" fmla="*/ 1465470 h 9917047"/>
              <a:gd name="connsiteX363" fmla="*/ 7550123 w 11640915"/>
              <a:gd name="connsiteY363" fmla="*/ 1588736 h 9917047"/>
              <a:gd name="connsiteX364" fmla="*/ 7599148 w 11640915"/>
              <a:gd name="connsiteY364" fmla="*/ 1490125 h 9917047"/>
              <a:gd name="connsiteX365" fmla="*/ 7648176 w 11640915"/>
              <a:gd name="connsiteY365" fmla="*/ 1564084 h 9917047"/>
              <a:gd name="connsiteX366" fmla="*/ 7819769 w 11640915"/>
              <a:gd name="connsiteY366" fmla="*/ 1465470 h 9917047"/>
              <a:gd name="connsiteX367" fmla="*/ 7942337 w 11640915"/>
              <a:gd name="connsiteY367" fmla="*/ 1366860 h 9917047"/>
              <a:gd name="connsiteX368" fmla="*/ 7991362 w 11640915"/>
              <a:gd name="connsiteY368" fmla="*/ 1342208 h 9917047"/>
              <a:gd name="connsiteX369" fmla="*/ 8310038 w 11640915"/>
              <a:gd name="connsiteY369" fmla="*/ 1169639 h 9917047"/>
              <a:gd name="connsiteX370" fmla="*/ 8432604 w 11640915"/>
              <a:gd name="connsiteY370" fmla="*/ 1021721 h 9917047"/>
              <a:gd name="connsiteX371" fmla="*/ 8555172 w 11640915"/>
              <a:gd name="connsiteY371" fmla="*/ 898456 h 9917047"/>
              <a:gd name="connsiteX372" fmla="*/ 8555172 w 11640915"/>
              <a:gd name="connsiteY372" fmla="*/ 997069 h 9917047"/>
              <a:gd name="connsiteX373" fmla="*/ 8726765 w 11640915"/>
              <a:gd name="connsiteY373" fmla="*/ 873804 h 9917047"/>
              <a:gd name="connsiteX374" fmla="*/ 8824818 w 11640915"/>
              <a:gd name="connsiteY374" fmla="*/ 651931 h 9917047"/>
              <a:gd name="connsiteX375" fmla="*/ 8873845 w 11640915"/>
              <a:gd name="connsiteY375" fmla="*/ 799845 h 9917047"/>
              <a:gd name="connsiteX376" fmla="*/ 9486680 w 11640915"/>
              <a:gd name="connsiteY376" fmla="*/ 60262 h 9917047"/>
              <a:gd name="connsiteX377" fmla="*/ 9535707 w 11640915"/>
              <a:gd name="connsiteY377" fmla="*/ 158875 h 9917047"/>
              <a:gd name="connsiteX378" fmla="*/ 9486680 w 11640915"/>
              <a:gd name="connsiteY378" fmla="*/ 282138 h 9917047"/>
              <a:gd name="connsiteX379" fmla="*/ 9780839 w 11640915"/>
              <a:gd name="connsiteY379" fmla="*/ 60262 h 9917047"/>
              <a:gd name="connsiteX380" fmla="*/ 10148540 w 11640915"/>
              <a:gd name="connsiteY380" fmla="*/ 257486 h 9917047"/>
              <a:gd name="connsiteX381" fmla="*/ 10344647 w 11640915"/>
              <a:gd name="connsiteY381" fmla="*/ 35610 h 9917047"/>
              <a:gd name="connsiteX382" fmla="*/ 10369160 w 11640915"/>
              <a:gd name="connsiteY382" fmla="*/ 109568 h 9917047"/>
              <a:gd name="connsiteX383" fmla="*/ 10467215 w 11640915"/>
              <a:gd name="connsiteY383" fmla="*/ 10958 h 9917047"/>
              <a:gd name="connsiteX384" fmla="*/ 10589781 w 11640915"/>
              <a:gd name="connsiteY384" fmla="*/ 35610 h 9917047"/>
              <a:gd name="connsiteX385" fmla="*/ 10670598 w 11640915"/>
              <a:gd name="connsiteY385" fmla="*/ 2098 h 99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1640915" h="9917047">
                <a:moveTo>
                  <a:pt x="10670598" y="2098"/>
                </a:moveTo>
                <a:cubicBezTo>
                  <a:pt x="10756779" y="-10614"/>
                  <a:pt x="10853302" y="35610"/>
                  <a:pt x="10908457" y="109568"/>
                </a:cubicBezTo>
                <a:cubicBezTo>
                  <a:pt x="10981995" y="208179"/>
                  <a:pt x="10957482" y="331444"/>
                  <a:pt x="10859429" y="405400"/>
                </a:cubicBezTo>
                <a:cubicBezTo>
                  <a:pt x="10834916" y="430055"/>
                  <a:pt x="10834916" y="504013"/>
                  <a:pt x="10810402" y="528666"/>
                </a:cubicBezTo>
                <a:cubicBezTo>
                  <a:pt x="10663322" y="577972"/>
                  <a:pt x="10614295" y="750541"/>
                  <a:pt x="10491729" y="824500"/>
                </a:cubicBezTo>
                <a:cubicBezTo>
                  <a:pt x="10467215" y="824500"/>
                  <a:pt x="10442701" y="849152"/>
                  <a:pt x="10418188" y="873804"/>
                </a:cubicBezTo>
                <a:cubicBezTo>
                  <a:pt x="10320136" y="923110"/>
                  <a:pt x="10320136" y="923110"/>
                  <a:pt x="10295622" y="1071028"/>
                </a:cubicBezTo>
                <a:cubicBezTo>
                  <a:pt x="10320136" y="1071028"/>
                  <a:pt x="10344647" y="1071028"/>
                  <a:pt x="10369160" y="1071028"/>
                </a:cubicBezTo>
                <a:cubicBezTo>
                  <a:pt x="10369160" y="1071028"/>
                  <a:pt x="10393674" y="1046373"/>
                  <a:pt x="10418188" y="1046373"/>
                </a:cubicBezTo>
                <a:cubicBezTo>
                  <a:pt x="10418188" y="1071028"/>
                  <a:pt x="10418188" y="1095680"/>
                  <a:pt x="10418188" y="1095680"/>
                </a:cubicBezTo>
                <a:cubicBezTo>
                  <a:pt x="10540754" y="1144984"/>
                  <a:pt x="10663322" y="1169639"/>
                  <a:pt x="10785888" y="1218943"/>
                </a:cubicBezTo>
                <a:cubicBezTo>
                  <a:pt x="10589781" y="1416166"/>
                  <a:pt x="10442701" y="1588736"/>
                  <a:pt x="10369160" y="1859916"/>
                </a:cubicBezTo>
                <a:cubicBezTo>
                  <a:pt x="10467215" y="1736653"/>
                  <a:pt x="10589781" y="1638040"/>
                  <a:pt x="10687836" y="1514777"/>
                </a:cubicBezTo>
                <a:cubicBezTo>
                  <a:pt x="10687836" y="1539429"/>
                  <a:pt x="10712350" y="1539429"/>
                  <a:pt x="10712350" y="1539429"/>
                </a:cubicBezTo>
                <a:cubicBezTo>
                  <a:pt x="10712350" y="1564084"/>
                  <a:pt x="10712350" y="1588736"/>
                  <a:pt x="10712350" y="1638040"/>
                </a:cubicBezTo>
                <a:cubicBezTo>
                  <a:pt x="10761375" y="1613388"/>
                  <a:pt x="10810402" y="1613388"/>
                  <a:pt x="10859429" y="1613388"/>
                </a:cubicBezTo>
                <a:cubicBezTo>
                  <a:pt x="10932968" y="1785957"/>
                  <a:pt x="10834916" y="1909222"/>
                  <a:pt x="10785888" y="2057137"/>
                </a:cubicBezTo>
                <a:cubicBezTo>
                  <a:pt x="10736861" y="2155750"/>
                  <a:pt x="10663322" y="2254361"/>
                  <a:pt x="10589781" y="2352971"/>
                </a:cubicBezTo>
                <a:cubicBezTo>
                  <a:pt x="10589781" y="2352971"/>
                  <a:pt x="10589781" y="2377623"/>
                  <a:pt x="10565267" y="2377623"/>
                </a:cubicBezTo>
                <a:cubicBezTo>
                  <a:pt x="10393674" y="2451582"/>
                  <a:pt x="10393674" y="2624151"/>
                  <a:pt x="10344647" y="2772069"/>
                </a:cubicBezTo>
                <a:cubicBezTo>
                  <a:pt x="10246594" y="2747417"/>
                  <a:pt x="10173053" y="2722764"/>
                  <a:pt x="10173053" y="2846027"/>
                </a:cubicBezTo>
                <a:cubicBezTo>
                  <a:pt x="10173053" y="2895334"/>
                  <a:pt x="10148540" y="2969293"/>
                  <a:pt x="10050487" y="2969293"/>
                </a:cubicBezTo>
                <a:cubicBezTo>
                  <a:pt x="10001460" y="2969293"/>
                  <a:pt x="9927921" y="3067903"/>
                  <a:pt x="9903408" y="3117207"/>
                </a:cubicBezTo>
                <a:cubicBezTo>
                  <a:pt x="9878894" y="3191166"/>
                  <a:pt x="9878894" y="3265124"/>
                  <a:pt x="9780839" y="3314431"/>
                </a:cubicBezTo>
                <a:cubicBezTo>
                  <a:pt x="9731814" y="3339083"/>
                  <a:pt x="9682787" y="3413042"/>
                  <a:pt x="9633760" y="3462348"/>
                </a:cubicBezTo>
                <a:cubicBezTo>
                  <a:pt x="9572478" y="3536304"/>
                  <a:pt x="9517321" y="3616427"/>
                  <a:pt x="9462166" y="3696548"/>
                </a:cubicBezTo>
                <a:lnTo>
                  <a:pt x="9444924" y="3720083"/>
                </a:lnTo>
                <a:lnTo>
                  <a:pt x="9532765" y="3718242"/>
                </a:lnTo>
                <a:cubicBezTo>
                  <a:pt x="9557278" y="3718242"/>
                  <a:pt x="9557278" y="3718242"/>
                  <a:pt x="9581792" y="3718242"/>
                </a:cubicBezTo>
                <a:cubicBezTo>
                  <a:pt x="9679844" y="3792201"/>
                  <a:pt x="9753385" y="3792201"/>
                  <a:pt x="9826924" y="3693588"/>
                </a:cubicBezTo>
                <a:cubicBezTo>
                  <a:pt x="9974006" y="3792201"/>
                  <a:pt x="10121086" y="3668936"/>
                  <a:pt x="10268166" y="3668936"/>
                </a:cubicBezTo>
                <a:cubicBezTo>
                  <a:pt x="10243652" y="3693588"/>
                  <a:pt x="10219138" y="3718242"/>
                  <a:pt x="10194627" y="3742895"/>
                </a:cubicBezTo>
                <a:cubicBezTo>
                  <a:pt x="10292679" y="3742895"/>
                  <a:pt x="10366220" y="3742895"/>
                  <a:pt x="10464273" y="3742895"/>
                </a:cubicBezTo>
                <a:cubicBezTo>
                  <a:pt x="10464273" y="3742895"/>
                  <a:pt x="10488786" y="3742895"/>
                  <a:pt x="10513300" y="3767546"/>
                </a:cubicBezTo>
                <a:cubicBezTo>
                  <a:pt x="10537814" y="3767546"/>
                  <a:pt x="10586841" y="3792201"/>
                  <a:pt x="10611352" y="3792201"/>
                </a:cubicBezTo>
                <a:cubicBezTo>
                  <a:pt x="10635866" y="3792201"/>
                  <a:pt x="10635866" y="3767546"/>
                  <a:pt x="10635866" y="3767546"/>
                </a:cubicBezTo>
                <a:cubicBezTo>
                  <a:pt x="10660380" y="3792201"/>
                  <a:pt x="10660380" y="3816853"/>
                  <a:pt x="10709407" y="3866160"/>
                </a:cubicBezTo>
                <a:cubicBezTo>
                  <a:pt x="10611352" y="3866160"/>
                  <a:pt x="10562327" y="3841505"/>
                  <a:pt x="10513300" y="3841505"/>
                </a:cubicBezTo>
                <a:cubicBezTo>
                  <a:pt x="10488786" y="3841505"/>
                  <a:pt x="10439759" y="3866160"/>
                  <a:pt x="10415245" y="3866160"/>
                </a:cubicBezTo>
                <a:cubicBezTo>
                  <a:pt x="10292679" y="3890812"/>
                  <a:pt x="10170113" y="3915464"/>
                  <a:pt x="10047545" y="3940116"/>
                </a:cubicBezTo>
                <a:cubicBezTo>
                  <a:pt x="10023031" y="3940116"/>
                  <a:pt x="9998520" y="3915464"/>
                  <a:pt x="9949493" y="3890812"/>
                </a:cubicBezTo>
                <a:cubicBezTo>
                  <a:pt x="9949493" y="3915464"/>
                  <a:pt x="9974006" y="3915464"/>
                  <a:pt x="9974006" y="3940116"/>
                </a:cubicBezTo>
                <a:cubicBezTo>
                  <a:pt x="9924979" y="3964770"/>
                  <a:pt x="9900465" y="3989422"/>
                  <a:pt x="9875951" y="3989422"/>
                </a:cubicBezTo>
                <a:cubicBezTo>
                  <a:pt x="9704358" y="3989422"/>
                  <a:pt x="9508251" y="3989422"/>
                  <a:pt x="9336658" y="3989422"/>
                </a:cubicBezTo>
                <a:cubicBezTo>
                  <a:pt x="9361171" y="4038729"/>
                  <a:pt x="9361171" y="4088033"/>
                  <a:pt x="9385685" y="4112685"/>
                </a:cubicBezTo>
                <a:cubicBezTo>
                  <a:pt x="9214092" y="4125014"/>
                  <a:pt x="9043647" y="4140420"/>
                  <a:pt x="8874302" y="4158958"/>
                </a:cubicBezTo>
                <a:lnTo>
                  <a:pt x="8777376" y="4171449"/>
                </a:lnTo>
                <a:lnTo>
                  <a:pt x="8680802" y="4241991"/>
                </a:lnTo>
                <a:lnTo>
                  <a:pt x="8571646" y="4302512"/>
                </a:lnTo>
                <a:lnTo>
                  <a:pt x="8634961" y="4297583"/>
                </a:lnTo>
                <a:cubicBezTo>
                  <a:pt x="8791234" y="4285257"/>
                  <a:pt x="8944444" y="4272931"/>
                  <a:pt x="9091523" y="4260602"/>
                </a:cubicBezTo>
                <a:cubicBezTo>
                  <a:pt x="9385685" y="4235950"/>
                  <a:pt x="9679844" y="4211298"/>
                  <a:pt x="9974006" y="4186644"/>
                </a:cubicBezTo>
                <a:cubicBezTo>
                  <a:pt x="10121086" y="4186644"/>
                  <a:pt x="10292679" y="4211298"/>
                  <a:pt x="10464273" y="4211298"/>
                </a:cubicBezTo>
                <a:cubicBezTo>
                  <a:pt x="10488786" y="4211298"/>
                  <a:pt x="10488786" y="4235950"/>
                  <a:pt x="10513300" y="4235950"/>
                </a:cubicBezTo>
                <a:cubicBezTo>
                  <a:pt x="10537814" y="4260602"/>
                  <a:pt x="10562327" y="4285257"/>
                  <a:pt x="10611352" y="4334561"/>
                </a:cubicBezTo>
                <a:cubicBezTo>
                  <a:pt x="10611352" y="4285257"/>
                  <a:pt x="10635866" y="4260602"/>
                  <a:pt x="10660380" y="4211298"/>
                </a:cubicBezTo>
                <a:cubicBezTo>
                  <a:pt x="10709407" y="4235950"/>
                  <a:pt x="10733921" y="4383868"/>
                  <a:pt x="10856487" y="4309909"/>
                </a:cubicBezTo>
                <a:cubicBezTo>
                  <a:pt x="10856487" y="4359213"/>
                  <a:pt x="10831973" y="4383868"/>
                  <a:pt x="10831973" y="4408520"/>
                </a:cubicBezTo>
                <a:cubicBezTo>
                  <a:pt x="10905514" y="4383868"/>
                  <a:pt x="10954542" y="4359213"/>
                  <a:pt x="11028080" y="4334561"/>
                </a:cubicBezTo>
                <a:cubicBezTo>
                  <a:pt x="11077108" y="4408520"/>
                  <a:pt x="11322242" y="4457826"/>
                  <a:pt x="11395781" y="4383868"/>
                </a:cubicBezTo>
                <a:cubicBezTo>
                  <a:pt x="11371269" y="4457826"/>
                  <a:pt x="11469322" y="4531785"/>
                  <a:pt x="11371269" y="4581089"/>
                </a:cubicBezTo>
                <a:cubicBezTo>
                  <a:pt x="11346756" y="4581089"/>
                  <a:pt x="11322242" y="4605741"/>
                  <a:pt x="11297728" y="4605741"/>
                </a:cubicBezTo>
                <a:cubicBezTo>
                  <a:pt x="11273215" y="4605741"/>
                  <a:pt x="11273215" y="4581089"/>
                  <a:pt x="11248701" y="4581089"/>
                </a:cubicBezTo>
                <a:cubicBezTo>
                  <a:pt x="11248701" y="4605741"/>
                  <a:pt x="11248701" y="4630396"/>
                  <a:pt x="11248701" y="4679700"/>
                </a:cubicBezTo>
                <a:cubicBezTo>
                  <a:pt x="11199674" y="4679700"/>
                  <a:pt x="11150649" y="4605741"/>
                  <a:pt x="11077108" y="4655048"/>
                </a:cubicBezTo>
                <a:cubicBezTo>
                  <a:pt x="11052594" y="4704354"/>
                  <a:pt x="10954542" y="4630396"/>
                  <a:pt x="10856487" y="4704354"/>
                </a:cubicBezTo>
                <a:cubicBezTo>
                  <a:pt x="10807459" y="4729006"/>
                  <a:pt x="10733921" y="4704354"/>
                  <a:pt x="10660380" y="4704354"/>
                </a:cubicBezTo>
                <a:cubicBezTo>
                  <a:pt x="10537814" y="4753658"/>
                  <a:pt x="10415245" y="4802965"/>
                  <a:pt x="10292679" y="4876923"/>
                </a:cubicBezTo>
                <a:cubicBezTo>
                  <a:pt x="10513300" y="4901575"/>
                  <a:pt x="10733921" y="4950882"/>
                  <a:pt x="10979055" y="4975534"/>
                </a:cubicBezTo>
                <a:cubicBezTo>
                  <a:pt x="10954542" y="5024841"/>
                  <a:pt x="10930028" y="5049492"/>
                  <a:pt x="10930028" y="5049492"/>
                </a:cubicBezTo>
                <a:cubicBezTo>
                  <a:pt x="10782948" y="5074144"/>
                  <a:pt x="10635866" y="5074144"/>
                  <a:pt x="10488786" y="5074144"/>
                </a:cubicBezTo>
                <a:cubicBezTo>
                  <a:pt x="10513300" y="5123451"/>
                  <a:pt x="10513300" y="5123451"/>
                  <a:pt x="10684893" y="5172755"/>
                </a:cubicBezTo>
                <a:cubicBezTo>
                  <a:pt x="10660380" y="5246714"/>
                  <a:pt x="10562327" y="5369979"/>
                  <a:pt x="10488786" y="5320673"/>
                </a:cubicBezTo>
                <a:cubicBezTo>
                  <a:pt x="10390734" y="5271368"/>
                  <a:pt x="10317193" y="5320673"/>
                  <a:pt x="10268166" y="5345325"/>
                </a:cubicBezTo>
                <a:cubicBezTo>
                  <a:pt x="10170113" y="5394631"/>
                  <a:pt x="10047545" y="5345325"/>
                  <a:pt x="9949493" y="5394631"/>
                </a:cubicBezTo>
                <a:cubicBezTo>
                  <a:pt x="9900465" y="5419283"/>
                  <a:pt x="9851438" y="5419283"/>
                  <a:pt x="9802413" y="5443938"/>
                </a:cubicBezTo>
                <a:cubicBezTo>
                  <a:pt x="9753385" y="5443938"/>
                  <a:pt x="9679844" y="5468590"/>
                  <a:pt x="9630817" y="5493242"/>
                </a:cubicBezTo>
                <a:cubicBezTo>
                  <a:pt x="9581792" y="5493242"/>
                  <a:pt x="9532765" y="5517897"/>
                  <a:pt x="9483737" y="5542549"/>
                </a:cubicBezTo>
                <a:cubicBezTo>
                  <a:pt x="9483737" y="5542549"/>
                  <a:pt x="9459224" y="5517897"/>
                  <a:pt x="9434710" y="5517897"/>
                </a:cubicBezTo>
                <a:cubicBezTo>
                  <a:pt x="9312144" y="5517897"/>
                  <a:pt x="9214092" y="5542549"/>
                  <a:pt x="9116037" y="5591853"/>
                </a:cubicBezTo>
                <a:cubicBezTo>
                  <a:pt x="9042496" y="5616507"/>
                  <a:pt x="8968957" y="5665811"/>
                  <a:pt x="8993471" y="5764424"/>
                </a:cubicBezTo>
                <a:cubicBezTo>
                  <a:pt x="9091523" y="5764424"/>
                  <a:pt x="9189578" y="5739770"/>
                  <a:pt x="9238603" y="5715118"/>
                </a:cubicBezTo>
                <a:cubicBezTo>
                  <a:pt x="9312144" y="5764424"/>
                  <a:pt x="9361171" y="5789076"/>
                  <a:pt x="9410199" y="5789076"/>
                </a:cubicBezTo>
                <a:cubicBezTo>
                  <a:pt x="9434710" y="5789076"/>
                  <a:pt x="9532765" y="5764424"/>
                  <a:pt x="9459224" y="5665811"/>
                </a:cubicBezTo>
                <a:cubicBezTo>
                  <a:pt x="9483737" y="5665811"/>
                  <a:pt x="9483737" y="5665811"/>
                  <a:pt x="9483737" y="5665811"/>
                </a:cubicBezTo>
                <a:cubicBezTo>
                  <a:pt x="9557278" y="5813728"/>
                  <a:pt x="9704358" y="5715118"/>
                  <a:pt x="9802413" y="5764424"/>
                </a:cubicBezTo>
                <a:cubicBezTo>
                  <a:pt x="9826924" y="5789076"/>
                  <a:pt x="9924979" y="5739770"/>
                  <a:pt x="9998520" y="5739770"/>
                </a:cubicBezTo>
                <a:cubicBezTo>
                  <a:pt x="10121086" y="5715118"/>
                  <a:pt x="10243652" y="5715118"/>
                  <a:pt x="10390734" y="5715118"/>
                </a:cubicBezTo>
                <a:cubicBezTo>
                  <a:pt x="10415245" y="5715118"/>
                  <a:pt x="10439759" y="5739770"/>
                  <a:pt x="10464273" y="5739770"/>
                </a:cubicBezTo>
                <a:cubicBezTo>
                  <a:pt x="10513300" y="5665811"/>
                  <a:pt x="10562327" y="5665811"/>
                  <a:pt x="10611352" y="5739770"/>
                </a:cubicBezTo>
                <a:cubicBezTo>
                  <a:pt x="10635866" y="5739770"/>
                  <a:pt x="10684893" y="5739770"/>
                  <a:pt x="10709407" y="5739770"/>
                </a:cubicBezTo>
                <a:cubicBezTo>
                  <a:pt x="10733921" y="5715118"/>
                  <a:pt x="10782948" y="5715118"/>
                  <a:pt x="10807459" y="5715118"/>
                </a:cubicBezTo>
                <a:cubicBezTo>
                  <a:pt x="10881000" y="5715118"/>
                  <a:pt x="10979055" y="5715118"/>
                  <a:pt x="11052594" y="5715118"/>
                </a:cubicBezTo>
                <a:cubicBezTo>
                  <a:pt x="11077108" y="5715118"/>
                  <a:pt x="11126135" y="5665811"/>
                  <a:pt x="11126135" y="5665811"/>
                </a:cubicBezTo>
                <a:cubicBezTo>
                  <a:pt x="11175162" y="5690466"/>
                  <a:pt x="11199674" y="5715118"/>
                  <a:pt x="11248701" y="5764424"/>
                </a:cubicBezTo>
                <a:cubicBezTo>
                  <a:pt x="11248701" y="5764424"/>
                  <a:pt x="11273215" y="5789076"/>
                  <a:pt x="11297728" y="5813728"/>
                </a:cubicBezTo>
                <a:cubicBezTo>
                  <a:pt x="11346756" y="5838381"/>
                  <a:pt x="11420294" y="5887687"/>
                  <a:pt x="11469322" y="5936993"/>
                </a:cubicBezTo>
                <a:cubicBezTo>
                  <a:pt x="11371269" y="5961646"/>
                  <a:pt x="11273215" y="5986298"/>
                  <a:pt x="11175162" y="6010952"/>
                </a:cubicBezTo>
                <a:cubicBezTo>
                  <a:pt x="11175162" y="6010952"/>
                  <a:pt x="11175162" y="6035604"/>
                  <a:pt x="11175162" y="6035604"/>
                </a:cubicBezTo>
                <a:cubicBezTo>
                  <a:pt x="11224187" y="6060256"/>
                  <a:pt x="11248701" y="6060256"/>
                  <a:pt x="11297728" y="6084908"/>
                </a:cubicBezTo>
                <a:cubicBezTo>
                  <a:pt x="11297728" y="6109563"/>
                  <a:pt x="11273215" y="6134215"/>
                  <a:pt x="11273215" y="6134215"/>
                </a:cubicBezTo>
                <a:cubicBezTo>
                  <a:pt x="11444808" y="6183522"/>
                  <a:pt x="11542863" y="6306784"/>
                  <a:pt x="11640915" y="6454702"/>
                </a:cubicBezTo>
                <a:cubicBezTo>
                  <a:pt x="11567376" y="6454702"/>
                  <a:pt x="11493835" y="6553312"/>
                  <a:pt x="11444808" y="6405395"/>
                </a:cubicBezTo>
                <a:cubicBezTo>
                  <a:pt x="11444808" y="6454702"/>
                  <a:pt x="11420294" y="6479354"/>
                  <a:pt x="11420294" y="6504005"/>
                </a:cubicBezTo>
                <a:cubicBezTo>
                  <a:pt x="11346756" y="6454702"/>
                  <a:pt x="11297728" y="6430050"/>
                  <a:pt x="11224187" y="6380743"/>
                </a:cubicBezTo>
                <a:cubicBezTo>
                  <a:pt x="11224187" y="6430050"/>
                  <a:pt x="11224187" y="6454702"/>
                  <a:pt x="11224187" y="6479354"/>
                </a:cubicBezTo>
                <a:cubicBezTo>
                  <a:pt x="11175162" y="6479354"/>
                  <a:pt x="11077108" y="6454702"/>
                  <a:pt x="11101621" y="6602619"/>
                </a:cubicBezTo>
                <a:cubicBezTo>
                  <a:pt x="11028080" y="6553312"/>
                  <a:pt x="11003566" y="6528660"/>
                  <a:pt x="10954542" y="6479354"/>
                </a:cubicBezTo>
                <a:cubicBezTo>
                  <a:pt x="10930028" y="6577964"/>
                  <a:pt x="10905514" y="6676577"/>
                  <a:pt x="10881000" y="6750534"/>
                </a:cubicBezTo>
                <a:cubicBezTo>
                  <a:pt x="10831973" y="6725882"/>
                  <a:pt x="10782948" y="6676577"/>
                  <a:pt x="10758434" y="6676577"/>
                </a:cubicBezTo>
                <a:cubicBezTo>
                  <a:pt x="10611352" y="6627271"/>
                  <a:pt x="10464273" y="6627271"/>
                  <a:pt x="10317193" y="6553312"/>
                </a:cubicBezTo>
                <a:cubicBezTo>
                  <a:pt x="10243652" y="6504005"/>
                  <a:pt x="10121086" y="6627271"/>
                  <a:pt x="10023031" y="6651923"/>
                </a:cubicBezTo>
                <a:cubicBezTo>
                  <a:pt x="10023031" y="6651923"/>
                  <a:pt x="10023031" y="6725882"/>
                  <a:pt x="10023031" y="6725882"/>
                </a:cubicBezTo>
                <a:cubicBezTo>
                  <a:pt x="10145600" y="6725882"/>
                  <a:pt x="10194627" y="6898451"/>
                  <a:pt x="10341707" y="6824492"/>
                </a:cubicBezTo>
                <a:cubicBezTo>
                  <a:pt x="10390734" y="6824492"/>
                  <a:pt x="10415245" y="6824492"/>
                  <a:pt x="10464273" y="6849147"/>
                </a:cubicBezTo>
                <a:cubicBezTo>
                  <a:pt x="10488786" y="6799840"/>
                  <a:pt x="10488786" y="6750534"/>
                  <a:pt x="10513300" y="6725882"/>
                </a:cubicBezTo>
                <a:cubicBezTo>
                  <a:pt x="10513300" y="6725882"/>
                  <a:pt x="10513300" y="6725882"/>
                  <a:pt x="10537814" y="6725882"/>
                </a:cubicBezTo>
                <a:cubicBezTo>
                  <a:pt x="10537814" y="6750534"/>
                  <a:pt x="10537814" y="6799840"/>
                  <a:pt x="10537814" y="6849147"/>
                </a:cubicBezTo>
                <a:cubicBezTo>
                  <a:pt x="10709407" y="6873799"/>
                  <a:pt x="10881000" y="6898451"/>
                  <a:pt x="11052594" y="6923105"/>
                </a:cubicBezTo>
                <a:cubicBezTo>
                  <a:pt x="11028080" y="7021716"/>
                  <a:pt x="11028080" y="7046368"/>
                  <a:pt x="10930028" y="6997062"/>
                </a:cubicBezTo>
                <a:cubicBezTo>
                  <a:pt x="10881000" y="6972409"/>
                  <a:pt x="10807459" y="6997062"/>
                  <a:pt x="10733921" y="6997062"/>
                </a:cubicBezTo>
                <a:cubicBezTo>
                  <a:pt x="10684893" y="6997062"/>
                  <a:pt x="10611352" y="6972409"/>
                  <a:pt x="10562327" y="6972409"/>
                </a:cubicBezTo>
                <a:cubicBezTo>
                  <a:pt x="10513300" y="6947757"/>
                  <a:pt x="10464273" y="6972409"/>
                  <a:pt x="10415245" y="6972409"/>
                </a:cubicBezTo>
                <a:cubicBezTo>
                  <a:pt x="10390734" y="6972409"/>
                  <a:pt x="10366220" y="6997062"/>
                  <a:pt x="10341707" y="6997062"/>
                </a:cubicBezTo>
                <a:cubicBezTo>
                  <a:pt x="10366220" y="7021716"/>
                  <a:pt x="10390734" y="7046368"/>
                  <a:pt x="10415245" y="7095675"/>
                </a:cubicBezTo>
                <a:cubicBezTo>
                  <a:pt x="10341707" y="7095675"/>
                  <a:pt x="10292679" y="7095675"/>
                  <a:pt x="10194627" y="7095675"/>
                </a:cubicBezTo>
                <a:cubicBezTo>
                  <a:pt x="10170113" y="7169633"/>
                  <a:pt x="10096572" y="7194285"/>
                  <a:pt x="10023031" y="7194285"/>
                </a:cubicBezTo>
                <a:cubicBezTo>
                  <a:pt x="9924979" y="7169633"/>
                  <a:pt x="9802413" y="7194285"/>
                  <a:pt x="9728872" y="7120327"/>
                </a:cubicBezTo>
                <a:cubicBezTo>
                  <a:pt x="9728872" y="7095675"/>
                  <a:pt x="9679844" y="7120327"/>
                  <a:pt x="9655331" y="7120327"/>
                </a:cubicBezTo>
                <a:cubicBezTo>
                  <a:pt x="9557278" y="7144979"/>
                  <a:pt x="9459224" y="7144979"/>
                  <a:pt x="9361171" y="7169633"/>
                </a:cubicBezTo>
                <a:cubicBezTo>
                  <a:pt x="9312144" y="7169633"/>
                  <a:pt x="9263117" y="7194285"/>
                  <a:pt x="9214092" y="7218937"/>
                </a:cubicBezTo>
                <a:cubicBezTo>
                  <a:pt x="9165064" y="7095675"/>
                  <a:pt x="9067010" y="7144979"/>
                  <a:pt x="8993471" y="7169633"/>
                </a:cubicBezTo>
                <a:cubicBezTo>
                  <a:pt x="8993471" y="7194285"/>
                  <a:pt x="8993471" y="7194285"/>
                  <a:pt x="8993471" y="7218937"/>
                </a:cubicBezTo>
                <a:cubicBezTo>
                  <a:pt x="9067010" y="7218937"/>
                  <a:pt x="9140551" y="7218937"/>
                  <a:pt x="9214092" y="7218937"/>
                </a:cubicBezTo>
                <a:cubicBezTo>
                  <a:pt x="9238603" y="7218937"/>
                  <a:pt x="9263117" y="7243589"/>
                  <a:pt x="9287630" y="7243589"/>
                </a:cubicBezTo>
                <a:cubicBezTo>
                  <a:pt x="9263117" y="7268244"/>
                  <a:pt x="9238603" y="7292896"/>
                  <a:pt x="9238603" y="7292896"/>
                </a:cubicBezTo>
                <a:cubicBezTo>
                  <a:pt x="9140551" y="7292896"/>
                  <a:pt x="9042496" y="7268244"/>
                  <a:pt x="8944444" y="7268244"/>
                </a:cubicBezTo>
                <a:cubicBezTo>
                  <a:pt x="8895416" y="7268244"/>
                  <a:pt x="8870902" y="7292896"/>
                  <a:pt x="8821878" y="7292896"/>
                </a:cubicBezTo>
                <a:cubicBezTo>
                  <a:pt x="8846389" y="7317548"/>
                  <a:pt x="8846389" y="7342203"/>
                  <a:pt x="8870902" y="7342203"/>
                </a:cubicBezTo>
                <a:cubicBezTo>
                  <a:pt x="8772850" y="7366855"/>
                  <a:pt x="8674795" y="7391507"/>
                  <a:pt x="8552229" y="7391507"/>
                </a:cubicBezTo>
                <a:cubicBezTo>
                  <a:pt x="8552229" y="7416161"/>
                  <a:pt x="8552229" y="7440813"/>
                  <a:pt x="8527716" y="7465465"/>
                </a:cubicBezTo>
                <a:cubicBezTo>
                  <a:pt x="8527716" y="7465465"/>
                  <a:pt x="8527716" y="7440813"/>
                  <a:pt x="8503202" y="7440813"/>
                </a:cubicBezTo>
                <a:cubicBezTo>
                  <a:pt x="8503202" y="7416161"/>
                  <a:pt x="8503202" y="7391507"/>
                  <a:pt x="8527716" y="7366855"/>
                </a:cubicBezTo>
                <a:cubicBezTo>
                  <a:pt x="8503202" y="7366855"/>
                  <a:pt x="8478688" y="7391507"/>
                  <a:pt x="8478688" y="7391507"/>
                </a:cubicBezTo>
                <a:cubicBezTo>
                  <a:pt x="8356123" y="7292896"/>
                  <a:pt x="8233557" y="7366855"/>
                  <a:pt x="8110988" y="7391507"/>
                </a:cubicBezTo>
                <a:cubicBezTo>
                  <a:pt x="8037450" y="7391507"/>
                  <a:pt x="7963909" y="7342203"/>
                  <a:pt x="7939395" y="7416161"/>
                </a:cubicBezTo>
                <a:cubicBezTo>
                  <a:pt x="7890367" y="7416161"/>
                  <a:pt x="7792315" y="7440813"/>
                  <a:pt x="7816829" y="7342203"/>
                </a:cubicBezTo>
                <a:cubicBezTo>
                  <a:pt x="7718774" y="7391507"/>
                  <a:pt x="7645235" y="7440813"/>
                  <a:pt x="7547181" y="7490117"/>
                </a:cubicBezTo>
                <a:cubicBezTo>
                  <a:pt x="7571694" y="7539424"/>
                  <a:pt x="7596208" y="7564076"/>
                  <a:pt x="7620722" y="7588731"/>
                </a:cubicBezTo>
                <a:cubicBezTo>
                  <a:pt x="7596208" y="7613383"/>
                  <a:pt x="7547181" y="7613383"/>
                  <a:pt x="7522667" y="7638035"/>
                </a:cubicBezTo>
                <a:cubicBezTo>
                  <a:pt x="7522667" y="7588731"/>
                  <a:pt x="7547181" y="7564076"/>
                  <a:pt x="7547181" y="7539424"/>
                </a:cubicBezTo>
                <a:cubicBezTo>
                  <a:pt x="7498153" y="7539424"/>
                  <a:pt x="7473640" y="7564076"/>
                  <a:pt x="7449128" y="7564076"/>
                </a:cubicBezTo>
                <a:cubicBezTo>
                  <a:pt x="7473640" y="7539424"/>
                  <a:pt x="7473640" y="7514772"/>
                  <a:pt x="7473640" y="7465465"/>
                </a:cubicBezTo>
                <a:cubicBezTo>
                  <a:pt x="7424615" y="7490117"/>
                  <a:pt x="7375587" y="7490117"/>
                  <a:pt x="7326560" y="7490117"/>
                </a:cubicBezTo>
                <a:cubicBezTo>
                  <a:pt x="7449128" y="7539424"/>
                  <a:pt x="7424615" y="7613383"/>
                  <a:pt x="7400101" y="7687341"/>
                </a:cubicBezTo>
                <a:cubicBezTo>
                  <a:pt x="7277533" y="7638035"/>
                  <a:pt x="7105939" y="7810604"/>
                  <a:pt x="6983373" y="7613383"/>
                </a:cubicBezTo>
                <a:cubicBezTo>
                  <a:pt x="6958860" y="7638035"/>
                  <a:pt x="6934346" y="7662689"/>
                  <a:pt x="6885318" y="7687341"/>
                </a:cubicBezTo>
                <a:cubicBezTo>
                  <a:pt x="6885318" y="7638035"/>
                  <a:pt x="6860807" y="7564076"/>
                  <a:pt x="6836294" y="7514772"/>
                </a:cubicBezTo>
                <a:cubicBezTo>
                  <a:pt x="6836294" y="7514772"/>
                  <a:pt x="6811780" y="7539424"/>
                  <a:pt x="6811780" y="7539424"/>
                </a:cubicBezTo>
                <a:cubicBezTo>
                  <a:pt x="6811780" y="7564076"/>
                  <a:pt x="6811780" y="7613383"/>
                  <a:pt x="6836294" y="7662689"/>
                </a:cubicBezTo>
                <a:cubicBezTo>
                  <a:pt x="6664700" y="7687341"/>
                  <a:pt x="6517618" y="7711993"/>
                  <a:pt x="6395052" y="7736645"/>
                </a:cubicBezTo>
                <a:cubicBezTo>
                  <a:pt x="6223459" y="7785952"/>
                  <a:pt x="6076379" y="7810604"/>
                  <a:pt x="5929297" y="7859910"/>
                </a:cubicBezTo>
                <a:cubicBezTo>
                  <a:pt x="5880272" y="7859910"/>
                  <a:pt x="5806731" y="7835258"/>
                  <a:pt x="5757703" y="7835258"/>
                </a:cubicBezTo>
                <a:cubicBezTo>
                  <a:pt x="5586110" y="7835258"/>
                  <a:pt x="5463544" y="7933869"/>
                  <a:pt x="5316462" y="8007828"/>
                </a:cubicBezTo>
                <a:cubicBezTo>
                  <a:pt x="5267437" y="8007828"/>
                  <a:pt x="5218410" y="8057132"/>
                  <a:pt x="5169382" y="8057132"/>
                </a:cubicBezTo>
                <a:cubicBezTo>
                  <a:pt x="5120355" y="8081786"/>
                  <a:pt x="5095844" y="8057132"/>
                  <a:pt x="5022303" y="8057132"/>
                </a:cubicBezTo>
                <a:cubicBezTo>
                  <a:pt x="5022303" y="8081786"/>
                  <a:pt x="5022303" y="8131090"/>
                  <a:pt x="5022303" y="8205049"/>
                </a:cubicBezTo>
                <a:cubicBezTo>
                  <a:pt x="4924248" y="8007828"/>
                  <a:pt x="4777168" y="8155742"/>
                  <a:pt x="4679116" y="8180397"/>
                </a:cubicBezTo>
                <a:cubicBezTo>
                  <a:pt x="4581061" y="8180397"/>
                  <a:pt x="4483009" y="8229701"/>
                  <a:pt x="4409468" y="8254356"/>
                </a:cubicBezTo>
                <a:cubicBezTo>
                  <a:pt x="4335927" y="8279008"/>
                  <a:pt x="4286902" y="8328314"/>
                  <a:pt x="4237874" y="8377618"/>
                </a:cubicBezTo>
                <a:cubicBezTo>
                  <a:pt x="4188847" y="8402270"/>
                  <a:pt x="4139820" y="8402270"/>
                  <a:pt x="4090795" y="8451577"/>
                </a:cubicBezTo>
                <a:cubicBezTo>
                  <a:pt x="4090795" y="8402270"/>
                  <a:pt x="4090795" y="8377618"/>
                  <a:pt x="4090795" y="8328314"/>
                </a:cubicBezTo>
                <a:cubicBezTo>
                  <a:pt x="4066281" y="8352966"/>
                  <a:pt x="4041767" y="8377618"/>
                  <a:pt x="4041767" y="8426925"/>
                </a:cubicBezTo>
                <a:cubicBezTo>
                  <a:pt x="4017254" y="8402270"/>
                  <a:pt x="4017254" y="8377618"/>
                  <a:pt x="3992740" y="8352966"/>
                </a:cubicBezTo>
                <a:cubicBezTo>
                  <a:pt x="3943713" y="8377618"/>
                  <a:pt x="3894688" y="8426925"/>
                  <a:pt x="3821147" y="8451577"/>
                </a:cubicBezTo>
                <a:cubicBezTo>
                  <a:pt x="3772119" y="8476229"/>
                  <a:pt x="3723094" y="8525535"/>
                  <a:pt x="3698581" y="8550187"/>
                </a:cubicBezTo>
                <a:cubicBezTo>
                  <a:pt x="3674067" y="8550187"/>
                  <a:pt x="3649553" y="8574842"/>
                  <a:pt x="3649553" y="8574842"/>
                </a:cubicBezTo>
                <a:cubicBezTo>
                  <a:pt x="3551499" y="8673453"/>
                  <a:pt x="3428933" y="8722757"/>
                  <a:pt x="3330880" y="8747411"/>
                </a:cubicBezTo>
                <a:cubicBezTo>
                  <a:pt x="3281853" y="8772063"/>
                  <a:pt x="3232826" y="8846022"/>
                  <a:pt x="3208312" y="8895326"/>
                </a:cubicBezTo>
                <a:cubicBezTo>
                  <a:pt x="3159284" y="8919981"/>
                  <a:pt x="3134773" y="8969285"/>
                  <a:pt x="3085746" y="9018591"/>
                </a:cubicBezTo>
                <a:cubicBezTo>
                  <a:pt x="3085746" y="8969285"/>
                  <a:pt x="3085746" y="8944633"/>
                  <a:pt x="3085746" y="8919981"/>
                </a:cubicBezTo>
                <a:cubicBezTo>
                  <a:pt x="3012205" y="8944633"/>
                  <a:pt x="2963177" y="8993939"/>
                  <a:pt x="2914152" y="9043243"/>
                </a:cubicBezTo>
                <a:cubicBezTo>
                  <a:pt x="2865125" y="9092550"/>
                  <a:pt x="2865125" y="9166508"/>
                  <a:pt x="2816098" y="9265119"/>
                </a:cubicBezTo>
                <a:cubicBezTo>
                  <a:pt x="2791584" y="9191160"/>
                  <a:pt x="2791584" y="9166508"/>
                  <a:pt x="2767070" y="9117202"/>
                </a:cubicBezTo>
                <a:cubicBezTo>
                  <a:pt x="2546452" y="9363730"/>
                  <a:pt x="2350345" y="9610258"/>
                  <a:pt x="2154238" y="9856786"/>
                </a:cubicBezTo>
                <a:cubicBezTo>
                  <a:pt x="2154238" y="9832134"/>
                  <a:pt x="2129724" y="9807479"/>
                  <a:pt x="2105211" y="9758175"/>
                </a:cubicBezTo>
                <a:cubicBezTo>
                  <a:pt x="2105211" y="9733523"/>
                  <a:pt x="2129724" y="9708868"/>
                  <a:pt x="2154238" y="9634910"/>
                </a:cubicBezTo>
                <a:cubicBezTo>
                  <a:pt x="2031669" y="9733523"/>
                  <a:pt x="1958131" y="9807479"/>
                  <a:pt x="1860076" y="9856786"/>
                </a:cubicBezTo>
                <a:cubicBezTo>
                  <a:pt x="1762024" y="9782827"/>
                  <a:pt x="1565917" y="9832134"/>
                  <a:pt x="1492376" y="9659564"/>
                </a:cubicBezTo>
                <a:cubicBezTo>
                  <a:pt x="1418835" y="9733523"/>
                  <a:pt x="1369810" y="9807479"/>
                  <a:pt x="1296269" y="9881438"/>
                </a:cubicBezTo>
                <a:cubicBezTo>
                  <a:pt x="1296269" y="9856786"/>
                  <a:pt x="1296269" y="9832134"/>
                  <a:pt x="1271755" y="9807479"/>
                </a:cubicBezTo>
                <a:cubicBezTo>
                  <a:pt x="1247241" y="9832134"/>
                  <a:pt x="1222728" y="9881438"/>
                  <a:pt x="1173702" y="9906092"/>
                </a:cubicBezTo>
                <a:cubicBezTo>
                  <a:pt x="1149189" y="9832134"/>
                  <a:pt x="1124675" y="9807479"/>
                  <a:pt x="1051134" y="9881438"/>
                </a:cubicBezTo>
                <a:cubicBezTo>
                  <a:pt x="953082" y="9955396"/>
                  <a:pt x="806000" y="9906092"/>
                  <a:pt x="732461" y="9807479"/>
                </a:cubicBezTo>
                <a:cubicBezTo>
                  <a:pt x="658920" y="9708868"/>
                  <a:pt x="683434" y="9585606"/>
                  <a:pt x="781488" y="9511647"/>
                </a:cubicBezTo>
                <a:cubicBezTo>
                  <a:pt x="806000" y="9486995"/>
                  <a:pt x="806000" y="9413036"/>
                  <a:pt x="830513" y="9388382"/>
                </a:cubicBezTo>
                <a:cubicBezTo>
                  <a:pt x="977596" y="9339078"/>
                  <a:pt x="1026620" y="9166508"/>
                  <a:pt x="1149189" y="9092550"/>
                </a:cubicBezTo>
                <a:cubicBezTo>
                  <a:pt x="1173702" y="9092550"/>
                  <a:pt x="1198214" y="9067898"/>
                  <a:pt x="1222728" y="9043243"/>
                </a:cubicBezTo>
                <a:cubicBezTo>
                  <a:pt x="1320782" y="8993939"/>
                  <a:pt x="1320782" y="8993939"/>
                  <a:pt x="1345296" y="8846022"/>
                </a:cubicBezTo>
                <a:cubicBezTo>
                  <a:pt x="1320782" y="8846022"/>
                  <a:pt x="1296269" y="8846022"/>
                  <a:pt x="1271755" y="8846022"/>
                </a:cubicBezTo>
                <a:cubicBezTo>
                  <a:pt x="1271755" y="8846022"/>
                  <a:pt x="1247241" y="8870674"/>
                  <a:pt x="1222728" y="8870674"/>
                </a:cubicBezTo>
                <a:cubicBezTo>
                  <a:pt x="1222728" y="8846022"/>
                  <a:pt x="1222728" y="8821370"/>
                  <a:pt x="1222728" y="8821370"/>
                </a:cubicBezTo>
                <a:cubicBezTo>
                  <a:pt x="1100162" y="8772063"/>
                  <a:pt x="977596" y="8747411"/>
                  <a:pt x="855027" y="8698105"/>
                </a:cubicBezTo>
                <a:cubicBezTo>
                  <a:pt x="1051134" y="8500883"/>
                  <a:pt x="1198214" y="8328314"/>
                  <a:pt x="1271755" y="8057132"/>
                </a:cubicBezTo>
                <a:cubicBezTo>
                  <a:pt x="1173702" y="8180397"/>
                  <a:pt x="1051134" y="8279008"/>
                  <a:pt x="953082" y="8402270"/>
                </a:cubicBezTo>
                <a:cubicBezTo>
                  <a:pt x="953082" y="8377618"/>
                  <a:pt x="928568" y="8377618"/>
                  <a:pt x="928568" y="8377618"/>
                </a:cubicBezTo>
                <a:cubicBezTo>
                  <a:pt x="928568" y="8352966"/>
                  <a:pt x="928568" y="8328314"/>
                  <a:pt x="928568" y="8279008"/>
                </a:cubicBezTo>
                <a:cubicBezTo>
                  <a:pt x="879541" y="8303660"/>
                  <a:pt x="830513" y="8303660"/>
                  <a:pt x="781488" y="8303660"/>
                </a:cubicBezTo>
                <a:cubicBezTo>
                  <a:pt x="707947" y="8131090"/>
                  <a:pt x="806000" y="8007828"/>
                  <a:pt x="855027" y="7859910"/>
                </a:cubicBezTo>
                <a:cubicBezTo>
                  <a:pt x="904054" y="7761300"/>
                  <a:pt x="977596" y="7662689"/>
                  <a:pt x="1051134" y="7564076"/>
                </a:cubicBezTo>
                <a:cubicBezTo>
                  <a:pt x="1051134" y="7564076"/>
                  <a:pt x="1051134" y="7539424"/>
                  <a:pt x="1075648" y="7539424"/>
                </a:cubicBezTo>
                <a:cubicBezTo>
                  <a:pt x="1247241" y="7465465"/>
                  <a:pt x="1247241" y="7292896"/>
                  <a:pt x="1296269" y="7144979"/>
                </a:cubicBezTo>
                <a:cubicBezTo>
                  <a:pt x="1394321" y="7169633"/>
                  <a:pt x="1467862" y="7194285"/>
                  <a:pt x="1467862" y="7071020"/>
                </a:cubicBezTo>
                <a:cubicBezTo>
                  <a:pt x="1467862" y="7021716"/>
                  <a:pt x="1492376" y="6947757"/>
                  <a:pt x="1590428" y="6947757"/>
                </a:cubicBezTo>
                <a:cubicBezTo>
                  <a:pt x="1639455" y="6947757"/>
                  <a:pt x="1712997" y="6849147"/>
                  <a:pt x="1737510" y="6799840"/>
                </a:cubicBezTo>
                <a:cubicBezTo>
                  <a:pt x="1762024" y="6725882"/>
                  <a:pt x="1762024" y="6651923"/>
                  <a:pt x="1860076" y="6602619"/>
                </a:cubicBezTo>
                <a:cubicBezTo>
                  <a:pt x="1909103" y="6577964"/>
                  <a:pt x="1958131" y="6504005"/>
                  <a:pt x="2007156" y="6454702"/>
                </a:cubicBezTo>
                <a:cubicBezTo>
                  <a:pt x="2068440" y="6380743"/>
                  <a:pt x="2123595" y="6300620"/>
                  <a:pt x="2178749" y="6220500"/>
                </a:cubicBezTo>
                <a:lnTo>
                  <a:pt x="2195992" y="6196967"/>
                </a:lnTo>
                <a:lnTo>
                  <a:pt x="2108151" y="6198807"/>
                </a:lnTo>
                <a:cubicBezTo>
                  <a:pt x="2083639" y="6198807"/>
                  <a:pt x="2083639" y="6198807"/>
                  <a:pt x="2059126" y="6198807"/>
                </a:cubicBezTo>
                <a:cubicBezTo>
                  <a:pt x="1961071" y="6124849"/>
                  <a:pt x="1887532" y="6124849"/>
                  <a:pt x="1813991" y="6223460"/>
                </a:cubicBezTo>
                <a:cubicBezTo>
                  <a:pt x="1666911" y="6124849"/>
                  <a:pt x="1519829" y="6248112"/>
                  <a:pt x="1372750" y="6248112"/>
                </a:cubicBezTo>
                <a:cubicBezTo>
                  <a:pt x="1397263" y="6223460"/>
                  <a:pt x="1421777" y="6198807"/>
                  <a:pt x="1446291" y="6174153"/>
                </a:cubicBezTo>
                <a:cubicBezTo>
                  <a:pt x="1348236" y="6174153"/>
                  <a:pt x="1274697" y="6174153"/>
                  <a:pt x="1176643" y="6174153"/>
                </a:cubicBezTo>
                <a:cubicBezTo>
                  <a:pt x="1176643" y="6174153"/>
                  <a:pt x="1152129" y="6174153"/>
                  <a:pt x="1127615" y="6149501"/>
                </a:cubicBezTo>
                <a:cubicBezTo>
                  <a:pt x="1103104" y="6149501"/>
                  <a:pt x="1054077" y="6124849"/>
                  <a:pt x="1029563" y="6124849"/>
                </a:cubicBezTo>
                <a:cubicBezTo>
                  <a:pt x="1005049" y="6124849"/>
                  <a:pt x="1005049" y="6149501"/>
                  <a:pt x="1005049" y="6149501"/>
                </a:cubicBezTo>
                <a:cubicBezTo>
                  <a:pt x="980536" y="6124849"/>
                  <a:pt x="980536" y="6100194"/>
                  <a:pt x="931508" y="6050890"/>
                </a:cubicBezTo>
                <a:cubicBezTo>
                  <a:pt x="1029563" y="6050890"/>
                  <a:pt x="1078590" y="6075542"/>
                  <a:pt x="1127615" y="6075542"/>
                </a:cubicBezTo>
                <a:cubicBezTo>
                  <a:pt x="1152129" y="6075542"/>
                  <a:pt x="1201156" y="6050890"/>
                  <a:pt x="1225670" y="6050890"/>
                </a:cubicBezTo>
                <a:cubicBezTo>
                  <a:pt x="1348236" y="6026236"/>
                  <a:pt x="1470804" y="6001584"/>
                  <a:pt x="1593371" y="5976931"/>
                </a:cubicBezTo>
                <a:cubicBezTo>
                  <a:pt x="1617884" y="5976931"/>
                  <a:pt x="1642398" y="6001584"/>
                  <a:pt x="1691425" y="6026236"/>
                </a:cubicBezTo>
                <a:cubicBezTo>
                  <a:pt x="1691425" y="6001584"/>
                  <a:pt x="1666911" y="6001584"/>
                  <a:pt x="1666911" y="5976931"/>
                </a:cubicBezTo>
                <a:cubicBezTo>
                  <a:pt x="1715937" y="5952280"/>
                  <a:pt x="1740450" y="5927625"/>
                  <a:pt x="1764964" y="5927625"/>
                </a:cubicBezTo>
                <a:cubicBezTo>
                  <a:pt x="1936557" y="5927625"/>
                  <a:pt x="2132664" y="5927625"/>
                  <a:pt x="2304258" y="5927625"/>
                </a:cubicBezTo>
                <a:cubicBezTo>
                  <a:pt x="2279746" y="5878321"/>
                  <a:pt x="2279746" y="5829014"/>
                  <a:pt x="2255233" y="5804362"/>
                </a:cubicBezTo>
                <a:cubicBezTo>
                  <a:pt x="2426826" y="5792036"/>
                  <a:pt x="2597270" y="5776627"/>
                  <a:pt x="2766613" y="5758090"/>
                </a:cubicBezTo>
                <a:lnTo>
                  <a:pt x="2863541" y="5745598"/>
                </a:lnTo>
                <a:lnTo>
                  <a:pt x="2960114" y="5675056"/>
                </a:lnTo>
                <a:lnTo>
                  <a:pt x="3069269" y="5614536"/>
                </a:lnTo>
                <a:lnTo>
                  <a:pt x="3005954" y="5619467"/>
                </a:lnTo>
                <a:cubicBezTo>
                  <a:pt x="2849681" y="5631793"/>
                  <a:pt x="2696472" y="5644119"/>
                  <a:pt x="2549392" y="5656445"/>
                </a:cubicBezTo>
                <a:cubicBezTo>
                  <a:pt x="2255233" y="5681097"/>
                  <a:pt x="1961071" y="5705752"/>
                  <a:pt x="1666911" y="5730404"/>
                </a:cubicBezTo>
                <a:cubicBezTo>
                  <a:pt x="1519829" y="5730404"/>
                  <a:pt x="1348236" y="5705752"/>
                  <a:pt x="1176643" y="5705752"/>
                </a:cubicBezTo>
                <a:cubicBezTo>
                  <a:pt x="1152129" y="5705752"/>
                  <a:pt x="1152129" y="5681097"/>
                  <a:pt x="1127615" y="5681097"/>
                </a:cubicBezTo>
                <a:cubicBezTo>
                  <a:pt x="1103104" y="5656445"/>
                  <a:pt x="1078590" y="5631793"/>
                  <a:pt x="1029563" y="5582486"/>
                </a:cubicBezTo>
                <a:cubicBezTo>
                  <a:pt x="1029563" y="5631793"/>
                  <a:pt x="1005049" y="5656445"/>
                  <a:pt x="980536" y="5705752"/>
                </a:cubicBezTo>
                <a:cubicBezTo>
                  <a:pt x="931508" y="5681097"/>
                  <a:pt x="906997" y="5533180"/>
                  <a:pt x="784428" y="5607139"/>
                </a:cubicBezTo>
                <a:cubicBezTo>
                  <a:pt x="784428" y="5557834"/>
                  <a:pt x="808942" y="5533180"/>
                  <a:pt x="808942" y="5508528"/>
                </a:cubicBezTo>
                <a:cubicBezTo>
                  <a:pt x="735401" y="5533180"/>
                  <a:pt x="686376" y="5557834"/>
                  <a:pt x="612835" y="5582486"/>
                </a:cubicBezTo>
                <a:cubicBezTo>
                  <a:pt x="563808" y="5508528"/>
                  <a:pt x="318673" y="5459224"/>
                  <a:pt x="245135" y="5533180"/>
                </a:cubicBezTo>
                <a:cubicBezTo>
                  <a:pt x="269648" y="5459224"/>
                  <a:pt x="171594" y="5385265"/>
                  <a:pt x="269648" y="5335959"/>
                </a:cubicBezTo>
                <a:cubicBezTo>
                  <a:pt x="294162" y="5335959"/>
                  <a:pt x="318673" y="5311306"/>
                  <a:pt x="343187" y="5311306"/>
                </a:cubicBezTo>
                <a:cubicBezTo>
                  <a:pt x="367701" y="5311306"/>
                  <a:pt x="367701" y="5335959"/>
                  <a:pt x="392214" y="5335959"/>
                </a:cubicBezTo>
                <a:cubicBezTo>
                  <a:pt x="392214" y="5311306"/>
                  <a:pt x="392214" y="5286654"/>
                  <a:pt x="392214" y="5237347"/>
                </a:cubicBezTo>
                <a:cubicBezTo>
                  <a:pt x="441242" y="5237347"/>
                  <a:pt x="490269" y="5311306"/>
                  <a:pt x="563808" y="5262000"/>
                </a:cubicBezTo>
                <a:cubicBezTo>
                  <a:pt x="588321" y="5212695"/>
                  <a:pt x="686376" y="5286654"/>
                  <a:pt x="784428" y="5212695"/>
                </a:cubicBezTo>
                <a:cubicBezTo>
                  <a:pt x="833456" y="5188041"/>
                  <a:pt x="906997" y="5212695"/>
                  <a:pt x="980536" y="5212695"/>
                </a:cubicBezTo>
                <a:cubicBezTo>
                  <a:pt x="1103104" y="5163389"/>
                  <a:pt x="1225670" y="5114082"/>
                  <a:pt x="1348236" y="5040127"/>
                </a:cubicBezTo>
                <a:cubicBezTo>
                  <a:pt x="1127615" y="5015472"/>
                  <a:pt x="906997" y="4966168"/>
                  <a:pt x="661862" y="4941513"/>
                </a:cubicBezTo>
                <a:cubicBezTo>
                  <a:pt x="686376" y="4892209"/>
                  <a:pt x="710890" y="4867555"/>
                  <a:pt x="710890" y="4867555"/>
                </a:cubicBezTo>
                <a:cubicBezTo>
                  <a:pt x="857970" y="4842903"/>
                  <a:pt x="1005049" y="4842903"/>
                  <a:pt x="1152129" y="4842903"/>
                </a:cubicBezTo>
                <a:cubicBezTo>
                  <a:pt x="1127615" y="4793599"/>
                  <a:pt x="1127615" y="4793599"/>
                  <a:pt x="956022" y="4744292"/>
                </a:cubicBezTo>
                <a:cubicBezTo>
                  <a:pt x="980536" y="4670333"/>
                  <a:pt x="1078590" y="4547071"/>
                  <a:pt x="1152129" y="4596375"/>
                </a:cubicBezTo>
                <a:cubicBezTo>
                  <a:pt x="1250184" y="4645681"/>
                  <a:pt x="1323722" y="4596375"/>
                  <a:pt x="1372750" y="4571723"/>
                </a:cubicBezTo>
                <a:cubicBezTo>
                  <a:pt x="1470804" y="4522416"/>
                  <a:pt x="1593371" y="4571723"/>
                  <a:pt x="1691425" y="4522416"/>
                </a:cubicBezTo>
                <a:cubicBezTo>
                  <a:pt x="1740450" y="4497764"/>
                  <a:pt x="1789477" y="4497764"/>
                  <a:pt x="1838505" y="4473112"/>
                </a:cubicBezTo>
                <a:cubicBezTo>
                  <a:pt x="1887532" y="4473112"/>
                  <a:pt x="1961071" y="4448458"/>
                  <a:pt x="2010098" y="4423806"/>
                </a:cubicBezTo>
                <a:cubicBezTo>
                  <a:pt x="2059126" y="4423806"/>
                  <a:pt x="2108151" y="4399153"/>
                  <a:pt x="2157178" y="4374501"/>
                </a:cubicBezTo>
                <a:cubicBezTo>
                  <a:pt x="2157178" y="4374501"/>
                  <a:pt x="2181692" y="4399153"/>
                  <a:pt x="2206205" y="4399153"/>
                </a:cubicBezTo>
                <a:cubicBezTo>
                  <a:pt x="2328771" y="4399153"/>
                  <a:pt x="2426826" y="4374501"/>
                  <a:pt x="2524878" y="4325195"/>
                </a:cubicBezTo>
                <a:cubicBezTo>
                  <a:pt x="2598420" y="4300543"/>
                  <a:pt x="2671960" y="4251236"/>
                  <a:pt x="2647447" y="4152625"/>
                </a:cubicBezTo>
                <a:cubicBezTo>
                  <a:pt x="2549392" y="4152625"/>
                  <a:pt x="2451340" y="4177277"/>
                  <a:pt x="2402312" y="4201930"/>
                </a:cubicBezTo>
                <a:cubicBezTo>
                  <a:pt x="2328771" y="4152625"/>
                  <a:pt x="2279746" y="4127973"/>
                  <a:pt x="2230719" y="4127973"/>
                </a:cubicBezTo>
                <a:cubicBezTo>
                  <a:pt x="2206205" y="4127973"/>
                  <a:pt x="2108151" y="4152625"/>
                  <a:pt x="2181692" y="4251236"/>
                </a:cubicBezTo>
                <a:cubicBezTo>
                  <a:pt x="2157178" y="4251236"/>
                  <a:pt x="2157178" y="4251236"/>
                  <a:pt x="2157178" y="4251236"/>
                </a:cubicBezTo>
                <a:cubicBezTo>
                  <a:pt x="2083639" y="4103319"/>
                  <a:pt x="1936557" y="4201930"/>
                  <a:pt x="1838505" y="4152625"/>
                </a:cubicBezTo>
                <a:cubicBezTo>
                  <a:pt x="1813991" y="4127973"/>
                  <a:pt x="1715937" y="4177277"/>
                  <a:pt x="1642398" y="4177277"/>
                </a:cubicBezTo>
                <a:cubicBezTo>
                  <a:pt x="1519829" y="4201930"/>
                  <a:pt x="1397263" y="4201930"/>
                  <a:pt x="1250184" y="4201930"/>
                </a:cubicBezTo>
                <a:cubicBezTo>
                  <a:pt x="1225670" y="4201930"/>
                  <a:pt x="1201156" y="4177277"/>
                  <a:pt x="1176643" y="4177277"/>
                </a:cubicBezTo>
                <a:cubicBezTo>
                  <a:pt x="1127615" y="4251236"/>
                  <a:pt x="1078590" y="4251236"/>
                  <a:pt x="1029563" y="4177277"/>
                </a:cubicBezTo>
                <a:cubicBezTo>
                  <a:pt x="1005049" y="4177277"/>
                  <a:pt x="956022" y="4177277"/>
                  <a:pt x="931508" y="4177277"/>
                </a:cubicBezTo>
                <a:cubicBezTo>
                  <a:pt x="906997" y="4201930"/>
                  <a:pt x="857970" y="4201930"/>
                  <a:pt x="833456" y="4201930"/>
                </a:cubicBezTo>
                <a:cubicBezTo>
                  <a:pt x="759915" y="4201930"/>
                  <a:pt x="661862" y="4201930"/>
                  <a:pt x="588321" y="4201930"/>
                </a:cubicBezTo>
                <a:cubicBezTo>
                  <a:pt x="563808" y="4201930"/>
                  <a:pt x="514783" y="4251236"/>
                  <a:pt x="514783" y="4251236"/>
                </a:cubicBezTo>
                <a:cubicBezTo>
                  <a:pt x="465755" y="4226584"/>
                  <a:pt x="441242" y="4201930"/>
                  <a:pt x="392214" y="4152625"/>
                </a:cubicBezTo>
                <a:cubicBezTo>
                  <a:pt x="392214" y="4152625"/>
                  <a:pt x="367701" y="4127973"/>
                  <a:pt x="343187" y="4103319"/>
                </a:cubicBezTo>
                <a:cubicBezTo>
                  <a:pt x="294162" y="4078667"/>
                  <a:pt x="220621" y="4029360"/>
                  <a:pt x="171594" y="3980056"/>
                </a:cubicBezTo>
                <a:cubicBezTo>
                  <a:pt x="269648" y="3955402"/>
                  <a:pt x="367701" y="3930750"/>
                  <a:pt x="465755" y="3906098"/>
                </a:cubicBezTo>
                <a:cubicBezTo>
                  <a:pt x="465755" y="3906098"/>
                  <a:pt x="465755" y="3881446"/>
                  <a:pt x="465755" y="3881446"/>
                </a:cubicBezTo>
                <a:cubicBezTo>
                  <a:pt x="416728" y="3856791"/>
                  <a:pt x="392214" y="3856791"/>
                  <a:pt x="343187" y="3832139"/>
                </a:cubicBezTo>
                <a:cubicBezTo>
                  <a:pt x="343187" y="3807487"/>
                  <a:pt x="367701" y="3782833"/>
                  <a:pt x="367701" y="3782833"/>
                </a:cubicBezTo>
                <a:cubicBezTo>
                  <a:pt x="196107" y="3733528"/>
                  <a:pt x="98055" y="3610263"/>
                  <a:pt x="0" y="3462348"/>
                </a:cubicBezTo>
                <a:cubicBezTo>
                  <a:pt x="73541" y="3462348"/>
                  <a:pt x="147080" y="3363735"/>
                  <a:pt x="196107" y="3511652"/>
                </a:cubicBezTo>
                <a:cubicBezTo>
                  <a:pt x="196107" y="3462348"/>
                  <a:pt x="220621" y="3437694"/>
                  <a:pt x="220621" y="3413042"/>
                </a:cubicBezTo>
                <a:cubicBezTo>
                  <a:pt x="294162" y="3462348"/>
                  <a:pt x="343187" y="3487000"/>
                  <a:pt x="416728" y="3536304"/>
                </a:cubicBezTo>
                <a:cubicBezTo>
                  <a:pt x="416728" y="3487000"/>
                  <a:pt x="416728" y="3462348"/>
                  <a:pt x="416728" y="3437694"/>
                </a:cubicBezTo>
                <a:cubicBezTo>
                  <a:pt x="465755" y="3437694"/>
                  <a:pt x="563808" y="3462348"/>
                  <a:pt x="539294" y="3314431"/>
                </a:cubicBezTo>
                <a:cubicBezTo>
                  <a:pt x="612835" y="3363735"/>
                  <a:pt x="637349" y="3388390"/>
                  <a:pt x="686376" y="3437694"/>
                </a:cubicBezTo>
                <a:cubicBezTo>
                  <a:pt x="710890" y="3339083"/>
                  <a:pt x="735401" y="3240472"/>
                  <a:pt x="759915" y="3166514"/>
                </a:cubicBezTo>
                <a:cubicBezTo>
                  <a:pt x="808942" y="3191166"/>
                  <a:pt x="857970" y="3240472"/>
                  <a:pt x="882483" y="3240472"/>
                </a:cubicBezTo>
                <a:cubicBezTo>
                  <a:pt x="1029563" y="3289776"/>
                  <a:pt x="1176643" y="3289776"/>
                  <a:pt x="1323722" y="3363735"/>
                </a:cubicBezTo>
                <a:cubicBezTo>
                  <a:pt x="1397263" y="3413042"/>
                  <a:pt x="1519829" y="3289776"/>
                  <a:pt x="1617884" y="3265124"/>
                </a:cubicBezTo>
                <a:cubicBezTo>
                  <a:pt x="1617884" y="3265124"/>
                  <a:pt x="1617884" y="3191166"/>
                  <a:pt x="1617884" y="3191166"/>
                </a:cubicBezTo>
                <a:cubicBezTo>
                  <a:pt x="1495318" y="3191166"/>
                  <a:pt x="1446291" y="3018597"/>
                  <a:pt x="1299211" y="3092555"/>
                </a:cubicBezTo>
                <a:cubicBezTo>
                  <a:pt x="1250184" y="3092555"/>
                  <a:pt x="1225670" y="3092555"/>
                  <a:pt x="1176643" y="3067903"/>
                </a:cubicBezTo>
                <a:cubicBezTo>
                  <a:pt x="1152129" y="3117207"/>
                  <a:pt x="1152129" y="3166514"/>
                  <a:pt x="1127615" y="3191166"/>
                </a:cubicBezTo>
                <a:cubicBezTo>
                  <a:pt x="1127615" y="3191166"/>
                  <a:pt x="1127615" y="3191166"/>
                  <a:pt x="1103104" y="3191166"/>
                </a:cubicBezTo>
                <a:cubicBezTo>
                  <a:pt x="1103104" y="3166514"/>
                  <a:pt x="1103104" y="3117207"/>
                  <a:pt x="1103104" y="3067903"/>
                </a:cubicBezTo>
                <a:cubicBezTo>
                  <a:pt x="931508" y="3043249"/>
                  <a:pt x="759915" y="3018597"/>
                  <a:pt x="588321" y="2993945"/>
                </a:cubicBezTo>
                <a:cubicBezTo>
                  <a:pt x="612835" y="2895334"/>
                  <a:pt x="612835" y="2870680"/>
                  <a:pt x="710890" y="2919986"/>
                </a:cubicBezTo>
                <a:cubicBezTo>
                  <a:pt x="759915" y="2944638"/>
                  <a:pt x="833456" y="2919986"/>
                  <a:pt x="906997" y="2919986"/>
                </a:cubicBezTo>
                <a:cubicBezTo>
                  <a:pt x="956022" y="2919986"/>
                  <a:pt x="1029563" y="2944638"/>
                  <a:pt x="1078590" y="2944638"/>
                </a:cubicBezTo>
                <a:cubicBezTo>
                  <a:pt x="1127615" y="2969293"/>
                  <a:pt x="1176643" y="2944638"/>
                  <a:pt x="1225670" y="2944638"/>
                </a:cubicBezTo>
                <a:cubicBezTo>
                  <a:pt x="1250184" y="2944638"/>
                  <a:pt x="1274697" y="2919986"/>
                  <a:pt x="1299211" y="2919986"/>
                </a:cubicBezTo>
                <a:cubicBezTo>
                  <a:pt x="1274697" y="2895334"/>
                  <a:pt x="1250184" y="2870680"/>
                  <a:pt x="1225670" y="2821375"/>
                </a:cubicBezTo>
                <a:cubicBezTo>
                  <a:pt x="1299211" y="2821375"/>
                  <a:pt x="1348236" y="2821375"/>
                  <a:pt x="1446291" y="2821375"/>
                </a:cubicBezTo>
                <a:cubicBezTo>
                  <a:pt x="1470804" y="2747417"/>
                  <a:pt x="1544343" y="2722764"/>
                  <a:pt x="1617884" y="2722764"/>
                </a:cubicBezTo>
                <a:cubicBezTo>
                  <a:pt x="1715937" y="2747417"/>
                  <a:pt x="1838505" y="2722764"/>
                  <a:pt x="1912043" y="2796721"/>
                </a:cubicBezTo>
                <a:cubicBezTo>
                  <a:pt x="1912043" y="2821375"/>
                  <a:pt x="1961071" y="2796721"/>
                  <a:pt x="1985585" y="2796721"/>
                </a:cubicBezTo>
                <a:cubicBezTo>
                  <a:pt x="2083639" y="2772069"/>
                  <a:pt x="2181692" y="2772069"/>
                  <a:pt x="2279746" y="2747417"/>
                </a:cubicBezTo>
                <a:cubicBezTo>
                  <a:pt x="2328771" y="2747417"/>
                  <a:pt x="2377799" y="2722764"/>
                  <a:pt x="2426826" y="2698110"/>
                </a:cubicBezTo>
                <a:cubicBezTo>
                  <a:pt x="2475854" y="2821375"/>
                  <a:pt x="2573906" y="2772069"/>
                  <a:pt x="2647447" y="2747417"/>
                </a:cubicBezTo>
                <a:cubicBezTo>
                  <a:pt x="2647447" y="2722764"/>
                  <a:pt x="2647447" y="2722764"/>
                  <a:pt x="2647447" y="2698110"/>
                </a:cubicBezTo>
                <a:cubicBezTo>
                  <a:pt x="2573906" y="2698110"/>
                  <a:pt x="2500365" y="2698110"/>
                  <a:pt x="2426826" y="2698110"/>
                </a:cubicBezTo>
                <a:cubicBezTo>
                  <a:pt x="2402312" y="2698110"/>
                  <a:pt x="2377799" y="2673458"/>
                  <a:pt x="2353285" y="2673458"/>
                </a:cubicBezTo>
                <a:cubicBezTo>
                  <a:pt x="2377799" y="2648806"/>
                  <a:pt x="2402312" y="2624151"/>
                  <a:pt x="2402312" y="2624151"/>
                </a:cubicBezTo>
                <a:cubicBezTo>
                  <a:pt x="2500365" y="2624151"/>
                  <a:pt x="2598420" y="2648806"/>
                  <a:pt x="2696472" y="2648806"/>
                </a:cubicBezTo>
                <a:cubicBezTo>
                  <a:pt x="2745499" y="2648806"/>
                  <a:pt x="2770013" y="2624151"/>
                  <a:pt x="2819040" y="2624151"/>
                </a:cubicBezTo>
                <a:cubicBezTo>
                  <a:pt x="2794526" y="2599499"/>
                  <a:pt x="2794526" y="2574847"/>
                  <a:pt x="2770013" y="2574847"/>
                </a:cubicBezTo>
                <a:cubicBezTo>
                  <a:pt x="2868068" y="2550193"/>
                  <a:pt x="2966120" y="2525541"/>
                  <a:pt x="3088686" y="2525541"/>
                </a:cubicBezTo>
                <a:cubicBezTo>
                  <a:pt x="3088686" y="2500889"/>
                  <a:pt x="3088686" y="2476237"/>
                  <a:pt x="3113200" y="2451582"/>
                </a:cubicBezTo>
                <a:cubicBezTo>
                  <a:pt x="3113200" y="2451582"/>
                  <a:pt x="3113200" y="2476237"/>
                  <a:pt x="3137713" y="2476237"/>
                </a:cubicBezTo>
                <a:cubicBezTo>
                  <a:pt x="3137713" y="2500889"/>
                  <a:pt x="3137713" y="2525541"/>
                  <a:pt x="3113200" y="2550193"/>
                </a:cubicBezTo>
                <a:cubicBezTo>
                  <a:pt x="3137713" y="2550193"/>
                  <a:pt x="3162227" y="2525541"/>
                  <a:pt x="3162227" y="2525541"/>
                </a:cubicBezTo>
                <a:cubicBezTo>
                  <a:pt x="3284793" y="2624151"/>
                  <a:pt x="3407361" y="2550193"/>
                  <a:pt x="3529927" y="2525541"/>
                </a:cubicBezTo>
                <a:cubicBezTo>
                  <a:pt x="3603469" y="2525541"/>
                  <a:pt x="3677007" y="2574847"/>
                  <a:pt x="3701521" y="2500889"/>
                </a:cubicBezTo>
                <a:cubicBezTo>
                  <a:pt x="3750548" y="2500889"/>
                  <a:pt x="3848603" y="2476237"/>
                  <a:pt x="3824089" y="2574847"/>
                </a:cubicBezTo>
                <a:cubicBezTo>
                  <a:pt x="3922142" y="2525541"/>
                  <a:pt x="3995683" y="2476237"/>
                  <a:pt x="4093735" y="2426930"/>
                </a:cubicBezTo>
                <a:cubicBezTo>
                  <a:pt x="4069221" y="2377623"/>
                  <a:pt x="4044710" y="2352971"/>
                  <a:pt x="4020196" y="2328320"/>
                </a:cubicBezTo>
                <a:cubicBezTo>
                  <a:pt x="4044710" y="2303665"/>
                  <a:pt x="4093735" y="2303665"/>
                  <a:pt x="4118249" y="2279013"/>
                </a:cubicBezTo>
                <a:cubicBezTo>
                  <a:pt x="4118249" y="2328320"/>
                  <a:pt x="4093735" y="2352971"/>
                  <a:pt x="4093735" y="2377623"/>
                </a:cubicBezTo>
                <a:cubicBezTo>
                  <a:pt x="4142762" y="2377623"/>
                  <a:pt x="4167276" y="2352971"/>
                  <a:pt x="4191790" y="2352971"/>
                </a:cubicBezTo>
                <a:cubicBezTo>
                  <a:pt x="4167276" y="2377623"/>
                  <a:pt x="4167276" y="2402278"/>
                  <a:pt x="4167276" y="2451582"/>
                </a:cubicBezTo>
                <a:cubicBezTo>
                  <a:pt x="4216303" y="2426930"/>
                  <a:pt x="4265328" y="2426930"/>
                  <a:pt x="4314356" y="2426930"/>
                </a:cubicBezTo>
                <a:cubicBezTo>
                  <a:pt x="4191790" y="2377623"/>
                  <a:pt x="4216303" y="2303665"/>
                  <a:pt x="4240817" y="2229709"/>
                </a:cubicBezTo>
                <a:cubicBezTo>
                  <a:pt x="4363383" y="2279013"/>
                  <a:pt x="4534976" y="2106444"/>
                  <a:pt x="4657542" y="2303665"/>
                </a:cubicBezTo>
                <a:cubicBezTo>
                  <a:pt x="4682056" y="2279013"/>
                  <a:pt x="4706570" y="2254361"/>
                  <a:pt x="4755597" y="2229709"/>
                </a:cubicBezTo>
                <a:cubicBezTo>
                  <a:pt x="4755597" y="2279013"/>
                  <a:pt x="4780111" y="2352971"/>
                  <a:pt x="4804624" y="2402278"/>
                </a:cubicBezTo>
                <a:cubicBezTo>
                  <a:pt x="4804624" y="2402278"/>
                  <a:pt x="4829138" y="2377623"/>
                  <a:pt x="4829138" y="2377623"/>
                </a:cubicBezTo>
                <a:cubicBezTo>
                  <a:pt x="4829138" y="2352971"/>
                  <a:pt x="4829138" y="2303665"/>
                  <a:pt x="4804624" y="2254361"/>
                </a:cubicBezTo>
                <a:cubicBezTo>
                  <a:pt x="4976218" y="2229709"/>
                  <a:pt x="5123297" y="2205054"/>
                  <a:pt x="5245864" y="2180402"/>
                </a:cubicBezTo>
                <a:cubicBezTo>
                  <a:pt x="5417460" y="2131096"/>
                  <a:pt x="5564539" y="2106444"/>
                  <a:pt x="5711619" y="2057137"/>
                </a:cubicBezTo>
                <a:cubicBezTo>
                  <a:pt x="5760646" y="2057137"/>
                  <a:pt x="5834185" y="2081792"/>
                  <a:pt x="5883212" y="2081792"/>
                </a:cubicBezTo>
                <a:cubicBezTo>
                  <a:pt x="6054805" y="2081792"/>
                  <a:pt x="6177374" y="1983181"/>
                  <a:pt x="6324454" y="1909222"/>
                </a:cubicBezTo>
                <a:cubicBezTo>
                  <a:pt x="6373481" y="1909222"/>
                  <a:pt x="6422506" y="1859916"/>
                  <a:pt x="6471533" y="1859916"/>
                </a:cubicBezTo>
                <a:cubicBezTo>
                  <a:pt x="6520561" y="1835264"/>
                  <a:pt x="6545074" y="1859916"/>
                  <a:pt x="6618613" y="1859916"/>
                </a:cubicBezTo>
                <a:cubicBezTo>
                  <a:pt x="6618613" y="1835264"/>
                  <a:pt x="6618613" y="1785957"/>
                  <a:pt x="6618613" y="1711998"/>
                </a:cubicBezTo>
                <a:cubicBezTo>
                  <a:pt x="6716668" y="1909222"/>
                  <a:pt x="6863747" y="1761305"/>
                  <a:pt x="6961802" y="1736653"/>
                </a:cubicBezTo>
                <a:cubicBezTo>
                  <a:pt x="7059854" y="1736653"/>
                  <a:pt x="7157909" y="1687346"/>
                  <a:pt x="7231448" y="1662694"/>
                </a:cubicBezTo>
                <a:cubicBezTo>
                  <a:pt x="7304989" y="1638040"/>
                  <a:pt x="7354016" y="1588736"/>
                  <a:pt x="7403041" y="1539429"/>
                </a:cubicBezTo>
                <a:cubicBezTo>
                  <a:pt x="7452068" y="1514777"/>
                  <a:pt x="7501096" y="1514777"/>
                  <a:pt x="7550123" y="1465470"/>
                </a:cubicBezTo>
                <a:cubicBezTo>
                  <a:pt x="7550123" y="1514777"/>
                  <a:pt x="7550123" y="1539429"/>
                  <a:pt x="7550123" y="1588736"/>
                </a:cubicBezTo>
                <a:cubicBezTo>
                  <a:pt x="7574637" y="1564084"/>
                  <a:pt x="7599148" y="1539429"/>
                  <a:pt x="7599148" y="1490125"/>
                </a:cubicBezTo>
                <a:cubicBezTo>
                  <a:pt x="7623662" y="1514777"/>
                  <a:pt x="7623662" y="1539429"/>
                  <a:pt x="7648176" y="1564084"/>
                </a:cubicBezTo>
                <a:cubicBezTo>
                  <a:pt x="7697203" y="1539429"/>
                  <a:pt x="7746230" y="1490125"/>
                  <a:pt x="7819769" y="1465470"/>
                </a:cubicBezTo>
                <a:cubicBezTo>
                  <a:pt x="7868796" y="1440819"/>
                  <a:pt x="7917824" y="1391512"/>
                  <a:pt x="7942337" y="1366860"/>
                </a:cubicBezTo>
                <a:cubicBezTo>
                  <a:pt x="7966851" y="1366860"/>
                  <a:pt x="7991362" y="1342208"/>
                  <a:pt x="7991362" y="1342208"/>
                </a:cubicBezTo>
                <a:cubicBezTo>
                  <a:pt x="8089417" y="1243597"/>
                  <a:pt x="8211983" y="1194291"/>
                  <a:pt x="8310038" y="1169639"/>
                </a:cubicBezTo>
                <a:cubicBezTo>
                  <a:pt x="8359065" y="1144984"/>
                  <a:pt x="8408090" y="1071028"/>
                  <a:pt x="8432604" y="1021721"/>
                </a:cubicBezTo>
                <a:cubicBezTo>
                  <a:pt x="8481631" y="997069"/>
                  <a:pt x="8506145" y="947763"/>
                  <a:pt x="8555172" y="898456"/>
                </a:cubicBezTo>
                <a:cubicBezTo>
                  <a:pt x="8555172" y="947763"/>
                  <a:pt x="8555172" y="972415"/>
                  <a:pt x="8555172" y="997069"/>
                </a:cubicBezTo>
                <a:cubicBezTo>
                  <a:pt x="8628711" y="972415"/>
                  <a:pt x="8677738" y="923110"/>
                  <a:pt x="8726765" y="873804"/>
                </a:cubicBezTo>
                <a:cubicBezTo>
                  <a:pt x="8775790" y="824500"/>
                  <a:pt x="8775790" y="750541"/>
                  <a:pt x="8824818" y="651931"/>
                </a:cubicBezTo>
                <a:cubicBezTo>
                  <a:pt x="8849331" y="725887"/>
                  <a:pt x="8849331" y="750541"/>
                  <a:pt x="8873845" y="799845"/>
                </a:cubicBezTo>
                <a:cubicBezTo>
                  <a:pt x="9094466" y="553318"/>
                  <a:pt x="9290573" y="306790"/>
                  <a:pt x="9486680" y="60262"/>
                </a:cubicBezTo>
                <a:cubicBezTo>
                  <a:pt x="9486680" y="84916"/>
                  <a:pt x="9511194" y="109568"/>
                  <a:pt x="9535707" y="158875"/>
                </a:cubicBezTo>
                <a:cubicBezTo>
                  <a:pt x="9535707" y="183527"/>
                  <a:pt x="9511194" y="208179"/>
                  <a:pt x="9486680" y="282138"/>
                </a:cubicBezTo>
                <a:cubicBezTo>
                  <a:pt x="9609246" y="183527"/>
                  <a:pt x="9682787" y="109568"/>
                  <a:pt x="9780839" y="60262"/>
                </a:cubicBezTo>
                <a:cubicBezTo>
                  <a:pt x="9878894" y="134220"/>
                  <a:pt x="10075001" y="84916"/>
                  <a:pt x="10148540" y="257486"/>
                </a:cubicBezTo>
                <a:cubicBezTo>
                  <a:pt x="10222081" y="183527"/>
                  <a:pt x="10271108" y="109568"/>
                  <a:pt x="10344647" y="35610"/>
                </a:cubicBezTo>
                <a:cubicBezTo>
                  <a:pt x="10344647" y="60262"/>
                  <a:pt x="10344647" y="84916"/>
                  <a:pt x="10369160" y="109568"/>
                </a:cubicBezTo>
                <a:cubicBezTo>
                  <a:pt x="10393674" y="84916"/>
                  <a:pt x="10418188" y="35610"/>
                  <a:pt x="10467215" y="10958"/>
                </a:cubicBezTo>
                <a:cubicBezTo>
                  <a:pt x="10491729" y="84916"/>
                  <a:pt x="10516243" y="109568"/>
                  <a:pt x="10589781" y="35610"/>
                </a:cubicBezTo>
                <a:cubicBezTo>
                  <a:pt x="10614295" y="17119"/>
                  <a:pt x="10641872" y="6335"/>
                  <a:pt x="10670598" y="2098"/>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496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8"/>
          <p:cNvSpPr>
            <a:spLocks noGrp="1"/>
          </p:cNvSpPr>
          <p:nvPr>
            <p:ph type="pic" sz="quarter" idx="13"/>
          </p:nvPr>
        </p:nvSpPr>
        <p:spPr>
          <a:xfrm>
            <a:off x="1066800" y="1390650"/>
            <a:ext cx="10058400" cy="2788560"/>
          </a:xfrm>
          <a:custGeom>
            <a:avLst/>
            <a:gdLst>
              <a:gd name="connsiteX0" fmla="*/ 15218298 w 17082340"/>
              <a:gd name="connsiteY0" fmla="*/ 0 h 4888191"/>
              <a:gd name="connsiteX1" fmla="*/ 15244903 w 17082340"/>
              <a:gd name="connsiteY1" fmla="*/ 134702 h 4888191"/>
              <a:gd name="connsiteX2" fmla="*/ 15191693 w 17082340"/>
              <a:gd name="connsiteY2" fmla="*/ 215524 h 4888191"/>
              <a:gd name="connsiteX3" fmla="*/ 15191693 w 17082340"/>
              <a:gd name="connsiteY3" fmla="*/ 242464 h 4888191"/>
              <a:gd name="connsiteX4" fmla="*/ 15617379 w 17082340"/>
              <a:gd name="connsiteY4" fmla="*/ 53881 h 4888191"/>
              <a:gd name="connsiteX5" fmla="*/ 15617379 w 17082340"/>
              <a:gd name="connsiteY5" fmla="*/ 107762 h 4888191"/>
              <a:gd name="connsiteX6" fmla="*/ 15989855 w 17082340"/>
              <a:gd name="connsiteY6" fmla="*/ 242464 h 4888191"/>
              <a:gd name="connsiteX7" fmla="*/ 15989855 w 17082340"/>
              <a:gd name="connsiteY7" fmla="*/ 377166 h 4888191"/>
              <a:gd name="connsiteX8" fmla="*/ 16335726 w 17082340"/>
              <a:gd name="connsiteY8" fmla="*/ 161643 h 4888191"/>
              <a:gd name="connsiteX9" fmla="*/ 16335726 w 17082340"/>
              <a:gd name="connsiteY9" fmla="*/ 242464 h 4888191"/>
              <a:gd name="connsiteX10" fmla="*/ 16495358 w 17082340"/>
              <a:gd name="connsiteY10" fmla="*/ 161643 h 4888191"/>
              <a:gd name="connsiteX11" fmla="*/ 16521963 w 17082340"/>
              <a:gd name="connsiteY11" fmla="*/ 161643 h 4888191"/>
              <a:gd name="connsiteX12" fmla="*/ 16468753 w 17082340"/>
              <a:gd name="connsiteY12" fmla="*/ 323285 h 4888191"/>
              <a:gd name="connsiteX13" fmla="*/ 16814624 w 17082340"/>
              <a:gd name="connsiteY13" fmla="*/ 242464 h 4888191"/>
              <a:gd name="connsiteX14" fmla="*/ 16894440 w 17082340"/>
              <a:gd name="connsiteY14" fmla="*/ 161643 h 4888191"/>
              <a:gd name="connsiteX15" fmla="*/ 17054072 w 17082340"/>
              <a:gd name="connsiteY15" fmla="*/ 350226 h 4888191"/>
              <a:gd name="connsiteX16" fmla="*/ 16947650 w 17082340"/>
              <a:gd name="connsiteY16" fmla="*/ 673511 h 4888191"/>
              <a:gd name="connsiteX17" fmla="*/ 16575174 w 17082340"/>
              <a:gd name="connsiteY17" fmla="*/ 862094 h 4888191"/>
              <a:gd name="connsiteX18" fmla="*/ 16149488 w 17082340"/>
              <a:gd name="connsiteY18" fmla="*/ 1077617 h 4888191"/>
              <a:gd name="connsiteX19" fmla="*/ 15963250 w 17082340"/>
              <a:gd name="connsiteY19" fmla="*/ 1266200 h 4888191"/>
              <a:gd name="connsiteX20" fmla="*/ 16149488 w 17082340"/>
              <a:gd name="connsiteY20" fmla="*/ 1266200 h 4888191"/>
              <a:gd name="connsiteX21" fmla="*/ 16122882 w 17082340"/>
              <a:gd name="connsiteY21" fmla="*/ 1320081 h 4888191"/>
              <a:gd name="connsiteX22" fmla="*/ 16575174 w 17082340"/>
              <a:gd name="connsiteY22" fmla="*/ 1535605 h 4888191"/>
              <a:gd name="connsiteX23" fmla="*/ 16122882 w 17082340"/>
              <a:gd name="connsiteY23" fmla="*/ 1778068 h 4888191"/>
              <a:gd name="connsiteX24" fmla="*/ 15750406 w 17082340"/>
              <a:gd name="connsiteY24" fmla="*/ 2101354 h 4888191"/>
              <a:gd name="connsiteX25" fmla="*/ 15777012 w 17082340"/>
              <a:gd name="connsiteY25" fmla="*/ 2128294 h 4888191"/>
              <a:gd name="connsiteX26" fmla="*/ 16362331 w 17082340"/>
              <a:gd name="connsiteY26" fmla="*/ 1831949 h 4888191"/>
              <a:gd name="connsiteX27" fmla="*/ 16388936 w 17082340"/>
              <a:gd name="connsiteY27" fmla="*/ 1858890 h 4888191"/>
              <a:gd name="connsiteX28" fmla="*/ 16362331 w 17082340"/>
              <a:gd name="connsiteY28" fmla="*/ 1939711 h 4888191"/>
              <a:gd name="connsiteX29" fmla="*/ 16575174 w 17082340"/>
              <a:gd name="connsiteY29" fmla="*/ 1939711 h 4888191"/>
              <a:gd name="connsiteX30" fmla="*/ 16442147 w 17082340"/>
              <a:gd name="connsiteY30" fmla="*/ 2262996 h 4888191"/>
              <a:gd name="connsiteX31" fmla="*/ 15883433 w 17082340"/>
              <a:gd name="connsiteY31" fmla="*/ 2720983 h 4888191"/>
              <a:gd name="connsiteX32" fmla="*/ 15457747 w 17082340"/>
              <a:gd name="connsiteY32" fmla="*/ 3044269 h 4888191"/>
              <a:gd name="connsiteX33" fmla="*/ 15324720 w 17082340"/>
              <a:gd name="connsiteY33" fmla="*/ 3098149 h 4888191"/>
              <a:gd name="connsiteX34" fmla="*/ 15138482 w 17082340"/>
              <a:gd name="connsiteY34" fmla="*/ 3178971 h 4888191"/>
              <a:gd name="connsiteX35" fmla="*/ 14978849 w 17082340"/>
              <a:gd name="connsiteY35" fmla="*/ 3286732 h 4888191"/>
              <a:gd name="connsiteX36" fmla="*/ 14579768 w 17082340"/>
              <a:gd name="connsiteY36" fmla="*/ 3448375 h 4888191"/>
              <a:gd name="connsiteX37" fmla="*/ 14420136 w 17082340"/>
              <a:gd name="connsiteY37" fmla="*/ 3529196 h 4888191"/>
              <a:gd name="connsiteX38" fmla="*/ 14074265 w 17082340"/>
              <a:gd name="connsiteY38" fmla="*/ 3690839 h 4888191"/>
              <a:gd name="connsiteX39" fmla="*/ 13728395 w 17082340"/>
              <a:gd name="connsiteY39" fmla="*/ 3879422 h 4888191"/>
              <a:gd name="connsiteX40" fmla="*/ 13409130 w 17082340"/>
              <a:gd name="connsiteY40" fmla="*/ 4068005 h 4888191"/>
              <a:gd name="connsiteX41" fmla="*/ 13196286 w 17082340"/>
              <a:gd name="connsiteY41" fmla="*/ 4121886 h 4888191"/>
              <a:gd name="connsiteX42" fmla="*/ 13010048 w 17082340"/>
              <a:gd name="connsiteY42" fmla="*/ 4175767 h 4888191"/>
              <a:gd name="connsiteX43" fmla="*/ 13382524 w 17082340"/>
              <a:gd name="connsiteY43" fmla="*/ 3987184 h 4888191"/>
              <a:gd name="connsiteX44" fmla="*/ 13355919 w 17082340"/>
              <a:gd name="connsiteY44" fmla="*/ 3933303 h 4888191"/>
              <a:gd name="connsiteX45" fmla="*/ 12850416 w 17082340"/>
              <a:gd name="connsiteY45" fmla="*/ 4121886 h 4888191"/>
              <a:gd name="connsiteX46" fmla="*/ 12371519 w 17082340"/>
              <a:gd name="connsiteY46" fmla="*/ 4283528 h 4888191"/>
              <a:gd name="connsiteX47" fmla="*/ 11866016 w 17082340"/>
              <a:gd name="connsiteY47" fmla="*/ 4310469 h 4888191"/>
              <a:gd name="connsiteX48" fmla="*/ 11174275 w 17082340"/>
              <a:gd name="connsiteY48" fmla="*/ 4391290 h 4888191"/>
              <a:gd name="connsiteX49" fmla="*/ 10030242 w 17082340"/>
              <a:gd name="connsiteY49" fmla="*/ 4579873 h 4888191"/>
              <a:gd name="connsiteX50" fmla="*/ 8566944 w 17082340"/>
              <a:gd name="connsiteY50" fmla="*/ 4768456 h 4888191"/>
              <a:gd name="connsiteX51" fmla="*/ 6944014 w 17082340"/>
              <a:gd name="connsiteY51" fmla="*/ 4876218 h 4888191"/>
              <a:gd name="connsiteX52" fmla="*/ 5906403 w 17082340"/>
              <a:gd name="connsiteY52" fmla="*/ 4876218 h 4888191"/>
              <a:gd name="connsiteX53" fmla="*/ 5108241 w 17082340"/>
              <a:gd name="connsiteY53" fmla="*/ 4822337 h 4888191"/>
              <a:gd name="connsiteX54" fmla="*/ 4469710 w 17082340"/>
              <a:gd name="connsiteY54" fmla="*/ 4795397 h 4888191"/>
              <a:gd name="connsiteX55" fmla="*/ 3910997 w 17082340"/>
              <a:gd name="connsiteY55" fmla="*/ 4714575 h 4888191"/>
              <a:gd name="connsiteX56" fmla="*/ 3325677 w 17082340"/>
              <a:gd name="connsiteY56" fmla="*/ 4633754 h 4888191"/>
              <a:gd name="connsiteX57" fmla="*/ 2713753 w 17082340"/>
              <a:gd name="connsiteY57" fmla="*/ 4499052 h 4888191"/>
              <a:gd name="connsiteX58" fmla="*/ 2394488 w 17082340"/>
              <a:gd name="connsiteY58" fmla="*/ 4445171 h 4888191"/>
              <a:gd name="connsiteX59" fmla="*/ 2181644 w 17082340"/>
              <a:gd name="connsiteY59" fmla="*/ 4445171 h 4888191"/>
              <a:gd name="connsiteX60" fmla="*/ 2181644 w 17082340"/>
              <a:gd name="connsiteY60" fmla="*/ 4364350 h 4888191"/>
              <a:gd name="connsiteX61" fmla="*/ 1782563 w 17082340"/>
              <a:gd name="connsiteY61" fmla="*/ 4337409 h 4888191"/>
              <a:gd name="connsiteX62" fmla="*/ 1170639 w 17082340"/>
              <a:gd name="connsiteY62" fmla="*/ 4202707 h 4888191"/>
              <a:gd name="connsiteX63" fmla="*/ 1277060 w 17082340"/>
              <a:gd name="connsiteY63" fmla="*/ 4148826 h 4888191"/>
              <a:gd name="connsiteX64" fmla="*/ 1277060 w 17082340"/>
              <a:gd name="connsiteY64" fmla="*/ 4121886 h 4888191"/>
              <a:gd name="connsiteX65" fmla="*/ 1117428 w 17082340"/>
              <a:gd name="connsiteY65" fmla="*/ 4121886 h 4888191"/>
              <a:gd name="connsiteX66" fmla="*/ 877979 w 17082340"/>
              <a:gd name="connsiteY66" fmla="*/ 3987184 h 4888191"/>
              <a:gd name="connsiteX67" fmla="*/ 718347 w 17082340"/>
              <a:gd name="connsiteY67" fmla="*/ 3933303 h 4888191"/>
              <a:gd name="connsiteX68" fmla="*/ 798163 w 17082340"/>
              <a:gd name="connsiteY68" fmla="*/ 3879422 h 4888191"/>
              <a:gd name="connsiteX69" fmla="*/ 931190 w 17082340"/>
              <a:gd name="connsiteY69" fmla="*/ 3933303 h 4888191"/>
              <a:gd name="connsiteX70" fmla="*/ 1144033 w 17082340"/>
              <a:gd name="connsiteY70" fmla="*/ 3933303 h 4888191"/>
              <a:gd name="connsiteX71" fmla="*/ 1489903 w 17082340"/>
              <a:gd name="connsiteY71" fmla="*/ 4014124 h 4888191"/>
              <a:gd name="connsiteX72" fmla="*/ 1676142 w 17082340"/>
              <a:gd name="connsiteY72" fmla="*/ 4068005 h 4888191"/>
              <a:gd name="connsiteX73" fmla="*/ 1702747 w 17082340"/>
              <a:gd name="connsiteY73" fmla="*/ 4068005 h 4888191"/>
              <a:gd name="connsiteX74" fmla="*/ 1888985 w 17082340"/>
              <a:gd name="connsiteY74" fmla="*/ 4014124 h 4888191"/>
              <a:gd name="connsiteX75" fmla="*/ 2474304 w 17082340"/>
              <a:gd name="connsiteY75" fmla="*/ 4148826 h 4888191"/>
              <a:gd name="connsiteX76" fmla="*/ 2660542 w 17082340"/>
              <a:gd name="connsiteY76" fmla="*/ 4121886 h 4888191"/>
              <a:gd name="connsiteX77" fmla="*/ 2687147 w 17082340"/>
              <a:gd name="connsiteY77" fmla="*/ 4041064 h 4888191"/>
              <a:gd name="connsiteX78" fmla="*/ 8806393 w 17082340"/>
              <a:gd name="connsiteY78" fmla="*/ 4256588 h 4888191"/>
              <a:gd name="connsiteX79" fmla="*/ 6172457 w 17082340"/>
              <a:gd name="connsiteY79" fmla="*/ 4310469 h 4888191"/>
              <a:gd name="connsiteX80" fmla="*/ 3565126 w 17082340"/>
              <a:gd name="connsiteY80" fmla="*/ 4068005 h 4888191"/>
              <a:gd name="connsiteX81" fmla="*/ 1090822 w 17082340"/>
              <a:gd name="connsiteY81" fmla="*/ 3556137 h 4888191"/>
              <a:gd name="connsiteX82" fmla="*/ 1144033 w 17082340"/>
              <a:gd name="connsiteY82" fmla="*/ 3502256 h 4888191"/>
              <a:gd name="connsiteX83" fmla="*/ 877979 w 17082340"/>
              <a:gd name="connsiteY83" fmla="*/ 3529196 h 4888191"/>
              <a:gd name="connsiteX84" fmla="*/ 691741 w 17082340"/>
              <a:gd name="connsiteY84" fmla="*/ 3313673 h 4888191"/>
              <a:gd name="connsiteX85" fmla="*/ 718347 w 17082340"/>
              <a:gd name="connsiteY85" fmla="*/ 3232852 h 4888191"/>
              <a:gd name="connsiteX86" fmla="*/ 665136 w 17082340"/>
              <a:gd name="connsiteY86" fmla="*/ 3232852 h 4888191"/>
              <a:gd name="connsiteX87" fmla="*/ 372476 w 17082340"/>
              <a:gd name="connsiteY87" fmla="*/ 3152030 h 4888191"/>
              <a:gd name="connsiteX88" fmla="*/ 133027 w 17082340"/>
              <a:gd name="connsiteY88" fmla="*/ 3017328 h 4888191"/>
              <a:gd name="connsiteX89" fmla="*/ 0 w 17082340"/>
              <a:gd name="connsiteY89" fmla="*/ 3044269 h 4888191"/>
              <a:gd name="connsiteX90" fmla="*/ 133027 w 17082340"/>
              <a:gd name="connsiteY90" fmla="*/ 2855686 h 4888191"/>
              <a:gd name="connsiteX91" fmla="*/ 266055 w 17082340"/>
              <a:gd name="connsiteY91" fmla="*/ 2909566 h 4888191"/>
              <a:gd name="connsiteX92" fmla="*/ 292660 w 17082340"/>
              <a:gd name="connsiteY92" fmla="*/ 2774864 h 4888191"/>
              <a:gd name="connsiteX93" fmla="*/ 505503 w 17082340"/>
              <a:gd name="connsiteY93" fmla="*/ 2855686 h 4888191"/>
              <a:gd name="connsiteX94" fmla="*/ 1729352 w 17082340"/>
              <a:gd name="connsiteY94" fmla="*/ 2936507 h 4888191"/>
              <a:gd name="connsiteX95" fmla="*/ 1569720 w 17082340"/>
              <a:gd name="connsiteY95" fmla="*/ 2882626 h 4888191"/>
              <a:gd name="connsiteX96" fmla="*/ 824768 w 17082340"/>
              <a:gd name="connsiteY96" fmla="*/ 2586281 h 4888191"/>
              <a:gd name="connsiteX97" fmla="*/ 931190 w 17082340"/>
              <a:gd name="connsiteY97" fmla="*/ 2505460 h 4888191"/>
              <a:gd name="connsiteX98" fmla="*/ 931190 w 17082340"/>
              <a:gd name="connsiteY98" fmla="*/ 2532400 h 4888191"/>
              <a:gd name="connsiteX99" fmla="*/ 1383482 w 17082340"/>
              <a:gd name="connsiteY99" fmla="*/ 2613222 h 4888191"/>
              <a:gd name="connsiteX100" fmla="*/ 1543114 w 17082340"/>
              <a:gd name="connsiteY100" fmla="*/ 2667103 h 4888191"/>
              <a:gd name="connsiteX101" fmla="*/ 1303666 w 17082340"/>
              <a:gd name="connsiteY101" fmla="*/ 2451579 h 4888191"/>
              <a:gd name="connsiteX102" fmla="*/ 1436693 w 17082340"/>
              <a:gd name="connsiteY102" fmla="*/ 2424639 h 4888191"/>
              <a:gd name="connsiteX103" fmla="*/ 1968801 w 17082340"/>
              <a:gd name="connsiteY103" fmla="*/ 2478520 h 4888191"/>
              <a:gd name="connsiteX104" fmla="*/ 2421093 w 17082340"/>
              <a:gd name="connsiteY104" fmla="*/ 2532400 h 4888191"/>
              <a:gd name="connsiteX105" fmla="*/ 2687147 w 17082340"/>
              <a:gd name="connsiteY105" fmla="*/ 2532400 h 4888191"/>
              <a:gd name="connsiteX106" fmla="*/ 2979807 w 17082340"/>
              <a:gd name="connsiteY106" fmla="*/ 2559341 h 4888191"/>
              <a:gd name="connsiteX107" fmla="*/ 3086229 w 17082340"/>
              <a:gd name="connsiteY107" fmla="*/ 2559341 h 4888191"/>
              <a:gd name="connsiteX108" fmla="*/ 3006412 w 17082340"/>
              <a:gd name="connsiteY108" fmla="*/ 2478520 h 4888191"/>
              <a:gd name="connsiteX109" fmla="*/ 3033018 w 17082340"/>
              <a:gd name="connsiteY109" fmla="*/ 2451579 h 4888191"/>
              <a:gd name="connsiteX110" fmla="*/ 3245861 w 17082340"/>
              <a:gd name="connsiteY110" fmla="*/ 2586281 h 4888191"/>
              <a:gd name="connsiteX111" fmla="*/ 3565126 w 17082340"/>
              <a:gd name="connsiteY111" fmla="*/ 2640162 h 4888191"/>
              <a:gd name="connsiteX112" fmla="*/ 3857786 w 17082340"/>
              <a:gd name="connsiteY112" fmla="*/ 2586281 h 4888191"/>
              <a:gd name="connsiteX113" fmla="*/ 3910997 w 17082340"/>
              <a:gd name="connsiteY113" fmla="*/ 2667103 h 4888191"/>
              <a:gd name="connsiteX114" fmla="*/ 3937602 w 17082340"/>
              <a:gd name="connsiteY114" fmla="*/ 2667103 h 4888191"/>
              <a:gd name="connsiteX115" fmla="*/ 3910997 w 17082340"/>
              <a:gd name="connsiteY115" fmla="*/ 2559341 h 4888191"/>
              <a:gd name="connsiteX116" fmla="*/ 3937602 w 17082340"/>
              <a:gd name="connsiteY116" fmla="*/ 2586281 h 4888191"/>
              <a:gd name="connsiteX117" fmla="*/ 4097234 w 17082340"/>
              <a:gd name="connsiteY117" fmla="*/ 2613222 h 4888191"/>
              <a:gd name="connsiteX118" fmla="*/ 4230261 w 17082340"/>
              <a:gd name="connsiteY118" fmla="*/ 2667103 h 4888191"/>
              <a:gd name="connsiteX119" fmla="*/ 4416499 w 17082340"/>
              <a:gd name="connsiteY119" fmla="*/ 2720983 h 4888191"/>
              <a:gd name="connsiteX120" fmla="*/ 4522921 w 17082340"/>
              <a:gd name="connsiteY120" fmla="*/ 2667103 h 4888191"/>
              <a:gd name="connsiteX121" fmla="*/ 4602737 w 17082340"/>
              <a:gd name="connsiteY121" fmla="*/ 2640162 h 4888191"/>
              <a:gd name="connsiteX122" fmla="*/ 4629343 w 17082340"/>
              <a:gd name="connsiteY122" fmla="*/ 2747924 h 4888191"/>
              <a:gd name="connsiteX123" fmla="*/ 4735764 w 17082340"/>
              <a:gd name="connsiteY123" fmla="*/ 2720983 h 4888191"/>
              <a:gd name="connsiteX124" fmla="*/ 4655948 w 17082340"/>
              <a:gd name="connsiteY124" fmla="*/ 2667103 h 4888191"/>
              <a:gd name="connsiteX125" fmla="*/ 4735764 w 17082340"/>
              <a:gd name="connsiteY125" fmla="*/ 2586281 h 4888191"/>
              <a:gd name="connsiteX126" fmla="*/ 3964207 w 17082340"/>
              <a:gd name="connsiteY126" fmla="*/ 2505460 h 4888191"/>
              <a:gd name="connsiteX127" fmla="*/ 3804575 w 17082340"/>
              <a:gd name="connsiteY127" fmla="*/ 2451579 h 4888191"/>
              <a:gd name="connsiteX128" fmla="*/ 3618337 w 17082340"/>
              <a:gd name="connsiteY128" fmla="*/ 2397698 h 4888191"/>
              <a:gd name="connsiteX129" fmla="*/ 3485310 w 17082340"/>
              <a:gd name="connsiteY129" fmla="*/ 2478520 h 4888191"/>
              <a:gd name="connsiteX130" fmla="*/ 3538521 w 17082340"/>
              <a:gd name="connsiteY130" fmla="*/ 2370758 h 4888191"/>
              <a:gd name="connsiteX131" fmla="*/ 3166045 w 17082340"/>
              <a:gd name="connsiteY131" fmla="*/ 2424639 h 4888191"/>
              <a:gd name="connsiteX132" fmla="*/ 3139439 w 17082340"/>
              <a:gd name="connsiteY132" fmla="*/ 2262996 h 4888191"/>
              <a:gd name="connsiteX133" fmla="*/ 2793569 w 17082340"/>
              <a:gd name="connsiteY133" fmla="*/ 2182175 h 4888191"/>
              <a:gd name="connsiteX134" fmla="*/ 2554120 w 17082340"/>
              <a:gd name="connsiteY134" fmla="*/ 2182175 h 4888191"/>
              <a:gd name="connsiteX135" fmla="*/ 1995407 w 17082340"/>
              <a:gd name="connsiteY135" fmla="*/ 2047473 h 4888191"/>
              <a:gd name="connsiteX136" fmla="*/ 1888985 w 17082340"/>
              <a:gd name="connsiteY136" fmla="*/ 1966652 h 4888191"/>
              <a:gd name="connsiteX137" fmla="*/ 1649536 w 17082340"/>
              <a:gd name="connsiteY137" fmla="*/ 1939711 h 4888191"/>
              <a:gd name="connsiteX138" fmla="*/ 1516509 w 17082340"/>
              <a:gd name="connsiteY138" fmla="*/ 1912771 h 4888191"/>
              <a:gd name="connsiteX139" fmla="*/ 1410087 w 17082340"/>
              <a:gd name="connsiteY139" fmla="*/ 1912771 h 4888191"/>
              <a:gd name="connsiteX140" fmla="*/ 1037612 w 17082340"/>
              <a:gd name="connsiteY140" fmla="*/ 1805009 h 4888191"/>
              <a:gd name="connsiteX141" fmla="*/ 877979 w 17082340"/>
              <a:gd name="connsiteY141" fmla="*/ 1805009 h 4888191"/>
              <a:gd name="connsiteX142" fmla="*/ 904584 w 17082340"/>
              <a:gd name="connsiteY142" fmla="*/ 1751128 h 4888191"/>
              <a:gd name="connsiteX143" fmla="*/ 744952 w 17082340"/>
              <a:gd name="connsiteY143" fmla="*/ 1616426 h 4888191"/>
              <a:gd name="connsiteX144" fmla="*/ 665136 w 17082340"/>
              <a:gd name="connsiteY144" fmla="*/ 1508664 h 4888191"/>
              <a:gd name="connsiteX145" fmla="*/ 585319 w 17082340"/>
              <a:gd name="connsiteY145" fmla="*/ 1535605 h 4888191"/>
              <a:gd name="connsiteX146" fmla="*/ 585319 w 17082340"/>
              <a:gd name="connsiteY146" fmla="*/ 1427843 h 4888191"/>
              <a:gd name="connsiteX147" fmla="*/ 984401 w 17082340"/>
              <a:gd name="connsiteY147" fmla="*/ 1454783 h 4888191"/>
              <a:gd name="connsiteX148" fmla="*/ 904584 w 17082340"/>
              <a:gd name="connsiteY148" fmla="*/ 1239260 h 4888191"/>
              <a:gd name="connsiteX149" fmla="*/ 532109 w 17082340"/>
              <a:gd name="connsiteY149" fmla="*/ 996796 h 4888191"/>
              <a:gd name="connsiteX150" fmla="*/ 505503 w 17082340"/>
              <a:gd name="connsiteY150" fmla="*/ 835153 h 4888191"/>
              <a:gd name="connsiteX151" fmla="*/ 638530 w 17082340"/>
              <a:gd name="connsiteY151" fmla="*/ 835153 h 4888191"/>
              <a:gd name="connsiteX152" fmla="*/ 718347 w 17082340"/>
              <a:gd name="connsiteY152" fmla="*/ 889034 h 4888191"/>
              <a:gd name="connsiteX153" fmla="*/ 824768 w 17082340"/>
              <a:gd name="connsiteY153" fmla="*/ 915975 h 4888191"/>
              <a:gd name="connsiteX154" fmla="*/ 957795 w 17082340"/>
              <a:gd name="connsiteY154" fmla="*/ 915975 h 4888191"/>
              <a:gd name="connsiteX155" fmla="*/ 1064217 w 17082340"/>
              <a:gd name="connsiteY155" fmla="*/ 996796 h 4888191"/>
              <a:gd name="connsiteX156" fmla="*/ 1144033 w 17082340"/>
              <a:gd name="connsiteY156" fmla="*/ 942915 h 4888191"/>
              <a:gd name="connsiteX157" fmla="*/ 1303666 w 17082340"/>
              <a:gd name="connsiteY157" fmla="*/ 969856 h 4888191"/>
              <a:gd name="connsiteX158" fmla="*/ 1436693 w 17082340"/>
              <a:gd name="connsiteY158" fmla="*/ 915975 h 4888191"/>
              <a:gd name="connsiteX159" fmla="*/ 1649536 w 17082340"/>
              <a:gd name="connsiteY159" fmla="*/ 1077617 h 4888191"/>
              <a:gd name="connsiteX160" fmla="*/ 1676142 w 17082340"/>
              <a:gd name="connsiteY160" fmla="*/ 1050677 h 4888191"/>
              <a:gd name="connsiteX161" fmla="*/ 1649536 w 17082340"/>
              <a:gd name="connsiteY161" fmla="*/ 969856 h 4888191"/>
              <a:gd name="connsiteX162" fmla="*/ 1809168 w 17082340"/>
              <a:gd name="connsiteY162" fmla="*/ 835153 h 4888191"/>
              <a:gd name="connsiteX163" fmla="*/ 1915590 w 17082340"/>
              <a:gd name="connsiteY163" fmla="*/ 942915 h 4888191"/>
              <a:gd name="connsiteX164" fmla="*/ 2341277 w 17082340"/>
              <a:gd name="connsiteY164" fmla="*/ 1131498 h 4888191"/>
              <a:gd name="connsiteX165" fmla="*/ 2500909 w 17082340"/>
              <a:gd name="connsiteY165" fmla="*/ 1239260 h 4888191"/>
              <a:gd name="connsiteX166" fmla="*/ 2660542 w 17082340"/>
              <a:gd name="connsiteY166" fmla="*/ 1212319 h 4888191"/>
              <a:gd name="connsiteX167" fmla="*/ 2899990 w 17082340"/>
              <a:gd name="connsiteY167" fmla="*/ 1212319 h 4888191"/>
              <a:gd name="connsiteX168" fmla="*/ 2288066 w 17082340"/>
              <a:gd name="connsiteY168" fmla="*/ 915975 h 4888191"/>
              <a:gd name="connsiteX169" fmla="*/ 2128434 w 17082340"/>
              <a:gd name="connsiteY169" fmla="*/ 781273 h 4888191"/>
              <a:gd name="connsiteX170" fmla="*/ 1649536 w 17082340"/>
              <a:gd name="connsiteY170" fmla="*/ 538809 h 4888191"/>
              <a:gd name="connsiteX171" fmla="*/ 1835774 w 17082340"/>
              <a:gd name="connsiteY171" fmla="*/ 511868 h 4888191"/>
              <a:gd name="connsiteX172" fmla="*/ 2101828 w 17082340"/>
              <a:gd name="connsiteY172" fmla="*/ 592690 h 4888191"/>
              <a:gd name="connsiteX173" fmla="*/ 2288066 w 17082340"/>
              <a:gd name="connsiteY173" fmla="*/ 700451 h 4888191"/>
              <a:gd name="connsiteX174" fmla="*/ 2580726 w 17082340"/>
              <a:gd name="connsiteY174" fmla="*/ 727392 h 4888191"/>
              <a:gd name="connsiteX175" fmla="*/ 2580726 w 17082340"/>
              <a:gd name="connsiteY175" fmla="*/ 700451 h 4888191"/>
              <a:gd name="connsiteX176" fmla="*/ 2500909 w 17082340"/>
              <a:gd name="connsiteY176" fmla="*/ 646570 h 4888191"/>
              <a:gd name="connsiteX177" fmla="*/ 2500909 w 17082340"/>
              <a:gd name="connsiteY177" fmla="*/ 619630 h 4888191"/>
              <a:gd name="connsiteX178" fmla="*/ 2793569 w 17082340"/>
              <a:gd name="connsiteY178" fmla="*/ 673511 h 4888191"/>
              <a:gd name="connsiteX179" fmla="*/ 3086229 w 17082340"/>
              <a:gd name="connsiteY179" fmla="*/ 646570 h 4888191"/>
              <a:gd name="connsiteX180" fmla="*/ 3485310 w 17082340"/>
              <a:gd name="connsiteY180" fmla="*/ 835153 h 4888191"/>
              <a:gd name="connsiteX181" fmla="*/ 3644942 w 17082340"/>
              <a:gd name="connsiteY181" fmla="*/ 862094 h 4888191"/>
              <a:gd name="connsiteX182" fmla="*/ 3990813 w 17082340"/>
              <a:gd name="connsiteY182" fmla="*/ 889034 h 4888191"/>
              <a:gd name="connsiteX183" fmla="*/ 4017418 w 17082340"/>
              <a:gd name="connsiteY183" fmla="*/ 915975 h 4888191"/>
              <a:gd name="connsiteX184" fmla="*/ 4256867 w 17082340"/>
              <a:gd name="connsiteY184" fmla="*/ 942915 h 4888191"/>
              <a:gd name="connsiteX185" fmla="*/ 4522921 w 17082340"/>
              <a:gd name="connsiteY185" fmla="*/ 996796 h 4888191"/>
              <a:gd name="connsiteX186" fmla="*/ 4522921 w 17082340"/>
              <a:gd name="connsiteY186" fmla="*/ 942915 h 4888191"/>
              <a:gd name="connsiteX187" fmla="*/ 4283473 w 17082340"/>
              <a:gd name="connsiteY187" fmla="*/ 915975 h 4888191"/>
              <a:gd name="connsiteX188" fmla="*/ 4177051 w 17082340"/>
              <a:gd name="connsiteY188" fmla="*/ 862094 h 4888191"/>
              <a:gd name="connsiteX189" fmla="*/ 3990813 w 17082340"/>
              <a:gd name="connsiteY189" fmla="*/ 808213 h 4888191"/>
              <a:gd name="connsiteX190" fmla="*/ 3937602 w 17082340"/>
              <a:gd name="connsiteY190" fmla="*/ 754332 h 4888191"/>
              <a:gd name="connsiteX191" fmla="*/ 5001818 w 17082340"/>
              <a:gd name="connsiteY191" fmla="*/ 942915 h 4888191"/>
              <a:gd name="connsiteX192" fmla="*/ 4895397 w 17082340"/>
              <a:gd name="connsiteY192" fmla="*/ 889034 h 4888191"/>
              <a:gd name="connsiteX193" fmla="*/ 5108241 w 17082340"/>
              <a:gd name="connsiteY193" fmla="*/ 835153 h 4888191"/>
              <a:gd name="connsiteX194" fmla="*/ 5214662 w 17082340"/>
              <a:gd name="connsiteY194" fmla="*/ 1050677 h 4888191"/>
              <a:gd name="connsiteX195" fmla="*/ 5321083 w 17082340"/>
              <a:gd name="connsiteY195" fmla="*/ 915975 h 4888191"/>
              <a:gd name="connsiteX196" fmla="*/ 5720165 w 17082340"/>
              <a:gd name="connsiteY196" fmla="*/ 1023736 h 4888191"/>
              <a:gd name="connsiteX197" fmla="*/ 5720165 w 17082340"/>
              <a:gd name="connsiteY197" fmla="*/ 1077617 h 4888191"/>
              <a:gd name="connsiteX198" fmla="*/ 6225668 w 17082340"/>
              <a:gd name="connsiteY198" fmla="*/ 1077617 h 4888191"/>
              <a:gd name="connsiteX199" fmla="*/ 6358695 w 17082340"/>
              <a:gd name="connsiteY199" fmla="*/ 1131498 h 4888191"/>
              <a:gd name="connsiteX200" fmla="*/ 6491722 w 17082340"/>
              <a:gd name="connsiteY200" fmla="*/ 1104558 h 4888191"/>
              <a:gd name="connsiteX201" fmla="*/ 6677960 w 17082340"/>
              <a:gd name="connsiteY201" fmla="*/ 1050677 h 4888191"/>
              <a:gd name="connsiteX202" fmla="*/ 6810987 w 17082340"/>
              <a:gd name="connsiteY202" fmla="*/ 1023736 h 4888191"/>
              <a:gd name="connsiteX203" fmla="*/ 6704566 w 17082340"/>
              <a:gd name="connsiteY203" fmla="*/ 1104558 h 4888191"/>
              <a:gd name="connsiteX204" fmla="*/ 6970620 w 17082340"/>
              <a:gd name="connsiteY204" fmla="*/ 1131498 h 4888191"/>
              <a:gd name="connsiteX205" fmla="*/ 6970620 w 17082340"/>
              <a:gd name="connsiteY205" fmla="*/ 1104558 h 4888191"/>
              <a:gd name="connsiteX206" fmla="*/ 6864198 w 17082340"/>
              <a:gd name="connsiteY206" fmla="*/ 1077617 h 4888191"/>
              <a:gd name="connsiteX207" fmla="*/ 7103646 w 17082340"/>
              <a:gd name="connsiteY207" fmla="*/ 942915 h 4888191"/>
              <a:gd name="connsiteX208" fmla="*/ 7369701 w 17082340"/>
              <a:gd name="connsiteY208" fmla="*/ 996796 h 4888191"/>
              <a:gd name="connsiteX209" fmla="*/ 7422911 w 17082340"/>
              <a:gd name="connsiteY209" fmla="*/ 996796 h 4888191"/>
              <a:gd name="connsiteX210" fmla="*/ 7662360 w 17082340"/>
              <a:gd name="connsiteY210" fmla="*/ 1023736 h 4888191"/>
              <a:gd name="connsiteX211" fmla="*/ 7609150 w 17082340"/>
              <a:gd name="connsiteY211" fmla="*/ 1158438 h 4888191"/>
              <a:gd name="connsiteX212" fmla="*/ 7688966 w 17082340"/>
              <a:gd name="connsiteY212" fmla="*/ 1266200 h 4888191"/>
              <a:gd name="connsiteX213" fmla="*/ 7742177 w 17082340"/>
              <a:gd name="connsiteY213" fmla="*/ 1131498 h 4888191"/>
              <a:gd name="connsiteX214" fmla="*/ 8061442 w 17082340"/>
              <a:gd name="connsiteY214" fmla="*/ 1104558 h 4888191"/>
              <a:gd name="connsiteX215" fmla="*/ 8114653 w 17082340"/>
              <a:gd name="connsiteY215" fmla="*/ 1131498 h 4888191"/>
              <a:gd name="connsiteX216" fmla="*/ 8460522 w 17082340"/>
              <a:gd name="connsiteY216" fmla="*/ 1131498 h 4888191"/>
              <a:gd name="connsiteX217" fmla="*/ 8779787 w 17082340"/>
              <a:gd name="connsiteY217" fmla="*/ 1131498 h 4888191"/>
              <a:gd name="connsiteX218" fmla="*/ 8992631 w 17082340"/>
              <a:gd name="connsiteY218" fmla="*/ 1131498 h 4888191"/>
              <a:gd name="connsiteX219" fmla="*/ 9498134 w 17082340"/>
              <a:gd name="connsiteY219" fmla="*/ 1212319 h 4888191"/>
              <a:gd name="connsiteX220" fmla="*/ 9977031 w 17082340"/>
              <a:gd name="connsiteY220" fmla="*/ 1158438 h 4888191"/>
              <a:gd name="connsiteX221" fmla="*/ 10322901 w 17082340"/>
              <a:gd name="connsiteY221" fmla="*/ 1077617 h 4888191"/>
              <a:gd name="connsiteX222" fmla="*/ 10349507 w 17082340"/>
              <a:gd name="connsiteY222" fmla="*/ 1131498 h 4888191"/>
              <a:gd name="connsiteX223" fmla="*/ 10482534 w 17082340"/>
              <a:gd name="connsiteY223" fmla="*/ 1131498 h 4888191"/>
              <a:gd name="connsiteX224" fmla="*/ 10562350 w 17082340"/>
              <a:gd name="connsiteY224" fmla="*/ 1104558 h 4888191"/>
              <a:gd name="connsiteX225" fmla="*/ 10908221 w 17082340"/>
              <a:gd name="connsiteY225" fmla="*/ 1131498 h 4888191"/>
              <a:gd name="connsiteX226" fmla="*/ 11333907 w 17082340"/>
              <a:gd name="connsiteY226" fmla="*/ 1131498 h 4888191"/>
              <a:gd name="connsiteX227" fmla="*/ 11546751 w 17082340"/>
              <a:gd name="connsiteY227" fmla="*/ 1131498 h 4888191"/>
              <a:gd name="connsiteX228" fmla="*/ 11573356 w 17082340"/>
              <a:gd name="connsiteY228" fmla="*/ 1104558 h 4888191"/>
              <a:gd name="connsiteX229" fmla="*/ 11999043 w 17082340"/>
              <a:gd name="connsiteY229" fmla="*/ 996796 h 4888191"/>
              <a:gd name="connsiteX230" fmla="*/ 11945832 w 17082340"/>
              <a:gd name="connsiteY230" fmla="*/ 1131498 h 4888191"/>
              <a:gd name="connsiteX231" fmla="*/ 12052254 w 17082340"/>
              <a:gd name="connsiteY231" fmla="*/ 1050677 h 4888191"/>
              <a:gd name="connsiteX232" fmla="*/ 12105464 w 17082340"/>
              <a:gd name="connsiteY232" fmla="*/ 1104558 h 4888191"/>
              <a:gd name="connsiteX233" fmla="*/ 12265097 w 17082340"/>
              <a:gd name="connsiteY233" fmla="*/ 1077617 h 4888191"/>
              <a:gd name="connsiteX234" fmla="*/ 12344913 w 17082340"/>
              <a:gd name="connsiteY234" fmla="*/ 1104558 h 4888191"/>
              <a:gd name="connsiteX235" fmla="*/ 12637573 w 17082340"/>
              <a:gd name="connsiteY235" fmla="*/ 996796 h 4888191"/>
              <a:gd name="connsiteX236" fmla="*/ 12770600 w 17082340"/>
              <a:gd name="connsiteY236" fmla="*/ 969856 h 4888191"/>
              <a:gd name="connsiteX237" fmla="*/ 13222892 w 17082340"/>
              <a:gd name="connsiteY237" fmla="*/ 889034 h 4888191"/>
              <a:gd name="connsiteX238" fmla="*/ 13435735 w 17082340"/>
              <a:gd name="connsiteY238" fmla="*/ 781273 h 4888191"/>
              <a:gd name="connsiteX239" fmla="*/ 13648578 w 17082340"/>
              <a:gd name="connsiteY239" fmla="*/ 673511 h 4888191"/>
              <a:gd name="connsiteX240" fmla="*/ 13621973 w 17082340"/>
              <a:gd name="connsiteY240" fmla="*/ 781273 h 4888191"/>
              <a:gd name="connsiteX241" fmla="*/ 13648578 w 17082340"/>
              <a:gd name="connsiteY241" fmla="*/ 781273 h 4888191"/>
              <a:gd name="connsiteX242" fmla="*/ 13808211 w 17082340"/>
              <a:gd name="connsiteY242" fmla="*/ 754332 h 4888191"/>
              <a:gd name="connsiteX243" fmla="*/ 13941238 w 17082340"/>
              <a:gd name="connsiteY243" fmla="*/ 646570 h 4888191"/>
              <a:gd name="connsiteX244" fmla="*/ 14100871 w 17082340"/>
              <a:gd name="connsiteY244" fmla="*/ 484928 h 4888191"/>
              <a:gd name="connsiteX245" fmla="*/ 14127476 w 17082340"/>
              <a:gd name="connsiteY245" fmla="*/ 511868 h 4888191"/>
              <a:gd name="connsiteX246" fmla="*/ 14127476 w 17082340"/>
              <a:gd name="connsiteY246" fmla="*/ 646570 h 4888191"/>
              <a:gd name="connsiteX247" fmla="*/ 14712795 w 17082340"/>
              <a:gd name="connsiteY247" fmla="*/ 350226 h 4888191"/>
              <a:gd name="connsiteX248" fmla="*/ 15218298 w 17082340"/>
              <a:gd name="connsiteY248" fmla="*/ 0 h 48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7082340" h="4888191">
                <a:moveTo>
                  <a:pt x="15218298" y="0"/>
                </a:moveTo>
                <a:cubicBezTo>
                  <a:pt x="15218298" y="26941"/>
                  <a:pt x="15244903" y="80821"/>
                  <a:pt x="15244903" y="134702"/>
                </a:cubicBezTo>
                <a:cubicBezTo>
                  <a:pt x="15244903" y="134702"/>
                  <a:pt x="15218298" y="188583"/>
                  <a:pt x="15191693" y="215524"/>
                </a:cubicBezTo>
                <a:cubicBezTo>
                  <a:pt x="15191693" y="215524"/>
                  <a:pt x="15191693" y="215524"/>
                  <a:pt x="15191693" y="242464"/>
                </a:cubicBezTo>
                <a:cubicBezTo>
                  <a:pt x="15351325" y="188583"/>
                  <a:pt x="15484352" y="107762"/>
                  <a:pt x="15617379" y="53881"/>
                </a:cubicBezTo>
                <a:cubicBezTo>
                  <a:pt x="15617379" y="80821"/>
                  <a:pt x="15617379" y="107762"/>
                  <a:pt x="15617379" y="107762"/>
                </a:cubicBezTo>
                <a:cubicBezTo>
                  <a:pt x="15750406" y="161643"/>
                  <a:pt x="15856828" y="188583"/>
                  <a:pt x="15989855" y="242464"/>
                </a:cubicBezTo>
                <a:cubicBezTo>
                  <a:pt x="15989855" y="269404"/>
                  <a:pt x="15989855" y="323285"/>
                  <a:pt x="15989855" y="377166"/>
                </a:cubicBezTo>
                <a:cubicBezTo>
                  <a:pt x="16122882" y="296345"/>
                  <a:pt x="16229304" y="242464"/>
                  <a:pt x="16335726" y="161643"/>
                </a:cubicBezTo>
                <a:cubicBezTo>
                  <a:pt x="16335726" y="188583"/>
                  <a:pt x="16335726" y="215524"/>
                  <a:pt x="16335726" y="242464"/>
                </a:cubicBezTo>
                <a:cubicBezTo>
                  <a:pt x="16388936" y="215524"/>
                  <a:pt x="16442147" y="188583"/>
                  <a:pt x="16495358" y="161643"/>
                </a:cubicBezTo>
                <a:cubicBezTo>
                  <a:pt x="16495358" y="161643"/>
                  <a:pt x="16521963" y="161643"/>
                  <a:pt x="16521963" y="161643"/>
                </a:cubicBezTo>
                <a:cubicBezTo>
                  <a:pt x="16495358" y="215524"/>
                  <a:pt x="16468753" y="269404"/>
                  <a:pt x="16468753" y="323285"/>
                </a:cubicBezTo>
                <a:cubicBezTo>
                  <a:pt x="16575174" y="269404"/>
                  <a:pt x="16654991" y="134702"/>
                  <a:pt x="16814624" y="242464"/>
                </a:cubicBezTo>
                <a:cubicBezTo>
                  <a:pt x="16814624" y="242464"/>
                  <a:pt x="16841228" y="215524"/>
                  <a:pt x="16894440" y="161643"/>
                </a:cubicBezTo>
                <a:cubicBezTo>
                  <a:pt x="16947650" y="215524"/>
                  <a:pt x="17000860" y="296345"/>
                  <a:pt x="17054072" y="350226"/>
                </a:cubicBezTo>
                <a:cubicBezTo>
                  <a:pt x="17133888" y="457987"/>
                  <a:pt x="17027466" y="592690"/>
                  <a:pt x="16947650" y="673511"/>
                </a:cubicBezTo>
                <a:cubicBezTo>
                  <a:pt x="16814624" y="754332"/>
                  <a:pt x="16654991" y="781273"/>
                  <a:pt x="16575174" y="862094"/>
                </a:cubicBezTo>
                <a:cubicBezTo>
                  <a:pt x="16442147" y="996796"/>
                  <a:pt x="16309120" y="1023736"/>
                  <a:pt x="16149488" y="1077617"/>
                </a:cubicBezTo>
                <a:cubicBezTo>
                  <a:pt x="16043066" y="1104558"/>
                  <a:pt x="15989855" y="1158438"/>
                  <a:pt x="15963250" y="1266200"/>
                </a:cubicBezTo>
                <a:cubicBezTo>
                  <a:pt x="16016461" y="1266200"/>
                  <a:pt x="16069671" y="1266200"/>
                  <a:pt x="16149488" y="1266200"/>
                </a:cubicBezTo>
                <a:cubicBezTo>
                  <a:pt x="16122882" y="1293141"/>
                  <a:pt x="16122882" y="1320081"/>
                  <a:pt x="16122882" y="1320081"/>
                </a:cubicBezTo>
                <a:cubicBezTo>
                  <a:pt x="16282515" y="1373962"/>
                  <a:pt x="16415542" y="1454783"/>
                  <a:pt x="16575174" y="1535605"/>
                </a:cubicBezTo>
                <a:cubicBezTo>
                  <a:pt x="16415542" y="1616426"/>
                  <a:pt x="16255909" y="1697247"/>
                  <a:pt x="16122882" y="1778068"/>
                </a:cubicBezTo>
                <a:cubicBezTo>
                  <a:pt x="15989855" y="1885830"/>
                  <a:pt x="15883433" y="1993592"/>
                  <a:pt x="15750406" y="2101354"/>
                </a:cubicBezTo>
                <a:cubicBezTo>
                  <a:pt x="15750406" y="2101354"/>
                  <a:pt x="15777012" y="2128294"/>
                  <a:pt x="15777012" y="2128294"/>
                </a:cubicBezTo>
                <a:cubicBezTo>
                  <a:pt x="15963250" y="2020532"/>
                  <a:pt x="16176093" y="1912771"/>
                  <a:pt x="16362331" y="1831949"/>
                </a:cubicBezTo>
                <a:cubicBezTo>
                  <a:pt x="16362331" y="1831949"/>
                  <a:pt x="16388936" y="1831949"/>
                  <a:pt x="16388936" y="1858890"/>
                </a:cubicBezTo>
                <a:cubicBezTo>
                  <a:pt x="16388936" y="1885830"/>
                  <a:pt x="16362331" y="1912771"/>
                  <a:pt x="16362331" y="1939711"/>
                </a:cubicBezTo>
                <a:cubicBezTo>
                  <a:pt x="16442147" y="1939711"/>
                  <a:pt x="16495358" y="1939711"/>
                  <a:pt x="16575174" y="1939711"/>
                </a:cubicBezTo>
                <a:cubicBezTo>
                  <a:pt x="16628385" y="2074413"/>
                  <a:pt x="16548569" y="2182175"/>
                  <a:pt x="16442147" y="2262996"/>
                </a:cubicBezTo>
                <a:cubicBezTo>
                  <a:pt x="16282515" y="2424639"/>
                  <a:pt x="16096277" y="2613222"/>
                  <a:pt x="15883433" y="2720983"/>
                </a:cubicBezTo>
                <a:cubicBezTo>
                  <a:pt x="15723801" y="2828745"/>
                  <a:pt x="15537563" y="2855686"/>
                  <a:pt x="15457747" y="3044269"/>
                </a:cubicBezTo>
                <a:cubicBezTo>
                  <a:pt x="15431141" y="3098149"/>
                  <a:pt x="15377931" y="3125090"/>
                  <a:pt x="15324720" y="3098149"/>
                </a:cubicBezTo>
                <a:cubicBezTo>
                  <a:pt x="15244903" y="3044269"/>
                  <a:pt x="15165087" y="3071209"/>
                  <a:pt x="15138482" y="3178971"/>
                </a:cubicBezTo>
                <a:cubicBezTo>
                  <a:pt x="15111876" y="3205911"/>
                  <a:pt x="15032060" y="3259792"/>
                  <a:pt x="14978849" y="3286732"/>
                </a:cubicBezTo>
                <a:cubicBezTo>
                  <a:pt x="14819217" y="3232852"/>
                  <a:pt x="14686190" y="3286732"/>
                  <a:pt x="14579768" y="3448375"/>
                </a:cubicBezTo>
                <a:cubicBezTo>
                  <a:pt x="14526557" y="3502256"/>
                  <a:pt x="14499952" y="3529196"/>
                  <a:pt x="14420136" y="3529196"/>
                </a:cubicBezTo>
                <a:cubicBezTo>
                  <a:pt x="14287108" y="3556137"/>
                  <a:pt x="14180687" y="3636958"/>
                  <a:pt x="14074265" y="3690839"/>
                </a:cubicBezTo>
                <a:cubicBezTo>
                  <a:pt x="13967843" y="3744720"/>
                  <a:pt x="13834816" y="3798601"/>
                  <a:pt x="13728395" y="3879422"/>
                </a:cubicBezTo>
                <a:cubicBezTo>
                  <a:pt x="13621973" y="3933303"/>
                  <a:pt x="13515551" y="4014124"/>
                  <a:pt x="13409130" y="4068005"/>
                </a:cubicBezTo>
                <a:cubicBezTo>
                  <a:pt x="13355919" y="4094945"/>
                  <a:pt x="13276103" y="4094945"/>
                  <a:pt x="13196286" y="4121886"/>
                </a:cubicBezTo>
                <a:cubicBezTo>
                  <a:pt x="13143076" y="4148826"/>
                  <a:pt x="13089865" y="4175767"/>
                  <a:pt x="13010048" y="4175767"/>
                </a:cubicBezTo>
                <a:cubicBezTo>
                  <a:pt x="13143076" y="4121886"/>
                  <a:pt x="13249497" y="4068005"/>
                  <a:pt x="13382524" y="3987184"/>
                </a:cubicBezTo>
                <a:cubicBezTo>
                  <a:pt x="13355919" y="3987184"/>
                  <a:pt x="13355919" y="3960243"/>
                  <a:pt x="13355919" y="3933303"/>
                </a:cubicBezTo>
                <a:cubicBezTo>
                  <a:pt x="13196286" y="4014124"/>
                  <a:pt x="13036654" y="4094945"/>
                  <a:pt x="12850416" y="4121886"/>
                </a:cubicBezTo>
                <a:cubicBezTo>
                  <a:pt x="12690784" y="4148826"/>
                  <a:pt x="12531151" y="4256588"/>
                  <a:pt x="12371519" y="4283528"/>
                </a:cubicBezTo>
                <a:cubicBezTo>
                  <a:pt x="12211886" y="4310469"/>
                  <a:pt x="12025648" y="4283528"/>
                  <a:pt x="11866016" y="4310469"/>
                </a:cubicBezTo>
                <a:cubicBezTo>
                  <a:pt x="11626567" y="4337409"/>
                  <a:pt x="11413724" y="4364350"/>
                  <a:pt x="11174275" y="4391290"/>
                </a:cubicBezTo>
                <a:cubicBezTo>
                  <a:pt x="10801799" y="4445171"/>
                  <a:pt x="10429323" y="4525992"/>
                  <a:pt x="10030242" y="4579873"/>
                </a:cubicBezTo>
                <a:cubicBezTo>
                  <a:pt x="9551344" y="4660694"/>
                  <a:pt x="9045841" y="4714575"/>
                  <a:pt x="8566944" y="4768456"/>
                </a:cubicBezTo>
                <a:cubicBezTo>
                  <a:pt x="8034836" y="4822337"/>
                  <a:pt x="7476123" y="4849277"/>
                  <a:pt x="6944014" y="4876218"/>
                </a:cubicBezTo>
                <a:cubicBezTo>
                  <a:pt x="6598143" y="4876218"/>
                  <a:pt x="6252274" y="4903158"/>
                  <a:pt x="5906403" y="4876218"/>
                </a:cubicBezTo>
                <a:cubicBezTo>
                  <a:pt x="5640349" y="4876218"/>
                  <a:pt x="5374295" y="4849277"/>
                  <a:pt x="5108241" y="4822337"/>
                </a:cubicBezTo>
                <a:cubicBezTo>
                  <a:pt x="4895397" y="4822337"/>
                  <a:pt x="4682553" y="4795397"/>
                  <a:pt x="4469710" y="4795397"/>
                </a:cubicBezTo>
                <a:cubicBezTo>
                  <a:pt x="4283473" y="4768456"/>
                  <a:pt x="4097234" y="4741516"/>
                  <a:pt x="3910997" y="4714575"/>
                </a:cubicBezTo>
                <a:cubicBezTo>
                  <a:pt x="3724758" y="4687635"/>
                  <a:pt x="3511915" y="4660694"/>
                  <a:pt x="3325677" y="4633754"/>
                </a:cubicBezTo>
                <a:cubicBezTo>
                  <a:pt x="3112834" y="4579873"/>
                  <a:pt x="2926596" y="4525992"/>
                  <a:pt x="2713753" y="4499052"/>
                </a:cubicBezTo>
                <a:cubicBezTo>
                  <a:pt x="2607331" y="4472111"/>
                  <a:pt x="2474304" y="4499052"/>
                  <a:pt x="2394488" y="4445171"/>
                </a:cubicBezTo>
                <a:cubicBezTo>
                  <a:pt x="2314672" y="4418231"/>
                  <a:pt x="2261461" y="4418231"/>
                  <a:pt x="2181644" y="4445171"/>
                </a:cubicBezTo>
                <a:cubicBezTo>
                  <a:pt x="2181644" y="4418231"/>
                  <a:pt x="2181644" y="4391290"/>
                  <a:pt x="2181644" y="4364350"/>
                </a:cubicBezTo>
                <a:cubicBezTo>
                  <a:pt x="2048617" y="4310469"/>
                  <a:pt x="1915590" y="4229648"/>
                  <a:pt x="1782563" y="4337409"/>
                </a:cubicBezTo>
                <a:cubicBezTo>
                  <a:pt x="1596325" y="4148826"/>
                  <a:pt x="1356877" y="4256588"/>
                  <a:pt x="1170639" y="4202707"/>
                </a:cubicBezTo>
                <a:cubicBezTo>
                  <a:pt x="1197244" y="4175767"/>
                  <a:pt x="1250455" y="4175767"/>
                  <a:pt x="1277060" y="4148826"/>
                </a:cubicBezTo>
                <a:cubicBezTo>
                  <a:pt x="1277060" y="4148826"/>
                  <a:pt x="1277060" y="4121886"/>
                  <a:pt x="1277060" y="4121886"/>
                </a:cubicBezTo>
                <a:cubicBezTo>
                  <a:pt x="1223849" y="4121886"/>
                  <a:pt x="1170639" y="4121886"/>
                  <a:pt x="1117428" y="4121886"/>
                </a:cubicBezTo>
                <a:cubicBezTo>
                  <a:pt x="1011006" y="4094945"/>
                  <a:pt x="931190" y="4068005"/>
                  <a:pt x="877979" y="3987184"/>
                </a:cubicBezTo>
                <a:cubicBezTo>
                  <a:pt x="851374" y="3960243"/>
                  <a:pt x="771557" y="3960243"/>
                  <a:pt x="718347" y="3933303"/>
                </a:cubicBezTo>
                <a:cubicBezTo>
                  <a:pt x="691741" y="3879422"/>
                  <a:pt x="718347" y="3825541"/>
                  <a:pt x="798163" y="3879422"/>
                </a:cubicBezTo>
                <a:cubicBezTo>
                  <a:pt x="851374" y="3879422"/>
                  <a:pt x="877979" y="3933303"/>
                  <a:pt x="931190" y="3933303"/>
                </a:cubicBezTo>
                <a:cubicBezTo>
                  <a:pt x="984401" y="3933303"/>
                  <a:pt x="1064217" y="3933303"/>
                  <a:pt x="1144033" y="3933303"/>
                </a:cubicBezTo>
                <a:cubicBezTo>
                  <a:pt x="1277060" y="3960243"/>
                  <a:pt x="1383482" y="3987184"/>
                  <a:pt x="1489903" y="4014124"/>
                </a:cubicBezTo>
                <a:cubicBezTo>
                  <a:pt x="1543114" y="4014124"/>
                  <a:pt x="1622931" y="3987184"/>
                  <a:pt x="1676142" y="4068005"/>
                </a:cubicBezTo>
                <a:cubicBezTo>
                  <a:pt x="1676142" y="4068005"/>
                  <a:pt x="1702747" y="4068005"/>
                  <a:pt x="1702747" y="4068005"/>
                </a:cubicBezTo>
                <a:cubicBezTo>
                  <a:pt x="1755958" y="3933303"/>
                  <a:pt x="1835774" y="4014124"/>
                  <a:pt x="1888985" y="4014124"/>
                </a:cubicBezTo>
                <a:cubicBezTo>
                  <a:pt x="2075223" y="4068005"/>
                  <a:pt x="2288066" y="4094945"/>
                  <a:pt x="2474304" y="4148826"/>
                </a:cubicBezTo>
                <a:cubicBezTo>
                  <a:pt x="2527515" y="4148826"/>
                  <a:pt x="2607331" y="4202707"/>
                  <a:pt x="2660542" y="4121886"/>
                </a:cubicBezTo>
                <a:cubicBezTo>
                  <a:pt x="2687147" y="4094945"/>
                  <a:pt x="2687147" y="4068005"/>
                  <a:pt x="2687147" y="4041064"/>
                </a:cubicBezTo>
                <a:cubicBezTo>
                  <a:pt x="4709159" y="4445171"/>
                  <a:pt x="6757776" y="4499052"/>
                  <a:pt x="8806393" y="4256588"/>
                </a:cubicBezTo>
                <a:cubicBezTo>
                  <a:pt x="7928414" y="4256588"/>
                  <a:pt x="7050436" y="4310469"/>
                  <a:pt x="6172457" y="4310469"/>
                </a:cubicBezTo>
                <a:cubicBezTo>
                  <a:pt x="5294478" y="4310469"/>
                  <a:pt x="4416499" y="4256588"/>
                  <a:pt x="3565126" y="4068005"/>
                </a:cubicBezTo>
                <a:cubicBezTo>
                  <a:pt x="2740358" y="3933303"/>
                  <a:pt x="1888985" y="3852481"/>
                  <a:pt x="1090822" y="3556137"/>
                </a:cubicBezTo>
                <a:cubicBezTo>
                  <a:pt x="1117428" y="3529196"/>
                  <a:pt x="1117428" y="3502256"/>
                  <a:pt x="1144033" y="3502256"/>
                </a:cubicBezTo>
                <a:cubicBezTo>
                  <a:pt x="984401" y="3367554"/>
                  <a:pt x="984401" y="3367554"/>
                  <a:pt x="877979" y="3529196"/>
                </a:cubicBezTo>
                <a:cubicBezTo>
                  <a:pt x="904584" y="3367554"/>
                  <a:pt x="824768" y="3313673"/>
                  <a:pt x="691741" y="3313673"/>
                </a:cubicBezTo>
                <a:cubicBezTo>
                  <a:pt x="691741" y="3286732"/>
                  <a:pt x="691741" y="3259792"/>
                  <a:pt x="718347" y="3232852"/>
                </a:cubicBezTo>
                <a:cubicBezTo>
                  <a:pt x="691741" y="3232852"/>
                  <a:pt x="665136" y="3232852"/>
                  <a:pt x="665136" y="3232852"/>
                </a:cubicBezTo>
                <a:cubicBezTo>
                  <a:pt x="558714" y="3205911"/>
                  <a:pt x="452292" y="3286732"/>
                  <a:pt x="372476" y="3152030"/>
                </a:cubicBezTo>
                <a:cubicBezTo>
                  <a:pt x="345871" y="3098149"/>
                  <a:pt x="186238" y="3125090"/>
                  <a:pt x="133027" y="3017328"/>
                </a:cubicBezTo>
                <a:cubicBezTo>
                  <a:pt x="133027" y="3017328"/>
                  <a:pt x="53211" y="3044269"/>
                  <a:pt x="0" y="3044269"/>
                </a:cubicBezTo>
                <a:cubicBezTo>
                  <a:pt x="0" y="2963447"/>
                  <a:pt x="26606" y="2855686"/>
                  <a:pt x="133027" y="2855686"/>
                </a:cubicBezTo>
                <a:cubicBezTo>
                  <a:pt x="159633" y="2828745"/>
                  <a:pt x="212844" y="2882626"/>
                  <a:pt x="266055" y="2909566"/>
                </a:cubicBezTo>
                <a:cubicBezTo>
                  <a:pt x="266055" y="2882626"/>
                  <a:pt x="266055" y="2855686"/>
                  <a:pt x="292660" y="2774864"/>
                </a:cubicBezTo>
                <a:cubicBezTo>
                  <a:pt x="372476" y="2747924"/>
                  <a:pt x="372476" y="3017328"/>
                  <a:pt x="505503" y="2855686"/>
                </a:cubicBezTo>
                <a:cubicBezTo>
                  <a:pt x="665136" y="2936507"/>
                  <a:pt x="1436693" y="3044269"/>
                  <a:pt x="1729352" y="2936507"/>
                </a:cubicBezTo>
                <a:cubicBezTo>
                  <a:pt x="1649536" y="2909566"/>
                  <a:pt x="1622931" y="2882626"/>
                  <a:pt x="1569720" y="2882626"/>
                </a:cubicBezTo>
                <a:cubicBezTo>
                  <a:pt x="1277060" y="2855686"/>
                  <a:pt x="1064217" y="2667103"/>
                  <a:pt x="824768" y="2586281"/>
                </a:cubicBezTo>
                <a:cubicBezTo>
                  <a:pt x="851374" y="2532400"/>
                  <a:pt x="904584" y="2532400"/>
                  <a:pt x="931190" y="2505460"/>
                </a:cubicBezTo>
                <a:cubicBezTo>
                  <a:pt x="931190" y="2505460"/>
                  <a:pt x="931190" y="2505460"/>
                  <a:pt x="931190" y="2532400"/>
                </a:cubicBezTo>
                <a:cubicBezTo>
                  <a:pt x="1064217" y="2559341"/>
                  <a:pt x="1223849" y="2586281"/>
                  <a:pt x="1383482" y="2613222"/>
                </a:cubicBezTo>
                <a:cubicBezTo>
                  <a:pt x="1436693" y="2640162"/>
                  <a:pt x="1489903" y="2640162"/>
                  <a:pt x="1543114" y="2667103"/>
                </a:cubicBezTo>
                <a:cubicBezTo>
                  <a:pt x="1543114" y="2505460"/>
                  <a:pt x="1356877" y="2586281"/>
                  <a:pt x="1303666" y="2451579"/>
                </a:cubicBezTo>
                <a:cubicBezTo>
                  <a:pt x="1356877" y="2451579"/>
                  <a:pt x="1383482" y="2424639"/>
                  <a:pt x="1436693" y="2424639"/>
                </a:cubicBezTo>
                <a:cubicBezTo>
                  <a:pt x="1596325" y="2424639"/>
                  <a:pt x="1782563" y="2451579"/>
                  <a:pt x="1968801" y="2478520"/>
                </a:cubicBezTo>
                <a:cubicBezTo>
                  <a:pt x="2128434" y="2451579"/>
                  <a:pt x="2261461" y="2559341"/>
                  <a:pt x="2421093" y="2532400"/>
                </a:cubicBezTo>
                <a:cubicBezTo>
                  <a:pt x="2500909" y="2532400"/>
                  <a:pt x="2607331" y="2559341"/>
                  <a:pt x="2687147" y="2532400"/>
                </a:cubicBezTo>
                <a:cubicBezTo>
                  <a:pt x="2793569" y="2478520"/>
                  <a:pt x="2873385" y="2559341"/>
                  <a:pt x="2979807" y="2559341"/>
                </a:cubicBezTo>
                <a:cubicBezTo>
                  <a:pt x="3006412" y="2559341"/>
                  <a:pt x="3033018" y="2559341"/>
                  <a:pt x="3086229" y="2559341"/>
                </a:cubicBezTo>
                <a:cubicBezTo>
                  <a:pt x="3059623" y="2505460"/>
                  <a:pt x="3033018" y="2505460"/>
                  <a:pt x="3006412" y="2478520"/>
                </a:cubicBezTo>
                <a:cubicBezTo>
                  <a:pt x="3033018" y="2478520"/>
                  <a:pt x="3033018" y="2478520"/>
                  <a:pt x="3033018" y="2451579"/>
                </a:cubicBezTo>
                <a:cubicBezTo>
                  <a:pt x="3112834" y="2505460"/>
                  <a:pt x="3192650" y="2613222"/>
                  <a:pt x="3245861" y="2586281"/>
                </a:cubicBezTo>
                <a:cubicBezTo>
                  <a:pt x="3378888" y="2532400"/>
                  <a:pt x="3458704" y="2667103"/>
                  <a:pt x="3565126" y="2640162"/>
                </a:cubicBezTo>
                <a:cubicBezTo>
                  <a:pt x="3671548" y="2613222"/>
                  <a:pt x="3777969" y="2586281"/>
                  <a:pt x="3857786" y="2586281"/>
                </a:cubicBezTo>
                <a:cubicBezTo>
                  <a:pt x="3884391" y="2613222"/>
                  <a:pt x="3884391" y="2640162"/>
                  <a:pt x="3910997" y="2667103"/>
                </a:cubicBezTo>
                <a:cubicBezTo>
                  <a:pt x="3910997" y="2667103"/>
                  <a:pt x="3910997" y="2667103"/>
                  <a:pt x="3937602" y="2667103"/>
                </a:cubicBezTo>
                <a:cubicBezTo>
                  <a:pt x="3910997" y="2640162"/>
                  <a:pt x="3910997" y="2613222"/>
                  <a:pt x="3910997" y="2559341"/>
                </a:cubicBezTo>
                <a:cubicBezTo>
                  <a:pt x="3937602" y="2586281"/>
                  <a:pt x="3937602" y="2586281"/>
                  <a:pt x="3937602" y="2586281"/>
                </a:cubicBezTo>
                <a:cubicBezTo>
                  <a:pt x="3990813" y="2667103"/>
                  <a:pt x="3990813" y="2667103"/>
                  <a:pt x="4097234" y="2613222"/>
                </a:cubicBezTo>
                <a:cubicBezTo>
                  <a:pt x="4123840" y="2613222"/>
                  <a:pt x="4177051" y="2640162"/>
                  <a:pt x="4230261" y="2667103"/>
                </a:cubicBezTo>
                <a:cubicBezTo>
                  <a:pt x="4283473" y="2667103"/>
                  <a:pt x="4336684" y="2720983"/>
                  <a:pt x="4416499" y="2720983"/>
                </a:cubicBezTo>
                <a:cubicBezTo>
                  <a:pt x="4443105" y="2720983"/>
                  <a:pt x="4469710" y="2667103"/>
                  <a:pt x="4522921" y="2667103"/>
                </a:cubicBezTo>
                <a:cubicBezTo>
                  <a:pt x="4522921" y="2720983"/>
                  <a:pt x="4576132" y="2720983"/>
                  <a:pt x="4602737" y="2640162"/>
                </a:cubicBezTo>
                <a:cubicBezTo>
                  <a:pt x="4602737" y="2667103"/>
                  <a:pt x="4629343" y="2694043"/>
                  <a:pt x="4629343" y="2747924"/>
                </a:cubicBezTo>
                <a:cubicBezTo>
                  <a:pt x="4655948" y="2747924"/>
                  <a:pt x="4682553" y="2720983"/>
                  <a:pt x="4735764" y="2720983"/>
                </a:cubicBezTo>
                <a:cubicBezTo>
                  <a:pt x="4709159" y="2694043"/>
                  <a:pt x="4682553" y="2667103"/>
                  <a:pt x="4655948" y="2667103"/>
                </a:cubicBezTo>
                <a:cubicBezTo>
                  <a:pt x="4682553" y="2640162"/>
                  <a:pt x="4709159" y="2613222"/>
                  <a:pt x="4735764" y="2586281"/>
                </a:cubicBezTo>
                <a:cubicBezTo>
                  <a:pt x="4469710" y="2559341"/>
                  <a:pt x="4230261" y="2532400"/>
                  <a:pt x="3964207" y="2505460"/>
                </a:cubicBezTo>
                <a:cubicBezTo>
                  <a:pt x="3910997" y="2478520"/>
                  <a:pt x="3857786" y="2478520"/>
                  <a:pt x="3804575" y="2451579"/>
                </a:cubicBezTo>
                <a:cubicBezTo>
                  <a:pt x="3751364" y="2424639"/>
                  <a:pt x="3698153" y="2424639"/>
                  <a:pt x="3618337" y="2397698"/>
                </a:cubicBezTo>
                <a:cubicBezTo>
                  <a:pt x="3591732" y="2397698"/>
                  <a:pt x="3565126" y="2424639"/>
                  <a:pt x="3485310" y="2478520"/>
                </a:cubicBezTo>
                <a:cubicBezTo>
                  <a:pt x="3511915" y="2397698"/>
                  <a:pt x="3538521" y="2370758"/>
                  <a:pt x="3538521" y="2370758"/>
                </a:cubicBezTo>
                <a:cubicBezTo>
                  <a:pt x="3405494" y="2289937"/>
                  <a:pt x="3272467" y="2262996"/>
                  <a:pt x="3166045" y="2424639"/>
                </a:cubicBezTo>
                <a:cubicBezTo>
                  <a:pt x="3139439" y="2343817"/>
                  <a:pt x="3139439" y="2316877"/>
                  <a:pt x="3139439" y="2262996"/>
                </a:cubicBezTo>
                <a:cubicBezTo>
                  <a:pt x="3006412" y="2289937"/>
                  <a:pt x="2899990" y="2262996"/>
                  <a:pt x="2793569" y="2182175"/>
                </a:cubicBezTo>
                <a:cubicBezTo>
                  <a:pt x="2740358" y="2155235"/>
                  <a:pt x="2633936" y="2182175"/>
                  <a:pt x="2554120" y="2182175"/>
                </a:cubicBezTo>
                <a:cubicBezTo>
                  <a:pt x="2367882" y="2128294"/>
                  <a:pt x="2181644" y="2101354"/>
                  <a:pt x="1995407" y="2047473"/>
                </a:cubicBezTo>
                <a:cubicBezTo>
                  <a:pt x="1942196" y="2047473"/>
                  <a:pt x="1915590" y="2020532"/>
                  <a:pt x="1888985" y="1966652"/>
                </a:cubicBezTo>
                <a:cubicBezTo>
                  <a:pt x="1809168" y="2047473"/>
                  <a:pt x="1729352" y="2047473"/>
                  <a:pt x="1649536" y="1939711"/>
                </a:cubicBezTo>
                <a:cubicBezTo>
                  <a:pt x="1649536" y="1912771"/>
                  <a:pt x="1569720" y="1805009"/>
                  <a:pt x="1516509" y="1912771"/>
                </a:cubicBezTo>
                <a:cubicBezTo>
                  <a:pt x="1516509" y="1939711"/>
                  <a:pt x="1436693" y="1912771"/>
                  <a:pt x="1410087" y="1912771"/>
                </a:cubicBezTo>
                <a:cubicBezTo>
                  <a:pt x="1277060" y="1858890"/>
                  <a:pt x="1170639" y="1831949"/>
                  <a:pt x="1037612" y="1805009"/>
                </a:cubicBezTo>
                <a:cubicBezTo>
                  <a:pt x="984401" y="1778068"/>
                  <a:pt x="931190" y="1805009"/>
                  <a:pt x="877979" y="1805009"/>
                </a:cubicBezTo>
                <a:cubicBezTo>
                  <a:pt x="877979" y="1778068"/>
                  <a:pt x="904584" y="1751128"/>
                  <a:pt x="904584" y="1751128"/>
                </a:cubicBezTo>
                <a:cubicBezTo>
                  <a:pt x="851374" y="1697247"/>
                  <a:pt x="798163" y="1670307"/>
                  <a:pt x="744952" y="1616426"/>
                </a:cubicBezTo>
                <a:cubicBezTo>
                  <a:pt x="718347" y="1589485"/>
                  <a:pt x="691741" y="1562545"/>
                  <a:pt x="665136" y="1508664"/>
                </a:cubicBezTo>
                <a:cubicBezTo>
                  <a:pt x="638530" y="1508664"/>
                  <a:pt x="638530" y="1535605"/>
                  <a:pt x="585319" y="1535605"/>
                </a:cubicBezTo>
                <a:cubicBezTo>
                  <a:pt x="585319" y="1481724"/>
                  <a:pt x="585319" y="1454783"/>
                  <a:pt x="585319" y="1427843"/>
                </a:cubicBezTo>
                <a:cubicBezTo>
                  <a:pt x="718347" y="1427843"/>
                  <a:pt x="851374" y="1454783"/>
                  <a:pt x="984401" y="1454783"/>
                </a:cubicBezTo>
                <a:cubicBezTo>
                  <a:pt x="957795" y="1373962"/>
                  <a:pt x="931190" y="1320081"/>
                  <a:pt x="904584" y="1239260"/>
                </a:cubicBezTo>
                <a:cubicBezTo>
                  <a:pt x="718347" y="1293141"/>
                  <a:pt x="718347" y="996796"/>
                  <a:pt x="532109" y="996796"/>
                </a:cubicBezTo>
                <a:cubicBezTo>
                  <a:pt x="532109" y="942915"/>
                  <a:pt x="505503" y="889034"/>
                  <a:pt x="505503" y="835153"/>
                </a:cubicBezTo>
                <a:cubicBezTo>
                  <a:pt x="532109" y="835153"/>
                  <a:pt x="585319" y="808213"/>
                  <a:pt x="638530" y="835153"/>
                </a:cubicBezTo>
                <a:cubicBezTo>
                  <a:pt x="665136" y="835153"/>
                  <a:pt x="744952" y="808213"/>
                  <a:pt x="718347" y="889034"/>
                </a:cubicBezTo>
                <a:cubicBezTo>
                  <a:pt x="744952" y="889034"/>
                  <a:pt x="798163" y="915975"/>
                  <a:pt x="824768" y="915975"/>
                </a:cubicBezTo>
                <a:cubicBezTo>
                  <a:pt x="877979" y="808213"/>
                  <a:pt x="904584" y="862094"/>
                  <a:pt x="957795" y="915975"/>
                </a:cubicBezTo>
                <a:cubicBezTo>
                  <a:pt x="984401" y="942915"/>
                  <a:pt x="1011006" y="969856"/>
                  <a:pt x="1064217" y="996796"/>
                </a:cubicBezTo>
                <a:cubicBezTo>
                  <a:pt x="1144033" y="1077617"/>
                  <a:pt x="1144033" y="969856"/>
                  <a:pt x="1144033" y="942915"/>
                </a:cubicBezTo>
                <a:cubicBezTo>
                  <a:pt x="1197244" y="942915"/>
                  <a:pt x="1250455" y="969856"/>
                  <a:pt x="1303666" y="969856"/>
                </a:cubicBezTo>
                <a:cubicBezTo>
                  <a:pt x="1330271" y="969856"/>
                  <a:pt x="1383482" y="942915"/>
                  <a:pt x="1436693" y="915975"/>
                </a:cubicBezTo>
                <a:cubicBezTo>
                  <a:pt x="1489903" y="942915"/>
                  <a:pt x="1569720" y="1023736"/>
                  <a:pt x="1649536" y="1077617"/>
                </a:cubicBezTo>
                <a:cubicBezTo>
                  <a:pt x="1676142" y="1050677"/>
                  <a:pt x="1676142" y="1050677"/>
                  <a:pt x="1676142" y="1050677"/>
                </a:cubicBezTo>
                <a:cubicBezTo>
                  <a:pt x="1676142" y="1023736"/>
                  <a:pt x="1649536" y="996796"/>
                  <a:pt x="1649536" y="969856"/>
                </a:cubicBezTo>
                <a:cubicBezTo>
                  <a:pt x="1755958" y="969856"/>
                  <a:pt x="1676142" y="727392"/>
                  <a:pt x="1809168" y="835153"/>
                </a:cubicBezTo>
                <a:cubicBezTo>
                  <a:pt x="1862379" y="862094"/>
                  <a:pt x="1888985" y="915975"/>
                  <a:pt x="1915590" y="942915"/>
                </a:cubicBezTo>
                <a:cubicBezTo>
                  <a:pt x="2048617" y="996796"/>
                  <a:pt x="2208250" y="1050677"/>
                  <a:pt x="2341277" y="1131498"/>
                </a:cubicBezTo>
                <a:cubicBezTo>
                  <a:pt x="2394488" y="1158438"/>
                  <a:pt x="2447699" y="1212319"/>
                  <a:pt x="2500909" y="1239260"/>
                </a:cubicBezTo>
                <a:cubicBezTo>
                  <a:pt x="2554120" y="1212319"/>
                  <a:pt x="2607331" y="1212319"/>
                  <a:pt x="2660542" y="1212319"/>
                </a:cubicBezTo>
                <a:cubicBezTo>
                  <a:pt x="2740358" y="1212319"/>
                  <a:pt x="2793569" y="1212319"/>
                  <a:pt x="2899990" y="1212319"/>
                </a:cubicBezTo>
                <a:cubicBezTo>
                  <a:pt x="2846780" y="996796"/>
                  <a:pt x="2394488" y="808213"/>
                  <a:pt x="2288066" y="915975"/>
                </a:cubicBezTo>
                <a:cubicBezTo>
                  <a:pt x="2288066" y="781273"/>
                  <a:pt x="2181644" y="808213"/>
                  <a:pt x="2128434" y="781273"/>
                </a:cubicBezTo>
                <a:cubicBezTo>
                  <a:pt x="1968801" y="700451"/>
                  <a:pt x="1809168" y="619630"/>
                  <a:pt x="1649536" y="538809"/>
                </a:cubicBezTo>
                <a:cubicBezTo>
                  <a:pt x="1702747" y="457987"/>
                  <a:pt x="1755958" y="457987"/>
                  <a:pt x="1835774" y="511868"/>
                </a:cubicBezTo>
                <a:cubicBezTo>
                  <a:pt x="1915590" y="565749"/>
                  <a:pt x="2022012" y="565749"/>
                  <a:pt x="2101828" y="592690"/>
                </a:cubicBezTo>
                <a:cubicBezTo>
                  <a:pt x="2181644" y="619630"/>
                  <a:pt x="2261461" y="619630"/>
                  <a:pt x="2288066" y="700451"/>
                </a:cubicBezTo>
                <a:cubicBezTo>
                  <a:pt x="2394488" y="700451"/>
                  <a:pt x="2474304" y="727392"/>
                  <a:pt x="2580726" y="727392"/>
                </a:cubicBezTo>
                <a:cubicBezTo>
                  <a:pt x="2580726" y="727392"/>
                  <a:pt x="2580726" y="700451"/>
                  <a:pt x="2580726" y="700451"/>
                </a:cubicBezTo>
                <a:cubicBezTo>
                  <a:pt x="2554120" y="673511"/>
                  <a:pt x="2527515" y="646570"/>
                  <a:pt x="2500909" y="646570"/>
                </a:cubicBezTo>
                <a:cubicBezTo>
                  <a:pt x="2500909" y="619630"/>
                  <a:pt x="2500909" y="619630"/>
                  <a:pt x="2500909" y="619630"/>
                </a:cubicBezTo>
                <a:cubicBezTo>
                  <a:pt x="2580726" y="646570"/>
                  <a:pt x="2687147" y="646570"/>
                  <a:pt x="2793569" y="673511"/>
                </a:cubicBezTo>
                <a:cubicBezTo>
                  <a:pt x="2846780" y="592690"/>
                  <a:pt x="2953202" y="619630"/>
                  <a:pt x="3086229" y="646570"/>
                </a:cubicBezTo>
                <a:cubicBezTo>
                  <a:pt x="3219256" y="700451"/>
                  <a:pt x="3352283" y="700451"/>
                  <a:pt x="3485310" y="835153"/>
                </a:cubicBezTo>
                <a:cubicBezTo>
                  <a:pt x="3511915" y="862094"/>
                  <a:pt x="3591732" y="835153"/>
                  <a:pt x="3644942" y="862094"/>
                </a:cubicBezTo>
                <a:cubicBezTo>
                  <a:pt x="3751364" y="862094"/>
                  <a:pt x="3884391" y="889034"/>
                  <a:pt x="3990813" y="889034"/>
                </a:cubicBezTo>
                <a:cubicBezTo>
                  <a:pt x="3990813" y="889034"/>
                  <a:pt x="4017418" y="915975"/>
                  <a:pt x="4017418" y="915975"/>
                </a:cubicBezTo>
                <a:cubicBezTo>
                  <a:pt x="4097234" y="889034"/>
                  <a:pt x="4177051" y="889034"/>
                  <a:pt x="4256867" y="942915"/>
                </a:cubicBezTo>
                <a:cubicBezTo>
                  <a:pt x="4336684" y="969856"/>
                  <a:pt x="4416499" y="996796"/>
                  <a:pt x="4522921" y="996796"/>
                </a:cubicBezTo>
                <a:cubicBezTo>
                  <a:pt x="4522921" y="996796"/>
                  <a:pt x="4522921" y="969856"/>
                  <a:pt x="4522921" y="942915"/>
                </a:cubicBezTo>
                <a:cubicBezTo>
                  <a:pt x="4443105" y="942915"/>
                  <a:pt x="4363288" y="915975"/>
                  <a:pt x="4283473" y="915975"/>
                </a:cubicBezTo>
                <a:cubicBezTo>
                  <a:pt x="4256867" y="889034"/>
                  <a:pt x="4230261" y="862094"/>
                  <a:pt x="4177051" y="862094"/>
                </a:cubicBezTo>
                <a:cubicBezTo>
                  <a:pt x="4123840" y="835153"/>
                  <a:pt x="4070629" y="835153"/>
                  <a:pt x="3990813" y="808213"/>
                </a:cubicBezTo>
                <a:cubicBezTo>
                  <a:pt x="3990813" y="808213"/>
                  <a:pt x="3964207" y="781273"/>
                  <a:pt x="3937602" y="754332"/>
                </a:cubicBezTo>
                <a:cubicBezTo>
                  <a:pt x="4310078" y="835153"/>
                  <a:pt x="4655948" y="942915"/>
                  <a:pt x="5001818" y="942915"/>
                </a:cubicBezTo>
                <a:cubicBezTo>
                  <a:pt x="4975213" y="915975"/>
                  <a:pt x="4948608" y="915975"/>
                  <a:pt x="4895397" y="889034"/>
                </a:cubicBezTo>
                <a:cubicBezTo>
                  <a:pt x="4975213" y="862094"/>
                  <a:pt x="5028424" y="862094"/>
                  <a:pt x="5108241" y="835153"/>
                </a:cubicBezTo>
                <a:cubicBezTo>
                  <a:pt x="5134846" y="889034"/>
                  <a:pt x="5161451" y="969856"/>
                  <a:pt x="5214662" y="1050677"/>
                </a:cubicBezTo>
                <a:cubicBezTo>
                  <a:pt x="5241267" y="996796"/>
                  <a:pt x="5294478" y="969856"/>
                  <a:pt x="5321083" y="915975"/>
                </a:cubicBezTo>
                <a:cubicBezTo>
                  <a:pt x="5427506" y="1050677"/>
                  <a:pt x="5613743" y="1104558"/>
                  <a:pt x="5720165" y="1023736"/>
                </a:cubicBezTo>
                <a:cubicBezTo>
                  <a:pt x="5720165" y="1050677"/>
                  <a:pt x="5720165" y="1077617"/>
                  <a:pt x="5720165" y="1077617"/>
                </a:cubicBezTo>
                <a:cubicBezTo>
                  <a:pt x="5906403" y="1023736"/>
                  <a:pt x="6066035" y="1104558"/>
                  <a:pt x="6225668" y="1077617"/>
                </a:cubicBezTo>
                <a:cubicBezTo>
                  <a:pt x="6225668" y="1212319"/>
                  <a:pt x="6225668" y="1212319"/>
                  <a:pt x="6358695" y="1131498"/>
                </a:cubicBezTo>
                <a:cubicBezTo>
                  <a:pt x="6385301" y="1104558"/>
                  <a:pt x="6438511" y="1077617"/>
                  <a:pt x="6491722" y="1104558"/>
                </a:cubicBezTo>
                <a:cubicBezTo>
                  <a:pt x="6571538" y="1104558"/>
                  <a:pt x="6624749" y="1131498"/>
                  <a:pt x="6677960" y="1050677"/>
                </a:cubicBezTo>
                <a:cubicBezTo>
                  <a:pt x="6677960" y="1023736"/>
                  <a:pt x="6757776" y="1023736"/>
                  <a:pt x="6810987" y="1023736"/>
                </a:cubicBezTo>
                <a:cubicBezTo>
                  <a:pt x="6784382" y="1050677"/>
                  <a:pt x="6757776" y="1077617"/>
                  <a:pt x="6704566" y="1104558"/>
                </a:cubicBezTo>
                <a:cubicBezTo>
                  <a:pt x="6810987" y="1131498"/>
                  <a:pt x="6890803" y="1131498"/>
                  <a:pt x="6970620" y="1131498"/>
                </a:cubicBezTo>
                <a:cubicBezTo>
                  <a:pt x="6970620" y="1131498"/>
                  <a:pt x="6970620" y="1104558"/>
                  <a:pt x="6970620" y="1104558"/>
                </a:cubicBezTo>
                <a:cubicBezTo>
                  <a:pt x="6944014" y="1077617"/>
                  <a:pt x="6890803" y="1077617"/>
                  <a:pt x="6864198" y="1077617"/>
                </a:cubicBezTo>
                <a:cubicBezTo>
                  <a:pt x="6864198" y="889034"/>
                  <a:pt x="7023831" y="969856"/>
                  <a:pt x="7103646" y="942915"/>
                </a:cubicBezTo>
                <a:cubicBezTo>
                  <a:pt x="7183463" y="942915"/>
                  <a:pt x="7289885" y="969856"/>
                  <a:pt x="7369701" y="996796"/>
                </a:cubicBezTo>
                <a:cubicBezTo>
                  <a:pt x="7396306" y="996796"/>
                  <a:pt x="7396306" y="996796"/>
                  <a:pt x="7422911" y="996796"/>
                </a:cubicBezTo>
                <a:cubicBezTo>
                  <a:pt x="7449517" y="1158438"/>
                  <a:pt x="7555939" y="1077617"/>
                  <a:pt x="7662360" y="1023736"/>
                </a:cubicBezTo>
                <a:cubicBezTo>
                  <a:pt x="7635755" y="1104558"/>
                  <a:pt x="7635755" y="1131498"/>
                  <a:pt x="7609150" y="1158438"/>
                </a:cubicBezTo>
                <a:cubicBezTo>
                  <a:pt x="7635755" y="1185379"/>
                  <a:pt x="7662360" y="1212319"/>
                  <a:pt x="7688966" y="1266200"/>
                </a:cubicBezTo>
                <a:cubicBezTo>
                  <a:pt x="7715571" y="1212319"/>
                  <a:pt x="7715571" y="1131498"/>
                  <a:pt x="7742177" y="1131498"/>
                </a:cubicBezTo>
                <a:cubicBezTo>
                  <a:pt x="7848599" y="1104558"/>
                  <a:pt x="7955020" y="1104558"/>
                  <a:pt x="8061442" y="1104558"/>
                </a:cubicBezTo>
                <a:cubicBezTo>
                  <a:pt x="8088047" y="1104558"/>
                  <a:pt x="8088047" y="1131498"/>
                  <a:pt x="8114653" y="1131498"/>
                </a:cubicBezTo>
                <a:cubicBezTo>
                  <a:pt x="8221074" y="1131498"/>
                  <a:pt x="8354101" y="1131498"/>
                  <a:pt x="8460522" y="1131498"/>
                </a:cubicBezTo>
                <a:cubicBezTo>
                  <a:pt x="8566944" y="1131498"/>
                  <a:pt x="8673367" y="1131498"/>
                  <a:pt x="8779787" y="1131498"/>
                </a:cubicBezTo>
                <a:cubicBezTo>
                  <a:pt x="8859604" y="1131498"/>
                  <a:pt x="8912814" y="1131498"/>
                  <a:pt x="8992631" y="1131498"/>
                </a:cubicBezTo>
                <a:cubicBezTo>
                  <a:pt x="9178869" y="1131498"/>
                  <a:pt x="9365106" y="1239260"/>
                  <a:pt x="9498134" y="1212319"/>
                </a:cubicBezTo>
                <a:cubicBezTo>
                  <a:pt x="9684371" y="1158438"/>
                  <a:pt x="9817399" y="1185379"/>
                  <a:pt x="9977031" y="1158438"/>
                </a:cubicBezTo>
                <a:cubicBezTo>
                  <a:pt x="10083453" y="1104558"/>
                  <a:pt x="10216480" y="1104558"/>
                  <a:pt x="10322901" y="1077617"/>
                </a:cubicBezTo>
                <a:cubicBezTo>
                  <a:pt x="10322901" y="1104558"/>
                  <a:pt x="10349507" y="1131498"/>
                  <a:pt x="10349507" y="1131498"/>
                </a:cubicBezTo>
                <a:cubicBezTo>
                  <a:pt x="10402718" y="1131498"/>
                  <a:pt x="10455929" y="1158438"/>
                  <a:pt x="10482534" y="1131498"/>
                </a:cubicBezTo>
                <a:cubicBezTo>
                  <a:pt x="10509139" y="1131498"/>
                  <a:pt x="10562350" y="1104558"/>
                  <a:pt x="10562350" y="1104558"/>
                </a:cubicBezTo>
                <a:cubicBezTo>
                  <a:pt x="10668772" y="1212319"/>
                  <a:pt x="10775194" y="1104558"/>
                  <a:pt x="10908221" y="1131498"/>
                </a:cubicBezTo>
                <a:cubicBezTo>
                  <a:pt x="11041248" y="1158438"/>
                  <a:pt x="11174275" y="1131498"/>
                  <a:pt x="11333907" y="1131498"/>
                </a:cubicBezTo>
                <a:cubicBezTo>
                  <a:pt x="11413724" y="1104558"/>
                  <a:pt x="11466934" y="1131498"/>
                  <a:pt x="11546751" y="1131498"/>
                </a:cubicBezTo>
                <a:cubicBezTo>
                  <a:pt x="11546751" y="1131498"/>
                  <a:pt x="11573356" y="1131498"/>
                  <a:pt x="11573356" y="1104558"/>
                </a:cubicBezTo>
                <a:cubicBezTo>
                  <a:pt x="11679778" y="996796"/>
                  <a:pt x="11839410" y="1050677"/>
                  <a:pt x="11999043" y="996796"/>
                </a:cubicBezTo>
                <a:cubicBezTo>
                  <a:pt x="11972437" y="1050677"/>
                  <a:pt x="11972437" y="1077617"/>
                  <a:pt x="11945832" y="1131498"/>
                </a:cubicBezTo>
                <a:cubicBezTo>
                  <a:pt x="11999043" y="1104558"/>
                  <a:pt x="12025648" y="1077617"/>
                  <a:pt x="12052254" y="1050677"/>
                </a:cubicBezTo>
                <a:cubicBezTo>
                  <a:pt x="12078859" y="1077617"/>
                  <a:pt x="12105464" y="1104558"/>
                  <a:pt x="12105464" y="1104558"/>
                </a:cubicBezTo>
                <a:cubicBezTo>
                  <a:pt x="12158675" y="1104558"/>
                  <a:pt x="12211886" y="1104558"/>
                  <a:pt x="12265097" y="1077617"/>
                </a:cubicBezTo>
                <a:cubicBezTo>
                  <a:pt x="12291702" y="1077617"/>
                  <a:pt x="12344913" y="1104558"/>
                  <a:pt x="12344913" y="1104558"/>
                </a:cubicBezTo>
                <a:cubicBezTo>
                  <a:pt x="12424729" y="1023736"/>
                  <a:pt x="12504546" y="969856"/>
                  <a:pt x="12637573" y="996796"/>
                </a:cubicBezTo>
                <a:cubicBezTo>
                  <a:pt x="12664178" y="1023736"/>
                  <a:pt x="12717389" y="969856"/>
                  <a:pt x="12770600" y="969856"/>
                </a:cubicBezTo>
                <a:cubicBezTo>
                  <a:pt x="12903627" y="915975"/>
                  <a:pt x="13063259" y="915975"/>
                  <a:pt x="13222892" y="889034"/>
                </a:cubicBezTo>
                <a:cubicBezTo>
                  <a:pt x="13302708" y="889034"/>
                  <a:pt x="13382524" y="808213"/>
                  <a:pt x="13435735" y="781273"/>
                </a:cubicBezTo>
                <a:cubicBezTo>
                  <a:pt x="13515551" y="754332"/>
                  <a:pt x="13568762" y="700451"/>
                  <a:pt x="13648578" y="673511"/>
                </a:cubicBezTo>
                <a:cubicBezTo>
                  <a:pt x="13621973" y="727392"/>
                  <a:pt x="13621973" y="754332"/>
                  <a:pt x="13621973" y="781273"/>
                </a:cubicBezTo>
                <a:cubicBezTo>
                  <a:pt x="13621973" y="781273"/>
                  <a:pt x="13621973" y="781273"/>
                  <a:pt x="13648578" y="781273"/>
                </a:cubicBezTo>
                <a:cubicBezTo>
                  <a:pt x="13701789" y="781273"/>
                  <a:pt x="13755000" y="781273"/>
                  <a:pt x="13808211" y="754332"/>
                </a:cubicBezTo>
                <a:cubicBezTo>
                  <a:pt x="13861422" y="727392"/>
                  <a:pt x="13914633" y="700451"/>
                  <a:pt x="13941238" y="646570"/>
                </a:cubicBezTo>
                <a:cubicBezTo>
                  <a:pt x="13994449" y="619630"/>
                  <a:pt x="14047660" y="538809"/>
                  <a:pt x="14100871" y="484928"/>
                </a:cubicBezTo>
                <a:cubicBezTo>
                  <a:pt x="14100871" y="511868"/>
                  <a:pt x="14100871" y="511868"/>
                  <a:pt x="14127476" y="511868"/>
                </a:cubicBezTo>
                <a:cubicBezTo>
                  <a:pt x="14127476" y="565749"/>
                  <a:pt x="14127476" y="592690"/>
                  <a:pt x="14127476" y="646570"/>
                </a:cubicBezTo>
                <a:cubicBezTo>
                  <a:pt x="14313714" y="511868"/>
                  <a:pt x="14526557" y="457987"/>
                  <a:pt x="14712795" y="350226"/>
                </a:cubicBezTo>
                <a:cubicBezTo>
                  <a:pt x="14872428" y="242464"/>
                  <a:pt x="15058666" y="134702"/>
                  <a:pt x="1521829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024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13" name="图片占位符 12"/>
          <p:cNvSpPr>
            <a:spLocks noGrp="1"/>
          </p:cNvSpPr>
          <p:nvPr>
            <p:ph type="pic" sz="quarter" idx="14"/>
          </p:nvPr>
        </p:nvSpPr>
        <p:spPr>
          <a:xfrm>
            <a:off x="785860" y="1596571"/>
            <a:ext cx="4155981" cy="3964347"/>
          </a:xfrm>
          <a:custGeom>
            <a:avLst/>
            <a:gdLst>
              <a:gd name="connsiteX0" fmla="*/ 1075696 w 4155981"/>
              <a:gd name="connsiteY0" fmla="*/ 3194578 h 3964347"/>
              <a:gd name="connsiteX1" fmla="*/ 1086081 w 4155981"/>
              <a:gd name="connsiteY1" fmla="*/ 3225651 h 3964347"/>
              <a:gd name="connsiteX2" fmla="*/ 1126787 w 4155981"/>
              <a:gd name="connsiteY2" fmla="*/ 3268520 h 3964347"/>
              <a:gd name="connsiteX3" fmla="*/ 1081515 w 4155981"/>
              <a:gd name="connsiteY3" fmla="*/ 3271181 h 3964347"/>
              <a:gd name="connsiteX4" fmla="*/ 985152 w 4155981"/>
              <a:gd name="connsiteY4" fmla="*/ 3199899 h 3964347"/>
              <a:gd name="connsiteX5" fmla="*/ 995955 w 4155981"/>
              <a:gd name="connsiteY5" fmla="*/ 3271683 h 3964347"/>
              <a:gd name="connsiteX6" fmla="*/ 1053283 w 4155981"/>
              <a:gd name="connsiteY6" fmla="*/ 3462939 h 3964347"/>
              <a:gd name="connsiteX7" fmla="*/ 1058685 w 4155981"/>
              <a:gd name="connsiteY7" fmla="*/ 3498831 h 3964347"/>
              <a:gd name="connsiteX8" fmla="*/ 1059102 w 4155981"/>
              <a:gd name="connsiteY8" fmla="*/ 3539542 h 3964347"/>
              <a:gd name="connsiteX9" fmla="*/ 1080702 w 4155981"/>
              <a:gd name="connsiteY9" fmla="*/ 3597711 h 3964347"/>
              <a:gd name="connsiteX10" fmla="*/ 1125437 w 4155981"/>
              <a:gd name="connsiteY10" fmla="*/ 3517237 h 3964347"/>
              <a:gd name="connsiteX11" fmla="*/ 1120035 w 4155981"/>
              <a:gd name="connsiteY11" fmla="*/ 3481346 h 3964347"/>
              <a:gd name="connsiteX12" fmla="*/ 1155131 w 4155981"/>
              <a:gd name="connsiteY12" fmla="*/ 3467967 h 3964347"/>
              <a:gd name="connsiteX13" fmla="*/ 1214101 w 4155981"/>
              <a:gd name="connsiteY13" fmla="*/ 3328716 h 3964347"/>
              <a:gd name="connsiteX14" fmla="*/ 1219665 w 4155981"/>
              <a:gd name="connsiteY14" fmla="*/ 3318476 h 3964347"/>
              <a:gd name="connsiteX15" fmla="*/ 1198014 w 4155981"/>
              <a:gd name="connsiteY15" fmla="*/ 3312070 h 3964347"/>
              <a:gd name="connsiteX16" fmla="*/ 1126578 w 4155981"/>
              <a:gd name="connsiteY16" fmla="*/ 3248164 h 3964347"/>
              <a:gd name="connsiteX17" fmla="*/ 1090856 w 4155981"/>
              <a:gd name="connsiteY17" fmla="*/ 3200476 h 3964347"/>
              <a:gd name="connsiteX18" fmla="*/ 1075696 w 4155981"/>
              <a:gd name="connsiteY18" fmla="*/ 3194578 h 3964347"/>
              <a:gd name="connsiteX19" fmla="*/ 2247669 w 4155981"/>
              <a:gd name="connsiteY19" fmla="*/ 1713112 h 3964347"/>
              <a:gd name="connsiteX20" fmla="*/ 2238304 w 4155981"/>
              <a:gd name="connsiteY20" fmla="*/ 1715774 h 3964347"/>
              <a:gd name="connsiteX21" fmla="*/ 2238774 w 4155981"/>
              <a:gd name="connsiteY21" fmla="*/ 1761574 h 3964347"/>
              <a:gd name="connsiteX22" fmla="*/ 2260261 w 4155981"/>
              <a:gd name="connsiteY22" fmla="*/ 1832028 h 3964347"/>
              <a:gd name="connsiteX23" fmla="*/ 2260672 w 4155981"/>
              <a:gd name="connsiteY23" fmla="*/ 1823352 h 3964347"/>
              <a:gd name="connsiteX24" fmla="*/ 2280190 w 4155981"/>
              <a:gd name="connsiteY24" fmla="*/ 1763364 h 3964347"/>
              <a:gd name="connsiteX25" fmla="*/ 2259732 w 4155981"/>
              <a:gd name="connsiteY25" fmla="*/ 1731752 h 3964347"/>
              <a:gd name="connsiteX26" fmla="*/ 2247698 w 4155981"/>
              <a:gd name="connsiteY26" fmla="*/ 1650158 h 3964347"/>
              <a:gd name="connsiteX27" fmla="*/ 2283628 w 4155981"/>
              <a:gd name="connsiteY27" fmla="*/ 1718202 h 3964347"/>
              <a:gd name="connsiteX28" fmla="*/ 2255242 w 4155981"/>
              <a:gd name="connsiteY28" fmla="*/ 1710959 h 3964347"/>
              <a:gd name="connsiteX29" fmla="*/ 2253847 w 4155981"/>
              <a:gd name="connsiteY29" fmla="*/ 1711356 h 3964347"/>
              <a:gd name="connsiteX30" fmla="*/ 2310301 w 4155981"/>
              <a:gd name="connsiteY30" fmla="*/ 1754805 h 3964347"/>
              <a:gd name="connsiteX31" fmla="*/ 2306262 w 4155981"/>
              <a:gd name="connsiteY31" fmla="*/ 1711835 h 3964347"/>
              <a:gd name="connsiteX32" fmla="*/ 2582030 w 4155981"/>
              <a:gd name="connsiteY32" fmla="*/ 1367989 h 3964347"/>
              <a:gd name="connsiteX33" fmla="*/ 2573212 w 4155981"/>
              <a:gd name="connsiteY33" fmla="*/ 1489582 h 3964347"/>
              <a:gd name="connsiteX34" fmla="*/ 2569296 w 4155981"/>
              <a:gd name="connsiteY34" fmla="*/ 1543564 h 3964347"/>
              <a:gd name="connsiteX35" fmla="*/ 2570902 w 4155981"/>
              <a:gd name="connsiteY35" fmla="*/ 1545216 h 3964347"/>
              <a:gd name="connsiteX36" fmla="*/ 2635502 w 4155981"/>
              <a:gd name="connsiteY36" fmla="*/ 1563696 h 3964347"/>
              <a:gd name="connsiteX37" fmla="*/ 2634875 w 4155981"/>
              <a:gd name="connsiteY37" fmla="*/ 1502630 h 3964347"/>
              <a:gd name="connsiteX38" fmla="*/ 2604702 w 4155981"/>
              <a:gd name="connsiteY38" fmla="*/ 1390153 h 3964347"/>
              <a:gd name="connsiteX39" fmla="*/ 2608114 w 4155981"/>
              <a:gd name="connsiteY39" fmla="*/ 1377770 h 3964347"/>
              <a:gd name="connsiteX40" fmla="*/ 2833205 w 4155981"/>
              <a:gd name="connsiteY40" fmla="*/ 1154935 h 3964347"/>
              <a:gd name="connsiteX41" fmla="*/ 2751271 w 4155981"/>
              <a:gd name="connsiteY41" fmla="*/ 1183783 h 3964347"/>
              <a:gd name="connsiteX42" fmla="*/ 2761220 w 4155981"/>
              <a:gd name="connsiteY42" fmla="*/ 1195686 h 3964347"/>
              <a:gd name="connsiteX43" fmla="*/ 2786535 w 4155981"/>
              <a:gd name="connsiteY43" fmla="*/ 1199231 h 3964347"/>
              <a:gd name="connsiteX44" fmla="*/ 2823007 w 4155981"/>
              <a:gd name="connsiteY44" fmla="*/ 1197370 h 3964347"/>
              <a:gd name="connsiteX45" fmla="*/ 2964345 w 4155981"/>
              <a:gd name="connsiteY45" fmla="*/ 1086641 h 3964347"/>
              <a:gd name="connsiteX46" fmla="*/ 2949098 w 4155981"/>
              <a:gd name="connsiteY46" fmla="*/ 1087573 h 3964347"/>
              <a:gd name="connsiteX47" fmla="*/ 2947349 w 4155981"/>
              <a:gd name="connsiteY47" fmla="*/ 1091752 h 3964347"/>
              <a:gd name="connsiteX48" fmla="*/ 2963240 w 4155981"/>
              <a:gd name="connsiteY48" fmla="*/ 1098711 h 3964347"/>
              <a:gd name="connsiteX49" fmla="*/ 2993292 w 4155981"/>
              <a:gd name="connsiteY49" fmla="*/ 1114943 h 3964347"/>
              <a:gd name="connsiteX50" fmla="*/ 3098787 w 4155981"/>
              <a:gd name="connsiteY50" fmla="*/ 1095163 h 3964347"/>
              <a:gd name="connsiteX51" fmla="*/ 3097185 w 4155981"/>
              <a:gd name="connsiteY51" fmla="*/ 1092030 h 3964347"/>
              <a:gd name="connsiteX52" fmla="*/ 3053063 w 4155981"/>
              <a:gd name="connsiteY52" fmla="*/ 1102679 h 3964347"/>
              <a:gd name="connsiteX53" fmla="*/ 2991956 w 4155981"/>
              <a:gd name="connsiteY53" fmla="*/ 1094955 h 3964347"/>
              <a:gd name="connsiteX54" fmla="*/ 2964345 w 4155981"/>
              <a:gd name="connsiteY54" fmla="*/ 1086641 h 3964347"/>
              <a:gd name="connsiteX55" fmla="*/ 2936500 w 4155981"/>
              <a:gd name="connsiteY55" fmla="*/ 593510 h 3964347"/>
              <a:gd name="connsiteX56" fmla="*/ 2936479 w 4155981"/>
              <a:gd name="connsiteY56" fmla="*/ 593547 h 3964347"/>
              <a:gd name="connsiteX57" fmla="*/ 2901801 w 4155981"/>
              <a:gd name="connsiteY57" fmla="*/ 647637 h 3964347"/>
              <a:gd name="connsiteX58" fmla="*/ 2943133 w 4155981"/>
              <a:gd name="connsiteY58" fmla="*/ 751572 h 3964347"/>
              <a:gd name="connsiteX59" fmla="*/ 2957257 w 4155981"/>
              <a:gd name="connsiteY59" fmla="*/ 779031 h 3964347"/>
              <a:gd name="connsiteX60" fmla="*/ 2957283 w 4155981"/>
              <a:gd name="connsiteY60" fmla="*/ 779169 h 3964347"/>
              <a:gd name="connsiteX61" fmla="*/ 2959212 w 4155981"/>
              <a:gd name="connsiteY61" fmla="*/ 736747 h 3964347"/>
              <a:gd name="connsiteX62" fmla="*/ 2943143 w 4155981"/>
              <a:gd name="connsiteY62" fmla="*/ 619304 h 3964347"/>
              <a:gd name="connsiteX63" fmla="*/ 2869990 w 4155981"/>
              <a:gd name="connsiteY63" fmla="*/ 0 h 3964347"/>
              <a:gd name="connsiteX64" fmla="*/ 2885150 w 4155981"/>
              <a:gd name="connsiteY64" fmla="*/ 5898 h 3964347"/>
              <a:gd name="connsiteX65" fmla="*/ 3136847 w 4155981"/>
              <a:gd name="connsiteY65" fmla="*/ 9209 h 3964347"/>
              <a:gd name="connsiteX66" fmla="*/ 3198532 w 4155981"/>
              <a:gd name="connsiteY66" fmla="*/ 134579 h 3964347"/>
              <a:gd name="connsiteX67" fmla="*/ 3188564 w 4155981"/>
              <a:gd name="connsiteY67" fmla="*/ 144217 h 3964347"/>
              <a:gd name="connsiteX68" fmla="*/ 3044243 w 4155981"/>
              <a:gd name="connsiteY68" fmla="*/ 304327 h 3964347"/>
              <a:gd name="connsiteX69" fmla="*/ 3029918 w 4155981"/>
              <a:gd name="connsiteY69" fmla="*/ 379851 h 3964347"/>
              <a:gd name="connsiteX70" fmla="*/ 3035319 w 4155981"/>
              <a:gd name="connsiteY70" fmla="*/ 415743 h 3964347"/>
              <a:gd name="connsiteX71" fmla="*/ 2987768 w 4155981"/>
              <a:gd name="connsiteY71" fmla="*/ 502838 h 3964347"/>
              <a:gd name="connsiteX72" fmla="*/ 2961223 w 4155981"/>
              <a:gd name="connsiteY72" fmla="*/ 549786 h 3964347"/>
              <a:gd name="connsiteX73" fmla="*/ 2967300 w 4155981"/>
              <a:gd name="connsiteY73" fmla="*/ 543909 h 3964347"/>
              <a:gd name="connsiteX74" fmla="*/ 3032716 w 4155981"/>
              <a:gd name="connsiteY74" fmla="*/ 542328 h 3964347"/>
              <a:gd name="connsiteX75" fmla="*/ 3123260 w 4155981"/>
              <a:gd name="connsiteY75" fmla="*/ 537005 h 3964347"/>
              <a:gd name="connsiteX76" fmla="*/ 3203419 w 4155981"/>
              <a:gd name="connsiteY76" fmla="*/ 500611 h 3964347"/>
              <a:gd name="connsiteX77" fmla="*/ 3290650 w 4155981"/>
              <a:gd name="connsiteY77" fmla="*/ 662952 h 3964347"/>
              <a:gd name="connsiteX78" fmla="*/ 3345889 w 4155981"/>
              <a:gd name="connsiteY78" fmla="*/ 650653 h 3964347"/>
              <a:gd name="connsiteX79" fmla="*/ 3303930 w 4155981"/>
              <a:gd name="connsiteY79" fmla="*/ 485651 h 3964347"/>
              <a:gd name="connsiteX80" fmla="*/ 3324283 w 4155981"/>
              <a:gd name="connsiteY80" fmla="*/ 507085 h 3964347"/>
              <a:gd name="connsiteX81" fmla="*/ 3354186 w 4155981"/>
              <a:gd name="connsiteY81" fmla="*/ 478170 h 3964347"/>
              <a:gd name="connsiteX82" fmla="*/ 3389073 w 4155981"/>
              <a:gd name="connsiteY82" fmla="*/ 444437 h 3964347"/>
              <a:gd name="connsiteX83" fmla="*/ 3281907 w 4155981"/>
              <a:gd name="connsiteY83" fmla="*/ 301372 h 3964347"/>
              <a:gd name="connsiteX84" fmla="*/ 3388028 w 4155981"/>
              <a:gd name="connsiteY84" fmla="*/ 342660 h 3964347"/>
              <a:gd name="connsiteX85" fmla="*/ 3372241 w 4155981"/>
              <a:gd name="connsiteY85" fmla="*/ 275695 h 3964347"/>
              <a:gd name="connsiteX86" fmla="*/ 3492897 w 4155981"/>
              <a:gd name="connsiteY86" fmla="*/ 261814 h 3964347"/>
              <a:gd name="connsiteX87" fmla="*/ 3618119 w 4155981"/>
              <a:gd name="connsiteY87" fmla="*/ 202403 h 3964347"/>
              <a:gd name="connsiteX88" fmla="*/ 3787568 w 4155981"/>
              <a:gd name="connsiteY88" fmla="*/ 38553 h 3964347"/>
              <a:gd name="connsiteX89" fmla="*/ 3827439 w 4155981"/>
              <a:gd name="connsiteY89" fmla="*/ 0 h 3964347"/>
              <a:gd name="connsiteX90" fmla="*/ 3842599 w 4155981"/>
              <a:gd name="connsiteY90" fmla="*/ 5898 h 3964347"/>
              <a:gd name="connsiteX91" fmla="*/ 4094296 w 4155981"/>
              <a:gd name="connsiteY91" fmla="*/ 9209 h 3964347"/>
              <a:gd name="connsiteX92" fmla="*/ 4155981 w 4155981"/>
              <a:gd name="connsiteY92" fmla="*/ 134579 h 3964347"/>
              <a:gd name="connsiteX93" fmla="*/ 4146013 w 4155981"/>
              <a:gd name="connsiteY93" fmla="*/ 144217 h 3964347"/>
              <a:gd name="connsiteX94" fmla="*/ 4001692 w 4155981"/>
              <a:gd name="connsiteY94" fmla="*/ 304327 h 3964347"/>
              <a:gd name="connsiteX95" fmla="*/ 3987367 w 4155981"/>
              <a:gd name="connsiteY95" fmla="*/ 379851 h 3964347"/>
              <a:gd name="connsiteX96" fmla="*/ 3992768 w 4155981"/>
              <a:gd name="connsiteY96" fmla="*/ 415743 h 3964347"/>
              <a:gd name="connsiteX97" fmla="*/ 3893928 w 4155981"/>
              <a:gd name="connsiteY97" fmla="*/ 593547 h 3964347"/>
              <a:gd name="connsiteX98" fmla="*/ 3859250 w 4155981"/>
              <a:gd name="connsiteY98" fmla="*/ 647637 h 3964347"/>
              <a:gd name="connsiteX99" fmla="*/ 3900582 w 4155981"/>
              <a:gd name="connsiteY99" fmla="*/ 751572 h 3964347"/>
              <a:gd name="connsiteX100" fmla="*/ 3921353 w 4155981"/>
              <a:gd name="connsiteY100" fmla="*/ 813718 h 3964347"/>
              <a:gd name="connsiteX101" fmla="*/ 3952300 w 4155981"/>
              <a:gd name="connsiteY101" fmla="*/ 886581 h 3964347"/>
              <a:gd name="connsiteX102" fmla="*/ 4008375 w 4155981"/>
              <a:gd name="connsiteY102" fmla="*/ 955704 h 3964347"/>
              <a:gd name="connsiteX103" fmla="*/ 4105156 w 4155981"/>
              <a:gd name="connsiteY103" fmla="*/ 1067695 h 3964347"/>
              <a:gd name="connsiteX104" fmla="*/ 4060093 w 4155981"/>
              <a:gd name="connsiteY104" fmla="*/ 1090712 h 3964347"/>
              <a:gd name="connsiteX105" fmla="*/ 3949405 w 4155981"/>
              <a:gd name="connsiteY105" fmla="*/ 1094955 h 3964347"/>
              <a:gd name="connsiteX106" fmla="*/ 3909326 w 4155981"/>
              <a:gd name="connsiteY106" fmla="*/ 1113152 h 3964347"/>
              <a:gd name="connsiteX107" fmla="*/ 3708720 w 4155981"/>
              <a:gd name="connsiteY107" fmla="*/ 1183783 h 3964347"/>
              <a:gd name="connsiteX108" fmla="*/ 3800517 w 4155981"/>
              <a:gd name="connsiteY108" fmla="*/ 1300595 h 3964347"/>
              <a:gd name="connsiteX109" fmla="*/ 3729908 w 4155981"/>
              <a:gd name="connsiteY109" fmla="*/ 1286640 h 3964347"/>
              <a:gd name="connsiteX110" fmla="*/ 3846833 w 4155981"/>
              <a:gd name="connsiteY110" fmla="*/ 1399711 h 3964347"/>
              <a:gd name="connsiteX111" fmla="*/ 3801561 w 4155981"/>
              <a:gd name="connsiteY111" fmla="*/ 1402372 h 3964347"/>
              <a:gd name="connsiteX112" fmla="*/ 3690664 w 4155981"/>
              <a:gd name="connsiteY112" fmla="*/ 1386260 h 3964347"/>
              <a:gd name="connsiteX113" fmla="*/ 3539479 w 4155981"/>
              <a:gd name="connsiteY113" fmla="*/ 1367989 h 3964347"/>
              <a:gd name="connsiteX114" fmla="*/ 3521841 w 4155981"/>
              <a:gd name="connsiteY114" fmla="*/ 1611176 h 3964347"/>
              <a:gd name="connsiteX115" fmla="*/ 3361315 w 4155981"/>
              <a:gd name="connsiteY115" fmla="*/ 1663610 h 3964347"/>
              <a:gd name="connsiteX116" fmla="*/ 3270354 w 4155981"/>
              <a:gd name="connsiteY116" fmla="*/ 1628221 h 3964347"/>
              <a:gd name="connsiteX117" fmla="*/ 3266205 w 4155981"/>
              <a:gd name="connsiteY117" fmla="*/ 1714462 h 3964347"/>
              <a:gd name="connsiteX118" fmla="*/ 3205147 w 4155981"/>
              <a:gd name="connsiteY118" fmla="*/ 1650158 h 3964347"/>
              <a:gd name="connsiteX119" fmla="*/ 3241077 w 4155981"/>
              <a:gd name="connsiteY119" fmla="*/ 1718202 h 3964347"/>
              <a:gd name="connsiteX120" fmla="*/ 3196223 w 4155981"/>
              <a:gd name="connsiteY120" fmla="*/ 1761574 h 3964347"/>
              <a:gd name="connsiteX121" fmla="*/ 3274531 w 4155981"/>
              <a:gd name="connsiteY121" fmla="*/ 2035331 h 3964347"/>
              <a:gd name="connsiteX122" fmla="*/ 3245672 w 4155981"/>
              <a:gd name="connsiteY122" fmla="*/ 2166023 h 3964347"/>
              <a:gd name="connsiteX123" fmla="*/ 3191268 w 4155981"/>
              <a:gd name="connsiteY123" fmla="*/ 2259744 h 3964347"/>
              <a:gd name="connsiteX124" fmla="*/ 3156172 w 4155981"/>
              <a:gd name="connsiteY124" fmla="*/ 2273122 h 3964347"/>
              <a:gd name="connsiteX125" fmla="*/ 3039874 w 4155981"/>
              <a:gd name="connsiteY125" fmla="*/ 2221118 h 3964347"/>
              <a:gd name="connsiteX126" fmla="*/ 3068343 w 4155981"/>
              <a:gd name="connsiteY126" fmla="*/ 2543066 h 3964347"/>
              <a:gd name="connsiteX127" fmla="*/ 3131073 w 4155981"/>
              <a:gd name="connsiteY127" fmla="*/ 2770214 h 3964347"/>
              <a:gd name="connsiteX128" fmla="*/ 3133162 w 4155981"/>
              <a:gd name="connsiteY128" fmla="*/ 2973769 h 3964347"/>
              <a:gd name="connsiteX129" fmla="*/ 3128178 w 4155981"/>
              <a:gd name="connsiteY129" fmla="*/ 2978588 h 3964347"/>
              <a:gd name="connsiteX130" fmla="*/ 3083115 w 4155981"/>
              <a:gd name="connsiteY130" fmla="*/ 3001604 h 3964347"/>
              <a:gd name="connsiteX131" fmla="*/ 3032650 w 4155981"/>
              <a:gd name="connsiteY131" fmla="*/ 2988729 h 3964347"/>
              <a:gd name="connsiteX132" fmla="*/ 2972009 w 4155981"/>
              <a:gd name="connsiteY132" fmla="*/ 2965136 h 3964347"/>
              <a:gd name="connsiteX133" fmla="*/ 2936078 w 4155981"/>
              <a:gd name="connsiteY133" fmla="*/ 2897092 h 3964347"/>
              <a:gd name="connsiteX134" fmla="*/ 2904922 w 4155981"/>
              <a:gd name="connsiteY134" fmla="*/ 2803874 h 3964347"/>
              <a:gd name="connsiteX135" fmla="*/ 2759557 w 4155981"/>
              <a:gd name="connsiteY135" fmla="*/ 2862206 h 3964347"/>
              <a:gd name="connsiteX136" fmla="*/ 2715538 w 4155981"/>
              <a:gd name="connsiteY136" fmla="*/ 2987000 h 3964347"/>
              <a:gd name="connsiteX137" fmla="*/ 2644720 w 4155981"/>
              <a:gd name="connsiteY137" fmla="*/ 2952690 h 3964347"/>
              <a:gd name="connsiteX138" fmla="*/ 2532988 w 4155981"/>
              <a:gd name="connsiteY138" fmla="*/ 2855155 h 3964347"/>
              <a:gd name="connsiteX139" fmla="*/ 2512635 w 4155981"/>
              <a:gd name="connsiteY139" fmla="*/ 2833721 h 3964347"/>
              <a:gd name="connsiteX140" fmla="*/ 2381803 w 4155981"/>
              <a:gd name="connsiteY140" fmla="*/ 2836885 h 3964347"/>
              <a:gd name="connsiteX141" fmla="*/ 2428954 w 4155981"/>
              <a:gd name="connsiteY141" fmla="*/ 3017423 h 3964347"/>
              <a:gd name="connsiteX142" fmla="*/ 2467182 w 4155981"/>
              <a:gd name="connsiteY142" fmla="*/ 3309378 h 3964347"/>
              <a:gd name="connsiteX143" fmla="*/ 2418389 w 4155981"/>
              <a:gd name="connsiteY143" fmla="*/ 3459346 h 3964347"/>
              <a:gd name="connsiteX144" fmla="*/ 2276754 w 4155981"/>
              <a:gd name="connsiteY144" fmla="*/ 3390726 h 3964347"/>
              <a:gd name="connsiteX145" fmla="*/ 2180390 w 4155981"/>
              <a:gd name="connsiteY145" fmla="*/ 3319445 h 3964347"/>
              <a:gd name="connsiteX146" fmla="*/ 2084027 w 4155981"/>
              <a:gd name="connsiteY146" fmla="*/ 3248164 h 3964347"/>
              <a:gd name="connsiteX147" fmla="*/ 2048305 w 4155981"/>
              <a:gd name="connsiteY147" fmla="*/ 3200476 h 3964347"/>
              <a:gd name="connsiteX148" fmla="*/ 2033145 w 4155981"/>
              <a:gd name="connsiteY148" fmla="*/ 3194578 h 3964347"/>
              <a:gd name="connsiteX149" fmla="*/ 2043530 w 4155981"/>
              <a:gd name="connsiteY149" fmla="*/ 3225651 h 3964347"/>
              <a:gd name="connsiteX150" fmla="*/ 2084236 w 4155981"/>
              <a:gd name="connsiteY150" fmla="*/ 3268520 h 3964347"/>
              <a:gd name="connsiteX151" fmla="*/ 2038964 w 4155981"/>
              <a:gd name="connsiteY151" fmla="*/ 3271181 h 3964347"/>
              <a:gd name="connsiteX152" fmla="*/ 1942601 w 4155981"/>
              <a:gd name="connsiteY152" fmla="*/ 3199899 h 3964347"/>
              <a:gd name="connsiteX153" fmla="*/ 1953404 w 4155981"/>
              <a:gd name="connsiteY153" fmla="*/ 3271683 h 3964347"/>
              <a:gd name="connsiteX154" fmla="*/ 2010732 w 4155981"/>
              <a:gd name="connsiteY154" fmla="*/ 3462939 h 3964347"/>
              <a:gd name="connsiteX155" fmla="*/ 2016134 w 4155981"/>
              <a:gd name="connsiteY155" fmla="*/ 3498831 h 3964347"/>
              <a:gd name="connsiteX156" fmla="*/ 2016551 w 4155981"/>
              <a:gd name="connsiteY156" fmla="*/ 3539542 h 3964347"/>
              <a:gd name="connsiteX157" fmla="*/ 2078654 w 4155981"/>
              <a:gd name="connsiteY157" fmla="*/ 3705624 h 3964347"/>
              <a:gd name="connsiteX158" fmla="*/ 2115212 w 4155981"/>
              <a:gd name="connsiteY158" fmla="*/ 3834734 h 3964347"/>
              <a:gd name="connsiteX159" fmla="*/ 2023832 w 4155981"/>
              <a:gd name="connsiteY159" fmla="*/ 3758634 h 3964347"/>
              <a:gd name="connsiteX160" fmla="*/ 2024041 w 4155981"/>
              <a:gd name="connsiteY160" fmla="*/ 3778989 h 3964347"/>
              <a:gd name="connsiteX161" fmla="*/ 2085100 w 4155981"/>
              <a:gd name="connsiteY161" fmla="*/ 3843293 h 3964347"/>
              <a:gd name="connsiteX162" fmla="*/ 2029443 w 4155981"/>
              <a:gd name="connsiteY162" fmla="*/ 3814881 h 3964347"/>
              <a:gd name="connsiteX163" fmla="*/ 2075759 w 4155981"/>
              <a:gd name="connsiteY163" fmla="*/ 3913998 h 3964347"/>
              <a:gd name="connsiteX164" fmla="*/ 2066209 w 4155981"/>
              <a:gd name="connsiteY164" fmla="*/ 3964347 h 3964347"/>
              <a:gd name="connsiteX165" fmla="*/ 1807858 w 4155981"/>
              <a:gd name="connsiteY165" fmla="*/ 3803012 h 3964347"/>
              <a:gd name="connsiteX166" fmla="*/ 1660821 w 4155981"/>
              <a:gd name="connsiteY166" fmla="*/ 3698499 h 3964347"/>
              <a:gd name="connsiteX167" fmla="*/ 1630083 w 4155981"/>
              <a:gd name="connsiteY167" fmla="*/ 3645992 h 3964347"/>
              <a:gd name="connsiteX168" fmla="*/ 1700692 w 4155981"/>
              <a:gd name="connsiteY168" fmla="*/ 3659947 h 3964347"/>
              <a:gd name="connsiteX169" fmla="*/ 1592690 w 4155981"/>
              <a:gd name="connsiteY169" fmla="*/ 3435460 h 3964347"/>
              <a:gd name="connsiteX170" fmla="*/ 1557177 w 4155981"/>
              <a:gd name="connsiteY170" fmla="*/ 3408127 h 3964347"/>
              <a:gd name="connsiteX171" fmla="*/ 1522499 w 4155981"/>
              <a:gd name="connsiteY171" fmla="*/ 3462216 h 3964347"/>
              <a:gd name="connsiteX172" fmla="*/ 1463111 w 4155981"/>
              <a:gd name="connsiteY172" fmla="*/ 3560756 h 3964347"/>
              <a:gd name="connsiteX173" fmla="*/ 1428225 w 4155981"/>
              <a:gd name="connsiteY173" fmla="*/ 3594490 h 3964347"/>
              <a:gd name="connsiteX174" fmla="*/ 1464364 w 4155981"/>
              <a:gd name="connsiteY174" fmla="*/ 3682889 h 3964347"/>
              <a:gd name="connsiteX175" fmla="*/ 1494894 w 4155981"/>
              <a:gd name="connsiteY175" fmla="*/ 3715041 h 3964347"/>
              <a:gd name="connsiteX176" fmla="*/ 1338725 w 4155981"/>
              <a:gd name="connsiteY176" fmla="*/ 3701590 h 3964347"/>
              <a:gd name="connsiteX177" fmla="*/ 1333741 w 4155981"/>
              <a:gd name="connsiteY177" fmla="*/ 3706409 h 3964347"/>
              <a:gd name="connsiteX178" fmla="*/ 1138955 w 4155981"/>
              <a:gd name="connsiteY178" fmla="*/ 3853643 h 3964347"/>
              <a:gd name="connsiteX179" fmla="*/ 1110317 w 4155981"/>
              <a:gd name="connsiteY179" fmla="*/ 3875553 h 3964347"/>
              <a:gd name="connsiteX180" fmla="*/ 1104933 w 4155981"/>
              <a:gd name="connsiteY180" fmla="*/ 3876995 h 3964347"/>
              <a:gd name="connsiteX181" fmla="*/ 1113877 w 4155981"/>
              <a:gd name="connsiteY181" fmla="*/ 3895800 h 3964347"/>
              <a:gd name="connsiteX182" fmla="*/ 1118310 w 4155981"/>
              <a:gd name="connsiteY182" fmla="*/ 3913998 h 3964347"/>
              <a:gd name="connsiteX183" fmla="*/ 1108760 w 4155981"/>
              <a:gd name="connsiteY183" fmla="*/ 3964347 h 3964347"/>
              <a:gd name="connsiteX184" fmla="*/ 850409 w 4155981"/>
              <a:gd name="connsiteY184" fmla="*/ 3803012 h 3964347"/>
              <a:gd name="connsiteX185" fmla="*/ 703372 w 4155981"/>
              <a:gd name="connsiteY185" fmla="*/ 3698499 h 3964347"/>
              <a:gd name="connsiteX186" fmla="*/ 672634 w 4155981"/>
              <a:gd name="connsiteY186" fmla="*/ 3645992 h 3964347"/>
              <a:gd name="connsiteX187" fmla="*/ 743243 w 4155981"/>
              <a:gd name="connsiteY187" fmla="*/ 3659947 h 3964347"/>
              <a:gd name="connsiteX188" fmla="*/ 635241 w 4155981"/>
              <a:gd name="connsiteY188" fmla="*/ 3435460 h 3964347"/>
              <a:gd name="connsiteX189" fmla="*/ 599728 w 4155981"/>
              <a:gd name="connsiteY189" fmla="*/ 3408127 h 3964347"/>
              <a:gd name="connsiteX190" fmla="*/ 565050 w 4155981"/>
              <a:gd name="connsiteY190" fmla="*/ 3462216 h 3964347"/>
              <a:gd name="connsiteX191" fmla="*/ 505662 w 4155981"/>
              <a:gd name="connsiteY191" fmla="*/ 3560756 h 3964347"/>
              <a:gd name="connsiteX192" fmla="*/ 470776 w 4155981"/>
              <a:gd name="connsiteY192" fmla="*/ 3594490 h 3964347"/>
              <a:gd name="connsiteX193" fmla="*/ 506915 w 4155981"/>
              <a:gd name="connsiteY193" fmla="*/ 3682889 h 3964347"/>
              <a:gd name="connsiteX194" fmla="*/ 537445 w 4155981"/>
              <a:gd name="connsiteY194" fmla="*/ 3715041 h 3964347"/>
              <a:gd name="connsiteX195" fmla="*/ 381276 w 4155981"/>
              <a:gd name="connsiteY195" fmla="*/ 3701590 h 3964347"/>
              <a:gd name="connsiteX196" fmla="*/ 376292 w 4155981"/>
              <a:gd name="connsiteY196" fmla="*/ 3706409 h 3964347"/>
              <a:gd name="connsiteX197" fmla="*/ 181506 w 4155981"/>
              <a:gd name="connsiteY197" fmla="*/ 3853643 h 3964347"/>
              <a:gd name="connsiteX198" fmla="*/ 10176 w 4155981"/>
              <a:gd name="connsiteY198" fmla="*/ 3834293 h 3964347"/>
              <a:gd name="connsiteX199" fmla="*/ 0 w 4155981"/>
              <a:gd name="connsiteY199" fmla="*/ 3823575 h 3964347"/>
              <a:gd name="connsiteX200" fmla="*/ 93857 w 4155981"/>
              <a:gd name="connsiteY200" fmla="*/ 3650591 h 3964347"/>
              <a:gd name="connsiteX201" fmla="*/ 167988 w 4155981"/>
              <a:gd name="connsiteY201" fmla="*/ 3517237 h 3964347"/>
              <a:gd name="connsiteX202" fmla="*/ 162586 w 4155981"/>
              <a:gd name="connsiteY202" fmla="*/ 3481346 h 3964347"/>
              <a:gd name="connsiteX203" fmla="*/ 197682 w 4155981"/>
              <a:gd name="connsiteY203" fmla="*/ 3467967 h 3964347"/>
              <a:gd name="connsiteX204" fmla="*/ 256652 w 4155981"/>
              <a:gd name="connsiteY204" fmla="*/ 3328716 h 3964347"/>
              <a:gd name="connsiteX205" fmla="*/ 345316 w 4155981"/>
              <a:gd name="connsiteY205" fmla="*/ 3140194 h 3964347"/>
              <a:gd name="connsiteX206" fmla="*/ 452454 w 4155981"/>
              <a:gd name="connsiteY206" fmla="*/ 2789908 h 3964347"/>
              <a:gd name="connsiteX207" fmla="*/ 485461 w 4155981"/>
              <a:gd name="connsiteY207" fmla="*/ 2572974 h 3964347"/>
              <a:gd name="connsiteX208" fmla="*/ 580780 w 4155981"/>
              <a:gd name="connsiteY208" fmla="*/ 2542478 h 3964347"/>
              <a:gd name="connsiteX209" fmla="*/ 707463 w 4155981"/>
              <a:gd name="connsiteY209" fmla="*/ 2625555 h 3964347"/>
              <a:gd name="connsiteX210" fmla="*/ 783056 w 4155981"/>
              <a:gd name="connsiteY210" fmla="*/ 2634691 h 3964347"/>
              <a:gd name="connsiteX211" fmla="*/ 782847 w 4155981"/>
              <a:gd name="connsiteY211" fmla="*/ 2614335 h 3964347"/>
              <a:gd name="connsiteX212" fmla="*/ 863632 w 4155981"/>
              <a:gd name="connsiteY212" fmla="*/ 2639007 h 3964347"/>
              <a:gd name="connsiteX213" fmla="*/ 842653 w 4155981"/>
              <a:gd name="connsiteY213" fmla="*/ 2556506 h 3964347"/>
              <a:gd name="connsiteX214" fmla="*/ 791144 w 4155981"/>
              <a:gd name="connsiteY214" fmla="*/ 2441853 h 3964347"/>
              <a:gd name="connsiteX215" fmla="*/ 846592 w 4155981"/>
              <a:gd name="connsiteY215" fmla="*/ 2449909 h 3964347"/>
              <a:gd name="connsiteX216" fmla="*/ 739844 w 4155981"/>
              <a:gd name="connsiteY216" fmla="*/ 2347556 h 3964347"/>
              <a:gd name="connsiteX217" fmla="*/ 810661 w 4155981"/>
              <a:gd name="connsiteY217" fmla="*/ 2381865 h 3964347"/>
              <a:gd name="connsiteX218" fmla="*/ 818541 w 4155981"/>
              <a:gd name="connsiteY218" fmla="*/ 2168672 h 3964347"/>
              <a:gd name="connsiteX219" fmla="*/ 812513 w 4155981"/>
              <a:gd name="connsiteY219" fmla="*/ 2071714 h 3964347"/>
              <a:gd name="connsiteX220" fmla="*/ 863395 w 4155981"/>
              <a:gd name="connsiteY220" fmla="*/ 2125300 h 3964347"/>
              <a:gd name="connsiteX221" fmla="*/ 883121 w 4155981"/>
              <a:gd name="connsiteY221" fmla="*/ 2085668 h 3964347"/>
              <a:gd name="connsiteX222" fmla="*/ 1014580 w 4155981"/>
              <a:gd name="connsiteY222" fmla="*/ 2143571 h 3964347"/>
              <a:gd name="connsiteX223" fmla="*/ 1008761 w 4155981"/>
              <a:gd name="connsiteY223" fmla="*/ 2066968 h 3964347"/>
              <a:gd name="connsiteX224" fmla="*/ 1032009 w 4155981"/>
              <a:gd name="connsiteY224" fmla="*/ 1880029 h 3964347"/>
              <a:gd name="connsiteX225" fmla="*/ 1097007 w 4155981"/>
              <a:gd name="connsiteY225" fmla="*/ 1837736 h 3964347"/>
              <a:gd name="connsiteX226" fmla="*/ 1163050 w 4155981"/>
              <a:gd name="connsiteY226" fmla="*/ 1897220 h 3964347"/>
              <a:gd name="connsiteX227" fmla="*/ 1233659 w 4155981"/>
              <a:gd name="connsiteY227" fmla="*/ 1911175 h 3964347"/>
              <a:gd name="connsiteX228" fmla="*/ 1248401 w 4155981"/>
              <a:gd name="connsiteY228" fmla="*/ 1876362 h 3964347"/>
              <a:gd name="connsiteX229" fmla="*/ 1303223 w 4155981"/>
              <a:gd name="connsiteY229" fmla="*/ 1823352 h 3964347"/>
              <a:gd name="connsiteX230" fmla="*/ 1322740 w 4155981"/>
              <a:gd name="connsiteY230" fmla="*/ 1763364 h 3964347"/>
              <a:gd name="connsiteX231" fmla="*/ 1281826 w 4155981"/>
              <a:gd name="connsiteY231" fmla="*/ 1700140 h 3964347"/>
              <a:gd name="connsiteX232" fmla="*/ 1352852 w 4155981"/>
              <a:gd name="connsiteY232" fmla="*/ 1754805 h 3964347"/>
              <a:gd name="connsiteX233" fmla="*/ 1405795 w 4155981"/>
              <a:gd name="connsiteY233" fmla="*/ 1518595 h 3964347"/>
              <a:gd name="connsiteX234" fmla="*/ 1374430 w 4155981"/>
              <a:gd name="connsiteY234" fmla="*/ 1405021 h 3964347"/>
              <a:gd name="connsiteX235" fmla="*/ 1389590 w 4155981"/>
              <a:gd name="connsiteY235" fmla="*/ 1410920 h 3964347"/>
              <a:gd name="connsiteX236" fmla="*/ 1348884 w 4155981"/>
              <a:gd name="connsiteY236" fmla="*/ 1368050 h 3964347"/>
              <a:gd name="connsiteX237" fmla="*/ 1474941 w 4155981"/>
              <a:gd name="connsiteY237" fmla="*/ 1390061 h 3964347"/>
              <a:gd name="connsiteX238" fmla="*/ 1581899 w 4155981"/>
              <a:gd name="connsiteY238" fmla="*/ 1512771 h 3964347"/>
              <a:gd name="connsiteX239" fmla="*/ 1678053 w 4155981"/>
              <a:gd name="connsiteY239" fmla="*/ 1563696 h 3964347"/>
              <a:gd name="connsiteX240" fmla="*/ 1677426 w 4155981"/>
              <a:gd name="connsiteY240" fmla="*/ 1502630 h 3964347"/>
              <a:gd name="connsiteX241" fmla="*/ 1655820 w 4155981"/>
              <a:gd name="connsiteY241" fmla="*/ 1359062 h 3964347"/>
              <a:gd name="connsiteX242" fmla="*/ 1645435 w 4155981"/>
              <a:gd name="connsiteY242" fmla="*/ 1327989 h 3964347"/>
              <a:gd name="connsiteX243" fmla="*/ 1635050 w 4155981"/>
              <a:gd name="connsiteY243" fmla="*/ 1296916 h 3964347"/>
              <a:gd name="connsiteX244" fmla="*/ 1593717 w 4155981"/>
              <a:gd name="connsiteY244" fmla="*/ 1192981 h 3964347"/>
              <a:gd name="connsiteX245" fmla="*/ 1649583 w 4155981"/>
              <a:gd name="connsiteY245" fmla="*/ 1241748 h 3964347"/>
              <a:gd name="connsiteX246" fmla="*/ 1597239 w 4155981"/>
              <a:gd name="connsiteY246" fmla="*/ 1045673 h 3964347"/>
              <a:gd name="connsiteX247" fmla="*/ 1764211 w 4155981"/>
              <a:gd name="connsiteY247" fmla="*/ 1130908 h 3964347"/>
              <a:gd name="connsiteX248" fmla="*/ 1774387 w 4155981"/>
              <a:gd name="connsiteY248" fmla="*/ 1141626 h 3964347"/>
              <a:gd name="connsiteX249" fmla="*/ 1734099 w 4155981"/>
              <a:gd name="connsiteY249" fmla="*/ 1139468 h 3964347"/>
              <a:gd name="connsiteX250" fmla="*/ 1784982 w 4155981"/>
              <a:gd name="connsiteY250" fmla="*/ 1193054 h 3964347"/>
              <a:gd name="connsiteX251" fmla="*/ 1865558 w 4155981"/>
              <a:gd name="connsiteY251" fmla="*/ 1197370 h 3964347"/>
              <a:gd name="connsiteX252" fmla="*/ 1884866 w 4155981"/>
              <a:gd name="connsiteY252" fmla="*/ 1117028 h 3964347"/>
              <a:gd name="connsiteX253" fmla="*/ 1844161 w 4155981"/>
              <a:gd name="connsiteY253" fmla="*/ 1074158 h 3964347"/>
              <a:gd name="connsiteX254" fmla="*/ 1899818 w 4155981"/>
              <a:gd name="connsiteY254" fmla="*/ 1102570 h 3964347"/>
              <a:gd name="connsiteX255" fmla="*/ 1874273 w 4155981"/>
              <a:gd name="connsiteY255" fmla="*/ 1065599 h 3964347"/>
              <a:gd name="connsiteX256" fmla="*/ 1934913 w 4155981"/>
              <a:gd name="connsiteY256" fmla="*/ 1089192 h 3964347"/>
              <a:gd name="connsiteX257" fmla="*/ 2035843 w 4155981"/>
              <a:gd name="connsiteY257" fmla="*/ 1114943 h 3964347"/>
              <a:gd name="connsiteX258" fmla="*/ 2141338 w 4155981"/>
              <a:gd name="connsiteY258" fmla="*/ 1095163 h 3964347"/>
              <a:gd name="connsiteX259" fmla="*/ 2043931 w 4155981"/>
              <a:gd name="connsiteY259" fmla="*/ 922105 h 3964347"/>
              <a:gd name="connsiteX260" fmla="*/ 2038738 w 4155981"/>
              <a:gd name="connsiteY260" fmla="*/ 906569 h 3964347"/>
              <a:gd name="connsiteX261" fmla="*/ 2008000 w 4155981"/>
              <a:gd name="connsiteY261" fmla="*/ 854061 h 3964347"/>
              <a:gd name="connsiteX262" fmla="*/ 2001763 w 4155981"/>
              <a:gd name="connsiteY262" fmla="*/ 736747 h 3964347"/>
              <a:gd name="connsiteX263" fmla="*/ 1974964 w 4155981"/>
              <a:gd name="connsiteY263" fmla="*/ 577643 h 3964347"/>
              <a:gd name="connsiteX264" fmla="*/ 2009851 w 4155981"/>
              <a:gd name="connsiteY264" fmla="*/ 543909 h 3964347"/>
              <a:gd name="connsiteX265" fmla="*/ 2075267 w 4155981"/>
              <a:gd name="connsiteY265" fmla="*/ 542328 h 3964347"/>
              <a:gd name="connsiteX266" fmla="*/ 2165811 w 4155981"/>
              <a:gd name="connsiteY266" fmla="*/ 537005 h 3964347"/>
              <a:gd name="connsiteX267" fmla="*/ 2245970 w 4155981"/>
              <a:gd name="connsiteY267" fmla="*/ 500611 h 3964347"/>
              <a:gd name="connsiteX268" fmla="*/ 2333201 w 4155981"/>
              <a:gd name="connsiteY268" fmla="*/ 662952 h 3964347"/>
              <a:gd name="connsiteX269" fmla="*/ 2388440 w 4155981"/>
              <a:gd name="connsiteY269" fmla="*/ 650653 h 3964347"/>
              <a:gd name="connsiteX270" fmla="*/ 2346481 w 4155981"/>
              <a:gd name="connsiteY270" fmla="*/ 485651 h 3964347"/>
              <a:gd name="connsiteX271" fmla="*/ 2366834 w 4155981"/>
              <a:gd name="connsiteY271" fmla="*/ 507085 h 3964347"/>
              <a:gd name="connsiteX272" fmla="*/ 2396737 w 4155981"/>
              <a:gd name="connsiteY272" fmla="*/ 478170 h 3964347"/>
              <a:gd name="connsiteX273" fmla="*/ 2431624 w 4155981"/>
              <a:gd name="connsiteY273" fmla="*/ 444437 h 3964347"/>
              <a:gd name="connsiteX274" fmla="*/ 2324458 w 4155981"/>
              <a:gd name="connsiteY274" fmla="*/ 301372 h 3964347"/>
              <a:gd name="connsiteX275" fmla="*/ 2430579 w 4155981"/>
              <a:gd name="connsiteY275" fmla="*/ 342660 h 3964347"/>
              <a:gd name="connsiteX276" fmla="*/ 2414792 w 4155981"/>
              <a:gd name="connsiteY276" fmla="*/ 275695 h 3964347"/>
              <a:gd name="connsiteX277" fmla="*/ 2535448 w 4155981"/>
              <a:gd name="connsiteY277" fmla="*/ 261814 h 3964347"/>
              <a:gd name="connsiteX278" fmla="*/ 2660670 w 4155981"/>
              <a:gd name="connsiteY278" fmla="*/ 202403 h 3964347"/>
              <a:gd name="connsiteX279" fmla="*/ 2830119 w 4155981"/>
              <a:gd name="connsiteY279" fmla="*/ 38553 h 3964347"/>
              <a:gd name="connsiteX280" fmla="*/ 2869990 w 4155981"/>
              <a:gd name="connsiteY280" fmla="*/ 0 h 396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4155981" h="3964347">
                <a:moveTo>
                  <a:pt x="1075696" y="3194578"/>
                </a:moveTo>
                <a:cubicBezTo>
                  <a:pt x="1080889" y="3210114"/>
                  <a:pt x="1091065" y="3220831"/>
                  <a:pt x="1086081" y="3225651"/>
                </a:cubicBezTo>
                <a:cubicBezTo>
                  <a:pt x="1096258" y="3236368"/>
                  <a:pt x="1106434" y="3247085"/>
                  <a:pt x="1126787" y="3268520"/>
                </a:cubicBezTo>
                <a:cubicBezTo>
                  <a:pt x="1106643" y="3267441"/>
                  <a:pt x="1096675" y="3277079"/>
                  <a:pt x="1081515" y="3271181"/>
                </a:cubicBezTo>
                <a:cubicBezTo>
                  <a:pt x="1056178" y="3254565"/>
                  <a:pt x="1020665" y="3227232"/>
                  <a:pt x="985152" y="3199899"/>
                </a:cubicBezTo>
                <a:cubicBezTo>
                  <a:pt x="990553" y="3235791"/>
                  <a:pt x="990762" y="3256147"/>
                  <a:pt x="995955" y="3271683"/>
                </a:cubicBezTo>
                <a:cubicBezTo>
                  <a:pt x="1001565" y="3327931"/>
                  <a:pt x="1002192" y="3388998"/>
                  <a:pt x="1053283" y="3462939"/>
                </a:cubicBezTo>
                <a:cubicBezTo>
                  <a:pt x="1058476" y="3478476"/>
                  <a:pt x="1063669" y="3494012"/>
                  <a:pt x="1058685" y="3498831"/>
                </a:cubicBezTo>
                <a:cubicBezTo>
                  <a:pt x="1058893" y="3519187"/>
                  <a:pt x="1053910" y="3524006"/>
                  <a:pt x="1059102" y="3539542"/>
                </a:cubicBezTo>
                <a:lnTo>
                  <a:pt x="1080702" y="3597711"/>
                </a:lnTo>
                <a:lnTo>
                  <a:pt x="1125437" y="3517237"/>
                </a:lnTo>
                <a:cubicBezTo>
                  <a:pt x="1130420" y="3512418"/>
                  <a:pt x="1125228" y="3496882"/>
                  <a:pt x="1120035" y="3481346"/>
                </a:cubicBezTo>
                <a:cubicBezTo>
                  <a:pt x="1130003" y="3471707"/>
                  <a:pt x="1150147" y="3472786"/>
                  <a:pt x="1155131" y="3467967"/>
                </a:cubicBezTo>
                <a:cubicBezTo>
                  <a:pt x="1179841" y="3423516"/>
                  <a:pt x="1204551" y="3379065"/>
                  <a:pt x="1214101" y="3328716"/>
                </a:cubicBezTo>
                <a:lnTo>
                  <a:pt x="1219665" y="3318476"/>
                </a:lnTo>
                <a:lnTo>
                  <a:pt x="1198014" y="3312070"/>
                </a:lnTo>
                <a:cubicBezTo>
                  <a:pt x="1174320" y="3302218"/>
                  <a:pt x="1153370" y="3283930"/>
                  <a:pt x="1126578" y="3248164"/>
                </a:cubicBezTo>
                <a:cubicBezTo>
                  <a:pt x="1121386" y="3232628"/>
                  <a:pt x="1101033" y="3211193"/>
                  <a:pt x="1090856" y="3200476"/>
                </a:cubicBezTo>
                <a:cubicBezTo>
                  <a:pt x="1085872" y="3205295"/>
                  <a:pt x="1075696" y="3194578"/>
                  <a:pt x="1075696" y="3194578"/>
                </a:cubicBezTo>
                <a:close/>
                <a:moveTo>
                  <a:pt x="2247669" y="1713112"/>
                </a:moveTo>
                <a:lnTo>
                  <a:pt x="2238304" y="1715774"/>
                </a:lnTo>
                <a:cubicBezTo>
                  <a:pt x="2230829" y="1723002"/>
                  <a:pt x="2230985" y="1738269"/>
                  <a:pt x="2238774" y="1761574"/>
                </a:cubicBezTo>
                <a:lnTo>
                  <a:pt x="2260261" y="1832028"/>
                </a:lnTo>
                <a:lnTo>
                  <a:pt x="2260672" y="1823352"/>
                </a:lnTo>
                <a:cubicBezTo>
                  <a:pt x="2260463" y="1802996"/>
                  <a:pt x="2265238" y="1777822"/>
                  <a:pt x="2280190" y="1763364"/>
                </a:cubicBezTo>
                <a:cubicBezTo>
                  <a:pt x="2272505" y="1750237"/>
                  <a:pt x="2266119" y="1740995"/>
                  <a:pt x="2259732" y="1731752"/>
                </a:cubicBezTo>
                <a:close/>
                <a:moveTo>
                  <a:pt x="2247698" y="1650158"/>
                </a:moveTo>
                <a:cubicBezTo>
                  <a:pt x="2227762" y="1669434"/>
                  <a:pt x="2227762" y="1669434"/>
                  <a:pt x="2283628" y="1718202"/>
                </a:cubicBezTo>
                <a:cubicBezTo>
                  <a:pt x="2272258" y="1713778"/>
                  <a:pt x="2262796" y="1711364"/>
                  <a:pt x="2255242" y="1710959"/>
                </a:cubicBezTo>
                <a:lnTo>
                  <a:pt x="2253847" y="1711356"/>
                </a:lnTo>
                <a:lnTo>
                  <a:pt x="2310301" y="1754805"/>
                </a:lnTo>
                <a:lnTo>
                  <a:pt x="2306262" y="1711835"/>
                </a:lnTo>
                <a:close/>
                <a:moveTo>
                  <a:pt x="2582030" y="1367989"/>
                </a:moveTo>
                <a:cubicBezTo>
                  <a:pt x="2579956" y="1411109"/>
                  <a:pt x="2576584" y="1450346"/>
                  <a:pt x="2573212" y="1489582"/>
                </a:cubicBezTo>
                <a:lnTo>
                  <a:pt x="2569296" y="1543564"/>
                </a:lnTo>
                <a:lnTo>
                  <a:pt x="2570902" y="1545216"/>
                </a:lnTo>
                <a:cubicBezTo>
                  <a:pt x="2599679" y="1567499"/>
                  <a:pt x="2620394" y="1562887"/>
                  <a:pt x="2635502" y="1563696"/>
                </a:cubicBezTo>
                <a:cubicBezTo>
                  <a:pt x="2665822" y="1575493"/>
                  <a:pt x="2660421" y="1539601"/>
                  <a:pt x="2634875" y="1502630"/>
                </a:cubicBezTo>
                <a:cubicBezTo>
                  <a:pt x="2615559" y="1459635"/>
                  <a:pt x="2601968" y="1422668"/>
                  <a:pt x="2604702" y="1390153"/>
                </a:cubicBezTo>
                <a:lnTo>
                  <a:pt x="2608114" y="1377770"/>
                </a:lnTo>
                <a:close/>
                <a:moveTo>
                  <a:pt x="2833205" y="1154935"/>
                </a:moveTo>
                <a:lnTo>
                  <a:pt x="2751271" y="1183783"/>
                </a:lnTo>
                <a:lnTo>
                  <a:pt x="2761220" y="1195686"/>
                </a:lnTo>
                <a:lnTo>
                  <a:pt x="2786535" y="1199231"/>
                </a:lnTo>
                <a:cubicBezTo>
                  <a:pt x="2799125" y="1199906"/>
                  <a:pt x="2810443" y="1199240"/>
                  <a:pt x="2823007" y="1197370"/>
                </a:cubicBezTo>
                <a:close/>
                <a:moveTo>
                  <a:pt x="2964345" y="1086641"/>
                </a:moveTo>
                <a:cubicBezTo>
                  <a:pt x="2957255" y="1085467"/>
                  <a:pt x="2952225" y="1085833"/>
                  <a:pt x="2949098" y="1087573"/>
                </a:cubicBezTo>
                <a:lnTo>
                  <a:pt x="2947349" y="1091752"/>
                </a:lnTo>
                <a:lnTo>
                  <a:pt x="2963240" y="1098711"/>
                </a:lnTo>
                <a:cubicBezTo>
                  <a:pt x="2973043" y="1103686"/>
                  <a:pt x="2983168" y="1109314"/>
                  <a:pt x="2993292" y="1114943"/>
                </a:cubicBezTo>
                <a:cubicBezTo>
                  <a:pt x="3038981" y="1152993"/>
                  <a:pt x="3104189" y="1131055"/>
                  <a:pt x="3098787" y="1095163"/>
                </a:cubicBezTo>
                <a:lnTo>
                  <a:pt x="3097185" y="1092030"/>
                </a:lnTo>
                <a:lnTo>
                  <a:pt x="3053063" y="1102679"/>
                </a:lnTo>
                <a:cubicBezTo>
                  <a:pt x="3034840" y="1104881"/>
                  <a:pt x="3014696" y="1103802"/>
                  <a:pt x="2991956" y="1094955"/>
                </a:cubicBezTo>
                <a:cubicBezTo>
                  <a:pt x="2980586" y="1090531"/>
                  <a:pt x="2971435" y="1087816"/>
                  <a:pt x="2964345" y="1086641"/>
                </a:cubicBezTo>
                <a:close/>
                <a:moveTo>
                  <a:pt x="2936500" y="593510"/>
                </a:moveTo>
                <a:lnTo>
                  <a:pt x="2936479" y="593547"/>
                </a:lnTo>
                <a:cubicBezTo>
                  <a:pt x="2921527" y="608005"/>
                  <a:pt x="2916752" y="633179"/>
                  <a:pt x="2901801" y="647637"/>
                </a:cubicBezTo>
                <a:cubicBezTo>
                  <a:pt x="2897026" y="672811"/>
                  <a:pt x="2887267" y="702805"/>
                  <a:pt x="2943133" y="751572"/>
                </a:cubicBezTo>
                <a:cubicBezTo>
                  <a:pt x="2948222" y="756931"/>
                  <a:pt x="2953362" y="767378"/>
                  <a:pt x="2957257" y="779031"/>
                </a:cubicBezTo>
                <a:lnTo>
                  <a:pt x="2957283" y="779169"/>
                </a:lnTo>
                <a:lnTo>
                  <a:pt x="2959212" y="736747"/>
                </a:lnTo>
                <a:cubicBezTo>
                  <a:pt x="2970269" y="710638"/>
                  <a:pt x="2955626" y="663125"/>
                  <a:pt x="2943143" y="619304"/>
                </a:cubicBezTo>
                <a:close/>
                <a:moveTo>
                  <a:pt x="2869990" y="0"/>
                </a:moveTo>
                <a:cubicBezTo>
                  <a:pt x="2869990" y="0"/>
                  <a:pt x="2885150" y="5898"/>
                  <a:pt x="2885150" y="5898"/>
                </a:cubicBezTo>
                <a:cubicBezTo>
                  <a:pt x="2970710" y="5395"/>
                  <a:pt x="3051286" y="9712"/>
                  <a:pt x="3136847" y="9209"/>
                </a:cubicBezTo>
                <a:cubicBezTo>
                  <a:pt x="3157408" y="50999"/>
                  <a:pt x="3177970" y="92789"/>
                  <a:pt x="3198532" y="134579"/>
                </a:cubicBezTo>
                <a:cubicBezTo>
                  <a:pt x="3193548" y="139398"/>
                  <a:pt x="3193548" y="139398"/>
                  <a:pt x="3188564" y="144217"/>
                </a:cubicBezTo>
                <a:cubicBezTo>
                  <a:pt x="3159079" y="213843"/>
                  <a:pt x="3104257" y="266853"/>
                  <a:pt x="3044243" y="304327"/>
                </a:cubicBezTo>
                <a:cubicBezTo>
                  <a:pt x="3019115" y="308067"/>
                  <a:pt x="2999180" y="327344"/>
                  <a:pt x="3029918" y="379851"/>
                </a:cubicBezTo>
                <a:cubicBezTo>
                  <a:pt x="3035111" y="395387"/>
                  <a:pt x="3040303" y="410924"/>
                  <a:pt x="3035319" y="415743"/>
                </a:cubicBezTo>
                <a:cubicBezTo>
                  <a:pt x="3017980" y="442787"/>
                  <a:pt x="3003186" y="472511"/>
                  <a:pt x="2987768" y="502838"/>
                </a:cubicBezTo>
                <a:lnTo>
                  <a:pt x="2961223" y="549786"/>
                </a:lnTo>
                <a:lnTo>
                  <a:pt x="2967300" y="543909"/>
                </a:lnTo>
                <a:cubicBezTo>
                  <a:pt x="2987444" y="544989"/>
                  <a:pt x="3007588" y="546067"/>
                  <a:pt x="3032716" y="542328"/>
                </a:cubicBezTo>
                <a:cubicBezTo>
                  <a:pt x="3057844" y="538588"/>
                  <a:pt x="3087956" y="530028"/>
                  <a:pt x="3123260" y="537005"/>
                </a:cubicBezTo>
                <a:cubicBezTo>
                  <a:pt x="3173724" y="549881"/>
                  <a:pt x="3209029" y="556858"/>
                  <a:pt x="3203419" y="500611"/>
                </a:cubicBezTo>
                <a:cubicBezTo>
                  <a:pt x="3234157" y="553118"/>
                  <a:pt x="3259911" y="610445"/>
                  <a:pt x="3290650" y="662952"/>
                </a:cubicBezTo>
                <a:cubicBezTo>
                  <a:pt x="3310794" y="664031"/>
                  <a:pt x="3351082" y="666190"/>
                  <a:pt x="3345889" y="650653"/>
                </a:cubicBezTo>
                <a:cubicBezTo>
                  <a:pt x="3340279" y="594405"/>
                  <a:pt x="3324701" y="547796"/>
                  <a:pt x="3303930" y="485651"/>
                </a:cubicBezTo>
                <a:cubicBezTo>
                  <a:pt x="3314106" y="496368"/>
                  <a:pt x="3314106" y="496368"/>
                  <a:pt x="3324283" y="507085"/>
                </a:cubicBezTo>
                <a:cubicBezTo>
                  <a:pt x="3334251" y="497447"/>
                  <a:pt x="3364362" y="488888"/>
                  <a:pt x="3354186" y="478170"/>
                </a:cubicBezTo>
                <a:cubicBezTo>
                  <a:pt x="3313271" y="414946"/>
                  <a:pt x="3343592" y="426743"/>
                  <a:pt x="3389073" y="444437"/>
                </a:cubicBezTo>
                <a:cubicBezTo>
                  <a:pt x="3313062" y="394591"/>
                  <a:pt x="3297484" y="347981"/>
                  <a:pt x="3281907" y="301372"/>
                </a:cubicBezTo>
                <a:cubicBezTo>
                  <a:pt x="3327387" y="319067"/>
                  <a:pt x="3357708" y="330863"/>
                  <a:pt x="3388028" y="342660"/>
                </a:cubicBezTo>
                <a:cubicBezTo>
                  <a:pt x="3392803" y="317485"/>
                  <a:pt x="3377434" y="291231"/>
                  <a:pt x="3372241" y="275695"/>
                </a:cubicBezTo>
                <a:cubicBezTo>
                  <a:pt x="3417513" y="273034"/>
                  <a:pt x="3457802" y="275192"/>
                  <a:pt x="3492897" y="261814"/>
                </a:cubicBezTo>
                <a:cubicBezTo>
                  <a:pt x="3532976" y="243617"/>
                  <a:pt x="3573056" y="225419"/>
                  <a:pt x="3618119" y="202403"/>
                </a:cubicBezTo>
                <a:cubicBezTo>
                  <a:pt x="3672941" y="149392"/>
                  <a:pt x="3732746" y="91563"/>
                  <a:pt x="3787568" y="38553"/>
                </a:cubicBezTo>
                <a:cubicBezTo>
                  <a:pt x="3802520" y="24096"/>
                  <a:pt x="3817471" y="9639"/>
                  <a:pt x="3827439" y="0"/>
                </a:cubicBezTo>
                <a:cubicBezTo>
                  <a:pt x="3827439" y="0"/>
                  <a:pt x="3842599" y="5898"/>
                  <a:pt x="3842599" y="5898"/>
                </a:cubicBezTo>
                <a:cubicBezTo>
                  <a:pt x="3928159" y="5395"/>
                  <a:pt x="4008735" y="9712"/>
                  <a:pt x="4094296" y="9209"/>
                </a:cubicBezTo>
                <a:cubicBezTo>
                  <a:pt x="4114857" y="50999"/>
                  <a:pt x="4135419" y="92789"/>
                  <a:pt x="4155981" y="134579"/>
                </a:cubicBezTo>
                <a:cubicBezTo>
                  <a:pt x="4150997" y="139398"/>
                  <a:pt x="4150997" y="139398"/>
                  <a:pt x="4146013" y="144217"/>
                </a:cubicBezTo>
                <a:cubicBezTo>
                  <a:pt x="4116528" y="213843"/>
                  <a:pt x="4061706" y="266853"/>
                  <a:pt x="4001692" y="304327"/>
                </a:cubicBezTo>
                <a:cubicBezTo>
                  <a:pt x="3976564" y="308067"/>
                  <a:pt x="3956629" y="327344"/>
                  <a:pt x="3987367" y="379851"/>
                </a:cubicBezTo>
                <a:cubicBezTo>
                  <a:pt x="3992560" y="395387"/>
                  <a:pt x="3997752" y="410924"/>
                  <a:pt x="3992768" y="415743"/>
                </a:cubicBezTo>
                <a:cubicBezTo>
                  <a:pt x="3958091" y="469832"/>
                  <a:pt x="3933590" y="534639"/>
                  <a:pt x="3893928" y="593547"/>
                </a:cubicBezTo>
                <a:cubicBezTo>
                  <a:pt x="3878976" y="608005"/>
                  <a:pt x="3874201" y="633179"/>
                  <a:pt x="3859250" y="647637"/>
                </a:cubicBezTo>
                <a:cubicBezTo>
                  <a:pt x="3854475" y="672811"/>
                  <a:pt x="3844716" y="702805"/>
                  <a:pt x="3900582" y="751572"/>
                </a:cubicBezTo>
                <a:cubicBezTo>
                  <a:pt x="3910759" y="762289"/>
                  <a:pt x="3921144" y="793362"/>
                  <a:pt x="3921353" y="813718"/>
                </a:cubicBezTo>
                <a:cubicBezTo>
                  <a:pt x="3936722" y="839971"/>
                  <a:pt x="3947108" y="871044"/>
                  <a:pt x="3952300" y="886581"/>
                </a:cubicBezTo>
                <a:cubicBezTo>
                  <a:pt x="3952718" y="927292"/>
                  <a:pt x="3988022" y="934269"/>
                  <a:pt x="4008375" y="955704"/>
                </a:cubicBezTo>
                <a:cubicBezTo>
                  <a:pt x="4038905" y="987855"/>
                  <a:pt x="4069434" y="1020007"/>
                  <a:pt x="4105156" y="1067695"/>
                </a:cubicBezTo>
                <a:cubicBezTo>
                  <a:pt x="4080028" y="1071436"/>
                  <a:pt x="4070061" y="1081074"/>
                  <a:pt x="4060093" y="1090712"/>
                </a:cubicBezTo>
                <a:cubicBezTo>
                  <a:pt x="4029981" y="1099271"/>
                  <a:pt x="3994886" y="1112650"/>
                  <a:pt x="3949405" y="1094955"/>
                </a:cubicBezTo>
                <a:cubicBezTo>
                  <a:pt x="3903924" y="1077260"/>
                  <a:pt x="3893956" y="1086899"/>
                  <a:pt x="3909326" y="1113152"/>
                </a:cubicBezTo>
                <a:cubicBezTo>
                  <a:pt x="3839135" y="1139909"/>
                  <a:pt x="3773927" y="1161846"/>
                  <a:pt x="3708720" y="1183783"/>
                </a:cubicBezTo>
                <a:cubicBezTo>
                  <a:pt x="3739249" y="1215935"/>
                  <a:pt x="3764795" y="1252906"/>
                  <a:pt x="3800517" y="1300595"/>
                </a:cubicBezTo>
                <a:cubicBezTo>
                  <a:pt x="3770196" y="1288798"/>
                  <a:pt x="3750052" y="1287719"/>
                  <a:pt x="3729908" y="1286640"/>
                </a:cubicBezTo>
                <a:cubicBezTo>
                  <a:pt x="3760438" y="1318792"/>
                  <a:pt x="3806127" y="1356842"/>
                  <a:pt x="3846833" y="1399711"/>
                </a:cubicBezTo>
                <a:cubicBezTo>
                  <a:pt x="3821705" y="1403451"/>
                  <a:pt x="3816722" y="1408270"/>
                  <a:pt x="3801561" y="1402372"/>
                </a:cubicBezTo>
                <a:cubicBezTo>
                  <a:pt x="3766257" y="1395395"/>
                  <a:pt x="3710600" y="1366983"/>
                  <a:pt x="3690664" y="1386260"/>
                </a:cubicBezTo>
                <a:cubicBezTo>
                  <a:pt x="3660762" y="1415174"/>
                  <a:pt x="3600121" y="1391582"/>
                  <a:pt x="3539479" y="1367989"/>
                </a:cubicBezTo>
                <a:cubicBezTo>
                  <a:pt x="3535331" y="1454230"/>
                  <a:pt x="3525990" y="1524935"/>
                  <a:pt x="3521841" y="1611176"/>
                </a:cubicBezTo>
                <a:cubicBezTo>
                  <a:pt x="3512292" y="1661525"/>
                  <a:pt x="3437117" y="1693101"/>
                  <a:pt x="3361315" y="1663610"/>
                </a:cubicBezTo>
                <a:cubicBezTo>
                  <a:pt x="3330995" y="1651813"/>
                  <a:pt x="3290498" y="1629299"/>
                  <a:pt x="3270354" y="1628221"/>
                </a:cubicBezTo>
                <a:cubicBezTo>
                  <a:pt x="3255402" y="1642678"/>
                  <a:pt x="3265788" y="1673751"/>
                  <a:pt x="3266205" y="1714462"/>
                </a:cubicBezTo>
                <a:cubicBezTo>
                  <a:pt x="3245853" y="1693027"/>
                  <a:pt x="3225499" y="1671593"/>
                  <a:pt x="3205147" y="1650158"/>
                </a:cubicBezTo>
                <a:cubicBezTo>
                  <a:pt x="3185211" y="1669434"/>
                  <a:pt x="3185211" y="1669434"/>
                  <a:pt x="3241077" y="1718202"/>
                </a:cubicBezTo>
                <a:cubicBezTo>
                  <a:pt x="3195597" y="1700507"/>
                  <a:pt x="3180645" y="1714964"/>
                  <a:pt x="3196223" y="1761574"/>
                </a:cubicBezTo>
                <a:cubicBezTo>
                  <a:pt x="3227379" y="1854792"/>
                  <a:pt x="3253551" y="1952830"/>
                  <a:pt x="3274531" y="2035331"/>
                </a:cubicBezTo>
                <a:cubicBezTo>
                  <a:pt x="3290318" y="2102296"/>
                  <a:pt x="3311088" y="2164441"/>
                  <a:pt x="3245672" y="2166023"/>
                </a:cubicBezTo>
                <a:cubicBezTo>
                  <a:pt x="3200400" y="2168684"/>
                  <a:pt x="3175481" y="2192779"/>
                  <a:pt x="3191268" y="2259744"/>
                </a:cubicBezTo>
                <a:cubicBezTo>
                  <a:pt x="3186284" y="2264563"/>
                  <a:pt x="3171333" y="2279021"/>
                  <a:pt x="3156172" y="2273122"/>
                </a:cubicBezTo>
                <a:cubicBezTo>
                  <a:pt x="3120868" y="2266145"/>
                  <a:pt x="3080371" y="2243632"/>
                  <a:pt x="3039874" y="2221118"/>
                </a:cubicBezTo>
                <a:cubicBezTo>
                  <a:pt x="3051095" y="2333613"/>
                  <a:pt x="3052139" y="2435390"/>
                  <a:pt x="3068343" y="2543066"/>
                </a:cubicBezTo>
                <a:cubicBezTo>
                  <a:pt x="3079147" y="2614850"/>
                  <a:pt x="3120270" y="2698430"/>
                  <a:pt x="3131073" y="2770214"/>
                </a:cubicBezTo>
                <a:cubicBezTo>
                  <a:pt x="3136892" y="2846817"/>
                  <a:pt x="3137519" y="2907883"/>
                  <a:pt x="3133162" y="2973769"/>
                </a:cubicBezTo>
                <a:cubicBezTo>
                  <a:pt x="3133162" y="2973769"/>
                  <a:pt x="3128178" y="2978588"/>
                  <a:pt x="3128178" y="2978588"/>
                </a:cubicBezTo>
                <a:cubicBezTo>
                  <a:pt x="3118210" y="2988226"/>
                  <a:pt x="3093082" y="2991966"/>
                  <a:pt x="3083115" y="3001604"/>
                </a:cubicBezTo>
                <a:cubicBezTo>
                  <a:pt x="3057778" y="2984989"/>
                  <a:pt x="3052794" y="2989808"/>
                  <a:pt x="3032650" y="2988729"/>
                </a:cubicBezTo>
                <a:cubicBezTo>
                  <a:pt x="3017490" y="2982831"/>
                  <a:pt x="2997346" y="2981752"/>
                  <a:pt x="2972009" y="2965136"/>
                </a:cubicBezTo>
                <a:cubicBezTo>
                  <a:pt x="2946672" y="2948521"/>
                  <a:pt x="2941480" y="2932984"/>
                  <a:pt x="2936078" y="2897092"/>
                </a:cubicBezTo>
                <a:cubicBezTo>
                  <a:pt x="2935869" y="2876737"/>
                  <a:pt x="2920500" y="2850483"/>
                  <a:pt x="2904922" y="2803874"/>
                </a:cubicBezTo>
                <a:cubicBezTo>
                  <a:pt x="2860068" y="2847246"/>
                  <a:pt x="2871080" y="2939385"/>
                  <a:pt x="2759557" y="2862206"/>
                </a:cubicBezTo>
                <a:cubicBezTo>
                  <a:pt x="2745023" y="2917375"/>
                  <a:pt x="2725296" y="2957007"/>
                  <a:pt x="2715538" y="2987000"/>
                </a:cubicBezTo>
                <a:cubicBezTo>
                  <a:pt x="2685217" y="2975204"/>
                  <a:pt x="2659880" y="2958588"/>
                  <a:pt x="2644720" y="2952690"/>
                </a:cubicBezTo>
                <a:cubicBezTo>
                  <a:pt x="2584288" y="2949453"/>
                  <a:pt x="2548775" y="2922120"/>
                  <a:pt x="2532988" y="2855155"/>
                </a:cubicBezTo>
                <a:cubicBezTo>
                  <a:pt x="2532988" y="2855155"/>
                  <a:pt x="2522811" y="2844438"/>
                  <a:pt x="2512635" y="2833721"/>
                </a:cubicBezTo>
                <a:cubicBezTo>
                  <a:pt x="2503085" y="2884070"/>
                  <a:pt x="2483358" y="2923702"/>
                  <a:pt x="2381803" y="2836885"/>
                </a:cubicBezTo>
                <a:cubicBezTo>
                  <a:pt x="2397589" y="2903849"/>
                  <a:pt x="2423344" y="2961176"/>
                  <a:pt x="2428954" y="3017423"/>
                </a:cubicBezTo>
                <a:cubicBezTo>
                  <a:pt x="2439966" y="3109562"/>
                  <a:pt x="2461154" y="3212419"/>
                  <a:pt x="2467182" y="3309378"/>
                </a:cubicBezTo>
                <a:cubicBezTo>
                  <a:pt x="2477986" y="3381162"/>
                  <a:pt x="2488789" y="3452945"/>
                  <a:pt x="2418389" y="3459346"/>
                </a:cubicBezTo>
                <a:cubicBezTo>
                  <a:pt x="2373117" y="3462007"/>
                  <a:pt x="2327636" y="3444313"/>
                  <a:pt x="2276754" y="3390726"/>
                </a:cubicBezTo>
                <a:cubicBezTo>
                  <a:pt x="2246224" y="3358574"/>
                  <a:pt x="2210711" y="3331241"/>
                  <a:pt x="2180390" y="3319445"/>
                </a:cubicBezTo>
                <a:cubicBezTo>
                  <a:pt x="2145086" y="3312468"/>
                  <a:pt x="2119749" y="3295852"/>
                  <a:pt x="2084027" y="3248164"/>
                </a:cubicBezTo>
                <a:cubicBezTo>
                  <a:pt x="2078835" y="3232628"/>
                  <a:pt x="2058482" y="3211193"/>
                  <a:pt x="2048305" y="3200476"/>
                </a:cubicBezTo>
                <a:cubicBezTo>
                  <a:pt x="2043321" y="3205295"/>
                  <a:pt x="2033145" y="3194578"/>
                  <a:pt x="2033145" y="3194578"/>
                </a:cubicBezTo>
                <a:cubicBezTo>
                  <a:pt x="2038338" y="3210114"/>
                  <a:pt x="2048514" y="3220831"/>
                  <a:pt x="2043530" y="3225651"/>
                </a:cubicBezTo>
                <a:cubicBezTo>
                  <a:pt x="2053707" y="3236368"/>
                  <a:pt x="2063883" y="3247085"/>
                  <a:pt x="2084236" y="3268520"/>
                </a:cubicBezTo>
                <a:cubicBezTo>
                  <a:pt x="2064092" y="3267441"/>
                  <a:pt x="2054124" y="3277079"/>
                  <a:pt x="2038964" y="3271181"/>
                </a:cubicBezTo>
                <a:cubicBezTo>
                  <a:pt x="2013627" y="3254565"/>
                  <a:pt x="1978114" y="3227232"/>
                  <a:pt x="1942601" y="3199899"/>
                </a:cubicBezTo>
                <a:cubicBezTo>
                  <a:pt x="1948002" y="3235791"/>
                  <a:pt x="1948211" y="3256147"/>
                  <a:pt x="1953404" y="3271683"/>
                </a:cubicBezTo>
                <a:cubicBezTo>
                  <a:pt x="1959015" y="3327931"/>
                  <a:pt x="1959641" y="3388998"/>
                  <a:pt x="2010732" y="3462939"/>
                </a:cubicBezTo>
                <a:cubicBezTo>
                  <a:pt x="2015925" y="3478476"/>
                  <a:pt x="2021118" y="3494012"/>
                  <a:pt x="2016134" y="3498831"/>
                </a:cubicBezTo>
                <a:cubicBezTo>
                  <a:pt x="2016342" y="3519187"/>
                  <a:pt x="2011359" y="3524006"/>
                  <a:pt x="2016551" y="3539542"/>
                </a:cubicBezTo>
                <a:cubicBezTo>
                  <a:pt x="2037322" y="3601688"/>
                  <a:pt x="2063076" y="3659015"/>
                  <a:pt x="2078654" y="3705624"/>
                </a:cubicBezTo>
                <a:cubicBezTo>
                  <a:pt x="2094232" y="3752233"/>
                  <a:pt x="2099634" y="3788125"/>
                  <a:pt x="2115212" y="3834734"/>
                </a:cubicBezTo>
                <a:cubicBezTo>
                  <a:pt x="2079699" y="3807401"/>
                  <a:pt x="2059346" y="3785967"/>
                  <a:pt x="2023832" y="3758634"/>
                </a:cubicBezTo>
                <a:cubicBezTo>
                  <a:pt x="2029025" y="3774170"/>
                  <a:pt x="2029025" y="3774170"/>
                  <a:pt x="2024041" y="3778989"/>
                </a:cubicBezTo>
                <a:cubicBezTo>
                  <a:pt x="2044394" y="3800424"/>
                  <a:pt x="2064747" y="3821859"/>
                  <a:pt x="2085100" y="3843293"/>
                </a:cubicBezTo>
                <a:cubicBezTo>
                  <a:pt x="2059763" y="3826678"/>
                  <a:pt x="2044603" y="3820779"/>
                  <a:pt x="2029443" y="3814881"/>
                </a:cubicBezTo>
                <a:cubicBezTo>
                  <a:pt x="2050005" y="3856671"/>
                  <a:pt x="2075550" y="3893642"/>
                  <a:pt x="2075759" y="3913998"/>
                </a:cubicBezTo>
                <a:cubicBezTo>
                  <a:pt x="2091128" y="3940252"/>
                  <a:pt x="2071193" y="3959528"/>
                  <a:pt x="2066209" y="3964347"/>
                </a:cubicBezTo>
                <a:cubicBezTo>
                  <a:pt x="1980231" y="3924139"/>
                  <a:pt x="1899237" y="3879111"/>
                  <a:pt x="1807858" y="3803012"/>
                </a:cubicBezTo>
                <a:cubicBezTo>
                  <a:pt x="1762168" y="3764961"/>
                  <a:pt x="1721671" y="3742447"/>
                  <a:pt x="1660821" y="3698499"/>
                </a:cubicBezTo>
                <a:cubicBezTo>
                  <a:pt x="1650645" y="3687782"/>
                  <a:pt x="1635275" y="3661528"/>
                  <a:pt x="1630083" y="3645992"/>
                </a:cubicBezTo>
                <a:cubicBezTo>
                  <a:pt x="1650227" y="3647071"/>
                  <a:pt x="1670371" y="3648150"/>
                  <a:pt x="1700692" y="3659947"/>
                </a:cubicBezTo>
                <a:cubicBezTo>
                  <a:pt x="1624264" y="3569389"/>
                  <a:pt x="1573173" y="3495447"/>
                  <a:pt x="1592690" y="3435460"/>
                </a:cubicBezTo>
                <a:cubicBezTo>
                  <a:pt x="1577530" y="3429562"/>
                  <a:pt x="1557177" y="3408127"/>
                  <a:pt x="1557177" y="3408127"/>
                </a:cubicBezTo>
                <a:cubicBezTo>
                  <a:pt x="1547418" y="3438121"/>
                  <a:pt x="1542643" y="3463295"/>
                  <a:pt x="1522499" y="3462216"/>
                </a:cubicBezTo>
                <a:cubicBezTo>
                  <a:pt x="1482420" y="3480413"/>
                  <a:pt x="1488030" y="3536661"/>
                  <a:pt x="1463111" y="3560756"/>
                </a:cubicBezTo>
                <a:cubicBezTo>
                  <a:pt x="1437983" y="3564496"/>
                  <a:pt x="1438192" y="3584852"/>
                  <a:pt x="1428225" y="3594490"/>
                </a:cubicBezTo>
                <a:cubicBezTo>
                  <a:pt x="1393129" y="3607868"/>
                  <a:pt x="1403514" y="3638941"/>
                  <a:pt x="1464364" y="3682889"/>
                </a:cubicBezTo>
                <a:cubicBezTo>
                  <a:pt x="1464364" y="3682889"/>
                  <a:pt x="1474541" y="3693607"/>
                  <a:pt x="1494894" y="3715041"/>
                </a:cubicBezTo>
                <a:cubicBezTo>
                  <a:pt x="1398530" y="3643760"/>
                  <a:pt x="1353259" y="3646421"/>
                  <a:pt x="1338725" y="3701590"/>
                </a:cubicBezTo>
                <a:cubicBezTo>
                  <a:pt x="1338725" y="3701590"/>
                  <a:pt x="1333741" y="3706409"/>
                  <a:pt x="1333741" y="3706409"/>
                </a:cubicBezTo>
                <a:cubicBezTo>
                  <a:pt x="1263759" y="3753521"/>
                  <a:pt x="1193777" y="3800633"/>
                  <a:pt x="1138955" y="3853643"/>
                </a:cubicBezTo>
                <a:cubicBezTo>
                  <a:pt x="1130233" y="3862077"/>
                  <a:pt x="1120875" y="3869840"/>
                  <a:pt x="1110317" y="3875553"/>
                </a:cubicBezTo>
                <a:lnTo>
                  <a:pt x="1104933" y="3876995"/>
                </a:lnTo>
                <a:lnTo>
                  <a:pt x="1113877" y="3895800"/>
                </a:lnTo>
                <a:cubicBezTo>
                  <a:pt x="1116622" y="3902782"/>
                  <a:pt x="1118258" y="3908909"/>
                  <a:pt x="1118310" y="3913998"/>
                </a:cubicBezTo>
                <a:cubicBezTo>
                  <a:pt x="1133679" y="3940252"/>
                  <a:pt x="1113744" y="3959528"/>
                  <a:pt x="1108760" y="3964347"/>
                </a:cubicBezTo>
                <a:cubicBezTo>
                  <a:pt x="1022782" y="3924139"/>
                  <a:pt x="941788" y="3879111"/>
                  <a:pt x="850409" y="3803012"/>
                </a:cubicBezTo>
                <a:cubicBezTo>
                  <a:pt x="804719" y="3764961"/>
                  <a:pt x="764222" y="3742447"/>
                  <a:pt x="703372" y="3698499"/>
                </a:cubicBezTo>
                <a:cubicBezTo>
                  <a:pt x="693196" y="3687782"/>
                  <a:pt x="677826" y="3661528"/>
                  <a:pt x="672634" y="3645992"/>
                </a:cubicBezTo>
                <a:cubicBezTo>
                  <a:pt x="692778" y="3647071"/>
                  <a:pt x="712922" y="3648150"/>
                  <a:pt x="743243" y="3659947"/>
                </a:cubicBezTo>
                <a:cubicBezTo>
                  <a:pt x="666815" y="3569389"/>
                  <a:pt x="615724" y="3495447"/>
                  <a:pt x="635241" y="3435460"/>
                </a:cubicBezTo>
                <a:cubicBezTo>
                  <a:pt x="620081" y="3429562"/>
                  <a:pt x="599728" y="3408127"/>
                  <a:pt x="599728" y="3408127"/>
                </a:cubicBezTo>
                <a:cubicBezTo>
                  <a:pt x="589969" y="3438121"/>
                  <a:pt x="585194" y="3463295"/>
                  <a:pt x="565050" y="3462216"/>
                </a:cubicBezTo>
                <a:cubicBezTo>
                  <a:pt x="524971" y="3480413"/>
                  <a:pt x="530581" y="3536661"/>
                  <a:pt x="505662" y="3560756"/>
                </a:cubicBezTo>
                <a:cubicBezTo>
                  <a:pt x="480534" y="3564496"/>
                  <a:pt x="480743" y="3584852"/>
                  <a:pt x="470776" y="3594490"/>
                </a:cubicBezTo>
                <a:cubicBezTo>
                  <a:pt x="435680" y="3607868"/>
                  <a:pt x="446065" y="3638941"/>
                  <a:pt x="506915" y="3682889"/>
                </a:cubicBezTo>
                <a:cubicBezTo>
                  <a:pt x="506915" y="3682889"/>
                  <a:pt x="517092" y="3693607"/>
                  <a:pt x="537445" y="3715041"/>
                </a:cubicBezTo>
                <a:cubicBezTo>
                  <a:pt x="441081" y="3643760"/>
                  <a:pt x="395809" y="3646421"/>
                  <a:pt x="381276" y="3701590"/>
                </a:cubicBezTo>
                <a:cubicBezTo>
                  <a:pt x="381276" y="3701590"/>
                  <a:pt x="376292" y="3706409"/>
                  <a:pt x="376292" y="3706409"/>
                </a:cubicBezTo>
                <a:cubicBezTo>
                  <a:pt x="306310" y="3753521"/>
                  <a:pt x="236328" y="3800633"/>
                  <a:pt x="181506" y="3853643"/>
                </a:cubicBezTo>
                <a:cubicBezTo>
                  <a:pt x="146619" y="3887377"/>
                  <a:pt x="101556" y="3910393"/>
                  <a:pt x="10176" y="3834293"/>
                </a:cubicBezTo>
                <a:cubicBezTo>
                  <a:pt x="10176" y="3834293"/>
                  <a:pt x="0" y="3823575"/>
                  <a:pt x="0" y="3823575"/>
                </a:cubicBezTo>
                <a:cubicBezTo>
                  <a:pt x="34678" y="3769486"/>
                  <a:pt x="59179" y="3704680"/>
                  <a:pt x="93857" y="3650591"/>
                </a:cubicBezTo>
                <a:cubicBezTo>
                  <a:pt x="118567" y="3606140"/>
                  <a:pt x="143277" y="3561689"/>
                  <a:pt x="167988" y="3517237"/>
                </a:cubicBezTo>
                <a:cubicBezTo>
                  <a:pt x="172971" y="3512418"/>
                  <a:pt x="167779" y="3496882"/>
                  <a:pt x="162586" y="3481346"/>
                </a:cubicBezTo>
                <a:cubicBezTo>
                  <a:pt x="172554" y="3471707"/>
                  <a:pt x="192698" y="3472786"/>
                  <a:pt x="197682" y="3467967"/>
                </a:cubicBezTo>
                <a:cubicBezTo>
                  <a:pt x="222392" y="3423516"/>
                  <a:pt x="247102" y="3379065"/>
                  <a:pt x="256652" y="3328716"/>
                </a:cubicBezTo>
                <a:cubicBezTo>
                  <a:pt x="296313" y="3269807"/>
                  <a:pt x="320815" y="3205001"/>
                  <a:pt x="345316" y="3140194"/>
                </a:cubicBezTo>
                <a:cubicBezTo>
                  <a:pt x="384351" y="3020219"/>
                  <a:pt x="418402" y="2905063"/>
                  <a:pt x="452454" y="2789908"/>
                </a:cubicBezTo>
                <a:cubicBezTo>
                  <a:pt x="461795" y="2719203"/>
                  <a:pt x="471136" y="2648498"/>
                  <a:pt x="485461" y="2572974"/>
                </a:cubicBezTo>
                <a:cubicBezTo>
                  <a:pt x="490027" y="2527444"/>
                  <a:pt x="520139" y="2518885"/>
                  <a:pt x="580780" y="2542478"/>
                </a:cubicBezTo>
                <a:cubicBezTo>
                  <a:pt x="621277" y="2564991"/>
                  <a:pt x="671950" y="2598223"/>
                  <a:pt x="707463" y="2625555"/>
                </a:cubicBezTo>
                <a:cubicBezTo>
                  <a:pt x="763330" y="2674323"/>
                  <a:pt x="762912" y="2633612"/>
                  <a:pt x="783056" y="2634691"/>
                </a:cubicBezTo>
                <a:cubicBezTo>
                  <a:pt x="788040" y="2629872"/>
                  <a:pt x="782847" y="2614335"/>
                  <a:pt x="782847" y="2614335"/>
                </a:cubicBezTo>
                <a:cubicBezTo>
                  <a:pt x="802991" y="2615414"/>
                  <a:pt x="828328" y="2632030"/>
                  <a:pt x="863632" y="2639007"/>
                </a:cubicBezTo>
                <a:cubicBezTo>
                  <a:pt x="792397" y="2563986"/>
                  <a:pt x="807348" y="2549529"/>
                  <a:pt x="842653" y="2556506"/>
                </a:cubicBezTo>
                <a:cubicBezTo>
                  <a:pt x="827075" y="2509897"/>
                  <a:pt x="801529" y="2472926"/>
                  <a:pt x="791144" y="2441853"/>
                </a:cubicBezTo>
                <a:cubicBezTo>
                  <a:pt x="806304" y="2447751"/>
                  <a:pt x="811288" y="2442932"/>
                  <a:pt x="846592" y="2449909"/>
                </a:cubicBezTo>
                <a:cubicBezTo>
                  <a:pt x="800903" y="2411859"/>
                  <a:pt x="770373" y="2379707"/>
                  <a:pt x="739844" y="2347556"/>
                </a:cubicBezTo>
                <a:cubicBezTo>
                  <a:pt x="765181" y="2364171"/>
                  <a:pt x="795501" y="2375967"/>
                  <a:pt x="810661" y="2381865"/>
                </a:cubicBezTo>
                <a:cubicBezTo>
                  <a:pt x="815019" y="2315980"/>
                  <a:pt x="814183" y="2234558"/>
                  <a:pt x="818541" y="2168672"/>
                </a:cubicBezTo>
                <a:cubicBezTo>
                  <a:pt x="813139" y="2132780"/>
                  <a:pt x="817914" y="2107606"/>
                  <a:pt x="812513" y="2071714"/>
                </a:cubicBezTo>
                <a:cubicBezTo>
                  <a:pt x="822689" y="2082431"/>
                  <a:pt x="843042" y="2103866"/>
                  <a:pt x="863395" y="2125300"/>
                </a:cubicBezTo>
                <a:cubicBezTo>
                  <a:pt x="873362" y="2115662"/>
                  <a:pt x="873154" y="2095306"/>
                  <a:pt x="883121" y="2085668"/>
                </a:cubicBezTo>
                <a:cubicBezTo>
                  <a:pt x="944180" y="2149972"/>
                  <a:pt x="984468" y="2152130"/>
                  <a:pt x="1014580" y="2143571"/>
                </a:cubicBezTo>
                <a:cubicBezTo>
                  <a:pt x="1034724" y="2144650"/>
                  <a:pt x="1019146" y="2098041"/>
                  <a:pt x="1008761" y="2066968"/>
                </a:cubicBezTo>
                <a:cubicBezTo>
                  <a:pt x="1033471" y="2022517"/>
                  <a:pt x="1063165" y="1973247"/>
                  <a:pt x="1032009" y="1880029"/>
                </a:cubicBezTo>
                <a:cubicBezTo>
                  <a:pt x="1026816" y="1864492"/>
                  <a:pt x="1086831" y="1827018"/>
                  <a:pt x="1097007" y="1837736"/>
                </a:cubicBezTo>
                <a:cubicBezTo>
                  <a:pt x="1122344" y="1854351"/>
                  <a:pt x="1142697" y="1875786"/>
                  <a:pt x="1163050" y="1897220"/>
                </a:cubicBezTo>
                <a:cubicBezTo>
                  <a:pt x="1213932" y="1950807"/>
                  <a:pt x="1234076" y="1951886"/>
                  <a:pt x="1233659" y="1911175"/>
                </a:cubicBezTo>
                <a:cubicBezTo>
                  <a:pt x="1243626" y="1901537"/>
                  <a:pt x="1233241" y="1870464"/>
                  <a:pt x="1248401" y="1876362"/>
                </a:cubicBezTo>
                <a:cubicBezTo>
                  <a:pt x="1298866" y="1889238"/>
                  <a:pt x="1303640" y="1864063"/>
                  <a:pt x="1303223" y="1823352"/>
                </a:cubicBezTo>
                <a:cubicBezTo>
                  <a:pt x="1303014" y="1802996"/>
                  <a:pt x="1307789" y="1777822"/>
                  <a:pt x="1322740" y="1763364"/>
                </a:cubicBezTo>
                <a:cubicBezTo>
                  <a:pt x="1307371" y="1737111"/>
                  <a:pt x="1297195" y="1726393"/>
                  <a:pt x="1281826" y="1700140"/>
                </a:cubicBezTo>
                <a:cubicBezTo>
                  <a:pt x="1307163" y="1716755"/>
                  <a:pt x="1327515" y="1738190"/>
                  <a:pt x="1352852" y="1754805"/>
                </a:cubicBezTo>
                <a:cubicBezTo>
                  <a:pt x="1346824" y="1657847"/>
                  <a:pt x="1315459" y="1544273"/>
                  <a:pt x="1405795" y="1518595"/>
                </a:cubicBezTo>
                <a:cubicBezTo>
                  <a:pt x="1400393" y="1482704"/>
                  <a:pt x="1379831" y="1440913"/>
                  <a:pt x="1374430" y="1405021"/>
                </a:cubicBezTo>
                <a:cubicBezTo>
                  <a:pt x="1374430" y="1405021"/>
                  <a:pt x="1379413" y="1400202"/>
                  <a:pt x="1389590" y="1410920"/>
                </a:cubicBezTo>
                <a:cubicBezTo>
                  <a:pt x="1369237" y="1389485"/>
                  <a:pt x="1359061" y="1378768"/>
                  <a:pt x="1348884" y="1368050"/>
                </a:cubicBezTo>
                <a:cubicBezTo>
                  <a:pt x="1419910" y="1422716"/>
                  <a:pt x="1455006" y="1409338"/>
                  <a:pt x="1474941" y="1390061"/>
                </a:cubicBezTo>
                <a:cubicBezTo>
                  <a:pt x="1515647" y="1432931"/>
                  <a:pt x="1556353" y="1475800"/>
                  <a:pt x="1581899" y="1512771"/>
                </a:cubicBezTo>
                <a:cubicBezTo>
                  <a:pt x="1627797" y="1571176"/>
                  <a:pt x="1657909" y="1562617"/>
                  <a:pt x="1678053" y="1563696"/>
                </a:cubicBezTo>
                <a:cubicBezTo>
                  <a:pt x="1708373" y="1575493"/>
                  <a:pt x="1702972" y="1539601"/>
                  <a:pt x="1677426" y="1502630"/>
                </a:cubicBezTo>
                <a:cubicBezTo>
                  <a:pt x="1651672" y="1445303"/>
                  <a:pt x="1636094" y="1398694"/>
                  <a:pt x="1655820" y="1359062"/>
                </a:cubicBezTo>
                <a:cubicBezTo>
                  <a:pt x="1660804" y="1354243"/>
                  <a:pt x="1650628" y="1343525"/>
                  <a:pt x="1645435" y="1327989"/>
                </a:cubicBezTo>
                <a:cubicBezTo>
                  <a:pt x="1640242" y="1312453"/>
                  <a:pt x="1624873" y="1286199"/>
                  <a:pt x="1635050" y="1296916"/>
                </a:cubicBezTo>
                <a:cubicBezTo>
                  <a:pt x="1654985" y="1277640"/>
                  <a:pt x="1629439" y="1240669"/>
                  <a:pt x="1593717" y="1192981"/>
                </a:cubicBezTo>
                <a:cubicBezTo>
                  <a:pt x="1629230" y="1220314"/>
                  <a:pt x="1639407" y="1231031"/>
                  <a:pt x="1649583" y="1241748"/>
                </a:cubicBezTo>
                <a:cubicBezTo>
                  <a:pt x="1633796" y="1174784"/>
                  <a:pt x="1623203" y="1123355"/>
                  <a:pt x="1597239" y="1045673"/>
                </a:cubicBezTo>
                <a:cubicBezTo>
                  <a:pt x="1663073" y="1084802"/>
                  <a:pt x="1708553" y="1102497"/>
                  <a:pt x="1764211" y="1130908"/>
                </a:cubicBezTo>
                <a:cubicBezTo>
                  <a:pt x="1764211" y="1130908"/>
                  <a:pt x="1774387" y="1141626"/>
                  <a:pt x="1774387" y="1141626"/>
                </a:cubicBezTo>
                <a:cubicBezTo>
                  <a:pt x="1759227" y="1135728"/>
                  <a:pt x="1754243" y="1140547"/>
                  <a:pt x="1734099" y="1139468"/>
                </a:cubicBezTo>
                <a:cubicBezTo>
                  <a:pt x="1754452" y="1160902"/>
                  <a:pt x="1774805" y="1182337"/>
                  <a:pt x="1784982" y="1193054"/>
                </a:cubicBezTo>
                <a:cubicBezTo>
                  <a:pt x="1820286" y="1200032"/>
                  <a:pt x="1840430" y="1201110"/>
                  <a:pt x="1865558" y="1197370"/>
                </a:cubicBezTo>
                <a:cubicBezTo>
                  <a:pt x="1870333" y="1172196"/>
                  <a:pt x="1875108" y="1147021"/>
                  <a:pt x="1884866" y="1117028"/>
                </a:cubicBezTo>
                <a:cubicBezTo>
                  <a:pt x="1874690" y="1106310"/>
                  <a:pt x="1864514" y="1095593"/>
                  <a:pt x="1844161" y="1074158"/>
                </a:cubicBezTo>
                <a:cubicBezTo>
                  <a:pt x="1869498" y="1090774"/>
                  <a:pt x="1884658" y="1096672"/>
                  <a:pt x="1899818" y="1102570"/>
                </a:cubicBezTo>
                <a:cubicBezTo>
                  <a:pt x="1889641" y="1091853"/>
                  <a:pt x="1879465" y="1081136"/>
                  <a:pt x="1874273" y="1065599"/>
                </a:cubicBezTo>
                <a:cubicBezTo>
                  <a:pt x="1889433" y="1071498"/>
                  <a:pt x="1929930" y="1094011"/>
                  <a:pt x="1934913" y="1089192"/>
                </a:cubicBezTo>
                <a:cubicBezTo>
                  <a:pt x="1954849" y="1069916"/>
                  <a:pt x="1995346" y="1092429"/>
                  <a:pt x="2035843" y="1114943"/>
                </a:cubicBezTo>
                <a:cubicBezTo>
                  <a:pt x="2081532" y="1152993"/>
                  <a:pt x="2146740" y="1131055"/>
                  <a:pt x="2141338" y="1095163"/>
                </a:cubicBezTo>
                <a:cubicBezTo>
                  <a:pt x="2120567" y="1033018"/>
                  <a:pt x="2049541" y="978352"/>
                  <a:pt x="2043931" y="922105"/>
                </a:cubicBezTo>
                <a:cubicBezTo>
                  <a:pt x="2048914" y="917286"/>
                  <a:pt x="2038738" y="906569"/>
                  <a:pt x="2038738" y="906569"/>
                </a:cubicBezTo>
                <a:cubicBezTo>
                  <a:pt x="2028562" y="895851"/>
                  <a:pt x="2023369" y="880315"/>
                  <a:pt x="2008000" y="854061"/>
                </a:cubicBezTo>
                <a:cubicBezTo>
                  <a:pt x="1992422" y="807452"/>
                  <a:pt x="2002181" y="777458"/>
                  <a:pt x="2001763" y="736747"/>
                </a:cubicBezTo>
                <a:cubicBezTo>
                  <a:pt x="2016506" y="701935"/>
                  <a:pt x="1985559" y="629071"/>
                  <a:pt x="1974964" y="577643"/>
                </a:cubicBezTo>
                <a:cubicBezTo>
                  <a:pt x="1984932" y="568005"/>
                  <a:pt x="1994900" y="558367"/>
                  <a:pt x="2009851" y="543909"/>
                </a:cubicBezTo>
                <a:cubicBezTo>
                  <a:pt x="2029995" y="544989"/>
                  <a:pt x="2050139" y="546067"/>
                  <a:pt x="2075267" y="542328"/>
                </a:cubicBezTo>
                <a:cubicBezTo>
                  <a:pt x="2100395" y="538588"/>
                  <a:pt x="2130507" y="530028"/>
                  <a:pt x="2165811" y="537005"/>
                </a:cubicBezTo>
                <a:cubicBezTo>
                  <a:pt x="2216275" y="549881"/>
                  <a:pt x="2251580" y="556858"/>
                  <a:pt x="2245970" y="500611"/>
                </a:cubicBezTo>
                <a:cubicBezTo>
                  <a:pt x="2276708" y="553118"/>
                  <a:pt x="2302462" y="610445"/>
                  <a:pt x="2333201" y="662952"/>
                </a:cubicBezTo>
                <a:cubicBezTo>
                  <a:pt x="2353345" y="664031"/>
                  <a:pt x="2393633" y="666190"/>
                  <a:pt x="2388440" y="650653"/>
                </a:cubicBezTo>
                <a:cubicBezTo>
                  <a:pt x="2382830" y="594405"/>
                  <a:pt x="2367252" y="547796"/>
                  <a:pt x="2346481" y="485651"/>
                </a:cubicBezTo>
                <a:cubicBezTo>
                  <a:pt x="2356657" y="496368"/>
                  <a:pt x="2356657" y="496368"/>
                  <a:pt x="2366834" y="507085"/>
                </a:cubicBezTo>
                <a:cubicBezTo>
                  <a:pt x="2376802" y="497447"/>
                  <a:pt x="2406913" y="488888"/>
                  <a:pt x="2396737" y="478170"/>
                </a:cubicBezTo>
                <a:cubicBezTo>
                  <a:pt x="2355822" y="414946"/>
                  <a:pt x="2386143" y="426743"/>
                  <a:pt x="2431624" y="444437"/>
                </a:cubicBezTo>
                <a:cubicBezTo>
                  <a:pt x="2355613" y="394591"/>
                  <a:pt x="2340035" y="347981"/>
                  <a:pt x="2324458" y="301372"/>
                </a:cubicBezTo>
                <a:cubicBezTo>
                  <a:pt x="2369938" y="319067"/>
                  <a:pt x="2400259" y="330863"/>
                  <a:pt x="2430579" y="342660"/>
                </a:cubicBezTo>
                <a:cubicBezTo>
                  <a:pt x="2435354" y="317485"/>
                  <a:pt x="2419985" y="291231"/>
                  <a:pt x="2414792" y="275695"/>
                </a:cubicBezTo>
                <a:cubicBezTo>
                  <a:pt x="2460064" y="273034"/>
                  <a:pt x="2500353" y="275192"/>
                  <a:pt x="2535448" y="261814"/>
                </a:cubicBezTo>
                <a:cubicBezTo>
                  <a:pt x="2575527" y="243617"/>
                  <a:pt x="2615607" y="225419"/>
                  <a:pt x="2660670" y="202403"/>
                </a:cubicBezTo>
                <a:cubicBezTo>
                  <a:pt x="2715492" y="149392"/>
                  <a:pt x="2775297" y="91563"/>
                  <a:pt x="2830119" y="38553"/>
                </a:cubicBezTo>
                <a:cubicBezTo>
                  <a:pt x="2845071" y="24096"/>
                  <a:pt x="2860022" y="9639"/>
                  <a:pt x="286999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99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26"/>
          <p:cNvSpPr>
            <a:spLocks noGrp="1"/>
          </p:cNvSpPr>
          <p:nvPr>
            <p:ph type="pic" sz="quarter" idx="13"/>
          </p:nvPr>
        </p:nvSpPr>
        <p:spPr>
          <a:xfrm>
            <a:off x="1563007" y="1655481"/>
            <a:ext cx="2726871" cy="275676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txBody>
          <a:bodyPr wrap="square">
            <a:noAutofit/>
          </a:bodyPr>
          <a:lstStyle/>
          <a:p>
            <a:endParaRPr lang="zh-CN" altLang="en-US" dirty="0"/>
          </a:p>
        </p:txBody>
      </p:sp>
      <p:sp>
        <p:nvSpPr>
          <p:cNvPr id="9" name="图片占位符 26"/>
          <p:cNvSpPr>
            <a:spLocks noGrp="1"/>
          </p:cNvSpPr>
          <p:nvPr>
            <p:ph type="pic" sz="quarter" idx="14"/>
          </p:nvPr>
        </p:nvSpPr>
        <p:spPr>
          <a:xfrm>
            <a:off x="4740274" y="1655481"/>
            <a:ext cx="2726871" cy="275676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txBody>
          <a:bodyPr wrap="square">
            <a:noAutofit/>
          </a:bodyPr>
          <a:lstStyle/>
          <a:p>
            <a:endParaRPr lang="zh-CN" altLang="en-US" dirty="0"/>
          </a:p>
        </p:txBody>
      </p:sp>
      <p:sp>
        <p:nvSpPr>
          <p:cNvPr id="10" name="图片占位符 26"/>
          <p:cNvSpPr>
            <a:spLocks noGrp="1"/>
          </p:cNvSpPr>
          <p:nvPr>
            <p:ph type="pic" sz="quarter" idx="15"/>
          </p:nvPr>
        </p:nvSpPr>
        <p:spPr>
          <a:xfrm>
            <a:off x="7917542" y="1655481"/>
            <a:ext cx="2726871" cy="275676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54022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F6E0-FC13-4DA4-D743-307390C5F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72E8A-7B60-2A75-58D0-5412E71D55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3A2BF-D057-E9BF-6382-4EA127B89AFF}"/>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5" name="Footer Placeholder 4">
            <a:extLst>
              <a:ext uri="{FF2B5EF4-FFF2-40B4-BE49-F238E27FC236}">
                <a16:creationId xmlns:a16="http://schemas.microsoft.com/office/drawing/2014/main" id="{40DDEF73-CB54-4961-0193-78B240D4B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360E1-2DB8-9C18-D6BC-6F6C58133C8C}"/>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3977170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220317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799983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45878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1906776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1317134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4A35-671E-5A0F-54A5-D24A43D23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F1ECB5-80FE-6AD8-6C29-DF9BE687FC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FD9A7B-FE5E-349F-6DC3-AFD3164C1A87}"/>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5" name="Footer Placeholder 4">
            <a:extLst>
              <a:ext uri="{FF2B5EF4-FFF2-40B4-BE49-F238E27FC236}">
                <a16:creationId xmlns:a16="http://schemas.microsoft.com/office/drawing/2014/main" id="{E7E8AAC7-4135-282C-8CDA-0DD88DE1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89836-9008-E2F2-9CFB-A335A78DD565}"/>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424385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7052-1AA8-17A7-D090-D88CE7E11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DDC14F-D5CA-1101-F85C-2BA39D6C9F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EF03CA-1B57-47C2-F698-640970A663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686BD3-46BC-3D53-37BD-CF49D445753E}"/>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6" name="Footer Placeholder 5">
            <a:extLst>
              <a:ext uri="{FF2B5EF4-FFF2-40B4-BE49-F238E27FC236}">
                <a16:creationId xmlns:a16="http://schemas.microsoft.com/office/drawing/2014/main" id="{060B4A06-2092-C333-EDA1-80AD59D422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AE563A-8463-3431-FEF2-7AEB738F9DD3}"/>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96000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4E93-5812-B1C7-4FAA-34798D7F17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B0ED4A-E6D3-E691-5648-897618EDCE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6B9760-344A-936E-F743-829315BF49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FE753-4DB9-880E-2014-971FA6973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EA8112-455F-BFCB-6F20-DB40925B2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7AA1E6-4631-6E73-9488-A412BD2D790A}"/>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8" name="Footer Placeholder 7">
            <a:extLst>
              <a:ext uri="{FF2B5EF4-FFF2-40B4-BE49-F238E27FC236}">
                <a16:creationId xmlns:a16="http://schemas.microsoft.com/office/drawing/2014/main" id="{BAAD4611-3893-319E-05EC-63E8802F3A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67DF82-44D8-3F3C-5F71-8EDD42BA806A}"/>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3868500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BB9B-E5C3-6F76-5FB3-152769A566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9FB6A5-267D-DA9D-F938-4E7529036531}"/>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4" name="Footer Placeholder 3">
            <a:extLst>
              <a:ext uri="{FF2B5EF4-FFF2-40B4-BE49-F238E27FC236}">
                <a16:creationId xmlns:a16="http://schemas.microsoft.com/office/drawing/2014/main" id="{68C41572-A1A7-C517-B0DB-0CDC79C6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F8FB52-877F-6860-5669-8A9516ECA0C0}"/>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273820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5634C4-D6AE-F3F1-ACF1-04B5AA0562FB}"/>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3" name="Footer Placeholder 2">
            <a:extLst>
              <a:ext uri="{FF2B5EF4-FFF2-40B4-BE49-F238E27FC236}">
                <a16:creationId xmlns:a16="http://schemas.microsoft.com/office/drawing/2014/main" id="{01AABF4F-657E-030C-7E51-EBCBAECA80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EF9366-B077-00EA-6E1F-28ADD153B9DC}"/>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61784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4F51-B89D-04C5-EB8D-1BFD951B4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D34CBF-9E92-DAF2-5816-3E88C35D0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8E9C05-FE9D-23F2-C3AE-61DE3E21C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42F24-8A71-DC68-3067-7E12A74BE3CF}"/>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6" name="Footer Placeholder 5">
            <a:extLst>
              <a:ext uri="{FF2B5EF4-FFF2-40B4-BE49-F238E27FC236}">
                <a16:creationId xmlns:a16="http://schemas.microsoft.com/office/drawing/2014/main" id="{CBBE0C51-B4FC-D1B8-FACB-F0F38C1C9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85B1E-890C-2191-63C2-BB496CB54AC7}"/>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122518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D5606-032F-5561-A9DB-C3D28573E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F72C8C-7100-F919-4A01-FDFBE37C4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D32E86-EFEF-47CB-5389-2153B5F9A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025FA-E113-C00C-12A6-BCD86140F7A5}"/>
              </a:ext>
            </a:extLst>
          </p:cNvPr>
          <p:cNvSpPr>
            <a:spLocks noGrp="1"/>
          </p:cNvSpPr>
          <p:nvPr>
            <p:ph type="dt" sz="half" idx="10"/>
          </p:nvPr>
        </p:nvSpPr>
        <p:spPr/>
        <p:txBody>
          <a:bodyPr/>
          <a:lstStyle/>
          <a:p>
            <a:fld id="{9ECE9EB4-04DC-48B9-BF2C-6EB15F2517F4}" type="datetimeFigureOut">
              <a:rPr lang="en-US" smtClean="0"/>
              <a:t>9/23/2024</a:t>
            </a:fld>
            <a:endParaRPr lang="en-US"/>
          </a:p>
        </p:txBody>
      </p:sp>
      <p:sp>
        <p:nvSpPr>
          <p:cNvPr id="6" name="Footer Placeholder 5">
            <a:extLst>
              <a:ext uri="{FF2B5EF4-FFF2-40B4-BE49-F238E27FC236}">
                <a16:creationId xmlns:a16="http://schemas.microsoft.com/office/drawing/2014/main" id="{9E97FEFF-C855-68A3-C99E-149CDCD953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1064BF-987A-A1FA-5030-28272BD974D6}"/>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112351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D1AB05-DF5C-F439-EBE4-DDA3630D0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0944DD-5068-57DB-0579-C1F0B8008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20238-5C56-EC17-9E6D-A7249667A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CE9EB4-04DC-48B9-BF2C-6EB15F2517F4}" type="datetimeFigureOut">
              <a:rPr lang="en-US" smtClean="0"/>
              <a:t>9/23/2024</a:t>
            </a:fld>
            <a:endParaRPr lang="en-US"/>
          </a:p>
        </p:txBody>
      </p:sp>
      <p:sp>
        <p:nvSpPr>
          <p:cNvPr id="5" name="Footer Placeholder 4">
            <a:extLst>
              <a:ext uri="{FF2B5EF4-FFF2-40B4-BE49-F238E27FC236}">
                <a16:creationId xmlns:a16="http://schemas.microsoft.com/office/drawing/2014/main" id="{FFF999CD-6BC1-1B1E-18A4-56DE8E46F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F5C4B5-A8B5-7066-014B-98B818AB5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06EFBD-DFA9-4D6F-82A3-0120A3689ABF}" type="slidenum">
              <a:rPr lang="en-US" smtClean="0"/>
              <a:t>‹#›</a:t>
            </a:fld>
            <a:endParaRPr lang="en-US"/>
          </a:p>
        </p:txBody>
      </p:sp>
    </p:spTree>
    <p:extLst>
      <p:ext uri="{BB962C8B-B14F-4D97-AF65-F5344CB8AC3E}">
        <p14:creationId xmlns:p14="http://schemas.microsoft.com/office/powerpoint/2010/main" val="4195845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ED4E0-26D5-45A0-88C8-42D882EC83E6}" type="datetimeFigureOut">
              <a:rPr lang="zh-CN" altLang="en-US" smtClean="0"/>
              <a:t>2024/9/23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53A18-43B1-46E0-BD29-54B47A049AF7}" type="slidenum">
              <a:rPr lang="zh-CN" altLang="en-US" smtClean="0"/>
              <a:t>‹#›</a:t>
            </a:fld>
            <a:endParaRPr lang="zh-CN" altLang="en-US"/>
          </a:p>
        </p:txBody>
      </p:sp>
    </p:spTree>
    <p:extLst>
      <p:ext uri="{BB962C8B-B14F-4D97-AF65-F5344CB8AC3E}">
        <p14:creationId xmlns:p14="http://schemas.microsoft.com/office/powerpoint/2010/main" val="2328520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video" Target="../media/media1.mp4"/><Relationship Id="rId3" Type="http://schemas.openxmlformats.org/officeDocument/2006/relationships/tags" Target="../tags/tag3.xml"/><Relationship Id="rId7" Type="http://schemas.microsoft.com/office/2007/relationships/media" Target="../media/media1.mp4"/><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46.xml"/><Relationship Id="rId7" Type="http://schemas.openxmlformats.org/officeDocument/2006/relationships/slideLayout" Target="../slideLayouts/slideLayout15.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52.xml"/><Relationship Id="rId7" Type="http://schemas.openxmlformats.org/officeDocument/2006/relationships/slideLayout" Target="../slideLayouts/slideLayout15.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10" Type="http://schemas.openxmlformats.org/officeDocument/2006/relationships/image" Target="../media/image9.jpeg"/><Relationship Id="rId4" Type="http://schemas.openxmlformats.org/officeDocument/2006/relationships/tags" Target="../tags/tag53.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58.xml"/><Relationship Id="rId7" Type="http://schemas.openxmlformats.org/officeDocument/2006/relationships/slideLayout" Target="../slideLayouts/slideLayout16.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9"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tags" Target="../tags/tag64.xml"/><Relationship Id="rId7" Type="http://schemas.openxmlformats.org/officeDocument/2006/relationships/tags" Target="../tags/tag68.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10" Type="http://schemas.openxmlformats.org/officeDocument/2006/relationships/notesSlide" Target="../notesSlides/notesSlide17.xml"/><Relationship Id="rId4" Type="http://schemas.openxmlformats.org/officeDocument/2006/relationships/tags" Target="../tags/tag65.xml"/><Relationship Id="rId9"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72.xml"/><Relationship Id="rId7" Type="http://schemas.openxmlformats.org/officeDocument/2006/relationships/slideLayout" Target="../slideLayouts/slideLayout1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image" Target="../media/image1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tags" Target="../tags/tag87.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5" Type="http://schemas.openxmlformats.org/officeDocument/2006/relationships/tags" Target="../tags/tag80.xml"/><Relationship Id="rId15" Type="http://schemas.openxmlformats.org/officeDocument/2006/relationships/notesSlide" Target="../notesSlides/notesSlide21.xml"/><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91.xml"/><Relationship Id="rId7" Type="http://schemas.openxmlformats.org/officeDocument/2006/relationships/slideLayout" Target="../slideLayouts/slideLayout1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3" Type="http://schemas.openxmlformats.org/officeDocument/2006/relationships/tags" Target="../tags/tag9.xml"/><Relationship Id="rId21" Type="http://schemas.openxmlformats.org/officeDocument/2006/relationships/notesSlide" Target="../notesSlides/notesSlide3.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19" Type="http://schemas.openxmlformats.org/officeDocument/2006/relationships/tags" Target="../tags/tag25.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28.xml"/><Relationship Id="rId7" Type="http://schemas.openxmlformats.org/officeDocument/2006/relationships/slideLayout" Target="../slideLayouts/slideLayout16.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34.xml"/><Relationship Id="rId7" Type="http://schemas.openxmlformats.org/officeDocument/2006/relationships/slideLayout" Target="../slideLayouts/slideLayout1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0.xml"/><Relationship Id="rId7" Type="http://schemas.openxmlformats.org/officeDocument/2006/relationships/slideLayout" Target="../slideLayouts/slideLayout1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DF08535-D7C8-4097-A3AC-A8DE45ABA3F8}"/>
              </a:ext>
            </a:extLst>
          </p:cNvPr>
          <p:cNvSpPr txBox="1"/>
          <p:nvPr/>
        </p:nvSpPr>
        <p:spPr>
          <a:xfrm>
            <a:off x="0" y="-42415"/>
            <a:ext cx="12192000" cy="2062103"/>
          </a:xfrm>
          <a:prstGeom prst="rect">
            <a:avLst/>
          </a:prstGeom>
          <a:noFill/>
        </p:spPr>
        <p:txBody>
          <a:bodyPr wrap="square">
            <a:spAutoFit/>
          </a:bodyPr>
          <a:lstStyle/>
          <a:p>
            <a:pPr algn="ctr"/>
            <a:r>
              <a:rPr lang="en-US" sz="3200" b="1" kern="0" dirty="0" err="1">
                <a:solidFill>
                  <a:srgbClr val="000000"/>
                </a:solidFill>
                <a:effectLst/>
                <a:latin typeface="Times New Roman" panose="02020603050405020304" pitchFamily="18" charset="0"/>
                <a:ea typeface="Aptos" panose="020B0004020202020204" pitchFamily="34" charset="0"/>
              </a:rPr>
              <a:t>Em</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biết</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những</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vị</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thần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nào</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trong</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tín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ngưỡng</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sùng</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bái</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tự</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nhiên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của</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người</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Việt</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Những</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vị</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thần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đó</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tượng</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trưng</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cho</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điều</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gì</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Hãy</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giới</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thiệu</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ngắn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gọn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về</a:t>
            </a:r>
            <a:r>
              <a:rPr lang="en-US" sz="3200" b="1" kern="0" dirty="0">
                <a:solidFill>
                  <a:srgbClr val="000000"/>
                </a:solidFill>
                <a:effectLst/>
                <a:latin typeface="Times New Roman" panose="02020603050405020304" pitchFamily="18" charset="0"/>
                <a:ea typeface="Aptos" panose="020B0004020202020204" pitchFamily="34" charset="0"/>
              </a:rPr>
              <a:t> 1 </a:t>
            </a:r>
            <a:r>
              <a:rPr lang="en-US" sz="3200" b="1" kern="0" dirty="0" err="1">
                <a:solidFill>
                  <a:srgbClr val="000000"/>
                </a:solidFill>
                <a:effectLst/>
                <a:latin typeface="Times New Roman" panose="02020603050405020304" pitchFamily="18" charset="0"/>
                <a:ea typeface="Aptos" panose="020B0004020202020204" pitchFamily="34" charset="0"/>
              </a:rPr>
              <a:t>nhân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vật</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và</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nêu</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cảm</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nhận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của</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em</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về</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tín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ngưỡng</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dân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gian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thờ</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các</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vị</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thần</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tự</a:t>
            </a:r>
            <a:r>
              <a:rPr lang="en-US" sz="3200" b="1" kern="0" dirty="0">
                <a:solidFill>
                  <a:srgbClr val="000000"/>
                </a:solidFill>
                <a:effectLst/>
                <a:latin typeface="Times New Roman" panose="02020603050405020304" pitchFamily="18" charset="0"/>
                <a:ea typeface="Aptos" panose="020B0004020202020204" pitchFamily="34" charset="0"/>
              </a:rPr>
              <a:t> </a:t>
            </a:r>
            <a:r>
              <a:rPr lang="en-US" sz="3200" b="1" kern="0" dirty="0" err="1">
                <a:solidFill>
                  <a:srgbClr val="000000"/>
                </a:solidFill>
                <a:effectLst/>
                <a:latin typeface="Times New Roman" panose="02020603050405020304" pitchFamily="18" charset="0"/>
                <a:ea typeface="Aptos" panose="020B0004020202020204" pitchFamily="34" charset="0"/>
              </a:rPr>
              <a:t>nhiên</a:t>
            </a:r>
            <a:endParaRPr lang="en-US" sz="3200" dirty="0"/>
          </a:p>
        </p:txBody>
      </p:sp>
      <p:sp>
        <p:nvSpPr>
          <p:cNvPr id="2" name="MH_Other_13">
            <a:extLst>
              <a:ext uri="{FF2B5EF4-FFF2-40B4-BE49-F238E27FC236}">
                <a16:creationId xmlns:a16="http://schemas.microsoft.com/office/drawing/2014/main" id="{CB82C9C4-A5CA-5A8B-B8FC-C31EFE7A1FAC}"/>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 name="MH_Other_14">
            <a:extLst>
              <a:ext uri="{FF2B5EF4-FFF2-40B4-BE49-F238E27FC236}">
                <a16:creationId xmlns:a16="http://schemas.microsoft.com/office/drawing/2014/main" id="{7DE01DDE-8B79-08A2-DD7A-23D555C2F2D5}"/>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4" name="MH_Other_15">
            <a:extLst>
              <a:ext uri="{FF2B5EF4-FFF2-40B4-BE49-F238E27FC236}">
                <a16:creationId xmlns:a16="http://schemas.microsoft.com/office/drawing/2014/main" id="{B5539CD3-990B-4D5B-153F-FA5659FFA574}"/>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5" name="MH_Other_16">
            <a:extLst>
              <a:ext uri="{FF2B5EF4-FFF2-40B4-BE49-F238E27FC236}">
                <a16:creationId xmlns:a16="http://schemas.microsoft.com/office/drawing/2014/main" id="{2EE028B0-BD01-7F3B-A5C0-6D64A3CB996D}"/>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6" name="MH_Other_17">
            <a:extLst>
              <a:ext uri="{FF2B5EF4-FFF2-40B4-BE49-F238E27FC236}">
                <a16:creationId xmlns:a16="http://schemas.microsoft.com/office/drawing/2014/main" id="{74D00667-4611-0476-FE77-340EE6BF46A3}"/>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20">
            <a:extLst>
              <a:ext uri="{FF2B5EF4-FFF2-40B4-BE49-F238E27FC236}">
                <a16:creationId xmlns:a16="http://schemas.microsoft.com/office/drawing/2014/main" id="{77814276-9DFD-EBDE-BB29-CD42659D9F5C}"/>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13" name="videoplayback">
            <a:hlinkClick r:id="" action="ppaction://media"/>
            <a:extLst>
              <a:ext uri="{FF2B5EF4-FFF2-40B4-BE49-F238E27FC236}">
                <a16:creationId xmlns:a16="http://schemas.microsoft.com/office/drawing/2014/main" id="{FB8B7AB1-0B76-654C-5914-4D016B151FA7}"/>
              </a:ext>
            </a:extLst>
          </p:cNvPr>
          <p:cNvPicPr>
            <a:picLocks noChangeAspect="1"/>
          </p:cNvPicPr>
          <p:nvPr>
            <a:videoFile r:link="rId8"/>
            <p:extLst>
              <p:ext uri="{DAA4B4D4-6D71-4841-9C94-3DE7FCFB9230}">
                <p14:media xmlns:p14="http://schemas.microsoft.com/office/powerpoint/2010/main" r:embed="rId7"/>
              </p:ext>
            </p:extLst>
          </p:nvPr>
        </p:nvPicPr>
        <p:blipFill>
          <a:blip r:embed="rId11"/>
          <a:stretch>
            <a:fillRect/>
          </a:stretch>
        </p:blipFill>
        <p:spPr>
          <a:xfrm>
            <a:off x="0" y="2019688"/>
            <a:ext cx="12192000" cy="4838312"/>
          </a:xfrm>
          <a:prstGeom prst="rect">
            <a:avLst/>
          </a:prstGeom>
        </p:spPr>
      </p:pic>
    </p:spTree>
    <p:extLst>
      <p:ext uri="{BB962C8B-B14F-4D97-AF65-F5344CB8AC3E}">
        <p14:creationId xmlns:p14="http://schemas.microsoft.com/office/powerpoint/2010/main" val="188935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76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A2E241-76CC-A52E-479A-39845D811B0B}"/>
              </a:ext>
            </a:extLst>
          </p:cNvPr>
          <p:cNvGraphicFramePr>
            <a:graphicFrameLocks noGrp="1"/>
          </p:cNvGraphicFramePr>
          <p:nvPr>
            <p:extLst>
              <p:ext uri="{D42A27DB-BD31-4B8C-83A1-F6EECF244321}">
                <p14:modId xmlns:p14="http://schemas.microsoft.com/office/powerpoint/2010/main" val="4196447159"/>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1380518">
                  <a:extLst>
                    <a:ext uri="{9D8B030D-6E8A-4147-A177-3AD203B41FA5}">
                      <a16:colId xmlns:a16="http://schemas.microsoft.com/office/drawing/2014/main" val="2394995920"/>
                    </a:ext>
                  </a:extLst>
                </a:gridCol>
                <a:gridCol w="4932642">
                  <a:extLst>
                    <a:ext uri="{9D8B030D-6E8A-4147-A177-3AD203B41FA5}">
                      <a16:colId xmlns:a16="http://schemas.microsoft.com/office/drawing/2014/main" val="3339359335"/>
                    </a:ext>
                  </a:extLst>
                </a:gridCol>
                <a:gridCol w="5878840">
                  <a:extLst>
                    <a:ext uri="{9D8B030D-6E8A-4147-A177-3AD203B41FA5}">
                      <a16:colId xmlns:a16="http://schemas.microsoft.com/office/drawing/2014/main" val="1156475183"/>
                    </a:ext>
                  </a:extLst>
                </a:gridCol>
              </a:tblGrid>
              <a:tr h="1403924">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dirty="0" err="1">
                          <a:effectLst/>
                          <a:latin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truyền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thuyết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Tinh</a:t>
                      </a:r>
                      <a:r>
                        <a:rPr lang="en-US" sz="3200" dirty="0">
                          <a:effectLst/>
                          <a:latin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cs typeface="Times New Roman" panose="02020603050405020304" pitchFamily="18" charset="0"/>
                        </a:rPr>
                        <a:t>Thủy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Tinh</a:t>
                      </a:r>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Bài thơ “Sơn Tinh – Thủy Tinh” của Nguyễn Nhược Pháp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9762782"/>
                  </a:ext>
                </a:extLst>
              </a:tr>
              <a:tr h="5454076">
                <a:tc>
                  <a:txBody>
                    <a:bodyPr/>
                    <a:lstStyle/>
                    <a:p>
                      <a:pPr marL="0" indent="0" algn="ctr">
                        <a:lnSpc>
                          <a:spcPct val="115000"/>
                        </a:lnSpc>
                        <a:tabLst>
                          <a:tab pos="198755" algn="l"/>
                        </a:tabLst>
                      </a:pPr>
                      <a:r>
                        <a:rPr lang="en-US" sz="3200" dirty="0" err="1">
                          <a:effectLst/>
                          <a:latin typeface="Times New Roman" panose="02020603050405020304" pitchFamily="18" charset="0"/>
                          <a:cs typeface="Times New Roman" panose="02020603050405020304" pitchFamily="18" charset="0"/>
                        </a:rPr>
                        <a:t>Giống</a:t>
                      </a:r>
                      <a:endParaRPr lang="en-US" sz="3200" dirty="0">
                        <a:effectLst/>
                        <a:latin typeface="Times New Roman" panose="02020603050405020304" pitchFamily="18" charset="0"/>
                        <a:cs typeface="Times New Roman" panose="02020603050405020304" pitchFamily="18" charset="0"/>
                      </a:endParaRPr>
                    </a:p>
                    <a:p>
                      <a:pPr marL="0" indent="0" algn="ctr">
                        <a:lnSpc>
                          <a:spcPct val="115000"/>
                        </a:lnSpc>
                        <a:tabLst>
                          <a:tab pos="198755" algn="l"/>
                        </a:tabLst>
                      </a:pPr>
                      <a:r>
                        <a:rPr lang="en-US" sz="32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nhau</a:t>
                      </a:r>
                      <a:endParaRPr lang="en-US" sz="32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solidFill>
                      <a:schemeClr val="accent1">
                        <a:lumMod val="75000"/>
                      </a:schemeClr>
                    </a:solidFill>
                  </a:tcPr>
                </a:tc>
                <a:tc gridSpan="2">
                  <a:txBody>
                    <a:bodyPr/>
                    <a:lstStyle/>
                    <a:p>
                      <a:pPr marL="0" indent="0" algn="just">
                        <a:lnSpc>
                          <a:spcPct val="115000"/>
                        </a:lnSpc>
                        <a:tabLst>
                          <a:tab pos="198755" algn="l"/>
                        </a:tabLst>
                      </a:pPr>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3944622474"/>
                  </a:ext>
                </a:extLst>
              </a:tr>
            </a:tbl>
          </a:graphicData>
        </a:graphic>
      </p:graphicFrame>
      <p:sp>
        <p:nvSpPr>
          <p:cNvPr id="3" name="TextBox 2">
            <a:extLst>
              <a:ext uri="{FF2B5EF4-FFF2-40B4-BE49-F238E27FC236}">
                <a16:creationId xmlns:a16="http://schemas.microsoft.com/office/drawing/2014/main" id="{8B6857BE-B1C2-7061-F39F-E35048B95861}"/>
              </a:ext>
            </a:extLst>
          </p:cNvPr>
          <p:cNvSpPr txBox="1"/>
          <p:nvPr/>
        </p:nvSpPr>
        <p:spPr>
          <a:xfrm>
            <a:off x="1504335" y="1720579"/>
            <a:ext cx="10579510" cy="4745915"/>
          </a:xfrm>
          <a:prstGeom prst="rect">
            <a:avLst/>
          </a:prstGeom>
          <a:noFill/>
        </p:spPr>
        <p:txBody>
          <a:bodyPr wrap="square">
            <a:spAutoFit/>
          </a:bodyPr>
          <a:lstStyle/>
          <a:p>
            <a:pPr algn="just">
              <a:lnSpc>
                <a:spcPct val="115000"/>
              </a:lnSpc>
              <a:tabLst>
                <a:tab pos="198755" algn="l"/>
              </a:tabLst>
            </a:pPr>
            <a:r>
              <a:rPr lang="vi-VN" sz="3800" b="1" dirty="0">
                <a:solidFill>
                  <a:srgbClr val="000000"/>
                </a:solidFill>
                <a:latin typeface="Times New Roman" panose="02020603050405020304" pitchFamily="18" charset="0"/>
                <a:ea typeface="Aptos" panose="020B0004020202020204" pitchFamily="34" charset="0"/>
              </a:rPr>
              <a:t>- Cả truyền thuyết Sơn Tinh, Thuỷ Tinh với bài thơ của Nguyễn Nhược Pháp đều giống nhau về câu chuyện được kể (các nhân vật, các sự kiện chính, diễn biến).</a:t>
            </a:r>
          </a:p>
          <a:p>
            <a:pPr algn="just">
              <a:lnSpc>
                <a:spcPct val="115000"/>
              </a:lnSpc>
              <a:tabLst>
                <a:tab pos="198755" algn="l"/>
              </a:tabLst>
            </a:pPr>
            <a:r>
              <a:rPr lang="vi-VN" sz="3800" b="1" dirty="0">
                <a:solidFill>
                  <a:srgbClr val="000000"/>
                </a:solidFill>
                <a:latin typeface="Times New Roman" panose="02020603050405020304" pitchFamily="18" charset="0"/>
                <a:ea typeface="Aptos" panose="020B0004020202020204" pitchFamily="34" charset="0"/>
              </a:rPr>
              <a:t>- Đều sử dụng một số chi tiết kì ảo, thể hiện phép thuật cao cường của Sơn Tinh – Thủy Tinh trong cuộc giao chiến quyết liệt, long trời lở đất.</a:t>
            </a:r>
          </a:p>
        </p:txBody>
      </p:sp>
    </p:spTree>
    <p:extLst>
      <p:ext uri="{BB962C8B-B14F-4D97-AF65-F5344CB8AC3E}">
        <p14:creationId xmlns:p14="http://schemas.microsoft.com/office/powerpoint/2010/main" val="287758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A2E241-76CC-A52E-479A-39845D811B0B}"/>
              </a:ext>
            </a:extLst>
          </p:cNvPr>
          <p:cNvGraphicFramePr>
            <a:graphicFrameLocks noGrp="1"/>
          </p:cNvGraphicFramePr>
          <p:nvPr>
            <p:extLst>
              <p:ext uri="{D42A27DB-BD31-4B8C-83A1-F6EECF244321}">
                <p14:modId xmlns:p14="http://schemas.microsoft.com/office/powerpoint/2010/main" val="2420436096"/>
              </p:ext>
            </p:extLst>
          </p:nvPr>
        </p:nvGraphicFramePr>
        <p:xfrm>
          <a:off x="-154745" y="0"/>
          <a:ext cx="12346745" cy="6858000"/>
        </p:xfrm>
        <a:graphic>
          <a:graphicData uri="http://schemas.openxmlformats.org/drawingml/2006/table">
            <a:tbl>
              <a:tblPr firstRow="1" firstCol="1" bandRow="1">
                <a:tableStyleId>{5C22544A-7EE6-4342-B048-85BDC9FD1C3A}</a:tableStyleId>
              </a:tblPr>
              <a:tblGrid>
                <a:gridCol w="1011483">
                  <a:extLst>
                    <a:ext uri="{9D8B030D-6E8A-4147-A177-3AD203B41FA5}">
                      <a16:colId xmlns:a16="http://schemas.microsoft.com/office/drawing/2014/main" val="2394995920"/>
                    </a:ext>
                  </a:extLst>
                </a:gridCol>
                <a:gridCol w="5381806">
                  <a:extLst>
                    <a:ext uri="{9D8B030D-6E8A-4147-A177-3AD203B41FA5}">
                      <a16:colId xmlns:a16="http://schemas.microsoft.com/office/drawing/2014/main" val="3339359335"/>
                    </a:ext>
                  </a:extLst>
                </a:gridCol>
                <a:gridCol w="5953456">
                  <a:extLst>
                    <a:ext uri="{9D8B030D-6E8A-4147-A177-3AD203B41FA5}">
                      <a16:colId xmlns:a16="http://schemas.microsoft.com/office/drawing/2014/main" val="1156475183"/>
                    </a:ext>
                  </a:extLst>
                </a:gridCol>
              </a:tblGrid>
              <a:tr h="850868">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2400" dirty="0" err="1">
                          <a:effectLst/>
                          <a:latin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thuyết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Thủy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Thủy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Pháp</a:t>
                      </a: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9762782"/>
                  </a:ext>
                </a:extLst>
              </a:tr>
              <a:tr h="547320">
                <a:tc rowSpan="6">
                  <a:txBody>
                    <a:bodyPr/>
                    <a:lstStyle/>
                    <a:p>
                      <a:pPr marL="0" indent="0" algn="ctr">
                        <a:lnSpc>
                          <a:spcPct val="115000"/>
                        </a:lnSpc>
                        <a:tabLst>
                          <a:tab pos="198755" algn="l"/>
                        </a:tabLst>
                      </a:pPr>
                      <a:r>
                        <a:rPr lang="en-US" sz="3000" dirty="0" err="1">
                          <a:solidFill>
                            <a:schemeClr val="bg1"/>
                          </a:solidFill>
                          <a:effectLst/>
                          <a:latin typeface="Times New Roman" panose="02020603050405020304" pitchFamily="18" charset="0"/>
                          <a:cs typeface="Times New Roman" panose="02020603050405020304" pitchFamily="18" charset="0"/>
                        </a:rPr>
                        <a:t>Khác</a:t>
                      </a:r>
                      <a:endParaRPr lang="en-US" sz="3000" dirty="0">
                        <a:solidFill>
                          <a:schemeClr val="bg1"/>
                        </a:solidFill>
                        <a:effectLst/>
                        <a:latin typeface="Times New Roman" panose="02020603050405020304" pitchFamily="18" charset="0"/>
                        <a:cs typeface="Times New Roman" panose="02020603050405020304" pitchFamily="18" charset="0"/>
                      </a:endParaRPr>
                    </a:p>
                    <a:p>
                      <a:pPr marL="0" indent="0" algn="ctr">
                        <a:lnSpc>
                          <a:spcPct val="115000"/>
                        </a:lnSpc>
                        <a:tabLst>
                          <a:tab pos="198755" algn="l"/>
                        </a:tabLst>
                      </a:pPr>
                      <a:r>
                        <a:rPr lang="en-US" sz="30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nhau</a:t>
                      </a:r>
                      <a:endParaRPr lang="en-US" sz="3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indent="0" algn="ctr">
                        <a:lnSpc>
                          <a:spcPct val="115000"/>
                        </a:lnSpc>
                        <a:tabLst>
                          <a:tab pos="198755" algn="l"/>
                        </a:tabLst>
                      </a:pPr>
                      <a:r>
                        <a:rPr lang="en-US" sz="3000" b="1" i="1" dirty="0" err="1">
                          <a:solidFill>
                            <a:srgbClr val="FF0000"/>
                          </a:solidFill>
                          <a:effectLst/>
                          <a:latin typeface="Times New Roman" panose="02020603050405020304" pitchFamily="18" charset="0"/>
                          <a:cs typeface="Times New Roman" panose="02020603050405020304" pitchFamily="18" charset="0"/>
                        </a:rPr>
                        <a:t>Tác</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giả</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và</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phương</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thức</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sáng</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tạo</a:t>
                      </a:r>
                      <a:endParaRPr lang="en-US" sz="3000" b="1" i="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927736586"/>
                  </a:ext>
                </a:extLst>
              </a:tr>
              <a:tr h="1786837">
                <a:tc vMerge="1">
                  <a:txBody>
                    <a:bodyPr/>
                    <a:lstStyle/>
                    <a:p>
                      <a:endParaRPr lang="en-US"/>
                    </a:p>
                  </a:txBody>
                  <a:tcPr/>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6174930"/>
                  </a:ext>
                </a:extLst>
              </a:tr>
              <a:tr h="569721">
                <a:tc vMerge="1">
                  <a:txBody>
                    <a:bodyPr/>
                    <a:lstStyle/>
                    <a:p>
                      <a:endParaRPr lang="en-US"/>
                    </a:p>
                  </a:txBody>
                  <a:tcPr/>
                </a:tc>
                <a:tc gridSpan="2">
                  <a:txBody>
                    <a:bodyPr/>
                    <a:lstStyle/>
                    <a:p>
                      <a:pPr marL="0" indent="0" algn="ctr">
                        <a:lnSpc>
                          <a:spcPct val="115000"/>
                        </a:lnSpc>
                        <a:tabLst>
                          <a:tab pos="198755" algn="l"/>
                        </a:tabLst>
                      </a:pPr>
                      <a:r>
                        <a:rPr lang="en-US" sz="3000" b="1" i="1" dirty="0" err="1">
                          <a:solidFill>
                            <a:srgbClr val="FF0000"/>
                          </a:solidFill>
                          <a:effectLst/>
                          <a:latin typeface="Times New Roman" panose="02020603050405020304" pitchFamily="18" charset="0"/>
                          <a:cs typeface="Times New Roman" panose="02020603050405020304" pitchFamily="18" charset="0"/>
                        </a:rPr>
                        <a:t>Thể</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loại</a:t>
                      </a:r>
                      <a:endParaRPr lang="en-US" sz="3000" b="1" i="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2620813"/>
                  </a:ext>
                </a:extLst>
              </a:tr>
              <a:tr h="1336957">
                <a:tc vMerge="1">
                  <a:txBody>
                    <a:bodyPr/>
                    <a:lstStyle/>
                    <a:p>
                      <a:endParaRPr lang="en-US"/>
                    </a:p>
                  </a:txBody>
                  <a:tcPr/>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8181484"/>
                  </a:ext>
                </a:extLst>
              </a:tr>
              <a:tr h="558973">
                <a:tc vMerge="1">
                  <a:txBody>
                    <a:bodyPr/>
                    <a:lstStyle/>
                    <a:p>
                      <a:endParaRPr lang="en-US"/>
                    </a:p>
                  </a:txBody>
                  <a:tcPr/>
                </a:tc>
                <a:tc gridSpan="2">
                  <a:txBody>
                    <a:bodyPr/>
                    <a:lstStyle/>
                    <a:p>
                      <a:pPr marL="0" indent="0" algn="ctr">
                        <a:lnSpc>
                          <a:spcPct val="115000"/>
                        </a:lnSpc>
                        <a:tabLst>
                          <a:tab pos="198755" algn="l"/>
                        </a:tabLst>
                      </a:pPr>
                      <a:r>
                        <a:rPr lang="en-US" sz="3000" b="1" i="1" dirty="0" err="1">
                          <a:solidFill>
                            <a:srgbClr val="FF0000"/>
                          </a:solidFill>
                          <a:effectLst/>
                          <a:latin typeface="Times New Roman" panose="02020603050405020304" pitchFamily="18" charset="0"/>
                          <a:cs typeface="Times New Roman" panose="02020603050405020304" pitchFamily="18" charset="0"/>
                        </a:rPr>
                        <a:t>Mối</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quan</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hệ</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giữa</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hai</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tác</a:t>
                      </a:r>
                      <a:r>
                        <a:rPr lang="en-US" sz="3000" b="1" i="1" dirty="0">
                          <a:solidFill>
                            <a:srgbClr val="FF0000"/>
                          </a:solidFill>
                          <a:effectLst/>
                          <a:latin typeface="Times New Roman" panose="02020603050405020304" pitchFamily="18" charset="0"/>
                          <a:cs typeface="Times New Roman" panose="02020603050405020304" pitchFamily="18" charset="0"/>
                        </a:rPr>
                        <a:t> </a:t>
                      </a:r>
                      <a:r>
                        <a:rPr lang="en-US" sz="3000" b="1" i="1" dirty="0" err="1">
                          <a:solidFill>
                            <a:srgbClr val="FF0000"/>
                          </a:solidFill>
                          <a:effectLst/>
                          <a:latin typeface="Times New Roman" panose="02020603050405020304" pitchFamily="18" charset="0"/>
                          <a:cs typeface="Times New Roman" panose="02020603050405020304" pitchFamily="18" charset="0"/>
                        </a:rPr>
                        <a:t>phẩm</a:t>
                      </a:r>
                      <a:endParaRPr lang="en-US" sz="3000" b="1" i="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97974937"/>
                  </a:ext>
                </a:extLst>
              </a:tr>
              <a:tr h="1207324">
                <a:tc vMerge="1">
                  <a:txBody>
                    <a:bodyPr/>
                    <a:lstStyle/>
                    <a:p>
                      <a:endParaRPr lang="en-US"/>
                    </a:p>
                  </a:txBody>
                  <a:tcPr/>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dirty="0">
                          <a:effectLst/>
                          <a:latin typeface="Times New Roman" panose="02020603050405020304" pitchFamily="18" charset="0"/>
                          <a:cs typeface="Times New Roman" panose="02020603050405020304" pitchFamily="18" charset="0"/>
                        </a:rPr>
                        <a:t> </a:t>
                      </a:r>
                      <a:endParaRPr lang="en-US" sz="30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3667330"/>
                  </a:ext>
                </a:extLst>
              </a:tr>
            </a:tbl>
          </a:graphicData>
        </a:graphic>
      </p:graphicFrame>
      <p:sp>
        <p:nvSpPr>
          <p:cNvPr id="3" name="TextBox 2">
            <a:extLst>
              <a:ext uri="{FF2B5EF4-FFF2-40B4-BE49-F238E27FC236}">
                <a16:creationId xmlns:a16="http://schemas.microsoft.com/office/drawing/2014/main" id="{BF9C2094-77F2-B06D-82EB-B57431278C20}"/>
              </a:ext>
            </a:extLst>
          </p:cNvPr>
          <p:cNvSpPr txBox="1"/>
          <p:nvPr/>
        </p:nvSpPr>
        <p:spPr>
          <a:xfrm>
            <a:off x="865237" y="1357588"/>
            <a:ext cx="5417575" cy="1754326"/>
          </a:xfrm>
          <a:prstGeom prst="rect">
            <a:avLst/>
          </a:prstGeom>
          <a:noFill/>
        </p:spPr>
        <p:txBody>
          <a:bodyPr wrap="square">
            <a:spAutoFit/>
          </a:bodyPr>
          <a:lstStyle/>
          <a:p>
            <a:pPr algn="just"/>
            <a:r>
              <a:rPr lang="en-US" sz="3600" b="1" kern="0" dirty="0" err="1">
                <a:solidFill>
                  <a:srgbClr val="000000"/>
                </a:solidFill>
                <a:effectLst/>
                <a:latin typeface="Times New Roman" panose="02020603050405020304" pitchFamily="18" charset="0"/>
                <a:ea typeface="Aptos" panose="020B0004020202020204" pitchFamily="34" charset="0"/>
              </a:rPr>
              <a:t>Là</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sáng</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tác</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dân</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gian</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phương</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thức</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truyền</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miệng</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mang</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tính</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tập</a:t>
            </a:r>
            <a:r>
              <a:rPr lang="en-US" sz="3600" b="1" kern="0" dirty="0">
                <a:solidFill>
                  <a:srgbClr val="000000"/>
                </a:solidFill>
                <a:effectLst/>
                <a:latin typeface="Times New Roman" panose="02020603050405020304" pitchFamily="18" charset="0"/>
                <a:ea typeface="Aptos" panose="020B0004020202020204" pitchFamily="34" charset="0"/>
              </a:rPr>
              <a:t> </a:t>
            </a:r>
            <a:r>
              <a:rPr lang="en-US" sz="3600" b="1" kern="0" dirty="0" err="1">
                <a:solidFill>
                  <a:srgbClr val="000000"/>
                </a:solidFill>
                <a:effectLst/>
                <a:latin typeface="Times New Roman" panose="02020603050405020304" pitchFamily="18" charset="0"/>
                <a:ea typeface="Aptos" panose="020B0004020202020204" pitchFamily="34" charset="0"/>
              </a:rPr>
              <a:t>thể</a:t>
            </a:r>
            <a:endParaRPr lang="en-US" sz="3600" b="1" dirty="0"/>
          </a:p>
        </p:txBody>
      </p:sp>
      <p:sp>
        <p:nvSpPr>
          <p:cNvPr id="5" name="TextBox 4">
            <a:extLst>
              <a:ext uri="{FF2B5EF4-FFF2-40B4-BE49-F238E27FC236}">
                <a16:creationId xmlns:a16="http://schemas.microsoft.com/office/drawing/2014/main" id="{031AD1DE-B493-344F-5DBA-E69087076FF8}"/>
              </a:ext>
            </a:extLst>
          </p:cNvPr>
          <p:cNvSpPr txBox="1"/>
          <p:nvPr/>
        </p:nvSpPr>
        <p:spPr>
          <a:xfrm>
            <a:off x="6327056" y="1496087"/>
            <a:ext cx="5864944" cy="1569660"/>
          </a:xfrm>
          <a:prstGeom prst="rect">
            <a:avLst/>
          </a:prstGeom>
          <a:noFill/>
        </p:spPr>
        <p:txBody>
          <a:bodyPr wrap="square">
            <a:spAutoFit/>
          </a:bodyPr>
          <a:lstStyle/>
          <a:p>
            <a:pPr algn="just"/>
            <a:r>
              <a:rPr lang="vi-VN" sz="3200" b="1" kern="0" dirty="0">
                <a:solidFill>
                  <a:srgbClr val="000000"/>
                </a:solidFill>
                <a:latin typeface="Times New Roman" panose="02020603050405020304" pitchFamily="18" charset="0"/>
                <a:ea typeface="Aptos" panose="020B0004020202020204" pitchFamily="34" charset="0"/>
              </a:rPr>
              <a:t>Là sản phẩm sáng tạo cá nhân của tác giả Nguyễn Nhược Pháp, mang phong cách của nhà thơ</a:t>
            </a:r>
            <a:endParaRPr lang="en-US" sz="3200" b="1" dirty="0"/>
          </a:p>
        </p:txBody>
      </p:sp>
      <p:sp>
        <p:nvSpPr>
          <p:cNvPr id="6" name="TextBox 5">
            <a:extLst>
              <a:ext uri="{FF2B5EF4-FFF2-40B4-BE49-F238E27FC236}">
                <a16:creationId xmlns:a16="http://schemas.microsoft.com/office/drawing/2014/main" id="{C13869CB-BA5D-3E32-7EA4-8C7B7D9E43EB}"/>
              </a:ext>
            </a:extLst>
          </p:cNvPr>
          <p:cNvSpPr txBox="1"/>
          <p:nvPr/>
        </p:nvSpPr>
        <p:spPr>
          <a:xfrm>
            <a:off x="865237" y="3819319"/>
            <a:ext cx="5417575" cy="1200329"/>
          </a:xfrm>
          <a:prstGeom prst="rect">
            <a:avLst/>
          </a:prstGeom>
          <a:noFill/>
        </p:spPr>
        <p:txBody>
          <a:bodyPr wrap="square">
            <a:spAutoFit/>
          </a:bodyPr>
          <a:lstStyle/>
          <a:p>
            <a:pPr algn="just"/>
            <a:r>
              <a:rPr lang="en-US" sz="3600" b="1" kern="0" dirty="0" err="1">
                <a:solidFill>
                  <a:srgbClr val="000000"/>
                </a:solidFill>
                <a:latin typeface="Times New Roman" panose="02020603050405020304" pitchFamily="18" charset="0"/>
                <a:ea typeface="Aptos" panose="020B0004020202020204" pitchFamily="34" charset="0"/>
              </a:rPr>
              <a:t>Kể</a:t>
            </a:r>
            <a:r>
              <a:rPr lang="en-US" sz="3600" b="1" kern="0" dirty="0">
                <a:solidFill>
                  <a:srgbClr val="000000"/>
                </a:solidFill>
                <a:latin typeface="Times New Roman" panose="02020603050405020304" pitchFamily="18" charset="0"/>
                <a:ea typeface="Aptos" panose="020B0004020202020204" pitchFamily="34" charset="0"/>
              </a:rPr>
              <a:t> </a:t>
            </a:r>
            <a:r>
              <a:rPr lang="en-US" sz="3600" b="1" kern="0" dirty="0" err="1">
                <a:solidFill>
                  <a:srgbClr val="000000"/>
                </a:solidFill>
                <a:latin typeface="Times New Roman" panose="02020603050405020304" pitchFamily="18" charset="0"/>
                <a:ea typeface="Aptos" panose="020B0004020202020204" pitchFamily="34" charset="0"/>
              </a:rPr>
              <a:t>bằng</a:t>
            </a:r>
            <a:r>
              <a:rPr lang="en-US" sz="3600" b="1" kern="0" dirty="0">
                <a:solidFill>
                  <a:srgbClr val="000000"/>
                </a:solidFill>
                <a:latin typeface="Times New Roman" panose="02020603050405020304" pitchFamily="18" charset="0"/>
                <a:ea typeface="Aptos" panose="020B0004020202020204" pitchFamily="34" charset="0"/>
              </a:rPr>
              <a:t> </a:t>
            </a:r>
            <a:r>
              <a:rPr lang="en-US" sz="3600" b="1" kern="0" dirty="0" err="1">
                <a:solidFill>
                  <a:srgbClr val="000000"/>
                </a:solidFill>
                <a:latin typeface="Times New Roman" panose="02020603050405020304" pitchFamily="18" charset="0"/>
                <a:ea typeface="Aptos" panose="020B0004020202020204" pitchFamily="34" charset="0"/>
              </a:rPr>
              <a:t>hình</a:t>
            </a:r>
            <a:r>
              <a:rPr lang="en-US" sz="3600" b="1" kern="0" dirty="0">
                <a:solidFill>
                  <a:srgbClr val="000000"/>
                </a:solidFill>
                <a:latin typeface="Times New Roman" panose="02020603050405020304" pitchFamily="18" charset="0"/>
                <a:ea typeface="Aptos" panose="020B0004020202020204" pitchFamily="34" charset="0"/>
              </a:rPr>
              <a:t> </a:t>
            </a:r>
            <a:r>
              <a:rPr lang="en-US" sz="3600" b="1" kern="0" dirty="0" err="1">
                <a:solidFill>
                  <a:srgbClr val="000000"/>
                </a:solidFill>
                <a:latin typeface="Times New Roman" panose="02020603050405020304" pitchFamily="18" charset="0"/>
                <a:ea typeface="Aptos" panose="020B0004020202020204" pitchFamily="34" charset="0"/>
              </a:rPr>
              <a:t>thức</a:t>
            </a:r>
            <a:r>
              <a:rPr lang="en-US" sz="3600" b="1" kern="0" dirty="0">
                <a:solidFill>
                  <a:srgbClr val="000000"/>
                </a:solidFill>
                <a:latin typeface="Times New Roman" panose="02020603050405020304" pitchFamily="18" charset="0"/>
                <a:ea typeface="Aptos" panose="020B0004020202020204" pitchFamily="34" charset="0"/>
              </a:rPr>
              <a:t> </a:t>
            </a:r>
            <a:r>
              <a:rPr lang="en-US" sz="3600" b="1" kern="0" dirty="0" err="1">
                <a:solidFill>
                  <a:srgbClr val="000000"/>
                </a:solidFill>
                <a:latin typeface="Times New Roman" panose="02020603050405020304" pitchFamily="18" charset="0"/>
                <a:ea typeface="Aptos" panose="020B0004020202020204" pitchFamily="34" charset="0"/>
              </a:rPr>
              <a:t>văn</a:t>
            </a:r>
            <a:r>
              <a:rPr lang="en-US" sz="3600" b="1" kern="0" dirty="0">
                <a:solidFill>
                  <a:srgbClr val="000000"/>
                </a:solidFill>
                <a:latin typeface="Times New Roman" panose="02020603050405020304" pitchFamily="18" charset="0"/>
                <a:ea typeface="Aptos" panose="020B0004020202020204" pitchFamily="34" charset="0"/>
              </a:rPr>
              <a:t> </a:t>
            </a:r>
            <a:r>
              <a:rPr lang="en-US" sz="3600" b="1" kern="0" dirty="0" err="1">
                <a:solidFill>
                  <a:srgbClr val="000000"/>
                </a:solidFill>
                <a:latin typeface="Times New Roman" panose="02020603050405020304" pitchFamily="18" charset="0"/>
                <a:ea typeface="Aptos" panose="020B0004020202020204" pitchFamily="34" charset="0"/>
              </a:rPr>
              <a:t>xuôi</a:t>
            </a:r>
            <a:endParaRPr lang="en-US" sz="3600" b="1" kern="0" dirty="0">
              <a:solidFill>
                <a:srgbClr val="000000"/>
              </a:solidFill>
              <a:latin typeface="Times New Roman" panose="02020603050405020304" pitchFamily="18" charset="0"/>
              <a:ea typeface="Aptos" panose="020B0004020202020204" pitchFamily="34" charset="0"/>
            </a:endParaRPr>
          </a:p>
        </p:txBody>
      </p:sp>
      <p:sp>
        <p:nvSpPr>
          <p:cNvPr id="7" name="TextBox 6">
            <a:extLst>
              <a:ext uri="{FF2B5EF4-FFF2-40B4-BE49-F238E27FC236}">
                <a16:creationId xmlns:a16="http://schemas.microsoft.com/office/drawing/2014/main" id="{C0948193-88BC-D51B-53DC-4770B1F4B0EC}"/>
              </a:ext>
            </a:extLst>
          </p:cNvPr>
          <p:cNvSpPr txBox="1"/>
          <p:nvPr/>
        </p:nvSpPr>
        <p:spPr>
          <a:xfrm>
            <a:off x="6962467" y="3819318"/>
            <a:ext cx="5077134" cy="1323439"/>
          </a:xfrm>
          <a:prstGeom prst="rect">
            <a:avLst/>
          </a:prstGeom>
          <a:noFill/>
        </p:spPr>
        <p:txBody>
          <a:bodyPr wrap="square">
            <a:spAutoFit/>
          </a:bodyPr>
          <a:lstStyle/>
          <a:p>
            <a:pPr algn="ctr"/>
            <a:r>
              <a:rPr lang="vi-VN" sz="4000" b="1" kern="0" dirty="0">
                <a:solidFill>
                  <a:srgbClr val="000000"/>
                </a:solidFill>
                <a:latin typeface="Times New Roman" panose="02020603050405020304" pitchFamily="18" charset="0"/>
                <a:ea typeface="Aptos" panose="020B0004020202020204" pitchFamily="34" charset="0"/>
              </a:rPr>
              <a:t>Thơ hiện đại</a:t>
            </a:r>
          </a:p>
          <a:p>
            <a:pPr algn="ctr"/>
            <a:r>
              <a:rPr lang="vi-VN" sz="4000" b="1" kern="0" dirty="0">
                <a:solidFill>
                  <a:srgbClr val="000000"/>
                </a:solidFill>
                <a:latin typeface="Times New Roman" panose="02020603050405020304" pitchFamily="18" charset="0"/>
                <a:ea typeface="Aptos" panose="020B0004020202020204" pitchFamily="34" charset="0"/>
              </a:rPr>
              <a:t>Kể chuyện bằng thơ</a:t>
            </a:r>
          </a:p>
        </p:txBody>
      </p:sp>
      <p:sp>
        <p:nvSpPr>
          <p:cNvPr id="8" name="TextBox 7">
            <a:extLst>
              <a:ext uri="{FF2B5EF4-FFF2-40B4-BE49-F238E27FC236}">
                <a16:creationId xmlns:a16="http://schemas.microsoft.com/office/drawing/2014/main" id="{F8A6AC3F-62D1-10B2-345E-B5BF81A939EA}"/>
              </a:ext>
            </a:extLst>
          </p:cNvPr>
          <p:cNvSpPr txBox="1"/>
          <p:nvPr/>
        </p:nvSpPr>
        <p:spPr>
          <a:xfrm>
            <a:off x="865237" y="5765386"/>
            <a:ext cx="4782164" cy="707886"/>
          </a:xfrm>
          <a:prstGeom prst="rect">
            <a:avLst/>
          </a:prstGeom>
          <a:noFill/>
        </p:spPr>
        <p:txBody>
          <a:bodyPr wrap="square">
            <a:spAutoFit/>
          </a:bodyPr>
          <a:lstStyle/>
          <a:p>
            <a:pPr algn="ctr"/>
            <a:r>
              <a:rPr lang="vi-VN" sz="4000" b="1" kern="0" dirty="0">
                <a:solidFill>
                  <a:srgbClr val="000000"/>
                </a:solidFill>
                <a:latin typeface="Times New Roman" panose="02020603050405020304" pitchFamily="18" charset="0"/>
                <a:ea typeface="Aptos" panose="020B0004020202020204" pitchFamily="34" charset="0"/>
              </a:rPr>
              <a:t>Là cơ sở của bài thơ</a:t>
            </a:r>
          </a:p>
        </p:txBody>
      </p:sp>
      <p:sp>
        <p:nvSpPr>
          <p:cNvPr id="9" name="TextBox 8">
            <a:extLst>
              <a:ext uri="{FF2B5EF4-FFF2-40B4-BE49-F238E27FC236}">
                <a16:creationId xmlns:a16="http://schemas.microsoft.com/office/drawing/2014/main" id="{37196479-CE6B-1803-AE0F-F062E9982917}"/>
              </a:ext>
            </a:extLst>
          </p:cNvPr>
          <p:cNvSpPr txBox="1"/>
          <p:nvPr/>
        </p:nvSpPr>
        <p:spPr>
          <a:xfrm>
            <a:off x="6282812" y="5611498"/>
            <a:ext cx="5864944" cy="1015663"/>
          </a:xfrm>
          <a:prstGeom prst="rect">
            <a:avLst/>
          </a:prstGeom>
          <a:noFill/>
        </p:spPr>
        <p:txBody>
          <a:bodyPr wrap="square">
            <a:spAutoFit/>
          </a:bodyPr>
          <a:lstStyle/>
          <a:p>
            <a:pPr algn="just"/>
            <a:r>
              <a:rPr lang="en-US" sz="3000" b="1" kern="0" dirty="0">
                <a:solidFill>
                  <a:srgbClr val="000000"/>
                </a:solidFill>
                <a:latin typeface="Times New Roman" panose="02020603050405020304" pitchFamily="18" charset="0"/>
                <a:ea typeface="Aptos" panose="020B0004020202020204" pitchFamily="34" charset="0"/>
              </a:rPr>
              <a:t>R</a:t>
            </a:r>
            <a:r>
              <a:rPr lang="vi-VN" sz="3000" b="1" kern="0" dirty="0">
                <a:solidFill>
                  <a:srgbClr val="000000"/>
                </a:solidFill>
                <a:latin typeface="Times New Roman" panose="02020603050405020304" pitchFamily="18" charset="0"/>
                <a:ea typeface="Aptos" panose="020B0004020202020204" pitchFamily="34" charset="0"/>
              </a:rPr>
              <a:t>a đời trên cơ sở là truyện truyền thuyết, có tính chất sáng tạo</a:t>
            </a:r>
          </a:p>
        </p:txBody>
      </p:sp>
    </p:spTree>
    <p:extLst>
      <p:ext uri="{BB962C8B-B14F-4D97-AF65-F5344CB8AC3E}">
        <p14:creationId xmlns:p14="http://schemas.microsoft.com/office/powerpoint/2010/main" val="31770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anim calcmode="lin" valueType="num">
                                      <p:cBhvr>
                                        <p:cTn id="29" dur="250" fill="hold"/>
                                        <p:tgtEl>
                                          <p:spTgt spid="7"/>
                                        </p:tgtEl>
                                        <p:attrNameLst>
                                          <p:attrName>ppt_x</p:attrName>
                                        </p:attrNameLst>
                                      </p:cBhvr>
                                      <p:tavLst>
                                        <p:tav tm="0">
                                          <p:val>
                                            <p:strVal val="#ppt_x"/>
                                          </p:val>
                                        </p:tav>
                                        <p:tav tm="100000">
                                          <p:val>
                                            <p:strVal val="#ppt_x"/>
                                          </p:val>
                                        </p:tav>
                                      </p:tavLst>
                                    </p:anim>
                                    <p:anim calcmode="lin" valueType="num">
                                      <p:cBhvr>
                                        <p:cTn id="30"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anim calcmode="lin" valueType="num">
                                      <p:cBhvr>
                                        <p:cTn id="36" dur="250" fill="hold"/>
                                        <p:tgtEl>
                                          <p:spTgt spid="8"/>
                                        </p:tgtEl>
                                        <p:attrNameLst>
                                          <p:attrName>ppt_x</p:attrName>
                                        </p:attrNameLst>
                                      </p:cBhvr>
                                      <p:tavLst>
                                        <p:tav tm="0">
                                          <p:val>
                                            <p:strVal val="#ppt_x"/>
                                          </p:val>
                                        </p:tav>
                                        <p:tav tm="100000">
                                          <p:val>
                                            <p:strVal val="#ppt_x"/>
                                          </p:val>
                                        </p:tav>
                                      </p:tavLst>
                                    </p:anim>
                                    <p:anim calcmode="lin" valueType="num">
                                      <p:cBhvr>
                                        <p:cTn id="37"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303D371-ADB4-11AA-7DB1-CB06C3F82BEA}"/>
              </a:ext>
            </a:extLst>
          </p:cNvPr>
          <p:cNvSpPr txBox="1"/>
          <p:nvPr/>
        </p:nvSpPr>
        <p:spPr>
          <a:xfrm>
            <a:off x="1433023" y="465634"/>
            <a:ext cx="8733045" cy="808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Chân dung các nhân vật</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MH_Other_13">
            <a:extLst>
              <a:ext uri="{FF2B5EF4-FFF2-40B4-BE49-F238E27FC236}">
                <a16:creationId xmlns:a16="http://schemas.microsoft.com/office/drawing/2014/main" id="{AA7ECABC-0ED8-C1DC-D351-4EB73A1AA6F5}"/>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14">
            <a:extLst>
              <a:ext uri="{FF2B5EF4-FFF2-40B4-BE49-F238E27FC236}">
                <a16:creationId xmlns:a16="http://schemas.microsoft.com/office/drawing/2014/main" id="{D96DE616-BEB2-A741-DDEE-72685827B864}"/>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2" name="MH_Other_15">
            <a:extLst>
              <a:ext uri="{FF2B5EF4-FFF2-40B4-BE49-F238E27FC236}">
                <a16:creationId xmlns:a16="http://schemas.microsoft.com/office/drawing/2014/main" id="{852758BB-1D62-F9F0-09E9-5BDB80DF3AC5}"/>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6">
            <a:extLst>
              <a:ext uri="{FF2B5EF4-FFF2-40B4-BE49-F238E27FC236}">
                <a16:creationId xmlns:a16="http://schemas.microsoft.com/office/drawing/2014/main" id="{AB67221E-DFAC-2C94-4CA0-0A4CE5A71A72}"/>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7">
            <a:extLst>
              <a:ext uri="{FF2B5EF4-FFF2-40B4-BE49-F238E27FC236}">
                <a16:creationId xmlns:a16="http://schemas.microsoft.com/office/drawing/2014/main" id="{A7035E05-0CD6-865B-272C-E870A6B7BC2F}"/>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20">
            <a:extLst>
              <a:ext uri="{FF2B5EF4-FFF2-40B4-BE49-F238E27FC236}">
                <a16:creationId xmlns:a16="http://schemas.microsoft.com/office/drawing/2014/main" id="{FF5D2719-6F63-259B-C001-D86A0172B69F}"/>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2" name="图片 8">
            <a:extLst>
              <a:ext uri="{FF2B5EF4-FFF2-40B4-BE49-F238E27FC236}">
                <a16:creationId xmlns:a16="http://schemas.microsoft.com/office/drawing/2014/main" id="{2205B4FB-AEC5-3AC5-7938-D06D6890B6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5652" y="1618389"/>
            <a:ext cx="7444812" cy="504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ECF50C-6707-CBA6-9606-EBE9B9D79775}"/>
              </a:ext>
            </a:extLst>
          </p:cNvPr>
          <p:cNvSpPr txBox="1"/>
          <p:nvPr/>
        </p:nvSpPr>
        <p:spPr>
          <a:xfrm>
            <a:off x="3317142" y="4083336"/>
            <a:ext cx="6221069" cy="2062103"/>
          </a:xfrm>
          <a:prstGeom prst="rect">
            <a:avLst/>
          </a:prstGeom>
          <a:noFill/>
        </p:spPr>
        <p:txBody>
          <a:bodyPr wrap="square">
            <a:spAutoFit/>
          </a:bodyPr>
          <a:lstStyle/>
          <a:p>
            <a:pPr algn="ctr"/>
            <a:r>
              <a:rPr lang="vi-VN" sz="3200" b="1" i="1">
                <a:latin typeface="Times New Roman" panose="02020603050405020304" pitchFamily="18" charset="0"/>
                <a:cs typeface="Times New Roman" panose="02020603050405020304" pitchFamily="18" charset="0"/>
              </a:rPr>
              <a:t>Xác định hình ảnh thơ, các chi tiết được nhà thơ sử dụng để khắc họa các nhân vật vua Hùng, Mị Nương, Sơn Tinh, Thủy Tinh.</a:t>
            </a:r>
            <a:endParaRPr lang="en-US" sz="32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8251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0C1309-AE6D-42B4-8A14-1BF6BF0F9593}"/>
              </a:ext>
            </a:extLst>
          </p:cNvPr>
          <p:cNvSpPr/>
          <p:nvPr/>
        </p:nvSpPr>
        <p:spPr>
          <a:xfrm>
            <a:off x="67994" y="181957"/>
            <a:ext cx="12056012" cy="6494085"/>
          </a:xfrm>
          <a:prstGeom prst="rect">
            <a:avLst/>
          </a:prstGeom>
        </p:spPr>
        <p:txBody>
          <a:bodyPr wrap="square">
            <a:spAutoFit/>
          </a:bodyPr>
          <a:lstStyle/>
          <a:p>
            <a:pPr algn="just">
              <a:spcAft>
                <a:spcPts val="0"/>
              </a:spcAft>
            </a:pPr>
            <a:r>
              <a:rPr lang="en-US" sz="3200" b="1" i="1" kern="100" dirty="0">
                <a:solidFill>
                  <a:srgbClr val="FF0000"/>
                </a:solidFill>
                <a:latin typeface="Times New Roman" panose="02020603050405020304" pitchFamily="18" charset="0"/>
                <a:ea typeface="Calibri" panose="020F0502020204030204" pitchFamily="34" charset="0"/>
              </a:rPr>
              <a:t>1. </a:t>
            </a:r>
            <a:r>
              <a:rPr lang="en-US" sz="3200" b="1" i="1" kern="100" dirty="0" err="1">
                <a:solidFill>
                  <a:srgbClr val="FF0000"/>
                </a:solidFill>
                <a:latin typeface="Times New Roman" panose="02020603050405020304" pitchFamily="18" charset="0"/>
                <a:ea typeface="Calibri" panose="020F0502020204030204" pitchFamily="34" charset="0"/>
              </a:rPr>
              <a:t>Vua</a:t>
            </a:r>
            <a:r>
              <a:rPr lang="en-US" sz="3200" b="1" i="1" kern="100" dirty="0">
                <a:solidFill>
                  <a:srgbClr val="FF0000"/>
                </a:solidFill>
                <a:latin typeface="Times New Roman" panose="02020603050405020304" pitchFamily="18" charset="0"/>
                <a:ea typeface="Calibri" panose="020F0502020204030204" pitchFamily="34" charset="0"/>
              </a:rPr>
              <a:t> </a:t>
            </a:r>
            <a:r>
              <a:rPr lang="en-US" sz="3200" b="1" i="1" kern="100" dirty="0" err="1">
                <a:solidFill>
                  <a:srgbClr val="FF0000"/>
                </a:solidFill>
                <a:latin typeface="Times New Roman" panose="02020603050405020304" pitchFamily="18" charset="0"/>
                <a:ea typeface="Calibri" panose="020F0502020204030204" pitchFamily="34" charset="0"/>
              </a:rPr>
              <a:t>Hùng</a:t>
            </a:r>
            <a:r>
              <a:rPr lang="en-US" sz="3200" b="1" i="1" kern="100" dirty="0">
                <a:solidFill>
                  <a:srgbClr val="FF000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nhìn</a:t>
            </a:r>
            <a:r>
              <a:rPr lang="en-US" sz="3200" b="1" i="1" kern="100" dirty="0">
                <a:solidFill>
                  <a:srgbClr val="231F20"/>
                </a:solidFill>
                <a:latin typeface="Times New Roman" panose="02020603050405020304" pitchFamily="18" charset="0"/>
                <a:ea typeface="Calibri" panose="020F0502020204030204" pitchFamily="34" charset="0"/>
              </a:rPr>
              <a:t> con </a:t>
            </a:r>
            <a:r>
              <a:rPr lang="en-US" sz="3200" b="1" i="1" kern="100" dirty="0" err="1">
                <a:solidFill>
                  <a:srgbClr val="231F20"/>
                </a:solidFill>
                <a:latin typeface="Times New Roman" panose="02020603050405020304" pitchFamily="18" charset="0"/>
                <a:ea typeface="Calibri" panose="020F0502020204030204" pitchFamily="34" charset="0"/>
              </a:rPr>
              <a:t>yêu</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quá</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âu</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yếm</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nhìn</a:t>
            </a:r>
            <a:r>
              <a:rPr lang="en-US" sz="3200" b="1" i="1" kern="100" dirty="0">
                <a:solidFill>
                  <a:srgbClr val="231F20"/>
                </a:solidFill>
                <a:latin typeface="Times New Roman" panose="02020603050405020304" pitchFamily="18" charset="0"/>
                <a:ea typeface="Calibri" panose="020F0502020204030204" pitchFamily="34" charset="0"/>
              </a:rPr>
              <a:t> con </a:t>
            </a:r>
            <a:r>
              <a:rPr lang="en-US" sz="3200" b="1" i="1" kern="100" dirty="0" err="1">
                <a:solidFill>
                  <a:srgbClr val="231F20"/>
                </a:solidFill>
                <a:latin typeface="Times New Roman" panose="02020603050405020304" pitchFamily="18" charset="0"/>
                <a:ea typeface="Calibri" panose="020F0502020204030204" pitchFamily="34" charset="0"/>
              </a:rPr>
              <a:t>yêu</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nghĩ</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lâu</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hơn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bàn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việc</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nước</a:t>
            </a:r>
            <a:r>
              <a:rPr lang="en-US" sz="3200" b="1" i="1" kern="100" dirty="0">
                <a:solidFill>
                  <a:srgbClr val="231F20"/>
                </a:solidFill>
                <a:latin typeface="Times New Roman" panose="02020603050405020304" pitchFamily="18" charset="0"/>
                <a:ea typeface="Calibri" panose="020F0502020204030204" pitchFamily="34" charset="0"/>
              </a:rPr>
              <a:t>...</a:t>
            </a:r>
            <a:endParaRPr lang="en-US" sz="3200" b="1" kern="100" dirty="0">
              <a:solidFill>
                <a:srgbClr val="231F20"/>
              </a:solidFill>
              <a:latin typeface="Times New Roman" panose="02020603050405020304" pitchFamily="18" charset="0"/>
              <a:ea typeface="Times New Roman" panose="02020603050405020304" pitchFamily="18" charset="0"/>
            </a:endParaRPr>
          </a:p>
          <a:p>
            <a:pPr algn="just">
              <a:spcAft>
                <a:spcPts val="0"/>
              </a:spcAft>
            </a:pPr>
            <a:r>
              <a:rPr lang="en-US" sz="3200" b="1" i="1" kern="100" dirty="0">
                <a:solidFill>
                  <a:srgbClr val="FF0000"/>
                </a:solidFill>
                <a:latin typeface="Times New Roman" panose="02020603050405020304" pitchFamily="18" charset="0"/>
                <a:ea typeface="Calibri" panose="020F0502020204030204" pitchFamily="34" charset="0"/>
              </a:rPr>
              <a:t>2. </a:t>
            </a:r>
            <a:r>
              <a:rPr lang="en-US" sz="3200" b="1" i="1" kern="100" dirty="0" err="1">
                <a:solidFill>
                  <a:srgbClr val="FF0000"/>
                </a:solidFill>
                <a:latin typeface="Times New Roman" panose="02020603050405020304" pitchFamily="18" charset="0"/>
                <a:ea typeface="Calibri" panose="020F0502020204030204" pitchFamily="34" charset="0"/>
              </a:rPr>
              <a:t>Mị</a:t>
            </a:r>
            <a:r>
              <a:rPr lang="en-US" sz="3200" b="1" i="1" kern="100" dirty="0">
                <a:solidFill>
                  <a:srgbClr val="FF0000"/>
                </a:solidFill>
                <a:latin typeface="Times New Roman" panose="02020603050405020304" pitchFamily="18" charset="0"/>
                <a:ea typeface="Calibri" panose="020F0502020204030204" pitchFamily="34" charset="0"/>
              </a:rPr>
              <a:t> </a:t>
            </a:r>
            <a:r>
              <a:rPr lang="en-US" sz="3200" b="1" i="1" kern="100" dirty="0" err="1">
                <a:solidFill>
                  <a:srgbClr val="FF0000"/>
                </a:solidFill>
                <a:latin typeface="Times New Roman" panose="02020603050405020304" pitchFamily="18" charset="0"/>
                <a:ea typeface="Calibri" panose="020F0502020204030204" pitchFamily="34" charset="0"/>
              </a:rPr>
              <a:t>Nương</a:t>
            </a:r>
            <a:r>
              <a:rPr lang="en-US" sz="3200" b="1" i="1" kern="100" dirty="0">
                <a:solidFill>
                  <a:srgbClr val="FF0000"/>
                </a:solidFill>
                <a:latin typeface="Times New Roman" panose="02020603050405020304" pitchFamily="18" charset="0"/>
                <a:ea typeface="Calibri" panose="020F0502020204030204" pitchFamily="34" charset="0"/>
              </a:rPr>
              <a:t>: </a:t>
            </a:r>
            <a:r>
              <a:rPr lang="en-US" sz="3200" b="1" i="1" kern="100" dirty="0">
                <a:solidFill>
                  <a:srgbClr val="231F20"/>
                </a:solidFill>
                <a:latin typeface="Times New Roman" panose="02020603050405020304" pitchFamily="18" charset="0"/>
                <a:ea typeface="Calibri" panose="020F0502020204030204" pitchFamily="34" charset="0"/>
              </a:rPr>
              <a:t>con </a:t>
            </a:r>
            <a:r>
              <a:rPr lang="en-US" sz="3200" b="1" i="1" kern="100" dirty="0" err="1">
                <a:solidFill>
                  <a:srgbClr val="231F20"/>
                </a:solidFill>
                <a:latin typeface="Times New Roman" panose="02020603050405020304" pitchFamily="18" charset="0"/>
                <a:ea typeface="Calibri" panose="020F0502020204030204" pitchFamily="34" charset="0"/>
              </a:rPr>
              <a:t>vua</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Hùng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Vương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thứ</a:t>
            </a:r>
            <a:r>
              <a:rPr lang="en-US" sz="3200" b="1" i="1" kern="100" dirty="0">
                <a:solidFill>
                  <a:srgbClr val="231F20"/>
                </a:solidFill>
                <a:latin typeface="Times New Roman" panose="02020603050405020304" pitchFamily="18" charset="0"/>
                <a:ea typeface="Calibri" panose="020F0502020204030204" pitchFamily="34" charset="0"/>
              </a:rPr>
              <a:t> </a:t>
            </a:r>
            <a:r>
              <a:rPr lang="vi-VN" sz="3200" b="1" i="1" kern="100" dirty="0">
                <a:solidFill>
                  <a:srgbClr val="231F20"/>
                </a:solidFill>
                <a:latin typeface="Times New Roman" panose="02020603050405020304" pitchFamily="18" charset="0"/>
                <a:ea typeface="Calibri" panose="020F0502020204030204" pitchFamily="34" charset="0"/>
              </a:rPr>
              <a:t>18</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xinh</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như</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tiên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tóc</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xanh</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má</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hây</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hây</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đỏ</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miệng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hé</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thắm</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như</a:t>
            </a:r>
            <a:r>
              <a:rPr lang="en-US" sz="3200" b="1" i="1" kern="100" dirty="0">
                <a:solidFill>
                  <a:srgbClr val="231F20"/>
                </a:solidFill>
                <a:latin typeface="Times New Roman" panose="02020603050405020304" pitchFamily="18" charset="0"/>
                <a:ea typeface="Calibri" panose="020F0502020204030204" pitchFamily="34" charset="0"/>
              </a:rPr>
              <a:t> san </a:t>
            </a:r>
            <a:r>
              <a:rPr lang="en-US" sz="3200" b="1" i="1" kern="100" dirty="0" err="1">
                <a:solidFill>
                  <a:srgbClr val="231F20"/>
                </a:solidFill>
                <a:latin typeface="Times New Roman" panose="02020603050405020304" pitchFamily="18" charset="0"/>
                <a:ea typeface="Calibri" panose="020F0502020204030204" pitchFamily="34" charset="0"/>
              </a:rPr>
              <a:t>hô</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tay</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trắng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nõn</a:t>
            </a:r>
            <a:r>
              <a:rPr lang="vi-VN" sz="3200" b="1" i="1" kern="100" dirty="0">
                <a:solidFill>
                  <a:srgbClr val="231F20"/>
                </a:solidFill>
                <a:latin typeface="Times New Roman" panose="02020603050405020304" pitchFamily="18" charset="0"/>
                <a:ea typeface="Calibri" panose="020F0502020204030204" pitchFamily="34" charset="0"/>
              </a:rPr>
              <a:t>.</a:t>
            </a:r>
            <a:r>
              <a:rPr lang="en-US" sz="3200" b="1" i="1" kern="100" dirty="0">
                <a:solidFill>
                  <a:srgbClr val="231F20"/>
                </a:solidFill>
                <a:latin typeface="Times New Roman" panose="02020603050405020304" pitchFamily="18" charset="0"/>
                <a:ea typeface="Calibri" panose="020F0502020204030204" pitchFamily="34" charset="0"/>
              </a:rPr>
              <a:t>..</a:t>
            </a:r>
            <a:endParaRPr lang="en-US" sz="3200" b="1" kern="100" dirty="0">
              <a:solidFill>
                <a:srgbClr val="231F20"/>
              </a:solidFill>
              <a:latin typeface="Times New Roman" panose="02020603050405020304" pitchFamily="18" charset="0"/>
              <a:ea typeface="Times New Roman" panose="02020603050405020304" pitchFamily="18" charset="0"/>
            </a:endParaRPr>
          </a:p>
          <a:p>
            <a:pPr algn="just">
              <a:spcAft>
                <a:spcPts val="0"/>
              </a:spcAft>
            </a:pPr>
            <a:r>
              <a:rPr lang="vi-VN" sz="3200" b="1" i="1" kern="100" dirty="0">
                <a:solidFill>
                  <a:srgbClr val="231F20"/>
                </a:solidFill>
                <a:latin typeface="Times New Roman" panose="02020603050405020304" pitchFamily="18" charset="0"/>
                <a:ea typeface="Calibri" panose="020F0502020204030204" pitchFamily="34" charset="0"/>
              </a:rPr>
              <a:t>(</a:t>
            </a:r>
            <a:r>
              <a:rPr lang="en-US" sz="3200" b="1" i="1" kern="100" dirty="0" err="1">
                <a:solidFill>
                  <a:srgbClr val="231F20"/>
                </a:solidFill>
                <a:latin typeface="Times New Roman" panose="02020603050405020304" pitchFamily="18" charset="0"/>
                <a:ea typeface="Calibri" panose="020F0502020204030204" pitchFamily="34" charset="0"/>
              </a:rPr>
              <a:t>Đáng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yêu</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bởi</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vẻ</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đẹp</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ngoại</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hình</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mà</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còn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bởi</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cách</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thể</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hiện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cảm</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xúc</a:t>
            </a:r>
            <a:r>
              <a:rPr lang="vi-VN"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a:solidFill>
                  <a:srgbClr val="231F20"/>
                </a:solidFill>
                <a:latin typeface="Times New Roman" panose="02020603050405020304" pitchFamily="18" charset="0"/>
                <a:ea typeface="Calibri" panose="020F0502020204030204" pitchFamily="34" charset="0"/>
              </a:rPr>
              <a:t>qua </a:t>
            </a:r>
            <a:r>
              <a:rPr lang="en-US" sz="3200" b="1" i="1" kern="100" dirty="0" err="1">
                <a:solidFill>
                  <a:srgbClr val="231F20"/>
                </a:solidFill>
                <a:latin typeface="Times New Roman" panose="02020603050405020304" pitchFamily="18" charset="0"/>
                <a:ea typeface="Calibri" panose="020F0502020204030204" pitchFamily="34" charset="0"/>
              </a:rPr>
              <a:t>miêu</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tả</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từ</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hình</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thức</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tới</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cách</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thể</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hiện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nội</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tâm</a:t>
            </a:r>
            <a:r>
              <a:rPr lang="en-US" sz="3200" b="1" i="1" kern="100" dirty="0">
                <a:solidFill>
                  <a:srgbClr val="231F20"/>
                </a:solidFill>
                <a:latin typeface="Times New Roman" panose="02020603050405020304" pitchFamily="18" charset="0"/>
                <a:ea typeface="Calibri" panose="020F0502020204030204" pitchFamily="34" charset="0"/>
              </a:rPr>
              <a:t>, ta </a:t>
            </a:r>
            <a:r>
              <a:rPr lang="en-US" sz="3200" b="1" i="1" kern="100" dirty="0" err="1">
                <a:solidFill>
                  <a:srgbClr val="231F20"/>
                </a:solidFill>
                <a:latin typeface="Times New Roman" panose="02020603050405020304" pitchFamily="18" charset="0"/>
                <a:ea typeface="Calibri" panose="020F0502020204030204" pitchFamily="34" charset="0"/>
              </a:rPr>
              <a:t>thấy</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nàng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Mị</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Nương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của</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Nguyễn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Nhược</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Pháp</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ít</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nhiều</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đã</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được</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hiện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đại</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hoá</a:t>
            </a:r>
            <a:r>
              <a:rPr lang="en-US" sz="3200" b="1" i="1" kern="100" dirty="0">
                <a:solidFill>
                  <a:srgbClr val="231F20"/>
                </a:solidFill>
                <a:latin typeface="Times New Roman" panose="02020603050405020304" pitchFamily="18" charset="0"/>
                <a:ea typeface="Calibri" panose="020F0502020204030204" pitchFamily="34" charset="0"/>
              </a:rPr>
              <a:t>”</a:t>
            </a:r>
            <a:r>
              <a:rPr lang="vi-VN" sz="3200" b="1" i="1" kern="100" dirty="0">
                <a:solidFill>
                  <a:srgbClr val="231F20"/>
                </a:solidFill>
                <a:latin typeface="Times New Roman" panose="02020603050405020304" pitchFamily="18" charset="0"/>
                <a:ea typeface="Calibri" panose="020F0502020204030204" pitchFamily="34" charset="0"/>
              </a:rPr>
              <a:t>)</a:t>
            </a:r>
            <a:endParaRPr lang="en-US" sz="3200" b="1" kern="100" dirty="0">
              <a:solidFill>
                <a:srgbClr val="231F20"/>
              </a:solidFill>
              <a:latin typeface="Times New Roman" panose="02020603050405020304" pitchFamily="18" charset="0"/>
              <a:ea typeface="Times New Roman" panose="02020603050405020304" pitchFamily="18" charset="0"/>
            </a:endParaRPr>
          </a:p>
          <a:p>
            <a:pPr algn="just">
              <a:spcAft>
                <a:spcPts val="0"/>
              </a:spcAft>
            </a:pPr>
            <a:r>
              <a:rPr lang="en-US" sz="3200" b="1" i="1" kern="100" dirty="0">
                <a:solidFill>
                  <a:srgbClr val="FF0000"/>
                </a:solidFill>
                <a:latin typeface="Times New Roman" panose="02020603050405020304" pitchFamily="18" charset="0"/>
                <a:ea typeface="Calibri" panose="020F0502020204030204" pitchFamily="34" charset="0"/>
              </a:rPr>
              <a:t>3. </a:t>
            </a:r>
            <a:r>
              <a:rPr lang="en-US" sz="3200" b="1" i="1" kern="100" dirty="0" err="1">
                <a:solidFill>
                  <a:srgbClr val="FF0000"/>
                </a:solidFill>
                <a:latin typeface="Times New Roman" panose="02020603050405020304" pitchFamily="18" charset="0"/>
                <a:ea typeface="Calibri" panose="020F0502020204030204" pitchFamily="34" charset="0"/>
              </a:rPr>
              <a:t>Sơn</a:t>
            </a:r>
            <a:r>
              <a:rPr lang="en-US" sz="3200" b="1" i="1" kern="100" dirty="0">
                <a:solidFill>
                  <a:srgbClr val="FF0000"/>
                </a:solidFill>
                <a:latin typeface="Times New Roman" panose="02020603050405020304" pitchFamily="18" charset="0"/>
                <a:ea typeface="Calibri" panose="020F0502020204030204" pitchFamily="34" charset="0"/>
              </a:rPr>
              <a:t> </a:t>
            </a:r>
            <a:r>
              <a:rPr lang="en-US" sz="3200" b="1" i="1" kern="100" dirty="0" err="1">
                <a:solidFill>
                  <a:srgbClr val="FF0000"/>
                </a:solidFill>
                <a:latin typeface="Times New Roman" panose="02020603050405020304" pitchFamily="18" charset="0"/>
                <a:ea typeface="Calibri" panose="020F0502020204030204" pitchFamily="34" charset="0"/>
              </a:rPr>
              <a:t>Tinh</a:t>
            </a:r>
            <a:r>
              <a:rPr lang="en-US" sz="3200" b="1" i="1" kern="100" dirty="0">
                <a:solidFill>
                  <a:srgbClr val="FF000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lòng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tơ</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vương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một</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mắt</a:t>
            </a:r>
            <a:r>
              <a:rPr lang="en-US" sz="3200" b="1" i="1" kern="100" dirty="0">
                <a:solidFill>
                  <a:srgbClr val="231F20"/>
                </a:solidFill>
                <a:latin typeface="Times New Roman" panose="02020603050405020304" pitchFamily="18" charset="0"/>
                <a:ea typeface="Calibri" panose="020F0502020204030204" pitchFamily="34" charset="0"/>
              </a:rPr>
              <a:t> ở </a:t>
            </a:r>
            <a:r>
              <a:rPr lang="en-US" sz="3200" b="1" i="1" kern="100" dirty="0" err="1">
                <a:solidFill>
                  <a:srgbClr val="231F20"/>
                </a:solidFill>
                <a:latin typeface="Times New Roman" panose="02020603050405020304" pitchFamily="18" charset="0"/>
                <a:ea typeface="Calibri" panose="020F0502020204030204" pitchFamily="34" charset="0"/>
              </a:rPr>
              <a:t>trán</a:t>
            </a:r>
            <a:r>
              <a:rPr lang="en-US" sz="3200" b="1" i="1" kern="100" dirty="0">
                <a:solidFill>
                  <a:srgbClr val="231F20"/>
                </a:solidFill>
                <a:latin typeface="Times New Roman" panose="02020603050405020304" pitchFamily="18" charset="0"/>
                <a:ea typeface="Calibri" panose="020F0502020204030204" pitchFamily="34" charset="0"/>
              </a:rPr>
              <a:t>, phi </a:t>
            </a:r>
            <a:r>
              <a:rPr lang="en-US" sz="3200" b="1" i="1" kern="100" dirty="0" err="1">
                <a:solidFill>
                  <a:srgbClr val="231F20"/>
                </a:solidFill>
                <a:latin typeface="Times New Roman" panose="02020603050405020304" pitchFamily="18" charset="0"/>
                <a:ea typeface="Calibri" panose="020F0502020204030204" pitchFamily="34" charset="0"/>
              </a:rPr>
              <a:t>bạch</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hổ</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trên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cạn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cười</a:t>
            </a:r>
            <a:r>
              <a:rPr lang="vi-VN"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vung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tay</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niệm</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chú</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đẩy</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đất</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tay</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vẫy</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hùm</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voi</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báo</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đạp</a:t>
            </a:r>
            <a:r>
              <a:rPr lang="en-US" sz="3200" b="1" i="1" kern="100" dirty="0">
                <a:solidFill>
                  <a:srgbClr val="231F20"/>
                </a:solidFill>
                <a:latin typeface="Times New Roman" panose="02020603050405020304" pitchFamily="18" charset="0"/>
                <a:ea typeface="Calibri" panose="020F0502020204030204" pitchFamily="34" charset="0"/>
              </a:rPr>
              <a:t> long </a:t>
            </a:r>
            <a:r>
              <a:rPr lang="en-US" sz="3200" b="1" i="1" kern="100" dirty="0" err="1">
                <a:solidFill>
                  <a:srgbClr val="231F20"/>
                </a:solidFill>
                <a:latin typeface="Times New Roman" panose="02020603050405020304" pitchFamily="18" charset="0"/>
                <a:ea typeface="Calibri" panose="020F0502020204030204" pitchFamily="34" charset="0"/>
              </a:rPr>
              <a:t>đất</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núi</a:t>
            </a:r>
            <a:r>
              <a:rPr lang="en-US" sz="3200" b="1" i="1" kern="100" dirty="0">
                <a:solidFill>
                  <a:srgbClr val="231F20"/>
                </a:solidFill>
                <a:latin typeface="Times New Roman" panose="02020603050405020304" pitchFamily="18" charset="0"/>
                <a:ea typeface="Calibri" panose="020F0502020204030204" pitchFamily="34" charset="0"/>
              </a:rPr>
              <a:t>...</a:t>
            </a:r>
            <a:endParaRPr lang="en-US" sz="3200" b="1" kern="100" dirty="0">
              <a:solidFill>
                <a:srgbClr val="231F20"/>
              </a:solidFill>
              <a:latin typeface="Times New Roman" panose="02020603050405020304" pitchFamily="18" charset="0"/>
              <a:ea typeface="Times New Roman" panose="02020603050405020304" pitchFamily="18" charset="0"/>
            </a:endParaRPr>
          </a:p>
          <a:p>
            <a:pPr algn="just">
              <a:spcAft>
                <a:spcPts val="0"/>
              </a:spcAft>
            </a:pPr>
            <a:r>
              <a:rPr lang="en-US" sz="3200" b="1" i="1" kern="100" dirty="0">
                <a:solidFill>
                  <a:srgbClr val="FF0000"/>
                </a:solidFill>
                <a:latin typeface="Times New Roman" panose="02020603050405020304" pitchFamily="18" charset="0"/>
                <a:ea typeface="Calibri" panose="020F0502020204030204" pitchFamily="34" charset="0"/>
              </a:rPr>
              <a:t>4. </a:t>
            </a:r>
            <a:r>
              <a:rPr lang="en-US" sz="3200" b="1" i="1" kern="100" dirty="0" err="1">
                <a:solidFill>
                  <a:srgbClr val="FF0000"/>
                </a:solidFill>
                <a:latin typeface="Times New Roman" panose="02020603050405020304" pitchFamily="18" charset="0"/>
                <a:ea typeface="Calibri" panose="020F0502020204030204" pitchFamily="34" charset="0"/>
              </a:rPr>
              <a:t>Thuỷ</a:t>
            </a:r>
            <a:r>
              <a:rPr lang="en-US" sz="3200" b="1" i="1" kern="100" dirty="0">
                <a:solidFill>
                  <a:srgbClr val="FF0000"/>
                </a:solidFill>
                <a:latin typeface="Times New Roman" panose="02020603050405020304" pitchFamily="18" charset="0"/>
                <a:ea typeface="Calibri" panose="020F0502020204030204" pitchFamily="34" charset="0"/>
              </a:rPr>
              <a:t> </a:t>
            </a:r>
            <a:r>
              <a:rPr lang="en-US" sz="3200" b="1" i="1" kern="100" dirty="0" err="1">
                <a:solidFill>
                  <a:srgbClr val="FF0000"/>
                </a:solidFill>
                <a:latin typeface="Times New Roman" panose="02020603050405020304" pitchFamily="18" charset="0"/>
                <a:ea typeface="Calibri" panose="020F0502020204030204" pitchFamily="34" charset="0"/>
              </a:rPr>
              <a:t>Tinh</a:t>
            </a:r>
            <a:r>
              <a:rPr lang="en-US" sz="3200" b="1" i="1" kern="100" dirty="0">
                <a:solidFill>
                  <a:srgbClr val="FF000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râu</a:t>
            </a:r>
            <a:r>
              <a:rPr lang="en-US" sz="3200" b="1" i="1" kern="100" dirty="0">
                <a:solidFill>
                  <a:srgbClr val="231F20"/>
                </a:solidFill>
                <a:latin typeface="Times New Roman" panose="02020603050405020304" pitchFamily="18" charset="0"/>
                <a:ea typeface="Calibri" panose="020F0502020204030204" pitchFamily="34" charset="0"/>
              </a:rPr>
              <a:t> ria </a:t>
            </a:r>
            <a:r>
              <a:rPr lang="en-US" sz="3200" b="1" i="1" kern="100" dirty="0" err="1">
                <a:solidFill>
                  <a:srgbClr val="231F20"/>
                </a:solidFill>
                <a:latin typeface="Times New Roman" panose="02020603050405020304" pitchFamily="18" charset="0"/>
                <a:ea typeface="Calibri" panose="020F0502020204030204" pitchFamily="34" charset="0"/>
              </a:rPr>
              <a:t>quăn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xanh</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rì</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cưỡi</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lưng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rổng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uy</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nghi</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có</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phép</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lạ</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tay</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hất</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chòm</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râu</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xanh</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hô</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mây</a:t>
            </a:r>
            <a:r>
              <a:rPr lang="en-US" sz="3200" b="1" i="1" kern="100" dirty="0">
                <a:solidFill>
                  <a:srgbClr val="231F20"/>
                </a:solidFill>
                <a:latin typeface="Times New Roman" panose="02020603050405020304" pitchFamily="18" charset="0"/>
                <a:ea typeface="Calibri" panose="020F0502020204030204" pitchFamily="34" charset="0"/>
              </a:rPr>
              <a:t> to </a:t>
            </a:r>
            <a:r>
              <a:rPr lang="en-US" sz="3200" b="1" i="1" kern="100" dirty="0" err="1">
                <a:solidFill>
                  <a:srgbClr val="231F20"/>
                </a:solidFill>
                <a:latin typeface="Times New Roman" panose="02020603050405020304" pitchFamily="18" charset="0"/>
                <a:ea typeface="Calibri" panose="020F0502020204030204" pitchFamily="34" charset="0"/>
              </a:rPr>
              <a:t>nước</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cả</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giậm</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chân</a:t>
            </a:r>
            <a:r>
              <a:rPr lang="en-US" sz="3200" b="1" i="1" kern="100" dirty="0">
                <a:solidFill>
                  <a:srgbClr val="231F20"/>
                </a:solidFill>
                <a:latin typeface="Times New Roman" panose="02020603050405020304" pitchFamily="18" charset="0"/>
                <a:ea typeface="Calibri" panose="020F0502020204030204" pitchFamily="34" charset="0"/>
              </a:rPr>
              <a:t> rung </a:t>
            </a:r>
            <a:r>
              <a:rPr lang="en-US" sz="3200" b="1" i="1" kern="100" dirty="0" err="1">
                <a:solidFill>
                  <a:srgbClr val="231F20"/>
                </a:solidFill>
                <a:latin typeface="Times New Roman" panose="02020603050405020304" pitchFamily="18" charset="0"/>
                <a:ea typeface="Calibri" panose="020F0502020204030204" pitchFamily="34" charset="0"/>
              </a:rPr>
              <a:t>khắp</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làng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gần</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quanh</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cưỡi</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lưng</a:t>
            </a:r>
            <a:r>
              <a:rPr lang="en-US" sz="3200" b="1" i="1" kern="100" dirty="0">
                <a:solidFill>
                  <a:srgbClr val="231F20"/>
                </a:solidFill>
                <a:latin typeface="Times New Roman" panose="02020603050405020304" pitchFamily="18" charset="0"/>
                <a:ea typeface="Calibri" panose="020F0502020204030204" pitchFamily="34" charset="0"/>
              </a:rPr>
              <a:t> </a:t>
            </a:r>
            <a:r>
              <a:rPr lang="en-US" sz="3200" b="1" i="1" kern="100" dirty="0" err="1">
                <a:solidFill>
                  <a:srgbClr val="231F20"/>
                </a:solidFill>
                <a:latin typeface="Times New Roman" panose="02020603050405020304" pitchFamily="18" charset="0"/>
                <a:ea typeface="Calibri" panose="020F0502020204030204" pitchFamily="34" charset="0"/>
              </a:rPr>
              <a:t>rồng</a:t>
            </a:r>
            <a:r>
              <a:rPr lang="en-US" sz="3200" b="1" i="1" kern="100" dirty="0">
                <a:solidFill>
                  <a:srgbClr val="231F20"/>
                </a:solidFill>
                <a:latin typeface="Times New Roman" panose="02020603050405020304" pitchFamily="18" charset="0"/>
                <a:ea typeface="Calibri" panose="020F0502020204030204" pitchFamily="34" charset="0"/>
              </a:rPr>
              <a:t> hung </a:t>
            </a:r>
            <a:r>
              <a:rPr lang="en-US" sz="3200" b="1" i="1" kern="100" dirty="0" err="1">
                <a:solidFill>
                  <a:srgbClr val="231F20"/>
                </a:solidFill>
                <a:latin typeface="Times New Roman" panose="02020603050405020304" pitchFamily="18" charset="0"/>
                <a:ea typeface="Calibri" panose="020F0502020204030204" pitchFamily="34" charset="0"/>
              </a:rPr>
              <a:t>hăng</a:t>
            </a:r>
            <a:r>
              <a:rPr lang="en-US" sz="3200" b="1" i="1" kern="100" dirty="0">
                <a:solidFill>
                  <a:srgbClr val="231F20"/>
                </a:solidFill>
                <a:latin typeface="Times New Roman" panose="02020603050405020304" pitchFamily="18" charset="0"/>
                <a:ea typeface="Calibri" panose="020F0502020204030204" pitchFamily="34" charset="0"/>
              </a:rPr>
              <a:t>...</a:t>
            </a:r>
            <a:endParaRPr lang="en-US" sz="3200" b="1" kern="100" dirty="0">
              <a:solidFill>
                <a:srgbClr val="231F2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248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4C8FC8-3640-451D-8A7D-E677368635E8}"/>
              </a:ext>
            </a:extLst>
          </p:cNvPr>
          <p:cNvSpPr/>
          <p:nvPr/>
        </p:nvSpPr>
        <p:spPr>
          <a:xfrm>
            <a:off x="-98474" y="554206"/>
            <a:ext cx="12056012" cy="5749587"/>
          </a:xfrm>
          <a:prstGeom prst="rect">
            <a:avLst/>
          </a:prstGeom>
        </p:spPr>
        <p:txBody>
          <a:bodyPr wrap="square">
            <a:spAutoFit/>
          </a:bodyPr>
          <a:lstStyle/>
          <a:p>
            <a:pPr marL="457200" indent="457200" algn="just">
              <a:lnSpc>
                <a:spcPct val="115000"/>
              </a:lnSpc>
              <a:spcAft>
                <a:spcPts val="0"/>
              </a:spcAft>
              <a:tabLst>
                <a:tab pos="270510" algn="l"/>
              </a:tabLst>
            </a:pPr>
            <a:r>
              <a:rPr lang="en-US" sz="5400" b="1" i="1" dirty="0">
                <a:solidFill>
                  <a:srgbClr val="FF0000"/>
                </a:solidFill>
                <a:latin typeface="Times New Roman" panose="02020603050405020304" pitchFamily="18" charset="0"/>
                <a:ea typeface="Calibri" panose="020F0502020204030204" pitchFamily="34" charset="0"/>
              </a:rPr>
              <a:t>- </a:t>
            </a:r>
            <a:r>
              <a:rPr lang="en-US" sz="5400" b="1" i="1" dirty="0" err="1">
                <a:solidFill>
                  <a:srgbClr val="FF0000"/>
                </a:solidFill>
                <a:latin typeface="Times New Roman" panose="02020603050405020304" pitchFamily="18" charset="0"/>
                <a:ea typeface="Calibri" panose="020F0502020204030204" pitchFamily="34" charset="0"/>
              </a:rPr>
              <a:t>Vua</a:t>
            </a:r>
            <a:r>
              <a:rPr lang="en-US" sz="5400" b="1" i="1" dirty="0">
                <a:solidFill>
                  <a:srgbClr val="FF0000"/>
                </a:solidFill>
                <a:latin typeface="Times New Roman" panose="02020603050405020304" pitchFamily="18" charset="0"/>
                <a:ea typeface="Calibri" panose="020F0502020204030204" pitchFamily="34" charset="0"/>
              </a:rPr>
              <a:t> </a:t>
            </a:r>
            <a:r>
              <a:rPr lang="en-US" sz="5400" b="1" i="1" dirty="0" err="1">
                <a:solidFill>
                  <a:srgbClr val="FF0000"/>
                </a:solidFill>
                <a:latin typeface="Times New Roman" panose="02020603050405020304" pitchFamily="18" charset="0"/>
                <a:ea typeface="Calibri" panose="020F0502020204030204" pitchFamily="34" charset="0"/>
              </a:rPr>
              <a:t>Hùng</a:t>
            </a:r>
            <a:r>
              <a:rPr lang="en-US" sz="5400" b="1" i="1" dirty="0">
                <a:solidFill>
                  <a:srgbClr val="FF0000"/>
                </a:solidFill>
                <a:latin typeface="Times New Roman" panose="02020603050405020304" pitchFamily="18" charset="0"/>
                <a:ea typeface="Calibri" panose="020F0502020204030204" pitchFamily="34" charset="0"/>
              </a:rPr>
              <a:t>:</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0070C0"/>
                </a:solidFill>
                <a:latin typeface="Times New Roman" panose="02020603050405020304" pitchFamily="18" charset="0"/>
                <a:ea typeface="Calibri" panose="020F0502020204030204" pitchFamily="34" charset="0"/>
              </a:rPr>
              <a:t>yêu</a:t>
            </a:r>
            <a:r>
              <a:rPr lang="en-US" sz="5400" b="1" dirty="0">
                <a:solidFill>
                  <a:srgbClr val="0070C0"/>
                </a:solidFill>
                <a:latin typeface="Times New Roman" panose="02020603050405020304" pitchFamily="18" charset="0"/>
                <a:ea typeface="Calibri" panose="020F0502020204030204" pitchFamily="34" charset="0"/>
              </a:rPr>
              <a:t> </a:t>
            </a:r>
            <a:r>
              <a:rPr lang="en-US" sz="5400" b="1" dirty="0" err="1">
                <a:solidFill>
                  <a:srgbClr val="0070C0"/>
                </a:solidFill>
                <a:latin typeface="Times New Roman" panose="02020603050405020304" pitchFamily="18" charset="0"/>
                <a:ea typeface="Calibri" panose="020F0502020204030204" pitchFamily="34" charset="0"/>
              </a:rPr>
              <a:t>thương</a:t>
            </a:r>
            <a:r>
              <a:rPr lang="en-US" sz="5400" b="1" dirty="0">
                <a:solidFill>
                  <a:srgbClr val="0070C0"/>
                </a:solidFill>
                <a:latin typeface="Times New Roman" panose="02020603050405020304" pitchFamily="18" charset="0"/>
                <a:ea typeface="Calibri" panose="020F0502020204030204" pitchFamily="34" charset="0"/>
              </a:rPr>
              <a:t> con </a:t>
            </a:r>
            <a:r>
              <a:rPr lang="en-US" sz="5400" b="1" dirty="0" err="1">
                <a:solidFill>
                  <a:srgbClr val="0070C0"/>
                </a:solidFill>
                <a:latin typeface="Times New Roman" panose="02020603050405020304" pitchFamily="18" charset="0"/>
                <a:ea typeface="Calibri" panose="020F0502020204030204" pitchFamily="34" charset="0"/>
              </a:rPr>
              <a:t>hết</a:t>
            </a:r>
            <a:r>
              <a:rPr lang="en-US" sz="5400" b="1" dirty="0">
                <a:solidFill>
                  <a:srgbClr val="0070C0"/>
                </a:solidFill>
                <a:latin typeface="Times New Roman" panose="02020603050405020304" pitchFamily="18" charset="0"/>
                <a:ea typeface="Calibri" panose="020F0502020204030204" pitchFamily="34" charset="0"/>
              </a:rPr>
              <a:t> </a:t>
            </a:r>
            <a:r>
              <a:rPr lang="en-US" sz="5400" b="1" dirty="0" err="1">
                <a:solidFill>
                  <a:srgbClr val="0070C0"/>
                </a:solidFill>
                <a:latin typeface="Times New Roman" panose="02020603050405020304" pitchFamily="18" charset="0"/>
                <a:ea typeface="Calibri" panose="020F0502020204030204" pitchFamily="34" charset="0"/>
              </a:rPr>
              <a:t>mực</a:t>
            </a:r>
            <a:endParaRPr lang="en-US" sz="5400" b="1" dirty="0">
              <a:solidFill>
                <a:srgbClr val="0070C0"/>
              </a:solidFill>
              <a:latin typeface="Times New Roman" panose="02020603050405020304" pitchFamily="18" charset="0"/>
              <a:ea typeface="Aptos"/>
            </a:endParaRPr>
          </a:p>
          <a:p>
            <a:pPr marL="457200" indent="457200" algn="just">
              <a:lnSpc>
                <a:spcPct val="115000"/>
              </a:lnSpc>
              <a:spcAft>
                <a:spcPts val="0"/>
              </a:spcAft>
              <a:tabLst>
                <a:tab pos="270510" algn="l"/>
              </a:tabLst>
            </a:pPr>
            <a:r>
              <a:rPr lang="vi-VN" sz="5400" b="1" i="1" dirty="0">
                <a:solidFill>
                  <a:srgbClr val="FF0000"/>
                </a:solidFill>
                <a:latin typeface="Times New Roman" panose="02020603050405020304" pitchFamily="18" charset="0"/>
                <a:ea typeface="Aptos"/>
              </a:rPr>
              <a:t>- Mị nương:</a:t>
            </a:r>
            <a:r>
              <a:rPr lang="vi-VN" sz="5400" b="1" dirty="0">
                <a:solidFill>
                  <a:srgbClr val="FF0000"/>
                </a:solidFill>
                <a:latin typeface="Times New Roman" panose="02020603050405020304" pitchFamily="18" charset="0"/>
                <a:ea typeface="Aptos"/>
              </a:rPr>
              <a:t> </a:t>
            </a:r>
            <a:r>
              <a:rPr lang="vi-VN" sz="5400" b="1" dirty="0">
                <a:solidFill>
                  <a:srgbClr val="0070C0"/>
                </a:solidFill>
                <a:latin typeface="Times New Roman" panose="02020603050405020304" pitchFamily="18" charset="0"/>
                <a:ea typeface="Aptos"/>
              </a:rPr>
              <a:t>xinh đẹp, nết na và rất đáng yêu...</a:t>
            </a:r>
            <a:endParaRPr lang="en-US" sz="5400" b="1" dirty="0">
              <a:solidFill>
                <a:srgbClr val="0070C0"/>
              </a:solidFill>
              <a:latin typeface="Times New Roman" panose="02020603050405020304" pitchFamily="18" charset="0"/>
              <a:ea typeface="Aptos"/>
            </a:endParaRPr>
          </a:p>
          <a:p>
            <a:pPr marL="457200" indent="457200" algn="just">
              <a:lnSpc>
                <a:spcPct val="115000"/>
              </a:lnSpc>
              <a:spcAft>
                <a:spcPts val="0"/>
              </a:spcAft>
              <a:tabLst>
                <a:tab pos="270510" algn="l"/>
              </a:tabLst>
            </a:pPr>
            <a:r>
              <a:rPr lang="vi-VN" sz="5400" b="1" dirty="0">
                <a:solidFill>
                  <a:srgbClr val="FF0000"/>
                </a:solidFill>
                <a:latin typeface="Times New Roman" panose="02020603050405020304" pitchFamily="18" charset="0"/>
                <a:ea typeface="Aptos"/>
              </a:rPr>
              <a:t>- </a:t>
            </a:r>
            <a:r>
              <a:rPr lang="en-US" sz="5400" b="1" i="1" dirty="0" err="1">
                <a:solidFill>
                  <a:srgbClr val="FF0000"/>
                </a:solidFill>
                <a:latin typeface="Times New Roman" panose="02020603050405020304" pitchFamily="18" charset="0"/>
                <a:ea typeface="Calibri" panose="020F0502020204030204" pitchFamily="34" charset="0"/>
              </a:rPr>
              <a:t>Sơn</a:t>
            </a:r>
            <a:r>
              <a:rPr lang="en-US" sz="5400" b="1" i="1" dirty="0">
                <a:solidFill>
                  <a:srgbClr val="FF0000"/>
                </a:solidFill>
                <a:latin typeface="Times New Roman" panose="02020603050405020304" pitchFamily="18" charset="0"/>
                <a:ea typeface="Calibri" panose="020F0502020204030204" pitchFamily="34" charset="0"/>
              </a:rPr>
              <a:t> </a:t>
            </a:r>
            <a:r>
              <a:rPr lang="en-US" sz="5400" b="1" i="1" dirty="0" err="1">
                <a:solidFill>
                  <a:srgbClr val="FF0000"/>
                </a:solidFill>
                <a:latin typeface="Times New Roman" panose="02020603050405020304" pitchFamily="18" charset="0"/>
                <a:ea typeface="Calibri" panose="020F0502020204030204" pitchFamily="34" charset="0"/>
              </a:rPr>
              <a:t>Tinh</a:t>
            </a:r>
            <a:r>
              <a:rPr lang="vi-VN" sz="5400" b="1" i="1" dirty="0">
                <a:solidFill>
                  <a:srgbClr val="FF0000"/>
                </a:solidFill>
                <a:latin typeface="Times New Roman" panose="02020603050405020304" pitchFamily="18" charset="0"/>
                <a:ea typeface="Calibri" panose="020F0502020204030204" pitchFamily="34" charset="0"/>
              </a:rPr>
              <a:t> và Thủy Tinh</a:t>
            </a:r>
            <a:r>
              <a:rPr lang="en-US" sz="5400" b="1" i="1" dirty="0">
                <a:solidFill>
                  <a:srgbClr val="FF0000"/>
                </a:solidFill>
                <a:latin typeface="Times New Roman" panose="02020603050405020304" pitchFamily="18" charset="0"/>
                <a:ea typeface="Calibri" panose="020F0502020204030204" pitchFamily="34" charset="0"/>
              </a:rPr>
              <a:t>: </a:t>
            </a:r>
            <a:r>
              <a:rPr lang="vi-VN" sz="5400" b="1" dirty="0">
                <a:solidFill>
                  <a:srgbClr val="0070C0"/>
                </a:solidFill>
                <a:latin typeface="Times New Roman" panose="02020603050405020304" pitchFamily="18" charset="0"/>
                <a:ea typeface="Calibri" panose="020F0502020204030204" pitchFamily="34" charset="0"/>
              </a:rPr>
              <a:t>tài năng, nhiều phép thuật,</a:t>
            </a:r>
            <a:r>
              <a:rPr lang="vi-VN" sz="5400" b="1" dirty="0">
                <a:solidFill>
                  <a:srgbClr val="0070C0"/>
                </a:solidFill>
                <a:latin typeface="Times New Roman" panose="02020603050405020304" pitchFamily="18" charset="0"/>
                <a:ea typeface="Aptos"/>
              </a:rPr>
              <a:t> đều rất yêu Mị Nương.</a:t>
            </a:r>
            <a:r>
              <a:rPr lang="vi-VN" sz="5400" b="1" dirty="0">
                <a:solidFill>
                  <a:srgbClr val="0070C0"/>
                </a:solidFill>
                <a:latin typeface="Times New Roman" panose="02020603050405020304" pitchFamily="18" charset="0"/>
                <a:ea typeface="Calibri" panose="020F0502020204030204" pitchFamily="34" charset="0"/>
              </a:rPr>
              <a:t> </a:t>
            </a:r>
            <a:endParaRPr lang="en-US" sz="5400" b="1" dirty="0">
              <a:solidFill>
                <a:srgbClr val="0070C0"/>
              </a:solidFill>
              <a:latin typeface="Times New Roman" panose="02020603050405020304" pitchFamily="18" charset="0"/>
              <a:ea typeface="Aptos"/>
            </a:endParaRPr>
          </a:p>
        </p:txBody>
      </p:sp>
    </p:spTree>
    <p:extLst>
      <p:ext uri="{BB962C8B-B14F-4D97-AF65-F5344CB8AC3E}">
        <p14:creationId xmlns:p14="http://schemas.microsoft.com/office/powerpoint/2010/main" val="389915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9D6BDF-1AE7-4632-9D25-664C2039D169}"/>
              </a:ext>
            </a:extLst>
          </p:cNvPr>
          <p:cNvSpPr/>
          <p:nvPr/>
        </p:nvSpPr>
        <p:spPr>
          <a:xfrm>
            <a:off x="0" y="121207"/>
            <a:ext cx="12192000" cy="2554545"/>
          </a:xfrm>
          <a:prstGeom prst="rect">
            <a:avLst/>
          </a:prstGeom>
        </p:spPr>
        <p:txBody>
          <a:bodyPr wrap="square">
            <a:spAutoFit/>
          </a:bodyPr>
          <a:lstStyle/>
          <a:p>
            <a:pPr algn="just">
              <a:spcAft>
                <a:spcPts val="0"/>
              </a:spcAft>
            </a:pPr>
            <a:r>
              <a:rPr lang="vi-VN" sz="4000" b="1" kern="100" dirty="0">
                <a:solidFill>
                  <a:srgbClr val="231F20"/>
                </a:solidFill>
                <a:latin typeface="Times New Roman" panose="02020603050405020304" pitchFamily="18" charset="0"/>
                <a:ea typeface="Calibri" panose="020F0502020204030204" pitchFamily="34" charset="0"/>
              </a:rPr>
              <a:t>H. </a:t>
            </a:r>
            <a:r>
              <a:rPr lang="en-US" sz="4000" b="1" kern="100" dirty="0">
                <a:solidFill>
                  <a:srgbClr val="231F20"/>
                </a:solidFill>
                <a:latin typeface="Times New Roman" panose="02020603050405020304" pitchFamily="18" charset="0"/>
                <a:ea typeface="Calibri" panose="020F0502020204030204" pitchFamily="34" charset="0"/>
              </a:rPr>
              <a:t>Q</a:t>
            </a:r>
            <a:r>
              <a:rPr lang="vi-VN" sz="4000" b="1" kern="100" dirty="0">
                <a:solidFill>
                  <a:srgbClr val="231F20"/>
                </a:solidFill>
                <a:latin typeface="Times New Roman" panose="02020603050405020304" pitchFamily="18" charset="0"/>
                <a:ea typeface="Calibri" panose="020F0502020204030204" pitchFamily="34" charset="0"/>
              </a:rPr>
              <a:t>ua các chi tiết khắc họa tài năng của nhân vật Sơn Tinh và Thủy Tinh, theo em, người kể chuyện có bộc lộ thái độ thiên vị đối với nhân vật nào không? Dựa vào đâu em có kết luận như vậy?</a:t>
            </a:r>
            <a:endParaRPr lang="en-US" sz="4000" kern="100" dirty="0">
              <a:solidFill>
                <a:srgbClr val="231F20"/>
              </a:solidFill>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5D78853F-32A5-4CFD-AF52-7BD41FDD8DE9}"/>
              </a:ext>
            </a:extLst>
          </p:cNvPr>
          <p:cNvSpPr/>
          <p:nvPr/>
        </p:nvSpPr>
        <p:spPr>
          <a:xfrm>
            <a:off x="0" y="3429000"/>
            <a:ext cx="11746523" cy="2923877"/>
          </a:xfrm>
          <a:prstGeom prst="rect">
            <a:avLst/>
          </a:prstGeom>
        </p:spPr>
        <p:txBody>
          <a:bodyPr wrap="square">
            <a:spAutoFit/>
          </a:bodyPr>
          <a:lstStyle/>
          <a:p>
            <a:pPr algn="just">
              <a:spcAft>
                <a:spcPts val="0"/>
              </a:spcAft>
              <a:tabLst>
                <a:tab pos="270510" algn="l"/>
              </a:tabLst>
            </a:pPr>
            <a:r>
              <a:rPr lang="en-US" sz="4600" b="1" dirty="0">
                <a:solidFill>
                  <a:srgbClr val="FF0000"/>
                </a:solidFill>
                <a:latin typeface="Times New Roman" panose="02020603050405020304" pitchFamily="18" charset="0"/>
                <a:ea typeface="Aptos"/>
              </a:rPr>
              <a:t>KL: </a:t>
            </a:r>
            <a:r>
              <a:rPr lang="en-US" sz="4600" b="1" dirty="0" err="1">
                <a:solidFill>
                  <a:srgbClr val="0070C0"/>
                </a:solidFill>
                <a:latin typeface="Times New Roman" panose="02020603050405020304" pitchFamily="18" charset="0"/>
                <a:ea typeface="Aptos"/>
              </a:rPr>
              <a:t>Nhân</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vật</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được</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miêu</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tả</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theo</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hướng</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hiện</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đại</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hoá</a:t>
            </a:r>
            <a:r>
              <a:rPr lang="en-US" sz="4600" b="1" dirty="0">
                <a:solidFill>
                  <a:srgbClr val="0070C0"/>
                </a:solidFill>
                <a:latin typeface="Times New Roman" panose="02020603050405020304" pitchFamily="18" charset="0"/>
                <a:ea typeface="Aptos"/>
              </a:rPr>
              <a:t>, ai </a:t>
            </a:r>
            <a:r>
              <a:rPr lang="en-US" sz="4600" b="1" dirty="0" err="1">
                <a:solidFill>
                  <a:srgbClr val="0070C0"/>
                </a:solidFill>
                <a:latin typeface="Times New Roman" panose="02020603050405020304" pitchFamily="18" charset="0"/>
                <a:ea typeface="Aptos"/>
              </a:rPr>
              <a:t>cũng</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đáng</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yêu</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dễ</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mến</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Nhà</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thơ</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thể</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hiện</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cái</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nhìn</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khách</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quan</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công</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bằng</a:t>
            </a:r>
            <a:r>
              <a:rPr lang="en-US" sz="4600" b="1" dirty="0">
                <a:solidFill>
                  <a:srgbClr val="0070C0"/>
                </a:solidFill>
                <a:latin typeface="Times New Roman" panose="02020603050405020304" pitchFamily="18" charset="0"/>
                <a:ea typeface="Aptos"/>
              </a:rPr>
              <a:t>, bao dung, </a:t>
            </a:r>
            <a:r>
              <a:rPr lang="en-US" sz="4600" b="1" dirty="0" err="1">
                <a:solidFill>
                  <a:srgbClr val="0070C0"/>
                </a:solidFill>
                <a:latin typeface="Times New Roman" panose="02020603050405020304" pitchFamily="18" charset="0"/>
                <a:ea typeface="Aptos"/>
              </a:rPr>
              <a:t>trân</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trọng</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với</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các</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nhân</a:t>
            </a:r>
            <a:r>
              <a:rPr lang="en-US" sz="4600" b="1" dirty="0">
                <a:solidFill>
                  <a:srgbClr val="0070C0"/>
                </a:solidFill>
                <a:latin typeface="Times New Roman" panose="02020603050405020304" pitchFamily="18" charset="0"/>
                <a:ea typeface="Aptos"/>
              </a:rPr>
              <a:t> </a:t>
            </a:r>
            <a:r>
              <a:rPr lang="en-US" sz="4600" b="1" dirty="0" err="1">
                <a:solidFill>
                  <a:srgbClr val="0070C0"/>
                </a:solidFill>
                <a:latin typeface="Times New Roman" panose="02020603050405020304" pitchFamily="18" charset="0"/>
                <a:ea typeface="Aptos"/>
              </a:rPr>
              <a:t>vật</a:t>
            </a:r>
            <a:r>
              <a:rPr lang="en-US" sz="4600" b="1" dirty="0">
                <a:solidFill>
                  <a:srgbClr val="0070C0"/>
                </a:solidFill>
                <a:latin typeface="Times New Roman" panose="02020603050405020304" pitchFamily="18" charset="0"/>
                <a:ea typeface="Aptos"/>
              </a:rPr>
              <a:t>.</a:t>
            </a:r>
          </a:p>
        </p:txBody>
      </p:sp>
    </p:spTree>
    <p:extLst>
      <p:ext uri="{BB962C8B-B14F-4D97-AF65-F5344CB8AC3E}">
        <p14:creationId xmlns:p14="http://schemas.microsoft.com/office/powerpoint/2010/main" val="1722668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Other_13">
            <a:extLst>
              <a:ext uri="{FF2B5EF4-FFF2-40B4-BE49-F238E27FC236}">
                <a16:creationId xmlns:a16="http://schemas.microsoft.com/office/drawing/2014/main" id="{AA7ECABC-0ED8-C1DC-D351-4EB73A1AA6F5}"/>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14">
            <a:extLst>
              <a:ext uri="{FF2B5EF4-FFF2-40B4-BE49-F238E27FC236}">
                <a16:creationId xmlns:a16="http://schemas.microsoft.com/office/drawing/2014/main" id="{D96DE616-BEB2-A741-DDEE-72685827B864}"/>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2" name="MH_Other_15">
            <a:extLst>
              <a:ext uri="{FF2B5EF4-FFF2-40B4-BE49-F238E27FC236}">
                <a16:creationId xmlns:a16="http://schemas.microsoft.com/office/drawing/2014/main" id="{852758BB-1D62-F9F0-09E9-5BDB80DF3AC5}"/>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6">
            <a:extLst>
              <a:ext uri="{FF2B5EF4-FFF2-40B4-BE49-F238E27FC236}">
                <a16:creationId xmlns:a16="http://schemas.microsoft.com/office/drawing/2014/main" id="{AB67221E-DFAC-2C94-4CA0-0A4CE5A71A72}"/>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7">
            <a:extLst>
              <a:ext uri="{FF2B5EF4-FFF2-40B4-BE49-F238E27FC236}">
                <a16:creationId xmlns:a16="http://schemas.microsoft.com/office/drawing/2014/main" id="{A7035E05-0CD6-865B-272C-E870A6B7BC2F}"/>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20">
            <a:extLst>
              <a:ext uri="{FF2B5EF4-FFF2-40B4-BE49-F238E27FC236}">
                <a16:creationId xmlns:a16="http://schemas.microsoft.com/office/drawing/2014/main" id="{FF5D2719-6F63-259B-C001-D86A0172B69F}"/>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2" name="图片 8">
            <a:extLst>
              <a:ext uri="{FF2B5EF4-FFF2-40B4-BE49-F238E27FC236}">
                <a16:creationId xmlns:a16="http://schemas.microsoft.com/office/drawing/2014/main" id="{2205B4FB-AEC5-3AC5-7938-D06D6890B6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130" y="2072971"/>
            <a:ext cx="6795342" cy="460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ECF50C-6707-CBA6-9606-EBE9B9D79775}"/>
              </a:ext>
            </a:extLst>
          </p:cNvPr>
          <p:cNvSpPr txBox="1"/>
          <p:nvPr/>
        </p:nvSpPr>
        <p:spPr>
          <a:xfrm>
            <a:off x="1225004" y="4514183"/>
            <a:ext cx="5228882" cy="1569660"/>
          </a:xfrm>
          <a:prstGeom prst="rect">
            <a:avLst/>
          </a:prstGeom>
          <a:noFill/>
        </p:spPr>
        <p:txBody>
          <a:bodyPr wrap="square">
            <a:spAutoFit/>
          </a:bodyPr>
          <a:lstStyle/>
          <a:p>
            <a:pPr algn="ctr"/>
            <a:r>
              <a:rPr lang="vi-VN" sz="3200" b="1" i="1">
                <a:latin typeface="Times New Roman" panose="02020603050405020304" pitchFamily="18" charset="0"/>
                <a:cs typeface="Times New Roman" panose="02020603050405020304" pitchFamily="18" charset="0"/>
              </a:rPr>
              <a:t>Qua những chi tiết miêu tả về Mị Nương, em hình dung như thế nào về nhân vật? </a:t>
            </a:r>
            <a:endParaRPr lang="en-US" sz="3200" b="1" i="1">
              <a:latin typeface="Times New Roman" panose="02020603050405020304" pitchFamily="18" charset="0"/>
              <a:cs typeface="Times New Roman" panose="02020603050405020304" pitchFamily="18" charset="0"/>
            </a:endParaRPr>
          </a:p>
        </p:txBody>
      </p:sp>
      <p:pic>
        <p:nvPicPr>
          <p:cNvPr id="3" name="Picture 2" descr="Tìm hiểu văn bản: Sơn Tinh - Thủy Tinh | Ngữ văn 6">
            <a:extLst>
              <a:ext uri="{FF2B5EF4-FFF2-40B4-BE49-F238E27FC236}">
                <a16:creationId xmlns:a16="http://schemas.microsoft.com/office/drawing/2014/main" id="{0E8D16BC-D3AE-D83A-DDAC-77DCE0AAD1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911" r="30665" b="16775"/>
          <a:stretch/>
        </p:blipFill>
        <p:spPr bwMode="auto">
          <a:xfrm flipH="1">
            <a:off x="7486759" y="258958"/>
            <a:ext cx="3309059" cy="4955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254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F363B60-77FB-0AAD-5D55-FA1E45069A36}"/>
              </a:ext>
            </a:extLst>
          </p:cNvPr>
          <p:cNvSpPr txBox="1"/>
          <p:nvPr/>
        </p:nvSpPr>
        <p:spPr>
          <a:xfrm>
            <a:off x="32850" y="0"/>
            <a:ext cx="11995027" cy="808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Cuộc giao tranh giữa Sơn Tinh – Thủy Tinh</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DDD0D270-7831-28F4-C0AE-E448D9B9258C}"/>
              </a:ext>
            </a:extLst>
          </p:cNvPr>
          <p:cNvSpPr/>
          <p:nvPr/>
        </p:nvSpPr>
        <p:spPr>
          <a:xfrm>
            <a:off x="-1" y="808619"/>
            <a:ext cx="12191999" cy="20418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Times New Roman" panose="02020603050405020304" pitchFamily="18" charset="0"/>
                <a:cs typeface="Times New Roman" panose="02020603050405020304" pitchFamily="18" charset="0"/>
              </a:rPr>
              <a:t>Cảnh giao tranh giữa Sơn Tinh và Thuỷ Tinh được nhà thơ miêu tả bằng những chi tiết nào? Phân tích một chi tiết gây ấn tượng mạnh đối với em </a:t>
            </a:r>
          </a:p>
        </p:txBody>
      </p:sp>
      <p:sp>
        <p:nvSpPr>
          <p:cNvPr id="34" name="MH_Other_13">
            <a:extLst>
              <a:ext uri="{FF2B5EF4-FFF2-40B4-BE49-F238E27FC236}">
                <a16:creationId xmlns:a16="http://schemas.microsoft.com/office/drawing/2014/main" id="{B14E5D30-800B-605F-240E-2EF41CEEE436}"/>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5" name="MH_Other_14">
            <a:extLst>
              <a:ext uri="{FF2B5EF4-FFF2-40B4-BE49-F238E27FC236}">
                <a16:creationId xmlns:a16="http://schemas.microsoft.com/office/drawing/2014/main" id="{252F2D0F-504A-0001-E94C-4CE9DDB0C0D2}"/>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36" name="MH_Other_15">
            <a:extLst>
              <a:ext uri="{FF2B5EF4-FFF2-40B4-BE49-F238E27FC236}">
                <a16:creationId xmlns:a16="http://schemas.microsoft.com/office/drawing/2014/main" id="{160DF395-8DD3-8741-D814-473EC8DD1A1A}"/>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7" name="MH_Other_16">
            <a:extLst>
              <a:ext uri="{FF2B5EF4-FFF2-40B4-BE49-F238E27FC236}">
                <a16:creationId xmlns:a16="http://schemas.microsoft.com/office/drawing/2014/main" id="{F304A378-76B7-42CE-007C-9AF8F60DAF9C}"/>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8" name="MH_Other_17">
            <a:extLst>
              <a:ext uri="{FF2B5EF4-FFF2-40B4-BE49-F238E27FC236}">
                <a16:creationId xmlns:a16="http://schemas.microsoft.com/office/drawing/2014/main" id="{4F430ECF-8F74-43DF-BC30-70055A609DE8}"/>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9" name="MH_Other_20">
            <a:extLst>
              <a:ext uri="{FF2B5EF4-FFF2-40B4-BE49-F238E27FC236}">
                <a16:creationId xmlns:a16="http://schemas.microsoft.com/office/drawing/2014/main" id="{BB1E197D-C0DC-F9B9-DD25-586E61FC993A}"/>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9218" name="Picture 2" descr="Đọc: Sơn Tinh, Thủy Tinh - Hoc24">
            <a:extLst>
              <a:ext uri="{FF2B5EF4-FFF2-40B4-BE49-F238E27FC236}">
                <a16:creationId xmlns:a16="http://schemas.microsoft.com/office/drawing/2014/main" id="{50312A39-1EF4-EFF4-FD96-DF8F12E961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50" y="2850458"/>
            <a:ext cx="12159149" cy="4007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795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25CD0DCD-CAB0-5F44-0EE8-E4C61C89EB27}"/>
              </a:ext>
            </a:extLst>
          </p:cNvPr>
          <p:cNvSpPr/>
          <p:nvPr/>
        </p:nvSpPr>
        <p:spPr>
          <a:xfrm>
            <a:off x="935275" y="-46078"/>
            <a:ext cx="3244645" cy="933722"/>
          </a:xfrm>
          <a:prstGeom prst="roundRect">
            <a:avLst/>
          </a:prstGeom>
          <a:solidFill>
            <a:schemeClr val="accent2">
              <a:lumMod val="75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SƠN TINH</a:t>
            </a:r>
          </a:p>
        </p:txBody>
      </p:sp>
      <p:sp>
        <p:nvSpPr>
          <p:cNvPr id="25" name="Rectangle: Rounded Corners 24">
            <a:extLst>
              <a:ext uri="{FF2B5EF4-FFF2-40B4-BE49-F238E27FC236}">
                <a16:creationId xmlns:a16="http://schemas.microsoft.com/office/drawing/2014/main" id="{CBAE446D-2120-E0A6-64CE-A6C18A293CFB}"/>
              </a:ext>
            </a:extLst>
          </p:cNvPr>
          <p:cNvSpPr/>
          <p:nvPr/>
        </p:nvSpPr>
        <p:spPr>
          <a:xfrm>
            <a:off x="7884265" y="-35460"/>
            <a:ext cx="3244645" cy="933722"/>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THỦY TINH</a:t>
            </a:r>
          </a:p>
        </p:txBody>
      </p:sp>
      <p:sp>
        <p:nvSpPr>
          <p:cNvPr id="26" name="TextBox 25">
            <a:extLst>
              <a:ext uri="{FF2B5EF4-FFF2-40B4-BE49-F238E27FC236}">
                <a16:creationId xmlns:a16="http://schemas.microsoft.com/office/drawing/2014/main" id="{D45A8B2B-DDD7-992F-B91B-882F6A1064B1}"/>
              </a:ext>
            </a:extLst>
          </p:cNvPr>
          <p:cNvSpPr txBox="1"/>
          <p:nvPr/>
        </p:nvSpPr>
        <p:spPr>
          <a:xfrm>
            <a:off x="6096003" y="953238"/>
            <a:ext cx="6095997" cy="553998"/>
          </a:xfrm>
          <a:prstGeom prst="rect">
            <a:avLst/>
          </a:prstGeom>
          <a:noFill/>
        </p:spPr>
        <p:txBody>
          <a:bodyPr wrap="square">
            <a:spAutoFit/>
          </a:bodyPr>
          <a:lstStyle/>
          <a:p>
            <a:pPr algn="just"/>
            <a:r>
              <a:rPr lang="vi-VN" sz="3000" b="1" kern="0" dirty="0">
                <a:solidFill>
                  <a:srgbClr val="000000"/>
                </a:solidFill>
                <a:latin typeface="Times New Roman" panose="02020603050405020304" pitchFamily="18" charset="0"/>
                <a:ea typeface="Aptos" panose="020B0004020202020204" pitchFamily="34" charset="0"/>
              </a:rPr>
              <a:t>Choàng nghe sóng vỗ, reo như sấm</a:t>
            </a:r>
            <a:endParaRPr lang="en-US" sz="3000" b="1" kern="0" dirty="0">
              <a:solidFill>
                <a:srgbClr val="000000"/>
              </a:solidFill>
              <a:latin typeface="Times New Roman" panose="02020603050405020304" pitchFamily="18" charset="0"/>
              <a:ea typeface="Aptos" panose="020B0004020202020204" pitchFamily="34" charset="0"/>
            </a:endParaRPr>
          </a:p>
        </p:txBody>
      </p:sp>
      <p:sp>
        <p:nvSpPr>
          <p:cNvPr id="27" name="TextBox 26">
            <a:extLst>
              <a:ext uri="{FF2B5EF4-FFF2-40B4-BE49-F238E27FC236}">
                <a16:creationId xmlns:a16="http://schemas.microsoft.com/office/drawing/2014/main" id="{90F2FC15-9A12-CBB6-97EF-2BD2DE3CA19F}"/>
              </a:ext>
            </a:extLst>
          </p:cNvPr>
          <p:cNvSpPr txBox="1"/>
          <p:nvPr/>
        </p:nvSpPr>
        <p:spPr>
          <a:xfrm>
            <a:off x="6030278" y="1385098"/>
            <a:ext cx="6403719" cy="553998"/>
          </a:xfrm>
          <a:prstGeom prst="rect">
            <a:avLst/>
          </a:prstGeom>
          <a:noFill/>
        </p:spPr>
        <p:txBody>
          <a:bodyPr wrap="square">
            <a:spAutoFit/>
          </a:bodyPr>
          <a:lstStyle/>
          <a:p>
            <a:pPr algn="just"/>
            <a:r>
              <a:rPr lang="en-US" sz="3000" b="1" kern="0" dirty="0">
                <a:solidFill>
                  <a:srgbClr val="000000"/>
                </a:solidFill>
                <a:latin typeface="Times New Roman" panose="02020603050405020304" pitchFamily="18" charset="0"/>
                <a:ea typeface="Aptos" panose="020B0004020202020204" pitchFamily="34" charset="0"/>
              </a:rPr>
              <a:t>T</a:t>
            </a:r>
            <a:r>
              <a:rPr lang="vi-VN" sz="3000" b="1" kern="0" dirty="0">
                <a:solidFill>
                  <a:srgbClr val="000000"/>
                </a:solidFill>
                <a:latin typeface="Times New Roman" panose="02020603050405020304" pitchFamily="18" charset="0"/>
                <a:ea typeface="Aptos" panose="020B0004020202020204" pitchFamily="34" charset="0"/>
              </a:rPr>
              <a:t>huỷ Tinh cưỡi lưng rồng hung hăng</a:t>
            </a:r>
            <a:endParaRPr lang="en-US" sz="3000" b="1" kern="0" dirty="0">
              <a:solidFill>
                <a:srgbClr val="000000"/>
              </a:solidFill>
              <a:latin typeface="Times New Roman" panose="02020603050405020304" pitchFamily="18" charset="0"/>
              <a:ea typeface="Aptos" panose="020B0004020202020204" pitchFamily="34" charset="0"/>
            </a:endParaRPr>
          </a:p>
        </p:txBody>
      </p:sp>
      <p:sp>
        <p:nvSpPr>
          <p:cNvPr id="28" name="TextBox 27">
            <a:extLst>
              <a:ext uri="{FF2B5EF4-FFF2-40B4-BE49-F238E27FC236}">
                <a16:creationId xmlns:a16="http://schemas.microsoft.com/office/drawing/2014/main" id="{EFE2BEF3-92A6-CFB6-9E85-93B70B48B2C4}"/>
              </a:ext>
            </a:extLst>
          </p:cNvPr>
          <p:cNvSpPr txBox="1"/>
          <p:nvPr/>
        </p:nvSpPr>
        <p:spPr>
          <a:xfrm>
            <a:off x="48403" y="1417586"/>
            <a:ext cx="6403719" cy="2400657"/>
          </a:xfrm>
          <a:prstGeom prst="rect">
            <a:avLst/>
          </a:prstGeom>
          <a:noFill/>
        </p:spPr>
        <p:txBody>
          <a:bodyPr wrap="square">
            <a:spAutoFit/>
          </a:bodyPr>
          <a:lstStyle/>
          <a:p>
            <a:pPr algn="just"/>
            <a:r>
              <a:rPr lang="vi-VN" sz="3000" b="1" kern="0" dirty="0">
                <a:solidFill>
                  <a:srgbClr val="000000"/>
                </a:solidFill>
                <a:latin typeface="Times New Roman" panose="02020603050405020304" pitchFamily="18" charset="0"/>
                <a:ea typeface="Aptos" panose="020B0004020202020204" pitchFamily="34" charset="0"/>
              </a:rPr>
              <a:t>Sơn Tinh hiểu thần ghen, tức khắc</a:t>
            </a:r>
          </a:p>
          <a:p>
            <a:pPr algn="just"/>
            <a:r>
              <a:rPr lang="vi-VN" sz="3000" b="1" kern="0" dirty="0">
                <a:solidFill>
                  <a:srgbClr val="000000"/>
                </a:solidFill>
                <a:latin typeface="Times New Roman" panose="02020603050405020304" pitchFamily="18" charset="0"/>
                <a:ea typeface="Aptos" panose="020B0004020202020204" pitchFamily="34" charset="0"/>
              </a:rPr>
              <a:t>Niệm chú, đất nẩy vù lên cao.</a:t>
            </a:r>
          </a:p>
          <a:p>
            <a:pPr algn="just"/>
            <a:r>
              <a:rPr lang="vi-VN" sz="3000" b="1" kern="0" dirty="0">
                <a:solidFill>
                  <a:srgbClr val="000000"/>
                </a:solidFill>
                <a:latin typeface="Times New Roman" panose="02020603050405020304" pitchFamily="18" charset="0"/>
                <a:ea typeface="Aptos" panose="020B0004020202020204" pitchFamily="34" charset="0"/>
              </a:rPr>
              <a:t>Hoa tay thần vẫy hùm, voi, báo.</a:t>
            </a:r>
            <a:endParaRPr lang="en-US" sz="3000" b="1" kern="0" dirty="0">
              <a:solidFill>
                <a:srgbClr val="000000"/>
              </a:solidFill>
              <a:latin typeface="Times New Roman" panose="02020603050405020304" pitchFamily="18" charset="0"/>
              <a:ea typeface="Aptos" panose="020B0004020202020204" pitchFamily="34" charset="0"/>
            </a:endParaRPr>
          </a:p>
          <a:p>
            <a:pPr algn="just"/>
            <a:r>
              <a:rPr lang="vi-VN" sz="3000" b="1" kern="0" dirty="0">
                <a:solidFill>
                  <a:srgbClr val="000000"/>
                </a:solidFill>
                <a:latin typeface="Times New Roman" panose="02020603050405020304" pitchFamily="18" charset="0"/>
                <a:ea typeface="Aptos" panose="020B0004020202020204" pitchFamily="34" charset="0"/>
              </a:rPr>
              <a:t>Đuôi quắp, nhe nanh, giơ vuốt đồng,</a:t>
            </a:r>
          </a:p>
          <a:p>
            <a:pPr algn="just"/>
            <a:r>
              <a:rPr lang="vi-VN" sz="3000" b="1" kern="0" dirty="0">
                <a:solidFill>
                  <a:srgbClr val="000000"/>
                </a:solidFill>
                <a:latin typeface="Times New Roman" panose="02020603050405020304" pitchFamily="18" charset="0"/>
                <a:ea typeface="Aptos" panose="020B0004020202020204" pitchFamily="34" charset="0"/>
              </a:rPr>
              <a:t>Đạp long đất núi, gầm xông xáo,</a:t>
            </a:r>
            <a:endParaRPr lang="en-US" sz="3000" b="1" kern="0" dirty="0">
              <a:solidFill>
                <a:srgbClr val="000000"/>
              </a:solidFill>
              <a:latin typeface="Times New Roman" panose="02020603050405020304" pitchFamily="18" charset="0"/>
              <a:ea typeface="Aptos" panose="020B0004020202020204" pitchFamily="34" charset="0"/>
            </a:endParaRPr>
          </a:p>
        </p:txBody>
      </p:sp>
      <p:sp>
        <p:nvSpPr>
          <p:cNvPr id="29" name="TextBox 28">
            <a:extLst>
              <a:ext uri="{FF2B5EF4-FFF2-40B4-BE49-F238E27FC236}">
                <a16:creationId xmlns:a16="http://schemas.microsoft.com/office/drawing/2014/main" id="{D50C795D-A855-1756-CD43-8EDBD20BC7F8}"/>
              </a:ext>
            </a:extLst>
          </p:cNvPr>
          <p:cNvSpPr txBox="1"/>
          <p:nvPr/>
        </p:nvSpPr>
        <p:spPr>
          <a:xfrm>
            <a:off x="0" y="951577"/>
            <a:ext cx="6403719" cy="553998"/>
          </a:xfrm>
          <a:prstGeom prst="rect">
            <a:avLst/>
          </a:prstGeom>
          <a:noFill/>
        </p:spPr>
        <p:txBody>
          <a:bodyPr wrap="square">
            <a:spAutoFit/>
          </a:bodyPr>
          <a:lstStyle/>
          <a:p>
            <a:pPr algn="just"/>
            <a:r>
              <a:rPr lang="en-US" sz="3000" b="1" kern="0" dirty="0" err="1">
                <a:solidFill>
                  <a:srgbClr val="000000"/>
                </a:solidFill>
                <a:latin typeface="Times New Roman" panose="02020603050405020304" pitchFamily="18" charset="0"/>
                <a:ea typeface="Aptos" panose="020B0004020202020204" pitchFamily="34" charset="0"/>
              </a:rPr>
              <a:t>Bạch</a:t>
            </a:r>
            <a:r>
              <a:rPr lang="en-US" sz="3000" b="1" kern="0" dirty="0">
                <a:solidFill>
                  <a:srgbClr val="000000"/>
                </a:solidFill>
                <a:latin typeface="Times New Roman" panose="02020603050405020304" pitchFamily="18" charset="0"/>
                <a:ea typeface="Aptos" panose="020B0004020202020204" pitchFamily="34" charset="0"/>
              </a:rPr>
              <a:t> </a:t>
            </a:r>
            <a:r>
              <a:rPr lang="en-US" sz="3000" b="1" kern="0" dirty="0" err="1">
                <a:solidFill>
                  <a:srgbClr val="000000"/>
                </a:solidFill>
                <a:latin typeface="Times New Roman" panose="02020603050405020304" pitchFamily="18" charset="0"/>
                <a:ea typeface="Aptos" panose="020B0004020202020204" pitchFamily="34" charset="0"/>
              </a:rPr>
              <a:t>hổ</a:t>
            </a:r>
            <a:r>
              <a:rPr lang="en-US" sz="3000" b="1" kern="0" dirty="0">
                <a:solidFill>
                  <a:srgbClr val="000000"/>
                </a:solidFill>
                <a:latin typeface="Times New Roman" panose="02020603050405020304" pitchFamily="18" charset="0"/>
                <a:ea typeface="Aptos" panose="020B0004020202020204" pitchFamily="34" charset="0"/>
              </a:rPr>
              <a:t> </a:t>
            </a:r>
            <a:r>
              <a:rPr lang="en-US" sz="3000" b="1" kern="0" dirty="0" err="1">
                <a:solidFill>
                  <a:srgbClr val="000000"/>
                </a:solidFill>
                <a:latin typeface="Times New Roman" panose="02020603050405020304" pitchFamily="18" charset="0"/>
                <a:ea typeface="Aptos" panose="020B0004020202020204" pitchFamily="34" charset="0"/>
              </a:rPr>
              <a:t>dừng</a:t>
            </a:r>
            <a:r>
              <a:rPr lang="en-US" sz="3000" b="1" kern="0" dirty="0">
                <a:solidFill>
                  <a:srgbClr val="000000"/>
                </a:solidFill>
                <a:latin typeface="Times New Roman" panose="02020603050405020304" pitchFamily="18" charset="0"/>
                <a:ea typeface="Aptos" panose="020B0004020202020204" pitchFamily="34" charset="0"/>
              </a:rPr>
              <a:t> </a:t>
            </a:r>
            <a:r>
              <a:rPr lang="en-US" sz="3000" b="1" kern="0" dirty="0" err="1">
                <a:solidFill>
                  <a:srgbClr val="000000"/>
                </a:solidFill>
                <a:latin typeface="Times New Roman" panose="02020603050405020304" pitchFamily="18" charset="0"/>
                <a:ea typeface="Aptos" panose="020B0004020202020204" pitchFamily="34" charset="0"/>
              </a:rPr>
              <a:t>chân</a:t>
            </a:r>
            <a:r>
              <a:rPr lang="en-US" sz="3000" b="1" kern="0" dirty="0">
                <a:solidFill>
                  <a:srgbClr val="000000"/>
                </a:solidFill>
                <a:latin typeface="Times New Roman" panose="02020603050405020304" pitchFamily="18" charset="0"/>
                <a:ea typeface="Aptos" panose="020B0004020202020204" pitchFamily="34" charset="0"/>
              </a:rPr>
              <a:t>, </a:t>
            </a:r>
            <a:r>
              <a:rPr lang="en-US" sz="3000" b="1" kern="0" dirty="0" err="1">
                <a:solidFill>
                  <a:srgbClr val="000000"/>
                </a:solidFill>
                <a:latin typeface="Times New Roman" panose="02020603050405020304" pitchFamily="18" charset="0"/>
                <a:ea typeface="Aptos" panose="020B0004020202020204" pitchFamily="34" charset="0"/>
              </a:rPr>
              <a:t>lùi</a:t>
            </a:r>
            <a:r>
              <a:rPr lang="en-US" sz="3000" b="1" kern="0" dirty="0">
                <a:solidFill>
                  <a:srgbClr val="000000"/>
                </a:solidFill>
                <a:latin typeface="Times New Roman" panose="02020603050405020304" pitchFamily="18" charset="0"/>
                <a:ea typeface="Aptos" panose="020B0004020202020204" pitchFamily="34" charset="0"/>
              </a:rPr>
              <a:t>, </a:t>
            </a:r>
            <a:r>
              <a:rPr lang="en-US" sz="3000" b="1" kern="0" dirty="0" err="1">
                <a:solidFill>
                  <a:srgbClr val="000000"/>
                </a:solidFill>
                <a:latin typeface="Times New Roman" panose="02020603050405020304" pitchFamily="18" charset="0"/>
                <a:ea typeface="Aptos" panose="020B0004020202020204" pitchFamily="34" charset="0"/>
              </a:rPr>
              <a:t>vểnh</a:t>
            </a:r>
            <a:r>
              <a:rPr lang="en-US" sz="3000" b="1" kern="0" dirty="0">
                <a:solidFill>
                  <a:srgbClr val="000000"/>
                </a:solidFill>
                <a:latin typeface="Times New Roman" panose="02020603050405020304" pitchFamily="18" charset="0"/>
                <a:ea typeface="Aptos" panose="020B0004020202020204" pitchFamily="34" charset="0"/>
              </a:rPr>
              <a:t> tai...</a:t>
            </a:r>
          </a:p>
        </p:txBody>
      </p:sp>
      <p:sp>
        <p:nvSpPr>
          <p:cNvPr id="30" name="TextBox 29">
            <a:extLst>
              <a:ext uri="{FF2B5EF4-FFF2-40B4-BE49-F238E27FC236}">
                <a16:creationId xmlns:a16="http://schemas.microsoft.com/office/drawing/2014/main" id="{B59454E7-89E2-A43F-6162-26E444249C56}"/>
              </a:ext>
            </a:extLst>
          </p:cNvPr>
          <p:cNvSpPr txBox="1"/>
          <p:nvPr/>
        </p:nvSpPr>
        <p:spPr>
          <a:xfrm>
            <a:off x="6127085" y="1856047"/>
            <a:ext cx="6403719" cy="1938992"/>
          </a:xfrm>
          <a:prstGeom prst="rect">
            <a:avLst/>
          </a:prstGeom>
          <a:noFill/>
        </p:spPr>
        <p:txBody>
          <a:bodyPr wrap="square">
            <a:spAutoFit/>
          </a:bodyPr>
          <a:lstStyle/>
          <a:p>
            <a:pPr algn="just"/>
            <a:r>
              <a:rPr lang="vi-VN" sz="3000" b="1" kern="0" dirty="0">
                <a:solidFill>
                  <a:srgbClr val="000000"/>
                </a:solidFill>
                <a:latin typeface="Times New Roman" panose="02020603050405020304" pitchFamily="18" charset="0"/>
                <a:ea typeface="Aptos" panose="020B0004020202020204" pitchFamily="34" charset="0"/>
              </a:rPr>
              <a:t>Cá voi quác mồm to muốn đớp,</a:t>
            </a:r>
          </a:p>
          <a:p>
            <a:pPr algn="just"/>
            <a:r>
              <a:rPr lang="vi-VN" sz="3000" b="1" kern="0" dirty="0">
                <a:solidFill>
                  <a:srgbClr val="000000"/>
                </a:solidFill>
                <a:latin typeface="Times New Roman" panose="02020603050405020304" pitchFamily="18" charset="0"/>
                <a:ea typeface="Aptos" panose="020B0004020202020204" pitchFamily="34" charset="0"/>
              </a:rPr>
              <a:t>Cá mập quẫy đuôi cuồng nhe răng.</a:t>
            </a:r>
          </a:p>
          <a:p>
            <a:pPr algn="just"/>
            <a:r>
              <a:rPr lang="vi-VN" sz="3000" b="1" kern="0" dirty="0">
                <a:solidFill>
                  <a:srgbClr val="000000"/>
                </a:solidFill>
                <a:latin typeface="Times New Roman" panose="02020603050405020304" pitchFamily="18" charset="0"/>
                <a:ea typeface="Aptos" panose="020B0004020202020204" pitchFamily="34" charset="0"/>
              </a:rPr>
              <a:t>Càng cua lởm chởm giơ như mác;</a:t>
            </a:r>
          </a:p>
          <a:p>
            <a:pPr algn="just"/>
            <a:r>
              <a:rPr lang="vi-VN" sz="3000" b="1" kern="0" dirty="0">
                <a:solidFill>
                  <a:srgbClr val="000000"/>
                </a:solidFill>
                <a:latin typeface="Times New Roman" panose="02020603050405020304" pitchFamily="18" charset="0"/>
                <a:ea typeface="Aptos" panose="020B0004020202020204" pitchFamily="34" charset="0"/>
              </a:rPr>
              <a:t>Tôm kềnh chạy quắp đuôi xôn xao</a:t>
            </a:r>
            <a:r>
              <a:rPr lang="vi-VN" sz="3000" kern="0" dirty="0">
                <a:solidFill>
                  <a:srgbClr val="000000"/>
                </a:solidFill>
                <a:latin typeface="Times New Roman" panose="02020603050405020304" pitchFamily="18" charset="0"/>
                <a:ea typeface="Aptos" panose="020B0004020202020204" pitchFamily="34" charset="0"/>
              </a:rPr>
              <a:t>.</a:t>
            </a:r>
            <a:endParaRPr lang="en-US" sz="3000" kern="0" dirty="0">
              <a:solidFill>
                <a:srgbClr val="000000"/>
              </a:solidFill>
              <a:latin typeface="Times New Roman" panose="02020603050405020304" pitchFamily="18" charset="0"/>
              <a:ea typeface="Aptos" panose="020B0004020202020204" pitchFamily="34" charset="0"/>
            </a:endParaRPr>
          </a:p>
        </p:txBody>
      </p:sp>
      <p:cxnSp>
        <p:nvCxnSpPr>
          <p:cNvPr id="3" name="Straight Connector 2">
            <a:extLst>
              <a:ext uri="{FF2B5EF4-FFF2-40B4-BE49-F238E27FC236}">
                <a16:creationId xmlns:a16="http://schemas.microsoft.com/office/drawing/2014/main" id="{DC8D852A-412F-BA87-8CBB-4CC23EE21118}"/>
              </a:ext>
            </a:extLst>
          </p:cNvPr>
          <p:cNvCxnSpPr>
            <a:cxnSpLocks/>
          </p:cNvCxnSpPr>
          <p:nvPr/>
        </p:nvCxnSpPr>
        <p:spPr>
          <a:xfrm>
            <a:off x="6064916" y="-46078"/>
            <a:ext cx="31084" cy="38411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C8C923-0F70-9595-5A93-58FDF45E8906}"/>
              </a:ext>
            </a:extLst>
          </p:cNvPr>
          <p:cNvSpPr txBox="1"/>
          <p:nvPr/>
        </p:nvSpPr>
        <p:spPr>
          <a:xfrm>
            <a:off x="0" y="3651480"/>
            <a:ext cx="11980416" cy="1938992"/>
          </a:xfrm>
          <a:prstGeom prst="rect">
            <a:avLst/>
          </a:prstGeom>
          <a:noFill/>
        </p:spPr>
        <p:txBody>
          <a:bodyPr wrap="square">
            <a:spAutoFit/>
          </a:bodyPr>
          <a:lstStyle/>
          <a:p>
            <a:pPr algn="just"/>
            <a:r>
              <a:rPr lang="en-US" sz="4000" b="1" dirty="0" err="1">
                <a:solidFill>
                  <a:srgbClr val="FF0000"/>
                </a:solidFill>
                <a:effectLst/>
                <a:latin typeface="Times New Roman" panose="02020603050405020304" pitchFamily="18" charset="0"/>
                <a:ea typeface="Aptos" panose="020B0004020202020204" pitchFamily="34" charset="0"/>
              </a:rPr>
              <a:t>Cuộc</a:t>
            </a:r>
            <a:r>
              <a:rPr lang="en-US" sz="4000" b="1" dirty="0">
                <a:solidFill>
                  <a:srgbClr val="FF0000"/>
                </a:solidFill>
                <a:effectLst/>
                <a:latin typeface="Times New Roman" panose="02020603050405020304" pitchFamily="18" charset="0"/>
                <a:ea typeface="Aptos" panose="020B0004020202020204" pitchFamily="34" charset="0"/>
              </a:rPr>
              <a:t> </a:t>
            </a:r>
            <a:r>
              <a:rPr lang="en-US" sz="4000" b="1" dirty="0" err="1">
                <a:solidFill>
                  <a:srgbClr val="FF0000"/>
                </a:solidFill>
                <a:effectLst/>
                <a:latin typeface="Times New Roman" panose="02020603050405020304" pitchFamily="18" charset="0"/>
                <a:ea typeface="Aptos" panose="020B0004020202020204" pitchFamily="34" charset="0"/>
              </a:rPr>
              <a:t>chiến</a:t>
            </a:r>
            <a:r>
              <a:rPr lang="en-US" sz="4000" b="1" dirty="0">
                <a:solidFill>
                  <a:srgbClr val="FF0000"/>
                </a:solidFill>
                <a:effectLst/>
                <a:latin typeface="Times New Roman" panose="02020603050405020304" pitchFamily="18" charset="0"/>
                <a:ea typeface="Aptos" panose="020B0004020202020204" pitchFamily="34" charset="0"/>
              </a:rPr>
              <a:t> </a:t>
            </a:r>
            <a:r>
              <a:rPr lang="en-US" sz="4000" b="1" dirty="0" err="1">
                <a:solidFill>
                  <a:srgbClr val="FF0000"/>
                </a:solidFill>
                <a:effectLst/>
                <a:latin typeface="Times New Roman" panose="02020603050405020304" pitchFamily="18" charset="0"/>
                <a:ea typeface="Aptos" panose="020B0004020202020204" pitchFamily="34" charset="0"/>
              </a:rPr>
              <a:t>khiến</a:t>
            </a:r>
            <a:r>
              <a:rPr lang="en-US" sz="4000" b="1" dirty="0">
                <a:solidFill>
                  <a:srgbClr val="FF0000"/>
                </a:solidFill>
                <a:effectLst/>
                <a:latin typeface="Times New Roman" panose="02020603050405020304" pitchFamily="18" charset="0"/>
                <a:ea typeface="Aptos" panose="020B0004020202020204" pitchFamily="34" charset="0"/>
              </a:rPr>
              <a:t> </a:t>
            </a:r>
            <a:r>
              <a:rPr lang="en-US" sz="4000" b="1" dirty="0" err="1">
                <a:solidFill>
                  <a:srgbClr val="FF0000"/>
                </a:solidFill>
                <a:effectLst/>
                <a:latin typeface="Times New Roman" panose="02020603050405020304" pitchFamily="18" charset="0"/>
                <a:ea typeface="Aptos" panose="020B0004020202020204" pitchFamily="34" charset="0"/>
              </a:rPr>
              <a:t>cho</a:t>
            </a:r>
            <a:r>
              <a:rPr lang="en-US" sz="4000" b="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máu</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vọt</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phì</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reo</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muôn</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ngấn</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hồng</a:t>
            </a:r>
            <a:r>
              <a:rPr lang="en-US" sz="4000" b="1" i="1" dirty="0">
                <a:solidFill>
                  <a:srgbClr val="FF0000"/>
                </a:solidFill>
                <a:latin typeface="Times New Roman" panose="02020603050405020304" pitchFamily="18" charset="0"/>
                <a:ea typeface="Aptos" panose="020B0004020202020204" pitchFamily="34" charset="0"/>
              </a:rPr>
              <a:t>. </a:t>
            </a:r>
            <a:r>
              <a:rPr lang="en-US" sz="4000" b="1" dirty="0">
                <a:solidFill>
                  <a:srgbClr val="FF0000"/>
                </a:solidFill>
                <a:effectLst/>
                <a:latin typeface="Times New Roman" panose="02020603050405020304" pitchFamily="18" charset="0"/>
                <a:ea typeface="Aptos" panose="020B0004020202020204" pitchFamily="34" charset="0"/>
              </a:rPr>
              <a:t>Quang </a:t>
            </a:r>
            <a:r>
              <a:rPr lang="en-US" sz="4000" b="1" dirty="0" err="1">
                <a:solidFill>
                  <a:srgbClr val="FF0000"/>
                </a:solidFill>
                <a:effectLst/>
                <a:latin typeface="Times New Roman" panose="02020603050405020304" pitchFamily="18" charset="0"/>
                <a:ea typeface="Aptos" panose="020B0004020202020204" pitchFamily="34" charset="0"/>
              </a:rPr>
              <a:t>cảnh</a:t>
            </a:r>
            <a:r>
              <a:rPr lang="en-US" sz="4000" b="1" dirty="0">
                <a:solidFill>
                  <a:srgbClr val="FF0000"/>
                </a:solidFill>
                <a:effectLst/>
                <a:latin typeface="Times New Roman" panose="02020603050405020304" pitchFamily="18" charset="0"/>
                <a:ea typeface="Aptos" panose="020B0004020202020204" pitchFamily="34" charset="0"/>
              </a:rPr>
              <a:t> </a:t>
            </a:r>
            <a:r>
              <a:rPr lang="en-US" sz="4000" b="1" dirty="0" err="1">
                <a:solidFill>
                  <a:srgbClr val="FF0000"/>
                </a:solidFill>
                <a:effectLst/>
                <a:latin typeface="Times New Roman" panose="02020603050405020304" pitchFamily="18" charset="0"/>
                <a:ea typeface="Aptos" panose="020B0004020202020204" pitchFamily="34" charset="0"/>
              </a:rPr>
              <a:t>xung</a:t>
            </a:r>
            <a:r>
              <a:rPr lang="en-US" sz="4000" b="1" dirty="0">
                <a:solidFill>
                  <a:srgbClr val="FF0000"/>
                </a:solidFill>
                <a:effectLst/>
                <a:latin typeface="Times New Roman" panose="02020603050405020304" pitchFamily="18" charset="0"/>
                <a:ea typeface="Aptos" panose="020B0004020202020204" pitchFamily="34" charset="0"/>
              </a:rPr>
              <a:t> </a:t>
            </a:r>
            <a:r>
              <a:rPr lang="en-US" sz="4000" b="1" dirty="0" err="1">
                <a:solidFill>
                  <a:srgbClr val="FF0000"/>
                </a:solidFill>
                <a:effectLst/>
                <a:latin typeface="Times New Roman" panose="02020603050405020304" pitchFamily="18" charset="0"/>
                <a:ea typeface="Aptos" panose="020B0004020202020204" pitchFamily="34" charset="0"/>
              </a:rPr>
              <a:t>quanh</a:t>
            </a:r>
            <a:r>
              <a:rPr lang="en-US" sz="4000" b="1" dirty="0">
                <a:solidFill>
                  <a:srgbClr val="FF0000"/>
                </a:solidFill>
                <a:effectLst/>
                <a:latin typeface="Times New Roman" panose="02020603050405020304" pitchFamily="18" charset="0"/>
                <a:ea typeface="Aptos" panose="020B0004020202020204" pitchFamily="34" charset="0"/>
              </a:rPr>
              <a:t> </a:t>
            </a:r>
            <a:r>
              <a:rPr lang="en-US" sz="4000" b="1" dirty="0" err="1">
                <a:solidFill>
                  <a:srgbClr val="FF0000"/>
                </a:solidFill>
                <a:effectLst/>
                <a:latin typeface="Times New Roman" panose="02020603050405020304" pitchFamily="18" charset="0"/>
                <a:ea typeface="Aptos" panose="020B0004020202020204" pitchFamily="34" charset="0"/>
              </a:rPr>
              <a:t>thì</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mây</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đen</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hăm</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hở</a:t>
            </a:r>
            <a:r>
              <a:rPr lang="en-US" sz="4000" b="1" i="1" dirty="0">
                <a:solidFill>
                  <a:srgbClr val="FF0000"/>
                </a:solidFill>
                <a:effectLst/>
                <a:latin typeface="Times New Roman" panose="02020603050405020304" pitchFamily="18" charset="0"/>
                <a:ea typeface="Aptos" panose="020B0004020202020204" pitchFamily="34" charset="0"/>
              </a:rPr>
              <a:t> bay </a:t>
            </a:r>
            <a:r>
              <a:rPr lang="en-US" sz="4000" b="1" i="1" dirty="0" err="1">
                <a:solidFill>
                  <a:srgbClr val="FF0000"/>
                </a:solidFill>
                <a:effectLst/>
                <a:latin typeface="Times New Roman" panose="02020603050405020304" pitchFamily="18" charset="0"/>
                <a:ea typeface="Aptos" panose="020B0004020202020204" pitchFamily="34" charset="0"/>
              </a:rPr>
              <a:t>mù</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mịt</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sấm</a:t>
            </a:r>
            <a:r>
              <a:rPr lang="en-US" sz="4000" b="1" i="1" dirty="0">
                <a:solidFill>
                  <a:srgbClr val="FF0000"/>
                </a:solidFill>
                <a:effectLst/>
                <a:latin typeface="Times New Roman" panose="02020603050405020304" pitchFamily="18" charset="0"/>
                <a:ea typeface="Aptos" panose="020B0004020202020204" pitchFamily="34" charset="0"/>
              </a:rPr>
              <a:t> ran, </a:t>
            </a:r>
            <a:r>
              <a:rPr lang="en-US" sz="4000" b="1" i="1" dirty="0" err="1">
                <a:solidFill>
                  <a:srgbClr val="FF0000"/>
                </a:solidFill>
                <a:effectLst/>
                <a:latin typeface="Times New Roman" panose="02020603050405020304" pitchFamily="18" charset="0"/>
                <a:ea typeface="Aptos" panose="020B0004020202020204" pitchFamily="34" charset="0"/>
              </a:rPr>
              <a:t>sét</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động</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nổ</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loè</a:t>
            </a:r>
            <a:r>
              <a:rPr lang="en-US" sz="4000" b="1" i="1" dirty="0">
                <a:solidFill>
                  <a:srgbClr val="FF0000"/>
                </a:solidFill>
                <a:effectLst/>
                <a:latin typeface="Times New Roman" panose="02020603050405020304" pitchFamily="18" charset="0"/>
                <a:ea typeface="Aptos" panose="020B0004020202020204" pitchFamily="34" charset="0"/>
              </a:rPr>
              <a:t> </a:t>
            </a:r>
            <a:r>
              <a:rPr lang="en-US" sz="4000" b="1" i="1" dirty="0" err="1">
                <a:solidFill>
                  <a:srgbClr val="FF0000"/>
                </a:solidFill>
                <a:effectLst/>
                <a:latin typeface="Times New Roman" panose="02020603050405020304" pitchFamily="18" charset="0"/>
                <a:ea typeface="Aptos" panose="020B0004020202020204" pitchFamily="34" charset="0"/>
              </a:rPr>
              <a:t>xanh</a:t>
            </a:r>
            <a:r>
              <a:rPr lang="en-US" sz="4000" b="1" dirty="0">
                <a:solidFill>
                  <a:srgbClr val="FF0000"/>
                </a:solidFill>
                <a:effectLst/>
                <a:latin typeface="Times New Roman" panose="02020603050405020304" pitchFamily="18" charset="0"/>
                <a:ea typeface="Aptos" panose="020B0004020202020204" pitchFamily="34" charset="0"/>
              </a:rPr>
              <a:t>.</a:t>
            </a:r>
          </a:p>
        </p:txBody>
      </p:sp>
      <p:sp>
        <p:nvSpPr>
          <p:cNvPr id="5" name="Rectangle 4">
            <a:extLst>
              <a:ext uri="{FF2B5EF4-FFF2-40B4-BE49-F238E27FC236}">
                <a16:creationId xmlns:a16="http://schemas.microsoft.com/office/drawing/2014/main" id="{3F8DD562-C764-412C-9F0D-61FC18E61E2B}"/>
              </a:ext>
            </a:extLst>
          </p:cNvPr>
          <p:cNvSpPr/>
          <p:nvPr/>
        </p:nvSpPr>
        <p:spPr>
          <a:xfrm>
            <a:off x="48403" y="5530627"/>
            <a:ext cx="11932013" cy="1323439"/>
          </a:xfrm>
          <a:prstGeom prst="rect">
            <a:avLst/>
          </a:prstGeom>
        </p:spPr>
        <p:txBody>
          <a:bodyPr wrap="square">
            <a:spAutoFit/>
          </a:bodyPr>
          <a:lstStyle/>
          <a:p>
            <a:pPr algn="just">
              <a:spcAft>
                <a:spcPts val="0"/>
              </a:spcAft>
            </a:pPr>
            <a:r>
              <a:rPr lang="en-US" sz="4000" b="1" dirty="0" err="1">
                <a:solidFill>
                  <a:srgbClr val="0070C0"/>
                </a:solidFill>
                <a:latin typeface="Times New Roman" panose="02020603050405020304" pitchFamily="18" charset="0"/>
                <a:ea typeface="Aptos" panose="020B0004020202020204"/>
              </a:rPr>
              <a:t>Cuộc</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giao</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tranh</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dữ</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dội</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được</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khắc</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hoạ</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rất</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sinh</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động</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hấp</a:t>
            </a:r>
            <a:r>
              <a:rPr lang="en-US" sz="4000" b="1" dirty="0">
                <a:solidFill>
                  <a:srgbClr val="0070C0"/>
                </a:solidFill>
                <a:latin typeface="Times New Roman" panose="02020603050405020304" pitchFamily="18" charset="0"/>
                <a:ea typeface="Aptos" panose="020B0004020202020204"/>
              </a:rPr>
              <a:t> </a:t>
            </a:r>
            <a:r>
              <a:rPr lang="en-US" sz="4000" b="1" dirty="0" err="1">
                <a:solidFill>
                  <a:srgbClr val="0070C0"/>
                </a:solidFill>
                <a:latin typeface="Times New Roman" panose="02020603050405020304" pitchFamily="18" charset="0"/>
                <a:ea typeface="Aptos" panose="020B0004020202020204"/>
              </a:rPr>
              <a:t>dẫn</a:t>
            </a:r>
            <a:r>
              <a:rPr lang="en-US" sz="4000" b="1" dirty="0">
                <a:solidFill>
                  <a:srgbClr val="0070C0"/>
                </a:solidFill>
                <a:latin typeface="Times New Roman" panose="02020603050405020304" pitchFamily="18" charset="0"/>
                <a:ea typeface="Aptos" panose="020B0004020202020204"/>
              </a:rPr>
              <a:t>.</a:t>
            </a:r>
          </a:p>
        </p:txBody>
      </p:sp>
    </p:spTree>
    <p:extLst>
      <p:ext uri="{BB962C8B-B14F-4D97-AF65-F5344CB8AC3E}">
        <p14:creationId xmlns:p14="http://schemas.microsoft.com/office/powerpoint/2010/main" val="25846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anim calcmode="lin" valueType="num">
                                      <p:cBhvr>
                                        <p:cTn id="8" dur="250" fill="hold"/>
                                        <p:tgtEl>
                                          <p:spTgt spid="26"/>
                                        </p:tgtEl>
                                        <p:attrNameLst>
                                          <p:attrName>ppt_x</p:attrName>
                                        </p:attrNameLst>
                                      </p:cBhvr>
                                      <p:tavLst>
                                        <p:tav tm="0">
                                          <p:val>
                                            <p:strVal val="#ppt_x"/>
                                          </p:val>
                                        </p:tav>
                                        <p:tav tm="100000">
                                          <p:val>
                                            <p:strVal val="#ppt_x"/>
                                          </p:val>
                                        </p:tav>
                                      </p:tavLst>
                                    </p:anim>
                                    <p:anim calcmode="lin" valueType="num">
                                      <p:cBhvr>
                                        <p:cTn id="9" dur="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250"/>
                                        <p:tgtEl>
                                          <p:spTgt spid="29"/>
                                        </p:tgtEl>
                                      </p:cBhvr>
                                    </p:animEffect>
                                    <p:anim calcmode="lin" valueType="num">
                                      <p:cBhvr>
                                        <p:cTn id="15" dur="250" fill="hold"/>
                                        <p:tgtEl>
                                          <p:spTgt spid="29"/>
                                        </p:tgtEl>
                                        <p:attrNameLst>
                                          <p:attrName>ppt_x</p:attrName>
                                        </p:attrNameLst>
                                      </p:cBhvr>
                                      <p:tavLst>
                                        <p:tav tm="0">
                                          <p:val>
                                            <p:strVal val="#ppt_x"/>
                                          </p:val>
                                        </p:tav>
                                        <p:tav tm="100000">
                                          <p:val>
                                            <p:strVal val="#ppt_x"/>
                                          </p:val>
                                        </p:tav>
                                      </p:tavLst>
                                    </p:anim>
                                    <p:anim calcmode="lin" valueType="num">
                                      <p:cBhvr>
                                        <p:cTn id="16" dur="2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250"/>
                                        <p:tgtEl>
                                          <p:spTgt spid="27"/>
                                        </p:tgtEl>
                                      </p:cBhvr>
                                    </p:animEffect>
                                    <p:anim calcmode="lin" valueType="num">
                                      <p:cBhvr>
                                        <p:cTn id="22" dur="250" fill="hold"/>
                                        <p:tgtEl>
                                          <p:spTgt spid="27"/>
                                        </p:tgtEl>
                                        <p:attrNameLst>
                                          <p:attrName>ppt_x</p:attrName>
                                        </p:attrNameLst>
                                      </p:cBhvr>
                                      <p:tavLst>
                                        <p:tav tm="0">
                                          <p:val>
                                            <p:strVal val="#ppt_x"/>
                                          </p:val>
                                        </p:tav>
                                        <p:tav tm="100000">
                                          <p:val>
                                            <p:strVal val="#ppt_x"/>
                                          </p:val>
                                        </p:tav>
                                      </p:tavLst>
                                    </p:anim>
                                    <p:anim calcmode="lin" valueType="num">
                                      <p:cBhvr>
                                        <p:cTn id="23" dur="2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50"/>
                                        <p:tgtEl>
                                          <p:spTgt spid="30"/>
                                        </p:tgtEl>
                                      </p:cBhvr>
                                    </p:animEffect>
                                    <p:anim calcmode="lin" valueType="num">
                                      <p:cBhvr>
                                        <p:cTn id="29" dur="250" fill="hold"/>
                                        <p:tgtEl>
                                          <p:spTgt spid="30"/>
                                        </p:tgtEl>
                                        <p:attrNameLst>
                                          <p:attrName>ppt_x</p:attrName>
                                        </p:attrNameLst>
                                      </p:cBhvr>
                                      <p:tavLst>
                                        <p:tav tm="0">
                                          <p:val>
                                            <p:strVal val="#ppt_x"/>
                                          </p:val>
                                        </p:tav>
                                        <p:tav tm="100000">
                                          <p:val>
                                            <p:strVal val="#ppt_x"/>
                                          </p:val>
                                        </p:tav>
                                      </p:tavLst>
                                    </p:anim>
                                    <p:anim calcmode="lin" valueType="num">
                                      <p:cBhvr>
                                        <p:cTn id="30"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250"/>
                                        <p:tgtEl>
                                          <p:spTgt spid="28"/>
                                        </p:tgtEl>
                                      </p:cBhvr>
                                    </p:animEffect>
                                    <p:anim calcmode="lin" valueType="num">
                                      <p:cBhvr>
                                        <p:cTn id="36" dur="250" fill="hold"/>
                                        <p:tgtEl>
                                          <p:spTgt spid="28"/>
                                        </p:tgtEl>
                                        <p:attrNameLst>
                                          <p:attrName>ppt_x</p:attrName>
                                        </p:attrNameLst>
                                      </p:cBhvr>
                                      <p:tavLst>
                                        <p:tav tm="0">
                                          <p:val>
                                            <p:strVal val="#ppt_x"/>
                                          </p:val>
                                        </p:tav>
                                        <p:tav tm="100000">
                                          <p:val>
                                            <p:strVal val="#ppt_x"/>
                                          </p:val>
                                        </p:tav>
                                      </p:tavLst>
                                    </p:anim>
                                    <p:anim calcmode="lin" valueType="num">
                                      <p:cBhvr>
                                        <p:cTn id="37" dur="2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anim calcmode="lin" valueType="num">
                                      <p:cBhvr>
                                        <p:cTn id="43" dur="250" fill="hold"/>
                                        <p:tgtEl>
                                          <p:spTgt spid="8"/>
                                        </p:tgtEl>
                                        <p:attrNameLst>
                                          <p:attrName>ppt_x</p:attrName>
                                        </p:attrNameLst>
                                      </p:cBhvr>
                                      <p:tavLst>
                                        <p:tav tm="0">
                                          <p:val>
                                            <p:strVal val="#ppt_x"/>
                                          </p:val>
                                        </p:tav>
                                        <p:tav tm="100000">
                                          <p:val>
                                            <p:strVal val="#ppt_x"/>
                                          </p:val>
                                        </p:tav>
                                      </p:tavLst>
                                    </p:anim>
                                    <p:anim calcmode="lin" valueType="num">
                                      <p:cBhvr>
                                        <p:cTn id="44"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8"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1C2790-D903-76D0-8F2A-23682CB25CD2}"/>
              </a:ext>
            </a:extLst>
          </p:cNvPr>
          <p:cNvSpPr txBox="1"/>
          <p:nvPr/>
        </p:nvSpPr>
        <p:spPr>
          <a:xfrm>
            <a:off x="1754191" y="535912"/>
            <a:ext cx="9598437" cy="808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Nghệ thuật đặc sắc của văn bản</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图片占位符 31">
            <a:extLst>
              <a:ext uri="{FF2B5EF4-FFF2-40B4-BE49-F238E27FC236}">
                <a16:creationId xmlns:a16="http://schemas.microsoft.com/office/drawing/2014/main" id="{EA47958B-DEFE-3280-1A82-9B36378141AE}"/>
              </a:ext>
            </a:extLst>
          </p:cNvPr>
          <p:cNvPicPr>
            <a:picLocks noChangeAspect="1"/>
          </p:cNvPicPr>
          <p:nvPr/>
        </p:nvPicPr>
        <p:blipFill>
          <a:blip r:embed="rId3" cstate="print">
            <a:extLst>
              <a:ext uri="{28A0092B-C50C-407E-A947-70E740481C1C}">
                <a14:useLocalDpi xmlns:a14="http://schemas.microsoft.com/office/drawing/2010/main" val="0"/>
              </a:ext>
            </a:extLst>
          </a:blip>
          <a:srcRect l="17031" r="17031"/>
          <a:stretch>
            <a:fillRect/>
          </a:stretch>
        </p:blipFill>
        <p:spPr>
          <a:xfrm>
            <a:off x="-112542" y="1460090"/>
            <a:ext cx="12304541" cy="539791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pic>
      <p:sp>
        <p:nvSpPr>
          <p:cNvPr id="8" name="TextBox 7">
            <a:extLst>
              <a:ext uri="{FF2B5EF4-FFF2-40B4-BE49-F238E27FC236}">
                <a16:creationId xmlns:a16="http://schemas.microsoft.com/office/drawing/2014/main" id="{6F829842-D6F2-2DBA-12A1-2683B3CB2F43}"/>
              </a:ext>
            </a:extLst>
          </p:cNvPr>
          <p:cNvSpPr txBox="1"/>
          <p:nvPr/>
        </p:nvSpPr>
        <p:spPr>
          <a:xfrm>
            <a:off x="2447778" y="3429000"/>
            <a:ext cx="8613001" cy="1569660"/>
          </a:xfrm>
          <a:prstGeom prst="rect">
            <a:avLst/>
          </a:prstGeom>
          <a:noFill/>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Tính chất kì ảo được thể hiện như thế nào trong câu chuyện được kể bằng thơ này. Cách miêu tả những yếu tố kì ảo đó có gì đặc sắc?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298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28770B-D94D-A491-1DE3-222D96CC847C}"/>
              </a:ext>
            </a:extLst>
          </p:cNvPr>
          <p:cNvSpPr txBox="1"/>
          <p:nvPr/>
        </p:nvSpPr>
        <p:spPr>
          <a:xfrm>
            <a:off x="1814053" y="929696"/>
            <a:ext cx="9438968" cy="2572627"/>
          </a:xfrm>
          <a:prstGeom prst="rect">
            <a:avLst/>
          </a:prstGeom>
          <a:noFill/>
        </p:spPr>
        <p:txBody>
          <a:bodyPr wrap="square">
            <a:spAutoFit/>
          </a:bodyPr>
          <a:lstStyle/>
          <a:p>
            <a:pPr indent="457200" algn="ctr">
              <a:lnSpc>
                <a:spcPct val="115000"/>
              </a:lnSpc>
            </a:pPr>
            <a:r>
              <a:rPr lang="en-US" sz="4800" b="1" dirty="0" err="1">
                <a:solidFill>
                  <a:srgbClr val="000000"/>
                </a:solidFill>
                <a:latin typeface="Times New Roman" panose="02020603050405020304" pitchFamily="18" charset="0"/>
                <a:ea typeface="Aptos" panose="020B0004020202020204" pitchFamily="34" charset="0"/>
              </a:rPr>
              <a:t>Tiết</a:t>
            </a:r>
            <a:r>
              <a:rPr lang="en-US" sz="4800" b="1" dirty="0">
                <a:solidFill>
                  <a:srgbClr val="000000"/>
                </a:solidFill>
                <a:latin typeface="Times New Roman" panose="02020603050405020304" pitchFamily="18" charset="0"/>
                <a:ea typeface="Aptos" panose="020B0004020202020204" pitchFamily="34" charset="0"/>
              </a:rPr>
              <a:t> 7: </a:t>
            </a:r>
            <a:r>
              <a:rPr lang="en-US" sz="4800" b="1" dirty="0" err="1">
                <a:solidFill>
                  <a:srgbClr val="000000"/>
                </a:solidFill>
                <a:latin typeface="Times New Roman" panose="02020603050405020304" pitchFamily="18" charset="0"/>
                <a:ea typeface="Aptos" panose="020B0004020202020204" pitchFamily="34" charset="0"/>
              </a:rPr>
              <a:t>Văn</a:t>
            </a:r>
            <a:r>
              <a:rPr lang="en-US" sz="4800" b="1" dirty="0">
                <a:solidFill>
                  <a:srgbClr val="000000"/>
                </a:solidFill>
                <a:latin typeface="Times New Roman" panose="02020603050405020304" pitchFamily="18" charset="0"/>
                <a:ea typeface="Aptos" panose="020B0004020202020204" pitchFamily="34" charset="0"/>
              </a:rPr>
              <a:t> </a:t>
            </a:r>
            <a:r>
              <a:rPr lang="en-US" sz="4800" b="1" dirty="0" err="1">
                <a:solidFill>
                  <a:srgbClr val="000000"/>
                </a:solidFill>
                <a:effectLst/>
                <a:latin typeface="Times New Roman" panose="02020603050405020304" pitchFamily="18" charset="0"/>
                <a:ea typeface="Aptos" panose="020B0004020202020204" pitchFamily="34" charset="0"/>
              </a:rPr>
              <a:t>bản</a:t>
            </a:r>
            <a:r>
              <a:rPr lang="en-US" sz="4800" b="1" dirty="0">
                <a:solidFill>
                  <a:srgbClr val="000000"/>
                </a:solidFill>
                <a:effectLst/>
                <a:latin typeface="Times New Roman" panose="02020603050405020304" pitchFamily="18" charset="0"/>
                <a:ea typeface="Aptos" panose="020B0004020202020204" pitchFamily="34" charset="0"/>
              </a:rPr>
              <a:t> 3</a:t>
            </a:r>
            <a:endParaRPr lang="en-US" sz="4800" dirty="0">
              <a:solidFill>
                <a:srgbClr val="000000"/>
              </a:solidFill>
              <a:effectLst/>
              <a:latin typeface="Times New Roman" panose="02020603050405020304" pitchFamily="18" charset="0"/>
              <a:ea typeface="Aptos" panose="020B0004020202020204" pitchFamily="34" charset="0"/>
            </a:endParaRPr>
          </a:p>
          <a:p>
            <a:pPr indent="457200" algn="ctr">
              <a:lnSpc>
                <a:spcPct val="115000"/>
              </a:lnSpc>
            </a:pPr>
            <a:r>
              <a:rPr lang="en-US" sz="4800" b="1" i="1" dirty="0">
                <a:solidFill>
                  <a:srgbClr val="0070C0"/>
                </a:solidFill>
                <a:effectLst/>
                <a:latin typeface="Times New Roman" panose="02020603050405020304" pitchFamily="18" charset="0"/>
                <a:ea typeface="Aptos" panose="020B0004020202020204" pitchFamily="34" charset="0"/>
              </a:rPr>
              <a:t>SƠN TINH – THỦY TINH </a:t>
            </a:r>
            <a:r>
              <a:rPr lang="en-US" sz="4800" i="1" dirty="0">
                <a:solidFill>
                  <a:srgbClr val="0070C0"/>
                </a:solidFill>
                <a:effectLst/>
                <a:latin typeface="Times New Roman" panose="02020603050405020304" pitchFamily="18" charset="0"/>
                <a:ea typeface="Aptos" panose="020B0004020202020204" pitchFamily="34" charset="0"/>
              </a:rPr>
              <a:t>(</a:t>
            </a:r>
            <a:r>
              <a:rPr lang="en-US" sz="4800" i="1" dirty="0" err="1">
                <a:solidFill>
                  <a:srgbClr val="0070C0"/>
                </a:solidFill>
                <a:effectLst/>
                <a:latin typeface="Times New Roman" panose="02020603050405020304" pitchFamily="18" charset="0"/>
                <a:ea typeface="Aptos" panose="020B0004020202020204" pitchFamily="34" charset="0"/>
              </a:rPr>
              <a:t>trích</a:t>
            </a:r>
            <a:r>
              <a:rPr lang="en-US" sz="4800" i="1" dirty="0">
                <a:solidFill>
                  <a:srgbClr val="0070C0"/>
                </a:solidFill>
                <a:effectLst/>
                <a:latin typeface="Times New Roman" panose="02020603050405020304" pitchFamily="18" charset="0"/>
                <a:ea typeface="Aptos" panose="020B0004020202020204" pitchFamily="34" charset="0"/>
              </a:rPr>
              <a:t>)</a:t>
            </a:r>
            <a:endParaRPr lang="en-US" sz="4800" i="1" dirty="0">
              <a:solidFill>
                <a:srgbClr val="000000"/>
              </a:solidFill>
              <a:effectLst/>
              <a:latin typeface="Times New Roman" panose="02020603050405020304" pitchFamily="18" charset="0"/>
              <a:ea typeface="Aptos" panose="020B0004020202020204" pitchFamily="34" charset="0"/>
            </a:endParaRPr>
          </a:p>
          <a:p>
            <a:pPr indent="457200" algn="ctr">
              <a:lnSpc>
                <a:spcPct val="115000"/>
              </a:lnSpc>
            </a:pPr>
            <a:r>
              <a:rPr lang="en-US" sz="4800" b="1" dirty="0">
                <a:solidFill>
                  <a:srgbClr val="0070C0"/>
                </a:solidFill>
                <a:effectLst/>
                <a:latin typeface="Times New Roman" panose="02020603050405020304" pitchFamily="18" charset="0"/>
                <a:ea typeface="Aptos" panose="020B0004020202020204" pitchFamily="34" charset="0"/>
              </a:rPr>
              <a:t>_</a:t>
            </a:r>
            <a:r>
              <a:rPr lang="en-US" sz="4800" b="1" dirty="0" err="1">
                <a:solidFill>
                  <a:srgbClr val="0070C0"/>
                </a:solidFill>
                <a:effectLst/>
                <a:latin typeface="Times New Roman" panose="02020603050405020304" pitchFamily="18" charset="0"/>
                <a:ea typeface="Aptos" panose="020B0004020202020204" pitchFamily="34" charset="0"/>
              </a:rPr>
              <a:t>Nguyễn</a:t>
            </a:r>
            <a:r>
              <a:rPr lang="en-US" sz="4800" b="1" dirty="0">
                <a:solidFill>
                  <a:srgbClr val="0070C0"/>
                </a:solidFill>
                <a:effectLst/>
                <a:latin typeface="Times New Roman" panose="02020603050405020304" pitchFamily="18" charset="0"/>
                <a:ea typeface="Aptos" panose="020B0004020202020204" pitchFamily="34" charset="0"/>
              </a:rPr>
              <a:t> </a:t>
            </a:r>
            <a:r>
              <a:rPr lang="en-US" sz="4800" b="1" dirty="0" err="1">
                <a:solidFill>
                  <a:srgbClr val="0070C0"/>
                </a:solidFill>
                <a:effectLst/>
                <a:latin typeface="Times New Roman" panose="02020603050405020304" pitchFamily="18" charset="0"/>
                <a:ea typeface="Aptos" panose="020B0004020202020204" pitchFamily="34" charset="0"/>
              </a:rPr>
              <a:t>Nhược</a:t>
            </a:r>
            <a:r>
              <a:rPr lang="en-US" sz="4800" b="1" dirty="0">
                <a:solidFill>
                  <a:srgbClr val="0070C0"/>
                </a:solidFill>
                <a:effectLst/>
                <a:latin typeface="Times New Roman" panose="02020603050405020304" pitchFamily="18" charset="0"/>
                <a:ea typeface="Aptos" panose="020B0004020202020204" pitchFamily="34" charset="0"/>
              </a:rPr>
              <a:t> </a:t>
            </a:r>
            <a:r>
              <a:rPr lang="en-US" sz="4800" b="1" dirty="0" err="1">
                <a:solidFill>
                  <a:srgbClr val="0070C0"/>
                </a:solidFill>
                <a:effectLst/>
                <a:latin typeface="Times New Roman" panose="02020603050405020304" pitchFamily="18" charset="0"/>
                <a:ea typeface="Aptos" panose="020B0004020202020204" pitchFamily="34" charset="0"/>
              </a:rPr>
              <a:t>Pháp</a:t>
            </a:r>
            <a:r>
              <a:rPr lang="en-US" sz="4800" b="1" dirty="0">
                <a:solidFill>
                  <a:srgbClr val="0070C0"/>
                </a:solidFill>
                <a:effectLst/>
                <a:latin typeface="Times New Roman" panose="02020603050405020304" pitchFamily="18" charset="0"/>
                <a:ea typeface="Aptos" panose="020B0004020202020204" pitchFamily="34" charset="0"/>
              </a:rPr>
              <a:t>_</a:t>
            </a:r>
            <a:endParaRPr lang="en-US" sz="4800" dirty="0">
              <a:solidFill>
                <a:srgbClr val="000000"/>
              </a:solidFill>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1463676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31716" y="0"/>
            <a:ext cx="4756431"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Những</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yếu</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tố</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kì</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ảo</a:t>
            </a:r>
            <a:endPar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cxnSp>
        <p:nvCxnSpPr>
          <p:cNvPr id="3" name="直接连接符 2"/>
          <p:cNvCxnSpPr/>
          <p:nvPr/>
        </p:nvCxnSpPr>
        <p:spPr>
          <a:xfrm>
            <a:off x="5175250" y="841069"/>
            <a:ext cx="1841500" cy="0"/>
          </a:xfrm>
          <a:prstGeom prst="line">
            <a:avLst/>
          </a:prstGeom>
          <a:ln w="19050">
            <a:solidFill>
              <a:srgbClr val="57B395"/>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0" y="769442"/>
            <a:ext cx="2732744" cy="5987304"/>
            <a:chOff x="1728362" y="1965098"/>
            <a:chExt cx="1455738" cy="3317875"/>
          </a:xfrm>
        </p:grpSpPr>
        <p:sp>
          <p:nvSpPr>
            <p:cNvPr id="4" name="MH_Other_1"/>
            <p:cNvSpPr/>
            <p:nvPr>
              <p:custDataLst>
                <p:tags r:id="rId7"/>
              </p:custDataLst>
            </p:nvPr>
          </p:nvSpPr>
          <p:spPr>
            <a:xfrm>
              <a:off x="1728362" y="1965098"/>
              <a:ext cx="1455738"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rgbClr val="57B395"/>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7" name="MH_SubTitle_1"/>
            <p:cNvSpPr/>
            <p:nvPr>
              <p:custDataLst>
                <p:tags r:id="rId8"/>
              </p:custDataLst>
            </p:nvPr>
          </p:nvSpPr>
          <p:spPr>
            <a:xfrm>
              <a:off x="1728362" y="2201635"/>
              <a:ext cx="1455738"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rPr>
                <a:t>Thần Núi, thần Nước mà cũng muốn lấy người trần làm vợ</a:t>
              </a:r>
              <a:endParaRPr kumimoji="0" lang="zh-CN" altLang="en-US" sz="36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5" name="组合 14"/>
          <p:cNvGrpSpPr/>
          <p:nvPr/>
        </p:nvGrpSpPr>
        <p:grpSpPr>
          <a:xfrm>
            <a:off x="2732744" y="769442"/>
            <a:ext cx="2868061" cy="5987302"/>
            <a:chOff x="3571451" y="1965098"/>
            <a:chExt cx="1455737" cy="3317875"/>
          </a:xfrm>
        </p:grpSpPr>
        <p:sp>
          <p:nvSpPr>
            <p:cNvPr id="5" name="MH_Other_2"/>
            <p:cNvSpPr/>
            <p:nvPr>
              <p:custDataLst>
                <p:tags r:id="rId5"/>
              </p:custDataLst>
            </p:nvPr>
          </p:nvSpPr>
          <p:spPr>
            <a:xfrm>
              <a:off x="3571451" y="1965098"/>
              <a:ext cx="1455737"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chemeClr val="bg1">
                <a:lumMod val="5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9" name="MH_SubTitle_2"/>
            <p:cNvSpPr/>
            <p:nvPr>
              <p:custDataLst>
                <p:tags r:id="rId6"/>
              </p:custDataLst>
            </p:nvPr>
          </p:nvSpPr>
          <p:spPr>
            <a:xfrm>
              <a:off x="3571451" y="2201635"/>
              <a:ext cx="1455737"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软雅黑"/>
                  <a:cs typeface="Times New Roman" panose="02020603050405020304" pitchFamily="18" charset="0"/>
                </a:rPr>
                <a:t>Thần nào cũng có phép thần thông phi thường, có thể trổ tài ngay trước mặt mọi người</a:t>
              </a:r>
              <a:endParaRPr kumimoji="0" lang="zh-CN" altLang="en-US" sz="36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6" name="组合 15"/>
          <p:cNvGrpSpPr/>
          <p:nvPr/>
        </p:nvGrpSpPr>
        <p:grpSpPr>
          <a:xfrm>
            <a:off x="5600806" y="769441"/>
            <a:ext cx="3557262" cy="5987299"/>
            <a:chOff x="5414537" y="1965098"/>
            <a:chExt cx="1455738" cy="3317875"/>
          </a:xfrm>
        </p:grpSpPr>
        <p:sp>
          <p:nvSpPr>
            <p:cNvPr id="6" name="MH_Other_3"/>
            <p:cNvSpPr/>
            <p:nvPr>
              <p:custDataLst>
                <p:tags r:id="rId3"/>
              </p:custDataLst>
            </p:nvPr>
          </p:nvSpPr>
          <p:spPr>
            <a:xfrm>
              <a:off x="5414537" y="1965098"/>
              <a:ext cx="1455738"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rgbClr val="57B395"/>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0" name="MH_SubTitle_3"/>
            <p:cNvSpPr/>
            <p:nvPr>
              <p:custDataLst>
                <p:tags r:id="rId4"/>
              </p:custDataLst>
            </p:nvPr>
          </p:nvSpPr>
          <p:spPr>
            <a:xfrm>
              <a:off x="5414537" y="2201635"/>
              <a:ext cx="1455738"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rPr>
                <a:t>Trong giao tranh, đội quân của Thủy Tinh là những loài thủy tộc ghê gớm; đội quân của Sơn Tinh là những con vật dữ tợn của chốn rừng xanh</a:t>
              </a:r>
              <a:endParaRPr kumimoji="0" lang="zh-CN" altLang="en-US" sz="32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7" name="组合 16"/>
          <p:cNvGrpSpPr/>
          <p:nvPr/>
        </p:nvGrpSpPr>
        <p:grpSpPr>
          <a:xfrm>
            <a:off x="9158068" y="769441"/>
            <a:ext cx="3033931" cy="5987299"/>
            <a:chOff x="7257626" y="1965098"/>
            <a:chExt cx="1455737" cy="3317875"/>
          </a:xfrm>
        </p:grpSpPr>
        <p:sp>
          <p:nvSpPr>
            <p:cNvPr id="8" name="MH_Other_4"/>
            <p:cNvSpPr/>
            <p:nvPr>
              <p:custDataLst>
                <p:tags r:id="rId1"/>
              </p:custDataLst>
            </p:nvPr>
          </p:nvSpPr>
          <p:spPr>
            <a:xfrm>
              <a:off x="7257626" y="1965098"/>
              <a:ext cx="1455737"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chemeClr val="bg1">
                <a:lumMod val="5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1" name="MH_SubTitle_4"/>
            <p:cNvSpPr/>
            <p:nvPr>
              <p:custDataLst>
                <p:tags r:id="rId2"/>
              </p:custDataLst>
            </p:nvPr>
          </p:nvSpPr>
          <p:spPr>
            <a:xfrm>
              <a:off x="7257626" y="2201635"/>
              <a:ext cx="1455737"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软雅黑"/>
                  <a:cs typeface="Times New Roman" panose="02020603050405020304" pitchFamily="18" charset="0"/>
                </a:rPr>
                <a:t>Hằng năm vì mối thù không lấy được Mị Nương mà Thủy Tinh không bao giờ quên gây chiến</a:t>
              </a:r>
              <a:endParaRPr kumimoji="0" lang="zh-CN" altLang="en-US" sz="36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3695872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50" fill="hold"/>
                                        <p:tgtEl>
                                          <p:spTgt spid="14"/>
                                        </p:tgtEl>
                                        <p:attrNameLst>
                                          <p:attrName>ppt_w</p:attrName>
                                        </p:attrNameLst>
                                      </p:cBhvr>
                                      <p:tavLst>
                                        <p:tav tm="0">
                                          <p:val>
                                            <p:fltVal val="0"/>
                                          </p:val>
                                        </p:tav>
                                        <p:tav tm="100000">
                                          <p:val>
                                            <p:strVal val="#ppt_w"/>
                                          </p:val>
                                        </p:tav>
                                      </p:tavLst>
                                    </p:anim>
                                    <p:anim calcmode="lin" valueType="num">
                                      <p:cBhvr>
                                        <p:cTn id="8" dur="250" fill="hold"/>
                                        <p:tgtEl>
                                          <p:spTgt spid="14"/>
                                        </p:tgtEl>
                                        <p:attrNameLst>
                                          <p:attrName>ppt_h</p:attrName>
                                        </p:attrNameLst>
                                      </p:cBhvr>
                                      <p:tavLst>
                                        <p:tav tm="0">
                                          <p:val>
                                            <p:fltVal val="0"/>
                                          </p:val>
                                        </p:tav>
                                        <p:tav tm="100000">
                                          <p:val>
                                            <p:strVal val="#ppt_h"/>
                                          </p:val>
                                        </p:tav>
                                      </p:tavLst>
                                    </p:anim>
                                    <p:anim calcmode="lin" valueType="num">
                                      <p:cBhvr>
                                        <p:cTn id="9" dur="250" fill="hold"/>
                                        <p:tgtEl>
                                          <p:spTgt spid="14"/>
                                        </p:tgtEl>
                                        <p:attrNameLst>
                                          <p:attrName>style.rotation</p:attrName>
                                        </p:attrNameLst>
                                      </p:cBhvr>
                                      <p:tavLst>
                                        <p:tav tm="0">
                                          <p:val>
                                            <p:fltVal val="360"/>
                                          </p:val>
                                        </p:tav>
                                        <p:tav tm="100000">
                                          <p:val>
                                            <p:fltVal val="0"/>
                                          </p:val>
                                        </p:tav>
                                      </p:tavLst>
                                    </p:anim>
                                    <p:animEffect transition="in" filter="fade">
                                      <p:cBhvr>
                                        <p:cTn id="10" dur="2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250" fill="hold"/>
                                        <p:tgtEl>
                                          <p:spTgt spid="15"/>
                                        </p:tgtEl>
                                        <p:attrNameLst>
                                          <p:attrName>ppt_w</p:attrName>
                                        </p:attrNameLst>
                                      </p:cBhvr>
                                      <p:tavLst>
                                        <p:tav tm="0">
                                          <p:val>
                                            <p:fltVal val="0"/>
                                          </p:val>
                                        </p:tav>
                                        <p:tav tm="100000">
                                          <p:val>
                                            <p:strVal val="#ppt_w"/>
                                          </p:val>
                                        </p:tav>
                                      </p:tavLst>
                                    </p:anim>
                                    <p:anim calcmode="lin" valueType="num">
                                      <p:cBhvr>
                                        <p:cTn id="16" dur="250" fill="hold"/>
                                        <p:tgtEl>
                                          <p:spTgt spid="15"/>
                                        </p:tgtEl>
                                        <p:attrNameLst>
                                          <p:attrName>ppt_h</p:attrName>
                                        </p:attrNameLst>
                                      </p:cBhvr>
                                      <p:tavLst>
                                        <p:tav tm="0">
                                          <p:val>
                                            <p:fltVal val="0"/>
                                          </p:val>
                                        </p:tav>
                                        <p:tav tm="100000">
                                          <p:val>
                                            <p:strVal val="#ppt_h"/>
                                          </p:val>
                                        </p:tav>
                                      </p:tavLst>
                                    </p:anim>
                                    <p:anim calcmode="lin" valueType="num">
                                      <p:cBhvr>
                                        <p:cTn id="17" dur="250" fill="hold"/>
                                        <p:tgtEl>
                                          <p:spTgt spid="15"/>
                                        </p:tgtEl>
                                        <p:attrNameLst>
                                          <p:attrName>style.rotation</p:attrName>
                                        </p:attrNameLst>
                                      </p:cBhvr>
                                      <p:tavLst>
                                        <p:tav tm="0">
                                          <p:val>
                                            <p:fltVal val="360"/>
                                          </p:val>
                                        </p:tav>
                                        <p:tav tm="100000">
                                          <p:val>
                                            <p:fltVal val="0"/>
                                          </p:val>
                                        </p:tav>
                                      </p:tavLst>
                                    </p:anim>
                                    <p:animEffect transition="in" filter="fade">
                                      <p:cBhvr>
                                        <p:cTn id="18" dur="25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250" fill="hold"/>
                                        <p:tgtEl>
                                          <p:spTgt spid="16"/>
                                        </p:tgtEl>
                                        <p:attrNameLst>
                                          <p:attrName>ppt_w</p:attrName>
                                        </p:attrNameLst>
                                      </p:cBhvr>
                                      <p:tavLst>
                                        <p:tav tm="0">
                                          <p:val>
                                            <p:fltVal val="0"/>
                                          </p:val>
                                        </p:tav>
                                        <p:tav tm="100000">
                                          <p:val>
                                            <p:strVal val="#ppt_w"/>
                                          </p:val>
                                        </p:tav>
                                      </p:tavLst>
                                    </p:anim>
                                    <p:anim calcmode="lin" valueType="num">
                                      <p:cBhvr>
                                        <p:cTn id="24" dur="250" fill="hold"/>
                                        <p:tgtEl>
                                          <p:spTgt spid="16"/>
                                        </p:tgtEl>
                                        <p:attrNameLst>
                                          <p:attrName>ppt_h</p:attrName>
                                        </p:attrNameLst>
                                      </p:cBhvr>
                                      <p:tavLst>
                                        <p:tav tm="0">
                                          <p:val>
                                            <p:fltVal val="0"/>
                                          </p:val>
                                        </p:tav>
                                        <p:tav tm="100000">
                                          <p:val>
                                            <p:strVal val="#ppt_h"/>
                                          </p:val>
                                        </p:tav>
                                      </p:tavLst>
                                    </p:anim>
                                    <p:anim calcmode="lin" valueType="num">
                                      <p:cBhvr>
                                        <p:cTn id="25" dur="250" fill="hold"/>
                                        <p:tgtEl>
                                          <p:spTgt spid="16"/>
                                        </p:tgtEl>
                                        <p:attrNameLst>
                                          <p:attrName>style.rotation</p:attrName>
                                        </p:attrNameLst>
                                      </p:cBhvr>
                                      <p:tavLst>
                                        <p:tav tm="0">
                                          <p:val>
                                            <p:fltVal val="360"/>
                                          </p:val>
                                        </p:tav>
                                        <p:tav tm="100000">
                                          <p:val>
                                            <p:fltVal val="0"/>
                                          </p:val>
                                        </p:tav>
                                      </p:tavLst>
                                    </p:anim>
                                    <p:animEffect transition="in" filter="fade">
                                      <p:cBhvr>
                                        <p:cTn id="26" dur="25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250" fill="hold"/>
                                        <p:tgtEl>
                                          <p:spTgt spid="17"/>
                                        </p:tgtEl>
                                        <p:attrNameLst>
                                          <p:attrName>ppt_w</p:attrName>
                                        </p:attrNameLst>
                                      </p:cBhvr>
                                      <p:tavLst>
                                        <p:tav tm="0">
                                          <p:val>
                                            <p:fltVal val="0"/>
                                          </p:val>
                                        </p:tav>
                                        <p:tav tm="100000">
                                          <p:val>
                                            <p:strVal val="#ppt_w"/>
                                          </p:val>
                                        </p:tav>
                                      </p:tavLst>
                                    </p:anim>
                                    <p:anim calcmode="lin" valueType="num">
                                      <p:cBhvr>
                                        <p:cTn id="32" dur="250" fill="hold"/>
                                        <p:tgtEl>
                                          <p:spTgt spid="17"/>
                                        </p:tgtEl>
                                        <p:attrNameLst>
                                          <p:attrName>ppt_h</p:attrName>
                                        </p:attrNameLst>
                                      </p:cBhvr>
                                      <p:tavLst>
                                        <p:tav tm="0">
                                          <p:val>
                                            <p:fltVal val="0"/>
                                          </p:val>
                                        </p:tav>
                                        <p:tav tm="100000">
                                          <p:val>
                                            <p:strVal val="#ppt_h"/>
                                          </p:val>
                                        </p:tav>
                                      </p:tavLst>
                                    </p:anim>
                                    <p:anim calcmode="lin" valueType="num">
                                      <p:cBhvr>
                                        <p:cTn id="33" dur="250" fill="hold"/>
                                        <p:tgtEl>
                                          <p:spTgt spid="17"/>
                                        </p:tgtEl>
                                        <p:attrNameLst>
                                          <p:attrName>style.rotation</p:attrName>
                                        </p:attrNameLst>
                                      </p:cBhvr>
                                      <p:tavLst>
                                        <p:tav tm="0">
                                          <p:val>
                                            <p:fltVal val="360"/>
                                          </p:val>
                                        </p:tav>
                                        <p:tav tm="100000">
                                          <p:val>
                                            <p:fltVal val="0"/>
                                          </p:val>
                                        </p:tav>
                                      </p:tavLst>
                                    </p:anim>
                                    <p:animEffect transition="in" filter="fade">
                                      <p:cBhvr>
                                        <p:cTn id="3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exagon 22">
            <a:extLst>
              <a:ext uri="{FF2B5EF4-FFF2-40B4-BE49-F238E27FC236}">
                <a16:creationId xmlns:a16="http://schemas.microsoft.com/office/drawing/2014/main" id="{449A01DC-3A84-9F19-570D-563230E88A28}"/>
              </a:ext>
            </a:extLst>
          </p:cNvPr>
          <p:cNvSpPr/>
          <p:nvPr/>
        </p:nvSpPr>
        <p:spPr>
          <a:xfrm>
            <a:off x="3817372" y="1843551"/>
            <a:ext cx="3527322" cy="2344991"/>
          </a:xfrm>
          <a:prstGeom prst="hexagon">
            <a:avLst/>
          </a:prstGeom>
          <a:solidFill>
            <a:schemeClr val="accent6">
              <a:lumMod val="60000"/>
              <a:lumOff val="4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Times New Roman" panose="02020603050405020304" pitchFamily="18" charset="0"/>
                <a:cs typeface="Times New Roman" panose="02020603050405020304" pitchFamily="18" charset="0"/>
              </a:rPr>
              <a:t>Cách</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miêu</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tả</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của</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nhà</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thơ</a:t>
            </a:r>
            <a:endParaRPr lang="en-US" sz="4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A3BC409-C810-FE44-6077-84FAD8E9C797}"/>
              </a:ext>
            </a:extLst>
          </p:cNvPr>
          <p:cNvSpPr txBox="1"/>
          <p:nvPr/>
        </p:nvSpPr>
        <p:spPr>
          <a:xfrm>
            <a:off x="34411" y="73253"/>
            <a:ext cx="12157589" cy="1323439"/>
          </a:xfrm>
          <a:prstGeom prst="rect">
            <a:avLst/>
          </a:prstGeom>
          <a:noFill/>
        </p:spPr>
        <p:txBody>
          <a:bodyPr wrap="square">
            <a:spAutoFit/>
          </a:bodyPr>
          <a:lstStyle/>
          <a:p>
            <a:pPr algn="ctr"/>
            <a:r>
              <a:rPr lang="vi-VN" sz="4000" b="1" dirty="0">
                <a:solidFill>
                  <a:srgbClr val="FF0000"/>
                </a:solidFill>
                <a:latin typeface="Times New Roman" panose="02020603050405020304" pitchFamily="18" charset="0"/>
                <a:ea typeface="Aptos" panose="020B0004020202020204" pitchFamily="34" charset="0"/>
              </a:rPr>
              <a:t>Rất đặc sắc, thể hiện trí tưởng tượng</a:t>
            </a:r>
            <a:endParaRPr lang="en-US" sz="4000" b="1" dirty="0">
              <a:solidFill>
                <a:srgbClr val="FF0000"/>
              </a:solidFill>
              <a:latin typeface="Times New Roman" panose="02020603050405020304" pitchFamily="18" charset="0"/>
              <a:ea typeface="Aptos" panose="020B0004020202020204" pitchFamily="34" charset="0"/>
            </a:endParaRPr>
          </a:p>
          <a:p>
            <a:pPr algn="ctr"/>
            <a:r>
              <a:rPr lang="vi-VN" sz="4000" b="1" dirty="0">
                <a:solidFill>
                  <a:srgbClr val="FF0000"/>
                </a:solidFill>
                <a:latin typeface="Times New Roman" panose="02020603050405020304" pitchFamily="18" charset="0"/>
                <a:ea typeface="Aptos" panose="020B0004020202020204" pitchFamily="34" charset="0"/>
              </a:rPr>
              <a:t>phong phú, sáng tạo</a:t>
            </a:r>
            <a:endParaRPr lang="en-US" sz="4000" b="1" dirty="0">
              <a:solidFill>
                <a:srgbClr val="FF0000"/>
              </a:solidFill>
              <a:effectLst/>
              <a:latin typeface="Times New Roman" panose="02020603050405020304" pitchFamily="18" charset="0"/>
              <a:ea typeface="Aptos" panose="020B0004020202020204" pitchFamily="34" charset="0"/>
            </a:endParaRPr>
          </a:p>
        </p:txBody>
      </p:sp>
      <p:sp>
        <p:nvSpPr>
          <p:cNvPr id="25" name="TextBox 24">
            <a:extLst>
              <a:ext uri="{FF2B5EF4-FFF2-40B4-BE49-F238E27FC236}">
                <a16:creationId xmlns:a16="http://schemas.microsoft.com/office/drawing/2014/main" id="{6B84B225-A4CC-4D7E-8515-CF2199421B45}"/>
              </a:ext>
            </a:extLst>
          </p:cNvPr>
          <p:cNvSpPr txBox="1"/>
          <p:nvPr/>
        </p:nvSpPr>
        <p:spPr>
          <a:xfrm>
            <a:off x="-25946" y="2034830"/>
            <a:ext cx="3952568" cy="1323439"/>
          </a:xfrm>
          <a:prstGeom prst="rect">
            <a:avLst/>
          </a:prstGeom>
          <a:noFill/>
        </p:spPr>
        <p:txBody>
          <a:bodyPr wrap="square">
            <a:spAutoFit/>
          </a:bodyPr>
          <a:lstStyle/>
          <a:p>
            <a:pPr algn="ctr"/>
            <a:r>
              <a:rPr lang="vi-VN" sz="4000" b="1" dirty="0">
                <a:solidFill>
                  <a:srgbClr val="FF0000"/>
                </a:solidFill>
                <a:latin typeface="Times New Roman" panose="02020603050405020304" pitchFamily="18" charset="0"/>
                <a:ea typeface="Aptos" panose="020B0004020202020204" pitchFamily="34" charset="0"/>
              </a:rPr>
              <a:t>Khả năng liên tưởng tài tình</a:t>
            </a:r>
            <a:endParaRPr lang="en-US" sz="4000" b="1" dirty="0">
              <a:solidFill>
                <a:srgbClr val="FF0000"/>
              </a:solidFill>
              <a:effectLst/>
              <a:latin typeface="Times New Roman" panose="02020603050405020304" pitchFamily="18" charset="0"/>
              <a:ea typeface="Aptos" panose="020B0004020202020204" pitchFamily="34" charset="0"/>
            </a:endParaRPr>
          </a:p>
        </p:txBody>
      </p:sp>
      <p:sp>
        <p:nvSpPr>
          <p:cNvPr id="26" name="TextBox 25">
            <a:extLst>
              <a:ext uri="{FF2B5EF4-FFF2-40B4-BE49-F238E27FC236}">
                <a16:creationId xmlns:a16="http://schemas.microsoft.com/office/drawing/2014/main" id="{B43716AC-3AB2-01E9-A64B-51E6B14E8C77}"/>
              </a:ext>
            </a:extLst>
          </p:cNvPr>
          <p:cNvSpPr txBox="1"/>
          <p:nvPr/>
        </p:nvSpPr>
        <p:spPr>
          <a:xfrm>
            <a:off x="7033615" y="4878182"/>
            <a:ext cx="5141180" cy="1451359"/>
          </a:xfrm>
          <a:prstGeom prst="rect">
            <a:avLst/>
          </a:prstGeom>
          <a:noFill/>
        </p:spPr>
        <p:txBody>
          <a:bodyPr wrap="square">
            <a:spAutoFit/>
          </a:bodyPr>
          <a:lstStyle/>
          <a:p>
            <a:pPr algn="ctr">
              <a:lnSpc>
                <a:spcPct val="115000"/>
              </a:lnSpc>
            </a:pPr>
            <a:r>
              <a:rPr lang="vi-VN" sz="4000" b="1" dirty="0">
                <a:solidFill>
                  <a:srgbClr val="FF0000"/>
                </a:solidFill>
                <a:latin typeface="Times New Roman" panose="02020603050405020304" pitchFamily="18" charset="0"/>
                <a:ea typeface="Aptos" panose="020B0004020202020204" pitchFamily="34" charset="0"/>
              </a:rPr>
              <a:t>Cách miêu tả giàu tính hài hước, vui nhộn</a:t>
            </a:r>
            <a:endParaRPr lang="en-US" sz="4000" b="1" dirty="0">
              <a:solidFill>
                <a:srgbClr val="FF0000"/>
              </a:solidFill>
              <a:effectLst/>
              <a:latin typeface="Times New Roman" panose="02020603050405020304" pitchFamily="18" charset="0"/>
              <a:ea typeface="Aptos" panose="020B0004020202020204" pitchFamily="34" charset="0"/>
            </a:endParaRPr>
          </a:p>
        </p:txBody>
      </p:sp>
      <p:pic>
        <p:nvPicPr>
          <p:cNvPr id="28" name="Picture 27">
            <a:extLst>
              <a:ext uri="{FF2B5EF4-FFF2-40B4-BE49-F238E27FC236}">
                <a16:creationId xmlns:a16="http://schemas.microsoft.com/office/drawing/2014/main" id="{E5928B0E-565E-49B5-7408-B325EB502257}"/>
              </a:ext>
            </a:extLst>
          </p:cNvPr>
          <p:cNvPicPr>
            <a:picLocks noChangeAspect="1"/>
          </p:cNvPicPr>
          <p:nvPr/>
        </p:nvPicPr>
        <p:blipFill>
          <a:blip r:embed="rId3"/>
          <a:stretch>
            <a:fillRect/>
          </a:stretch>
        </p:blipFill>
        <p:spPr>
          <a:xfrm>
            <a:off x="7477432" y="1613829"/>
            <a:ext cx="4697363" cy="2817494"/>
          </a:xfrm>
          <a:prstGeom prst="rect">
            <a:avLst/>
          </a:prstGeom>
        </p:spPr>
      </p:pic>
      <p:pic>
        <p:nvPicPr>
          <p:cNvPr id="29" name="Picture 2" descr="Tìm hiểu văn bản: Sơn Tinh - Thủy Tinh | Ngữ văn 6">
            <a:extLst>
              <a:ext uri="{FF2B5EF4-FFF2-40B4-BE49-F238E27FC236}">
                <a16:creationId xmlns:a16="http://schemas.microsoft.com/office/drawing/2014/main" id="{38F311DA-5173-4BAB-EE29-94AD3DDBAE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 r="877" b="12564"/>
          <a:stretch/>
        </p:blipFill>
        <p:spPr bwMode="auto">
          <a:xfrm>
            <a:off x="739404" y="4233393"/>
            <a:ext cx="4098067" cy="255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219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anim calcmode="lin" valueType="num">
                                      <p:cBhvr>
                                        <p:cTn id="8" dur="250" fill="hold"/>
                                        <p:tgtEl>
                                          <p:spTgt spid="24"/>
                                        </p:tgtEl>
                                        <p:attrNameLst>
                                          <p:attrName>ppt_x</p:attrName>
                                        </p:attrNameLst>
                                      </p:cBhvr>
                                      <p:tavLst>
                                        <p:tav tm="0">
                                          <p:val>
                                            <p:strVal val="#ppt_x"/>
                                          </p:val>
                                        </p:tav>
                                        <p:tav tm="100000">
                                          <p:val>
                                            <p:strVal val="#ppt_x"/>
                                          </p:val>
                                        </p:tav>
                                      </p:tavLst>
                                    </p:anim>
                                    <p:anim calcmode="lin" valueType="num">
                                      <p:cBhvr>
                                        <p:cTn id="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250"/>
                                        <p:tgtEl>
                                          <p:spTgt spid="25"/>
                                        </p:tgtEl>
                                      </p:cBhvr>
                                    </p:animEffect>
                                    <p:anim calcmode="lin" valueType="num">
                                      <p:cBhvr>
                                        <p:cTn id="15" dur="250" fill="hold"/>
                                        <p:tgtEl>
                                          <p:spTgt spid="25"/>
                                        </p:tgtEl>
                                        <p:attrNameLst>
                                          <p:attrName>ppt_x</p:attrName>
                                        </p:attrNameLst>
                                      </p:cBhvr>
                                      <p:tavLst>
                                        <p:tav tm="0">
                                          <p:val>
                                            <p:strVal val="#ppt_x"/>
                                          </p:val>
                                        </p:tav>
                                        <p:tav tm="100000">
                                          <p:val>
                                            <p:strVal val="#ppt_x"/>
                                          </p:val>
                                        </p:tav>
                                      </p:tavLst>
                                    </p:anim>
                                    <p:anim calcmode="lin" valueType="num">
                                      <p:cBhvr>
                                        <p:cTn id="16" dur="2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250"/>
                                        <p:tgtEl>
                                          <p:spTgt spid="26"/>
                                        </p:tgtEl>
                                      </p:cBhvr>
                                    </p:animEffect>
                                    <p:anim calcmode="lin" valueType="num">
                                      <p:cBhvr>
                                        <p:cTn id="22" dur="250" fill="hold"/>
                                        <p:tgtEl>
                                          <p:spTgt spid="26"/>
                                        </p:tgtEl>
                                        <p:attrNameLst>
                                          <p:attrName>ppt_x</p:attrName>
                                        </p:attrNameLst>
                                      </p:cBhvr>
                                      <p:tavLst>
                                        <p:tav tm="0">
                                          <p:val>
                                            <p:strVal val="#ppt_x"/>
                                          </p:val>
                                        </p:tav>
                                        <p:tav tm="100000">
                                          <p:val>
                                            <p:strVal val="#ppt_x"/>
                                          </p:val>
                                        </p:tav>
                                      </p:tavLst>
                                    </p:anim>
                                    <p:anim calcmode="lin" valueType="num">
                                      <p:cBhvr>
                                        <p:cTn id="23" dur="2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DDD0D270-7831-28F4-C0AE-E448D9B9258C}"/>
              </a:ext>
            </a:extLst>
          </p:cNvPr>
          <p:cNvSpPr/>
          <p:nvPr/>
        </p:nvSpPr>
        <p:spPr>
          <a:xfrm>
            <a:off x="32850" y="215359"/>
            <a:ext cx="12159149" cy="1729593"/>
          </a:xfrm>
          <a:prstGeom prst="roundRect">
            <a:avLst/>
          </a:prstGeom>
          <a:solidFill>
            <a:schemeClr val="accent2">
              <a:lumMod val="75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latin typeface="Times New Roman" panose="02020603050405020304" pitchFamily="18" charset="0"/>
                <a:cs typeface="Times New Roman" panose="02020603050405020304" pitchFamily="18" charset="0"/>
              </a:rPr>
              <a:t>Nhà thơ Nguyễn Nhược Pháp còn sử dụng những biện pháp nghệ thuật nào trong văn bản?</a:t>
            </a:r>
          </a:p>
        </p:txBody>
      </p:sp>
      <p:sp>
        <p:nvSpPr>
          <p:cNvPr id="34" name="MH_Other_13">
            <a:extLst>
              <a:ext uri="{FF2B5EF4-FFF2-40B4-BE49-F238E27FC236}">
                <a16:creationId xmlns:a16="http://schemas.microsoft.com/office/drawing/2014/main" id="{B14E5D30-800B-605F-240E-2EF41CEEE436}"/>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5" name="MH_Other_14">
            <a:extLst>
              <a:ext uri="{FF2B5EF4-FFF2-40B4-BE49-F238E27FC236}">
                <a16:creationId xmlns:a16="http://schemas.microsoft.com/office/drawing/2014/main" id="{252F2D0F-504A-0001-E94C-4CE9DDB0C0D2}"/>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36" name="MH_Other_15">
            <a:extLst>
              <a:ext uri="{FF2B5EF4-FFF2-40B4-BE49-F238E27FC236}">
                <a16:creationId xmlns:a16="http://schemas.microsoft.com/office/drawing/2014/main" id="{160DF395-8DD3-8741-D814-473EC8DD1A1A}"/>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7" name="MH_Other_16">
            <a:extLst>
              <a:ext uri="{FF2B5EF4-FFF2-40B4-BE49-F238E27FC236}">
                <a16:creationId xmlns:a16="http://schemas.microsoft.com/office/drawing/2014/main" id="{F304A378-76B7-42CE-007C-9AF8F60DAF9C}"/>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8" name="MH_Other_17">
            <a:extLst>
              <a:ext uri="{FF2B5EF4-FFF2-40B4-BE49-F238E27FC236}">
                <a16:creationId xmlns:a16="http://schemas.microsoft.com/office/drawing/2014/main" id="{4F430ECF-8F74-43DF-BC30-70055A609DE8}"/>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9" name="MH_Other_20">
            <a:extLst>
              <a:ext uri="{FF2B5EF4-FFF2-40B4-BE49-F238E27FC236}">
                <a16:creationId xmlns:a16="http://schemas.microsoft.com/office/drawing/2014/main" id="{BB1E197D-C0DC-F9B9-DD25-586E61FC993A}"/>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9218" name="Picture 2" descr="Đọc: Sơn Tinh, Thủy Tinh - Hoc24">
            <a:extLst>
              <a:ext uri="{FF2B5EF4-FFF2-40B4-BE49-F238E27FC236}">
                <a16:creationId xmlns:a16="http://schemas.microsoft.com/office/drawing/2014/main" id="{50312A39-1EF4-EFF4-FD96-DF8F12E961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50" y="1944952"/>
            <a:ext cx="7183876" cy="49130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A7A0347-F896-4528-BCFD-682DF13C90C2}"/>
              </a:ext>
            </a:extLst>
          </p:cNvPr>
          <p:cNvSpPr txBox="1"/>
          <p:nvPr/>
        </p:nvSpPr>
        <p:spPr>
          <a:xfrm>
            <a:off x="7155851" y="2794854"/>
            <a:ext cx="4937760" cy="3477875"/>
          </a:xfrm>
          <a:prstGeom prst="rect">
            <a:avLst/>
          </a:prstGeom>
          <a:noFill/>
        </p:spPr>
        <p:txBody>
          <a:bodyPr wrap="square">
            <a:spAutoFit/>
          </a:bodyPr>
          <a:lstStyle/>
          <a:p>
            <a:pPr algn="just"/>
            <a:r>
              <a:rPr lang="vi-VN" sz="4400" b="1" dirty="0">
                <a:solidFill>
                  <a:srgbClr val="FF0000"/>
                </a:solidFill>
                <a:latin typeface="Times New Roman" panose="02020603050405020304" pitchFamily="18" charset="0"/>
                <a:cs typeface="Times New Roman" panose="02020603050405020304" pitchFamily="18" charset="0"/>
              </a:rPr>
              <a:t>Theo em, điều gì làm nên sức hấp dẫn của bài thơ “Sơn Tinh – Thủy Tinh”?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07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2A28C9-3584-FA55-CC11-BDE437F97541}"/>
              </a:ext>
            </a:extLst>
          </p:cNvPr>
          <p:cNvSpPr txBox="1"/>
          <p:nvPr/>
        </p:nvSpPr>
        <p:spPr>
          <a:xfrm>
            <a:off x="297718" y="615462"/>
            <a:ext cx="10990280" cy="808619"/>
          </a:xfrm>
          <a:prstGeom prst="rect">
            <a:avLst/>
          </a:prstGeom>
          <a:noFill/>
        </p:spPr>
        <p:txBody>
          <a:bodyPr wrap="square">
            <a:spAutoFit/>
          </a:bodyPr>
          <a:lstStyle/>
          <a:p>
            <a:pPr algn="ctr">
              <a:lnSpc>
                <a:spcPct val="115000"/>
              </a:lnSpc>
            </a:pPr>
            <a:r>
              <a:rPr lang="vi-VN" sz="4400" b="1" dirty="0">
                <a:solidFill>
                  <a:srgbClr val="FF0000"/>
                </a:solidFill>
                <a:latin typeface="Times New Roman" panose="02020603050405020304" pitchFamily="18" charset="0"/>
                <a:ea typeface="Aptos" panose="020B0004020202020204" pitchFamily="34" charset="0"/>
              </a:rPr>
              <a:t>Nghệ thuật kể chuyện hấp dẫn</a:t>
            </a:r>
            <a:endParaRPr lang="en-US" sz="4400" b="1" dirty="0">
              <a:solidFill>
                <a:srgbClr val="FF0000"/>
              </a:solidFill>
              <a:effectLst/>
              <a:latin typeface="Times New Roman" panose="02020603050405020304" pitchFamily="18" charset="0"/>
              <a:ea typeface="Aptos" panose="020B0004020202020204" pitchFamily="34" charset="0"/>
            </a:endParaRPr>
          </a:p>
        </p:txBody>
      </p:sp>
      <p:sp>
        <p:nvSpPr>
          <p:cNvPr id="5" name="TextBox 4">
            <a:extLst>
              <a:ext uri="{FF2B5EF4-FFF2-40B4-BE49-F238E27FC236}">
                <a16:creationId xmlns:a16="http://schemas.microsoft.com/office/drawing/2014/main" id="{DA3A86A5-9558-227B-247D-84E0ED0C07EB}"/>
              </a:ext>
            </a:extLst>
          </p:cNvPr>
          <p:cNvSpPr txBox="1"/>
          <p:nvPr/>
        </p:nvSpPr>
        <p:spPr>
          <a:xfrm>
            <a:off x="0" y="1841706"/>
            <a:ext cx="12191999" cy="1587294"/>
          </a:xfrm>
          <a:prstGeom prst="rect">
            <a:avLst/>
          </a:prstGeom>
          <a:noFill/>
        </p:spPr>
        <p:txBody>
          <a:bodyPr wrap="square">
            <a:spAutoFit/>
          </a:bodyPr>
          <a:lstStyle/>
          <a:p>
            <a:pPr algn="ctr">
              <a:lnSpc>
                <a:spcPct val="115000"/>
              </a:lnSpc>
            </a:pPr>
            <a:r>
              <a:rPr lang="vi-VN" sz="4400" b="1" dirty="0">
                <a:solidFill>
                  <a:schemeClr val="accent4">
                    <a:lumMod val="75000"/>
                  </a:schemeClr>
                </a:solidFill>
                <a:latin typeface="Times New Roman" panose="02020603050405020304" pitchFamily="18" charset="0"/>
                <a:ea typeface="Aptos" panose="020B0004020202020204" pitchFamily="34" charset="0"/>
              </a:rPr>
              <a:t>Nghệ thuật miêu tả nhân vật kết hợp giữa miêu tả ngoại hình và nội tâm</a:t>
            </a:r>
            <a:endParaRPr lang="en-US" sz="4400" b="1" dirty="0">
              <a:solidFill>
                <a:schemeClr val="accent4">
                  <a:lumMod val="75000"/>
                </a:schemeClr>
              </a:solidFill>
              <a:effectLst/>
              <a:latin typeface="Times New Roman" panose="02020603050405020304" pitchFamily="18" charset="0"/>
              <a:ea typeface="Aptos" panose="020B0004020202020204" pitchFamily="34" charset="0"/>
            </a:endParaRPr>
          </a:p>
        </p:txBody>
      </p:sp>
      <p:sp>
        <p:nvSpPr>
          <p:cNvPr id="6" name="TextBox 5">
            <a:extLst>
              <a:ext uri="{FF2B5EF4-FFF2-40B4-BE49-F238E27FC236}">
                <a16:creationId xmlns:a16="http://schemas.microsoft.com/office/drawing/2014/main" id="{A7C877DC-E2BB-F5E6-5AAB-2B5A9AB1D96F}"/>
              </a:ext>
            </a:extLst>
          </p:cNvPr>
          <p:cNvSpPr txBox="1"/>
          <p:nvPr/>
        </p:nvSpPr>
        <p:spPr>
          <a:xfrm>
            <a:off x="297718" y="3991707"/>
            <a:ext cx="11730159" cy="1587294"/>
          </a:xfrm>
          <a:prstGeom prst="rect">
            <a:avLst/>
          </a:prstGeom>
          <a:noFill/>
        </p:spPr>
        <p:txBody>
          <a:bodyPr wrap="square">
            <a:spAutoFit/>
          </a:bodyPr>
          <a:lstStyle/>
          <a:p>
            <a:pPr algn="ctr">
              <a:lnSpc>
                <a:spcPct val="115000"/>
              </a:lnSpc>
            </a:pPr>
            <a:r>
              <a:rPr lang="vi-VN" sz="4400" b="1" dirty="0">
                <a:solidFill>
                  <a:schemeClr val="accent2">
                    <a:lumMod val="75000"/>
                  </a:schemeClr>
                </a:solidFill>
                <a:latin typeface="Times New Roman" panose="02020603050405020304" pitchFamily="18" charset="0"/>
                <a:ea typeface="Aptos" panose="020B0004020202020204" pitchFamily="34" charset="0"/>
              </a:rPr>
              <a:t>Thể thơ tự do; cách gieo vần và ngắt nhịp linh hoạt</a:t>
            </a:r>
            <a:endParaRPr lang="en-US" sz="4400" b="1" dirty="0">
              <a:solidFill>
                <a:schemeClr val="accent2">
                  <a:lumMod val="75000"/>
                </a:schemeClr>
              </a:solidFill>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355299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2F6A4A34-0AF9-26EF-809F-343865909ABF}"/>
              </a:ext>
            </a:extLst>
          </p:cNvPr>
          <p:cNvSpPr txBox="1"/>
          <p:nvPr/>
        </p:nvSpPr>
        <p:spPr>
          <a:xfrm>
            <a:off x="3292962" y="2726896"/>
            <a:ext cx="6196013"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III. TỔNG KẾT</a:t>
            </a:r>
          </a:p>
        </p:txBody>
      </p:sp>
      <p:cxnSp>
        <p:nvCxnSpPr>
          <p:cNvPr id="4" name="MH_Other_1">
            <a:extLst>
              <a:ext uri="{FF2B5EF4-FFF2-40B4-BE49-F238E27FC236}">
                <a16:creationId xmlns:a16="http://schemas.microsoft.com/office/drawing/2014/main" id="{0F2453B1-C847-2B78-ED7E-B646DAA6749E}"/>
              </a:ext>
            </a:extLst>
          </p:cNvPr>
          <p:cNvCxnSpPr/>
          <p:nvPr>
            <p:custDataLst>
              <p:tags r:id="rId1"/>
            </p:custDataLst>
          </p:nvPr>
        </p:nvCxnSpPr>
        <p:spPr>
          <a:xfrm>
            <a:off x="3426400" y="3659130"/>
            <a:ext cx="5899638" cy="0"/>
          </a:xfrm>
          <a:prstGeom prst="line">
            <a:avLst/>
          </a:prstGeom>
          <a:ln w="76200">
            <a:solidFill>
              <a:srgbClr val="A2E2D3"/>
            </a:solidFill>
          </a:ln>
        </p:spPr>
        <p:style>
          <a:lnRef idx="1">
            <a:schemeClr val="accent1"/>
          </a:lnRef>
          <a:fillRef idx="0">
            <a:schemeClr val="accent1"/>
          </a:fillRef>
          <a:effectRef idx="0">
            <a:schemeClr val="accent1"/>
          </a:effectRef>
          <a:fontRef idx="minor">
            <a:schemeClr val="tx1"/>
          </a:fontRef>
        </p:style>
      </p:cxnSp>
      <p:sp>
        <p:nvSpPr>
          <p:cNvPr id="3" name="MH_Other_13">
            <a:extLst>
              <a:ext uri="{FF2B5EF4-FFF2-40B4-BE49-F238E27FC236}">
                <a16:creationId xmlns:a16="http://schemas.microsoft.com/office/drawing/2014/main" id="{240AEC1D-A463-6B2A-5314-CA17637C31E1}"/>
              </a:ext>
            </a:extLst>
          </p:cNvPr>
          <p:cNvSpPr/>
          <p:nvPr>
            <p:custDataLst>
              <p:tags r:id="rId2"/>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5" name="MH_Other_14">
            <a:extLst>
              <a:ext uri="{FF2B5EF4-FFF2-40B4-BE49-F238E27FC236}">
                <a16:creationId xmlns:a16="http://schemas.microsoft.com/office/drawing/2014/main" id="{98D54630-2806-0A7F-726C-E7AAB7FB84E5}"/>
              </a:ext>
            </a:extLst>
          </p:cNvPr>
          <p:cNvSpPr/>
          <p:nvPr>
            <p:custDataLst>
              <p:tags r:id="rId3"/>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6" name="MH_Other_15">
            <a:extLst>
              <a:ext uri="{FF2B5EF4-FFF2-40B4-BE49-F238E27FC236}">
                <a16:creationId xmlns:a16="http://schemas.microsoft.com/office/drawing/2014/main" id="{756C043D-F773-49AA-B4C1-1276A64B2825}"/>
              </a:ext>
            </a:extLst>
          </p:cNvPr>
          <p:cNvSpPr/>
          <p:nvPr>
            <p:custDataLst>
              <p:tags r:id="rId4"/>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16">
            <a:extLst>
              <a:ext uri="{FF2B5EF4-FFF2-40B4-BE49-F238E27FC236}">
                <a16:creationId xmlns:a16="http://schemas.microsoft.com/office/drawing/2014/main" id="{347388B6-68BC-116F-0CE2-338A60B9CCC6}"/>
              </a:ext>
            </a:extLst>
          </p:cNvPr>
          <p:cNvSpPr/>
          <p:nvPr>
            <p:custDataLst>
              <p:tags r:id="rId5"/>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17">
            <a:extLst>
              <a:ext uri="{FF2B5EF4-FFF2-40B4-BE49-F238E27FC236}">
                <a16:creationId xmlns:a16="http://schemas.microsoft.com/office/drawing/2014/main" id="{78867353-5652-0F74-0A2A-0981CB893636}"/>
              </a:ext>
            </a:extLst>
          </p:cNvPr>
          <p:cNvSpPr/>
          <p:nvPr>
            <p:custDataLst>
              <p:tags r:id="rId6"/>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9" name="MH_Other_20">
            <a:extLst>
              <a:ext uri="{FF2B5EF4-FFF2-40B4-BE49-F238E27FC236}">
                <a16:creationId xmlns:a16="http://schemas.microsoft.com/office/drawing/2014/main" id="{483A91BB-2E4F-0CE3-3AD6-5E33C8F67DC4}"/>
              </a:ext>
            </a:extLst>
          </p:cNvPr>
          <p:cNvSpPr/>
          <p:nvPr>
            <p:custDataLst>
              <p:tags r:id="rId7"/>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0" name="MH_Other_13">
            <a:extLst>
              <a:ext uri="{FF2B5EF4-FFF2-40B4-BE49-F238E27FC236}">
                <a16:creationId xmlns:a16="http://schemas.microsoft.com/office/drawing/2014/main" id="{4D7EF83D-AB62-0BB4-F187-8F0E801A1ACD}"/>
              </a:ext>
            </a:extLst>
          </p:cNvPr>
          <p:cNvSpPr/>
          <p:nvPr>
            <p:custDataLst>
              <p:tags r:id="rId8"/>
            </p:custDataLst>
          </p:nvPr>
        </p:nvSpPr>
        <p:spPr>
          <a:xfrm>
            <a:off x="69798" y="3930585"/>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4">
            <a:extLst>
              <a:ext uri="{FF2B5EF4-FFF2-40B4-BE49-F238E27FC236}">
                <a16:creationId xmlns:a16="http://schemas.microsoft.com/office/drawing/2014/main" id="{A90C2B9C-7F93-C443-3D9A-C91AB0F6204F}"/>
              </a:ext>
            </a:extLst>
          </p:cNvPr>
          <p:cNvSpPr/>
          <p:nvPr>
            <p:custDataLst>
              <p:tags r:id="rId9"/>
            </p:custDataLst>
          </p:nvPr>
        </p:nvSpPr>
        <p:spPr>
          <a:xfrm>
            <a:off x="1585860" y="4263960"/>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2" name="MH_Other_15">
            <a:extLst>
              <a:ext uri="{FF2B5EF4-FFF2-40B4-BE49-F238E27FC236}">
                <a16:creationId xmlns:a16="http://schemas.microsoft.com/office/drawing/2014/main" id="{539E2872-C73A-F368-55E4-F4F9FA989047}"/>
              </a:ext>
            </a:extLst>
          </p:cNvPr>
          <p:cNvSpPr/>
          <p:nvPr>
            <p:custDataLst>
              <p:tags r:id="rId10"/>
            </p:custDataLst>
          </p:nvPr>
        </p:nvSpPr>
        <p:spPr>
          <a:xfrm>
            <a:off x="1722385" y="4400485"/>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3" name="MH_Other_16">
            <a:extLst>
              <a:ext uri="{FF2B5EF4-FFF2-40B4-BE49-F238E27FC236}">
                <a16:creationId xmlns:a16="http://schemas.microsoft.com/office/drawing/2014/main" id="{27965251-127A-5279-F23C-92D50EAD73DD}"/>
              </a:ext>
            </a:extLst>
          </p:cNvPr>
          <p:cNvSpPr/>
          <p:nvPr>
            <p:custDataLst>
              <p:tags r:id="rId11"/>
            </p:custDataLst>
          </p:nvPr>
        </p:nvSpPr>
        <p:spPr>
          <a:xfrm>
            <a:off x="2200223" y="4430648"/>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4" name="MH_Other_17">
            <a:extLst>
              <a:ext uri="{FF2B5EF4-FFF2-40B4-BE49-F238E27FC236}">
                <a16:creationId xmlns:a16="http://schemas.microsoft.com/office/drawing/2014/main" id="{0F72C2B8-A0D3-FAA2-A5CD-C463CB80A791}"/>
              </a:ext>
            </a:extLst>
          </p:cNvPr>
          <p:cNvSpPr/>
          <p:nvPr>
            <p:custDataLst>
              <p:tags r:id="rId12"/>
            </p:custDataLst>
          </p:nvPr>
        </p:nvSpPr>
        <p:spPr>
          <a:xfrm>
            <a:off x="255535" y="4370323"/>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5" name="MH_Other_20">
            <a:extLst>
              <a:ext uri="{FF2B5EF4-FFF2-40B4-BE49-F238E27FC236}">
                <a16:creationId xmlns:a16="http://schemas.microsoft.com/office/drawing/2014/main" id="{0DDB5680-594A-6FB8-C564-FF419EEA6DA5}"/>
              </a:ext>
            </a:extLst>
          </p:cNvPr>
          <p:cNvSpPr/>
          <p:nvPr>
            <p:custDataLst>
              <p:tags r:id="rId13"/>
            </p:custDataLst>
          </p:nvPr>
        </p:nvSpPr>
        <p:spPr>
          <a:xfrm>
            <a:off x="563510" y="5025961"/>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41304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C2C37C6-8DFD-753F-C95C-6EF523D59CE5}"/>
              </a:ext>
            </a:extLst>
          </p:cNvPr>
          <p:cNvSpPr txBox="1"/>
          <p:nvPr/>
        </p:nvSpPr>
        <p:spPr>
          <a:xfrm>
            <a:off x="562709" y="1472860"/>
            <a:ext cx="11258329" cy="4154984"/>
          </a:xfrm>
          <a:prstGeom prst="rect">
            <a:avLst/>
          </a:prstGeom>
          <a:noFill/>
        </p:spPr>
        <p:txBody>
          <a:bodyPr wrap="square">
            <a:spAutoFit/>
          </a:bodyPr>
          <a:lstStyle/>
          <a:p>
            <a:pPr algn="just"/>
            <a:r>
              <a:rPr lang="vi-VN" sz="4400" b="1" dirty="0">
                <a:solidFill>
                  <a:srgbClr val="FF0000"/>
                </a:solidFill>
                <a:latin typeface="Times New Roman" panose="02020603050405020304" pitchFamily="18" charset="0"/>
                <a:cs typeface="Times New Roman" panose="02020603050405020304" pitchFamily="18" charset="0"/>
              </a:rPr>
              <a:t>Đọc lướt nhanh nội dung bài học và tổng kết lại: </a:t>
            </a:r>
          </a:p>
          <a:p>
            <a:pPr algn="just"/>
            <a:r>
              <a:rPr lang="en-US" sz="4400" dirty="0">
                <a:solidFill>
                  <a:srgbClr val="FF0000"/>
                </a:solidFill>
                <a:latin typeface="Times New Roman" panose="02020603050405020304" pitchFamily="18" charset="0"/>
                <a:cs typeface="Times New Roman" panose="02020603050405020304" pitchFamily="18" charset="0"/>
              </a:rPr>
              <a:t> - </a:t>
            </a:r>
            <a:r>
              <a:rPr lang="vi-VN" sz="4400" dirty="0">
                <a:solidFill>
                  <a:srgbClr val="FF0000"/>
                </a:solidFill>
                <a:latin typeface="Times New Roman" panose="02020603050405020304" pitchFamily="18" charset="0"/>
                <a:cs typeface="Times New Roman" panose="02020603050405020304" pitchFamily="18" charset="0"/>
              </a:rPr>
              <a:t>Các biện pháp nghệ thuật được tác giả sử dụng trong đoạn trích bài thơ.</a:t>
            </a:r>
          </a:p>
          <a:p>
            <a:pPr algn="just"/>
            <a:r>
              <a:rPr lang="en-US" sz="4400" dirty="0">
                <a:solidFill>
                  <a:srgbClr val="FF0000"/>
                </a:solidFill>
                <a:latin typeface="Times New Roman" panose="02020603050405020304" pitchFamily="18" charset="0"/>
                <a:cs typeface="Times New Roman" panose="02020603050405020304" pitchFamily="18" charset="0"/>
              </a:rPr>
              <a:t>- </a:t>
            </a:r>
            <a:r>
              <a:rPr lang="vi-VN" sz="4400" dirty="0">
                <a:solidFill>
                  <a:srgbClr val="FF0000"/>
                </a:solidFill>
                <a:latin typeface="Times New Roman" panose="02020603050405020304" pitchFamily="18" charset="0"/>
                <a:cs typeface="Times New Roman" panose="02020603050405020304" pitchFamily="18" charset="0"/>
              </a:rPr>
              <a:t>Nội dung chính của đoạn trích bài thơ “</a:t>
            </a:r>
            <a:r>
              <a:rPr lang="vi-VN" sz="4400" b="1" i="1" dirty="0">
                <a:solidFill>
                  <a:srgbClr val="FF0000"/>
                </a:solidFill>
                <a:latin typeface="Times New Roman" panose="02020603050405020304" pitchFamily="18" charset="0"/>
                <a:cs typeface="Times New Roman" panose="02020603050405020304" pitchFamily="18" charset="0"/>
              </a:rPr>
              <a:t>Sơn Tinh – Thủy Tinh</a:t>
            </a:r>
            <a:r>
              <a:rPr lang="vi-VN" sz="4400" dirty="0">
                <a:solidFill>
                  <a:srgbClr val="FF0000"/>
                </a:solidFill>
                <a:latin typeface="Times New Roman" panose="02020603050405020304" pitchFamily="18" charset="0"/>
                <a:cs typeface="Times New Roman" panose="02020603050405020304" pitchFamily="18" charset="0"/>
              </a:rPr>
              <a:t>”.</a:t>
            </a:r>
          </a:p>
        </p:txBody>
      </p:sp>
      <p:sp>
        <p:nvSpPr>
          <p:cNvPr id="13" name="MH_Other_13">
            <a:extLst>
              <a:ext uri="{FF2B5EF4-FFF2-40B4-BE49-F238E27FC236}">
                <a16:creationId xmlns:a16="http://schemas.microsoft.com/office/drawing/2014/main" id="{2CC9FDBF-0D55-37D0-0979-BDDD4D7FE903}"/>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4" name="MH_Other_14">
            <a:extLst>
              <a:ext uri="{FF2B5EF4-FFF2-40B4-BE49-F238E27FC236}">
                <a16:creationId xmlns:a16="http://schemas.microsoft.com/office/drawing/2014/main" id="{1FBEFA4F-9F77-2C48-63A1-48E46520805F}"/>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5" name="MH_Other_15">
            <a:extLst>
              <a:ext uri="{FF2B5EF4-FFF2-40B4-BE49-F238E27FC236}">
                <a16:creationId xmlns:a16="http://schemas.microsoft.com/office/drawing/2014/main" id="{A89C5A6A-405B-997B-63C6-F74941ADD796}"/>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6" name="MH_Other_16">
            <a:extLst>
              <a:ext uri="{FF2B5EF4-FFF2-40B4-BE49-F238E27FC236}">
                <a16:creationId xmlns:a16="http://schemas.microsoft.com/office/drawing/2014/main" id="{2B9EAC9F-9492-18D6-2CAE-23355FD3773C}"/>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7" name="MH_Other_17">
            <a:extLst>
              <a:ext uri="{FF2B5EF4-FFF2-40B4-BE49-F238E27FC236}">
                <a16:creationId xmlns:a16="http://schemas.microsoft.com/office/drawing/2014/main" id="{01B41C80-56B7-DDC9-BAD9-21B0353BE034}"/>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8" name="MH_Other_20">
            <a:extLst>
              <a:ext uri="{FF2B5EF4-FFF2-40B4-BE49-F238E27FC236}">
                <a16:creationId xmlns:a16="http://schemas.microsoft.com/office/drawing/2014/main" id="{EEAD4BDE-54F6-D779-BD49-06D1CF832DF9}"/>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97569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67E5FA4-145C-0670-D0B2-8035DD4EBBAD}"/>
              </a:ext>
            </a:extLst>
          </p:cNvPr>
          <p:cNvSpPr txBox="1"/>
          <p:nvPr/>
        </p:nvSpPr>
        <p:spPr>
          <a:xfrm>
            <a:off x="0" y="0"/>
            <a:ext cx="11799115" cy="3477875"/>
          </a:xfrm>
          <a:prstGeom prst="rect">
            <a:avLst/>
          </a:prstGeom>
          <a:noFill/>
        </p:spPr>
        <p:txBody>
          <a:bodyPr wrap="square">
            <a:spAutoFit/>
          </a:bodyPr>
          <a:lstStyle/>
          <a:p>
            <a:pPr algn="just"/>
            <a:r>
              <a:rPr lang="en-US" sz="4400" b="1" dirty="0">
                <a:solidFill>
                  <a:srgbClr val="FF0000"/>
                </a:solidFill>
                <a:effectLst/>
                <a:latin typeface="Times New Roman" panose="02020603050405020304" pitchFamily="18" charset="0"/>
                <a:ea typeface="Aptos" panose="020B0004020202020204" pitchFamily="34" charset="0"/>
              </a:rPr>
              <a:t>1. </a:t>
            </a:r>
            <a:r>
              <a:rPr lang="en-US" sz="4400" b="1" dirty="0" err="1">
                <a:solidFill>
                  <a:srgbClr val="FF0000"/>
                </a:solidFill>
                <a:effectLst/>
                <a:latin typeface="Times New Roman" panose="02020603050405020304" pitchFamily="18" charset="0"/>
                <a:ea typeface="Aptos" panose="020B0004020202020204" pitchFamily="34" charset="0"/>
              </a:rPr>
              <a:t>Nghệ</a:t>
            </a:r>
            <a:r>
              <a:rPr lang="en-US" sz="4400" b="1" dirty="0">
                <a:solidFill>
                  <a:srgbClr val="FF0000"/>
                </a:solidFill>
                <a:effectLst/>
                <a:latin typeface="Times New Roman" panose="02020603050405020304" pitchFamily="18" charset="0"/>
                <a:ea typeface="Aptos" panose="020B0004020202020204" pitchFamily="34" charset="0"/>
              </a:rPr>
              <a:t> </a:t>
            </a:r>
            <a:r>
              <a:rPr lang="en-US" sz="4400" b="1" dirty="0" err="1">
                <a:solidFill>
                  <a:srgbClr val="FF0000"/>
                </a:solidFill>
                <a:effectLst/>
                <a:latin typeface="Times New Roman" panose="02020603050405020304" pitchFamily="18" charset="0"/>
                <a:ea typeface="Aptos" panose="020B0004020202020204" pitchFamily="34" charset="0"/>
              </a:rPr>
              <a:t>thuật</a:t>
            </a:r>
            <a:endParaRPr lang="en-US" sz="4400" b="1" dirty="0">
              <a:solidFill>
                <a:srgbClr val="FF0000"/>
              </a:solidFill>
              <a:effectLst/>
              <a:latin typeface="Times New Roman" panose="02020603050405020304" pitchFamily="18" charset="0"/>
              <a:ea typeface="Aptos" panose="020B0004020202020204" pitchFamily="34" charset="0"/>
            </a:endParaRPr>
          </a:p>
          <a:p>
            <a:pPr lvl="0" algn="just">
              <a:buFont typeface="Symbol" panose="05050102010706020507" pitchFamily="18" charset="2"/>
              <a:buChar char="-"/>
              <a:tabLst>
                <a:tab pos="198755" algn="l"/>
              </a:tabLst>
            </a:pPr>
            <a:r>
              <a:rPr lang="en-US" sz="4400" b="1" dirty="0" err="1">
                <a:solidFill>
                  <a:srgbClr val="000000"/>
                </a:solidFill>
                <a:effectLst/>
                <a:latin typeface="Times New Roman" panose="02020603050405020304" pitchFamily="18" charset="0"/>
                <a:ea typeface="Aptos" panose="020B0004020202020204" pitchFamily="34" charset="0"/>
              </a:rPr>
              <a:t>Sử</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dụng</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thể</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thơ</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tự</a:t>
            </a:r>
            <a:r>
              <a:rPr lang="en-US" sz="4400" b="1" dirty="0">
                <a:solidFill>
                  <a:srgbClr val="000000"/>
                </a:solidFill>
                <a:effectLst/>
                <a:latin typeface="Times New Roman" panose="02020603050405020304" pitchFamily="18" charset="0"/>
                <a:ea typeface="Aptos" panose="020B0004020202020204" pitchFamily="34" charset="0"/>
              </a:rPr>
              <a:t> do</a:t>
            </a:r>
            <a:r>
              <a:rPr lang="en-US" sz="4400" b="1" i="1" dirty="0">
                <a:solidFill>
                  <a:srgbClr val="000000"/>
                </a:solidFill>
                <a:effectLst/>
                <a:latin typeface="Times New Roman" panose="02020603050405020304" pitchFamily="18" charset="0"/>
                <a:ea typeface="Aptos" panose="020B0004020202020204" pitchFamily="34" charset="0"/>
              </a:rPr>
              <a:t>.</a:t>
            </a:r>
            <a:endParaRPr lang="en-US" sz="4400" b="1" dirty="0">
              <a:solidFill>
                <a:srgbClr val="000000"/>
              </a:solidFill>
              <a:effectLst/>
              <a:latin typeface="Times New Roman" panose="02020603050405020304" pitchFamily="18" charset="0"/>
              <a:ea typeface="Aptos" panose="020B0004020202020204" pitchFamily="34" charset="0"/>
            </a:endParaRPr>
          </a:p>
          <a:p>
            <a:pPr lvl="0" algn="just">
              <a:buFont typeface="Symbol" panose="05050102010706020507" pitchFamily="18" charset="2"/>
              <a:buChar char="-"/>
              <a:tabLst>
                <a:tab pos="198755" algn="l"/>
              </a:tabLst>
            </a:pPr>
            <a:r>
              <a:rPr lang="en-US" sz="4400" b="1" dirty="0" err="1">
                <a:solidFill>
                  <a:srgbClr val="000000"/>
                </a:solidFill>
                <a:effectLst/>
                <a:latin typeface="Times New Roman" panose="02020603050405020304" pitchFamily="18" charset="0"/>
                <a:ea typeface="Aptos" panose="020B0004020202020204" pitchFamily="34" charset="0"/>
              </a:rPr>
              <a:t>Nghệ</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thuật</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kể</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chuyện</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và</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miêu</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tả</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hấp</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dẫn</a:t>
            </a:r>
            <a:r>
              <a:rPr lang="en-US" sz="4400" b="1" dirty="0">
                <a:solidFill>
                  <a:srgbClr val="000000"/>
                </a:solidFill>
                <a:effectLst/>
                <a:latin typeface="Times New Roman" panose="02020603050405020304" pitchFamily="18" charset="0"/>
                <a:ea typeface="Aptos" panose="020B0004020202020204" pitchFamily="34" charset="0"/>
              </a:rPr>
              <a:t>.</a:t>
            </a:r>
          </a:p>
          <a:p>
            <a:pPr lvl="0" algn="just">
              <a:buFont typeface="Symbol" panose="05050102010706020507" pitchFamily="18" charset="2"/>
              <a:buChar char="-"/>
              <a:tabLst>
                <a:tab pos="198755" algn="l"/>
              </a:tabLst>
            </a:pPr>
            <a:r>
              <a:rPr lang="en-US" sz="4400" b="1" dirty="0" err="1">
                <a:solidFill>
                  <a:srgbClr val="000000"/>
                </a:solidFill>
                <a:effectLst/>
                <a:latin typeface="Times New Roman" panose="02020603050405020304" pitchFamily="18" charset="0"/>
                <a:ea typeface="Aptos" panose="020B0004020202020204" pitchFamily="34" charset="0"/>
              </a:rPr>
              <a:t>Sử</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dụng</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các</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yếu</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tố</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kì</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ảo</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từ</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ngữ</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gợi</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cảm</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kết</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hợp</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với</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các</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biện</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pháp</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tu</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từ</a:t>
            </a:r>
            <a:r>
              <a:rPr lang="en-US" sz="4400" b="1" dirty="0">
                <a:solidFill>
                  <a:srgbClr val="000000"/>
                </a:solidFill>
                <a:effectLst/>
                <a:latin typeface="Times New Roman" panose="02020603050405020304" pitchFamily="18" charset="0"/>
                <a:ea typeface="Aptos" panose="020B0004020202020204" pitchFamily="34" charset="0"/>
              </a:rPr>
              <a:t>.</a:t>
            </a:r>
          </a:p>
        </p:txBody>
      </p:sp>
      <p:sp>
        <p:nvSpPr>
          <p:cNvPr id="24" name="TextBox 23">
            <a:extLst>
              <a:ext uri="{FF2B5EF4-FFF2-40B4-BE49-F238E27FC236}">
                <a16:creationId xmlns:a16="http://schemas.microsoft.com/office/drawing/2014/main" id="{995D659D-D9F9-A130-8A91-6112865FBDE8}"/>
              </a:ext>
            </a:extLst>
          </p:cNvPr>
          <p:cNvSpPr txBox="1"/>
          <p:nvPr/>
        </p:nvSpPr>
        <p:spPr>
          <a:xfrm>
            <a:off x="98474" y="3429000"/>
            <a:ext cx="11985674" cy="3477875"/>
          </a:xfrm>
          <a:prstGeom prst="rect">
            <a:avLst/>
          </a:prstGeom>
          <a:noFill/>
        </p:spPr>
        <p:txBody>
          <a:bodyPr wrap="square">
            <a:spAutoFit/>
          </a:bodyPr>
          <a:lstStyle/>
          <a:p>
            <a:pPr algn="just"/>
            <a:r>
              <a:rPr lang="en-US" sz="4400" b="1" dirty="0">
                <a:solidFill>
                  <a:srgbClr val="FF0000"/>
                </a:solidFill>
                <a:effectLst/>
                <a:latin typeface="Times New Roman" panose="02020603050405020304" pitchFamily="18" charset="0"/>
                <a:ea typeface="Aptos" panose="020B0004020202020204" pitchFamily="34" charset="0"/>
              </a:rPr>
              <a:t>2. </a:t>
            </a:r>
            <a:r>
              <a:rPr lang="en-US" sz="4400" b="1" dirty="0" err="1">
                <a:solidFill>
                  <a:srgbClr val="FF0000"/>
                </a:solidFill>
                <a:effectLst/>
                <a:latin typeface="Times New Roman" panose="02020603050405020304" pitchFamily="18" charset="0"/>
                <a:ea typeface="Aptos" panose="020B0004020202020204" pitchFamily="34" charset="0"/>
              </a:rPr>
              <a:t>Nội</a:t>
            </a:r>
            <a:r>
              <a:rPr lang="en-US" sz="4400" b="1" dirty="0">
                <a:solidFill>
                  <a:srgbClr val="FF0000"/>
                </a:solidFill>
                <a:effectLst/>
                <a:latin typeface="Times New Roman" panose="02020603050405020304" pitchFamily="18" charset="0"/>
                <a:ea typeface="Aptos" panose="020B0004020202020204" pitchFamily="34" charset="0"/>
              </a:rPr>
              <a:t> dung</a:t>
            </a:r>
          </a:p>
          <a:p>
            <a:pPr lvl="0" algn="just">
              <a:buFont typeface="Symbol" panose="05050102010706020507" pitchFamily="18" charset="2"/>
              <a:buChar char="-"/>
              <a:tabLst>
                <a:tab pos="198755" algn="l"/>
              </a:tabLst>
            </a:pPr>
            <a:r>
              <a:rPr lang="en-US" sz="4400" b="1" dirty="0" err="1">
                <a:solidFill>
                  <a:srgbClr val="000000"/>
                </a:solidFill>
                <a:effectLst/>
                <a:latin typeface="Times New Roman" panose="02020603050405020304" pitchFamily="18" charset="0"/>
                <a:ea typeface="Aptos" panose="020B0004020202020204" pitchFamily="34" charset="0"/>
              </a:rPr>
              <a:t>Kể</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lại</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câu</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chuyện</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truyền</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thuyết</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Sơn</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Tinh</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Thủy</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Tinh</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bằng</a:t>
            </a:r>
            <a:r>
              <a:rPr lang="en-US" sz="4400" b="1" dirty="0">
                <a:solidFill>
                  <a:srgbClr val="000000"/>
                </a:solidFill>
                <a:effectLst/>
                <a:latin typeface="Times New Roman" panose="02020603050405020304" pitchFamily="18" charset="0"/>
                <a:ea typeface="Aptos" panose="020B0004020202020204" pitchFamily="34" charset="0"/>
              </a:rPr>
              <a:t> </a:t>
            </a:r>
            <a:r>
              <a:rPr lang="en-US" sz="4400" b="1" dirty="0" err="1">
                <a:solidFill>
                  <a:srgbClr val="000000"/>
                </a:solidFill>
                <a:effectLst/>
                <a:latin typeface="Times New Roman" panose="02020603050405020304" pitchFamily="18" charset="0"/>
                <a:ea typeface="Aptos" panose="020B0004020202020204" pitchFamily="34" charset="0"/>
              </a:rPr>
              <a:t>thơ</a:t>
            </a:r>
            <a:r>
              <a:rPr lang="en-US" sz="4400" b="1" dirty="0">
                <a:solidFill>
                  <a:srgbClr val="000000"/>
                </a:solidFill>
                <a:effectLst/>
                <a:latin typeface="Times New Roman" panose="02020603050405020304" pitchFamily="18" charset="0"/>
                <a:ea typeface="Aptos" panose="020B0004020202020204" pitchFamily="34" charset="0"/>
              </a:rPr>
              <a:t>.</a:t>
            </a:r>
          </a:p>
          <a:p>
            <a:pPr lvl="0" algn="just">
              <a:buFont typeface="Symbol" panose="05050102010706020507" pitchFamily="18" charset="2"/>
              <a:buChar char="-"/>
              <a:tabLst>
                <a:tab pos="198755" algn="l"/>
              </a:tabLst>
            </a:pPr>
            <a:r>
              <a:rPr lang="en-US" sz="4400" b="1" kern="0" dirty="0">
                <a:solidFill>
                  <a:srgbClr val="000000"/>
                </a:solidFill>
                <a:effectLst/>
                <a:latin typeface="Times New Roman" panose="02020603050405020304" pitchFamily="18" charset="0"/>
                <a:ea typeface="Aptos" panose="020B0004020202020204" pitchFamily="34" charset="0"/>
              </a:rPr>
              <a:t>Qua </a:t>
            </a:r>
            <a:r>
              <a:rPr lang="en-US" sz="4400" b="1" kern="0" dirty="0" err="1">
                <a:solidFill>
                  <a:srgbClr val="000000"/>
                </a:solidFill>
                <a:effectLst/>
                <a:latin typeface="Times New Roman" panose="02020603050405020304" pitchFamily="18" charset="0"/>
                <a:ea typeface="Aptos" panose="020B0004020202020204" pitchFamily="34" charset="0"/>
              </a:rPr>
              <a:t>đó</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làm</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giàu</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thêm</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đời</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sống</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văn</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hóa</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sáng</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tạo</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nghệ</a:t>
            </a:r>
            <a:r>
              <a:rPr lang="en-US" sz="4400" b="1" kern="0" dirty="0">
                <a:solidFill>
                  <a:srgbClr val="000000"/>
                </a:solidFill>
                <a:effectLst/>
                <a:latin typeface="Times New Roman" panose="02020603050405020304" pitchFamily="18" charset="0"/>
                <a:ea typeface="Aptos" panose="020B0004020202020204" pitchFamily="34" charset="0"/>
              </a:rPr>
              <a:t> </a:t>
            </a:r>
            <a:r>
              <a:rPr lang="en-US" sz="4400" b="1" kern="0" dirty="0" err="1">
                <a:solidFill>
                  <a:srgbClr val="000000"/>
                </a:solidFill>
                <a:effectLst/>
                <a:latin typeface="Times New Roman" panose="02020603050405020304" pitchFamily="18" charset="0"/>
                <a:ea typeface="Aptos" panose="020B0004020202020204" pitchFamily="34" charset="0"/>
              </a:rPr>
              <a:t>thuật</a:t>
            </a:r>
            <a:r>
              <a:rPr lang="en-US" sz="4400" b="1" kern="0" dirty="0">
                <a:solidFill>
                  <a:srgbClr val="000000"/>
                </a:solidFill>
                <a:effectLst/>
                <a:latin typeface="Times New Roman" panose="02020603050405020304" pitchFamily="18" charset="0"/>
                <a:ea typeface="Aptos" panose="020B0004020202020204" pitchFamily="34" charset="0"/>
              </a:rPr>
              <a:t>.</a:t>
            </a:r>
            <a:endParaRPr lang="en-US" sz="4400" b="1" dirty="0"/>
          </a:p>
        </p:txBody>
      </p:sp>
    </p:spTree>
    <p:extLst>
      <p:ext uri="{BB962C8B-B14F-4D97-AF65-F5344CB8AC3E}">
        <p14:creationId xmlns:p14="http://schemas.microsoft.com/office/powerpoint/2010/main" val="922554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50"/>
                                        <p:tgtEl>
                                          <p:spTgt spid="24"/>
                                        </p:tgtEl>
                                      </p:cBhvr>
                                    </p:animEffect>
                                    <p:anim calcmode="lin" valueType="num">
                                      <p:cBhvr>
                                        <p:cTn id="15" dur="250" fill="hold"/>
                                        <p:tgtEl>
                                          <p:spTgt spid="24"/>
                                        </p:tgtEl>
                                        <p:attrNameLst>
                                          <p:attrName>ppt_x</p:attrName>
                                        </p:attrNameLst>
                                      </p:cBhvr>
                                      <p:tavLst>
                                        <p:tav tm="0">
                                          <p:val>
                                            <p:strVal val="#ppt_x"/>
                                          </p:val>
                                        </p:tav>
                                        <p:tav tm="100000">
                                          <p:val>
                                            <p:strVal val="#ppt_x"/>
                                          </p:val>
                                        </p:tav>
                                      </p:tavLst>
                                    </p:anim>
                                    <p:anim calcmode="lin" valueType="num">
                                      <p:cBhvr>
                                        <p:cTn id="16"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71953533-1A15-3905-C834-99B25AD7BB08}"/>
              </a:ext>
            </a:extLst>
          </p:cNvPr>
          <p:cNvSpPr txBox="1"/>
          <p:nvPr/>
        </p:nvSpPr>
        <p:spPr>
          <a:xfrm>
            <a:off x="3578742" y="2367170"/>
            <a:ext cx="5034519"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676A55">
                    <a:lumMod val="50000"/>
                  </a:srgbClr>
                </a:solidFill>
                <a:effectLst/>
                <a:uLnTx/>
                <a:uFillTx/>
                <a:latin typeface="Times New Roman" panose="02020603050405020304" pitchFamily="18" charset="0"/>
                <a:ea typeface="微软雅黑"/>
                <a:cs typeface="Times New Roman" panose="02020603050405020304" pitchFamily="18" charset="0"/>
                <a:sym typeface="+mn-lt"/>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a:solidFill>
                  <a:srgbClr val="676A55">
                    <a:lumMod val="50000"/>
                  </a:srgbClr>
                </a:solidFill>
                <a:latin typeface="Times New Roman" panose="02020603050405020304" pitchFamily="18" charset="0"/>
                <a:ea typeface="微软雅黑"/>
                <a:cs typeface="Times New Roman" panose="02020603050405020304" pitchFamily="18" charset="0"/>
                <a:sym typeface="+mn-lt"/>
              </a:rPr>
              <a:t>CỦNG CỐ</a:t>
            </a:r>
            <a:endParaRPr kumimoji="0" lang="zh-CN" altLang="en-US" sz="6600" b="1" i="0" u="none" strike="noStrike" kern="1200" cap="none" spc="0" normalizeH="0" baseline="0" noProof="0" dirty="0">
              <a:ln>
                <a:noFill/>
              </a:ln>
              <a:solidFill>
                <a:srgbClr val="676A55">
                  <a:lumMod val="50000"/>
                </a:srgb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0" name="矩形 1">
            <a:extLst>
              <a:ext uri="{FF2B5EF4-FFF2-40B4-BE49-F238E27FC236}">
                <a16:creationId xmlns:a16="http://schemas.microsoft.com/office/drawing/2014/main" id="{F66AF41E-6BA8-7DC2-6E88-B9D387B13536}"/>
              </a:ext>
            </a:extLst>
          </p:cNvPr>
          <p:cNvSpPr/>
          <p:nvPr/>
        </p:nvSpPr>
        <p:spPr>
          <a:xfrm>
            <a:off x="2861496" y="1939412"/>
            <a:ext cx="6469007" cy="2979175"/>
          </a:xfrm>
          <a:prstGeom prst="rect">
            <a:avLst/>
          </a:prstGeom>
          <a:noFill/>
          <a:ln w="38100" cmpd="dbl">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3680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 plant, table, decorated&#10;&#10;Description automatically generated">
            <a:extLst>
              <a:ext uri="{FF2B5EF4-FFF2-40B4-BE49-F238E27FC236}">
                <a16:creationId xmlns:a16="http://schemas.microsoft.com/office/drawing/2014/main" id="{8DEDABE7-FC78-28F6-CDEE-1E200D85D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59" y="3125128"/>
            <a:ext cx="3852908" cy="4223380"/>
          </a:xfrm>
          <a:prstGeom prst="rect">
            <a:avLst/>
          </a:prstGeom>
        </p:spPr>
      </p:pic>
      <p:sp>
        <p:nvSpPr>
          <p:cNvPr id="23" name="Rectangle: Rounded Corners 22">
            <a:extLst>
              <a:ext uri="{FF2B5EF4-FFF2-40B4-BE49-F238E27FC236}">
                <a16:creationId xmlns:a16="http://schemas.microsoft.com/office/drawing/2014/main" id="{3C0CA197-B58C-E87C-3040-5CF87E82A37D}"/>
              </a:ext>
            </a:extLst>
          </p:cNvPr>
          <p:cNvSpPr/>
          <p:nvPr/>
        </p:nvSpPr>
        <p:spPr>
          <a:xfrm>
            <a:off x="1871663" y="341194"/>
            <a:ext cx="9661576" cy="4645144"/>
          </a:xfrm>
          <a:prstGeom prst="roundRect">
            <a:avLst/>
          </a:prstGeom>
          <a:solidFill>
            <a:schemeClr val="bg1">
              <a:lumMod val="95000"/>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 đoạn văn (khoảng 7 – 9 câu) </a:t>
            </a:r>
            <a:r>
              <a:rPr kumimoji="0" lang="vi-VN" sz="3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 tích tâm trạng của Mị Nương được nhà thơ Nguyễn Nhược Pháp khắc họa trong đoạn thơ sau</a:t>
            </a:r>
            <a:r>
              <a:rPr kumimoji="0" lang="en-US" sz="3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4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Mị Nương kinh hãi ngồi trong kiệu.</a:t>
            </a: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Bỗng chợt nàng kêu, mắt lệ nhòa</a:t>
            </a: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(Giọng kiêu hay buồn không ai hiểu,</a:t>
            </a: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 thật dễ thương): “Ô! Vì ta!”</a:t>
            </a:r>
          </a:p>
        </p:txBody>
      </p:sp>
      <p:sp>
        <p:nvSpPr>
          <p:cNvPr id="25" name="Freeform 4">
            <a:extLst>
              <a:ext uri="{FF2B5EF4-FFF2-40B4-BE49-F238E27FC236}">
                <a16:creationId xmlns:a16="http://schemas.microsoft.com/office/drawing/2014/main" id="{B329D682-3EA2-590F-A9CE-99157C8ACFCA}"/>
              </a:ext>
            </a:extLst>
          </p:cNvPr>
          <p:cNvSpPr/>
          <p:nvPr/>
        </p:nvSpPr>
        <p:spPr>
          <a:xfrm>
            <a:off x="11315701" y="4612943"/>
            <a:ext cx="1075871" cy="2245057"/>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0259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8BCFC6-3C92-0CD3-C3C5-3E86C986D947}"/>
              </a:ext>
            </a:extLst>
          </p:cNvPr>
          <p:cNvSpPr txBox="1"/>
          <p:nvPr/>
        </p:nvSpPr>
        <p:spPr>
          <a:xfrm>
            <a:off x="625230" y="1916372"/>
            <a:ext cx="11177516" cy="3863815"/>
          </a:xfrm>
          <a:prstGeom prst="rect">
            <a:avLst/>
          </a:prstGeom>
          <a:solidFill>
            <a:srgbClr val="C0C0B4">
              <a:lumMod val="20000"/>
              <a:lumOff val="80000"/>
              <a:alpha val="80000"/>
            </a:srgbClr>
          </a:solidFill>
        </p:spPr>
        <p:txBody>
          <a:bodyPr wrap="square">
            <a:spAutoFit/>
          </a:bodyPr>
          <a:lstStyle/>
          <a:p>
            <a:pPr marL="342900" marR="0" lvl="0" indent="-342900" algn="just" defTabSz="914400" eaLnBrk="1" fontAlgn="auto" latinLnBrk="0" hangingPunct="1">
              <a:lnSpc>
                <a:spcPct val="115000"/>
              </a:lnSpc>
              <a:spcBef>
                <a:spcPts val="0"/>
              </a:spcBef>
              <a:spcAft>
                <a:spcPts val="0"/>
              </a:spcAft>
              <a:buClrTx/>
              <a:buSzTx/>
              <a:buFont typeface="Times New Roman" panose="02020603050405020304" pitchFamily="18" charset="0"/>
              <a:buChar char="+"/>
              <a:tabLst>
                <a:tab pos="194310" algn="l"/>
              </a:tabLst>
              <a:defRPr/>
            </a:pP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 thành phần </a:t>
            </a:r>
            <a:r>
              <a:rPr kumimoji="0" lang="en-US" sz="36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viết đoạn văn</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eaLnBrk="1" fontAlgn="auto" latinLnBrk="0" hangingPunct="1">
              <a:lnSpc>
                <a:spcPct val="115000"/>
              </a:lnSpc>
              <a:spcBef>
                <a:spcPts val="0"/>
              </a:spcBef>
              <a:spcAft>
                <a:spcPts val="0"/>
              </a:spcAft>
              <a:buClrTx/>
              <a:buSzTx/>
              <a:buFont typeface="Times New Roman" panose="02020603050405020304" pitchFamily="18" charset="0"/>
              <a:buChar char="+"/>
              <a:tabLst>
                <a:tab pos="194310" algn="l"/>
              </a:tabLst>
              <a:defRPr/>
            </a:pPr>
            <a:r>
              <a:rPr kumimoji="0" lang="vi-VN"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Vẽ tranh thể hiện một hình ảnh thơ mà em ấn tượng nhất</a:t>
            </a:r>
            <a:endPar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eaLnBrk="1" fontAlgn="auto" latinLnBrk="0" hangingPunct="1">
              <a:lnSpc>
                <a:spcPct val="115000"/>
              </a:lnSpc>
              <a:spcBef>
                <a:spcPts val="0"/>
              </a:spcBef>
              <a:spcAft>
                <a:spcPts val="0"/>
              </a:spcAft>
              <a:buClrTx/>
              <a:buSzTx/>
              <a:buFont typeface="Times New Roman" panose="02020603050405020304" pitchFamily="18" charset="0"/>
              <a:buChar char="+"/>
              <a:tabLst>
                <a:tab pos="194310" algn="l"/>
              </a:tabLst>
              <a:defRPr/>
            </a:pP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hiểu và thực hiện các yêu cầu trong phần nội dung “</a:t>
            </a:r>
            <a:r>
              <a:rPr kumimoji="0" lang="vi-VN" sz="36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 – Viết bài văn nghị luận về một vấn đề cần giải quyết (con người trong mối quan hệ với tự nhiên</a:t>
            </a:r>
            <a:r>
              <a:rPr kumimoji="0" lang="en-US" sz="36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27 – 33).</a:t>
            </a:r>
          </a:p>
        </p:txBody>
      </p:sp>
      <p:sp>
        <p:nvSpPr>
          <p:cNvPr id="4" name="文本框 9">
            <a:extLst>
              <a:ext uri="{FF2B5EF4-FFF2-40B4-BE49-F238E27FC236}">
                <a16:creationId xmlns:a16="http://schemas.microsoft.com/office/drawing/2014/main" id="{E9A67979-1F65-7C09-7BCC-5930C030C069}"/>
              </a:ext>
            </a:extLst>
          </p:cNvPr>
          <p:cNvSpPr txBox="1"/>
          <p:nvPr/>
        </p:nvSpPr>
        <p:spPr>
          <a:xfrm>
            <a:off x="3178952" y="874216"/>
            <a:ext cx="6070072" cy="808619"/>
          </a:xfrm>
          <a:prstGeom prst="rect">
            <a:avLst/>
          </a:prstGeom>
          <a:noFill/>
        </p:spPr>
        <p:txBody>
          <a:bodyPr wrap="square" rtlCol="0">
            <a:spAutoFit/>
          </a:bodyPr>
          <a:lstStyle/>
          <a:p>
            <a:pPr algn="just">
              <a:lnSpc>
                <a:spcPct val="115000"/>
              </a:lnSpc>
              <a:tabLst>
                <a:tab pos="228600" algn="l"/>
              </a:tabLst>
              <a:defRPr/>
            </a:pPr>
            <a:r>
              <a:rPr lang="en-US" sz="4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44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614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2F6A4A34-0AF9-26EF-809F-343865909ABF}"/>
              </a:ext>
            </a:extLst>
          </p:cNvPr>
          <p:cNvSpPr txBox="1"/>
          <p:nvPr/>
        </p:nvSpPr>
        <p:spPr>
          <a:xfrm>
            <a:off x="1431095" y="2726896"/>
            <a:ext cx="9978739"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I. </a:t>
            </a:r>
            <a:r>
              <a:rPr lang="en-US" altLang="zh-CN" sz="5400" b="1" i="1">
                <a:solidFill>
                  <a:srgbClr val="FF0000"/>
                </a:solidFill>
                <a:latin typeface="Times New Roman" panose="02020603050405020304" pitchFamily="18" charset="0"/>
                <a:ea typeface="微软雅黑" panose="020B0503020204020204" charset="-122"/>
                <a:cs typeface="Times New Roman" panose="02020603050405020304" pitchFamily="18" charset="0"/>
              </a:rPr>
              <a:t>ĐỌC - </a:t>
            </a:r>
            <a:r>
              <a:rPr kumimoji="0" lang="en-US" altLang="zh-CN" sz="5400" b="1" i="1"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TÌM HIỂU CHUNG</a:t>
            </a:r>
            <a:endParaRPr kumimoji="0" lang="zh-CN" altLang="en-US" sz="5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cxnSp>
        <p:nvCxnSpPr>
          <p:cNvPr id="4" name="MH_Other_1">
            <a:extLst>
              <a:ext uri="{FF2B5EF4-FFF2-40B4-BE49-F238E27FC236}">
                <a16:creationId xmlns:a16="http://schemas.microsoft.com/office/drawing/2014/main" id="{0F2453B1-C847-2B78-ED7E-B646DAA6749E}"/>
              </a:ext>
            </a:extLst>
          </p:cNvPr>
          <p:cNvCxnSpPr/>
          <p:nvPr>
            <p:custDataLst>
              <p:tags r:id="rId1"/>
            </p:custDataLst>
          </p:nvPr>
        </p:nvCxnSpPr>
        <p:spPr>
          <a:xfrm>
            <a:off x="3426400" y="3659130"/>
            <a:ext cx="5899638" cy="0"/>
          </a:xfrm>
          <a:prstGeom prst="line">
            <a:avLst/>
          </a:prstGeom>
          <a:ln w="76200">
            <a:solidFill>
              <a:srgbClr val="A2E2D3"/>
            </a:solidFill>
          </a:ln>
        </p:spPr>
        <p:style>
          <a:lnRef idx="1">
            <a:schemeClr val="accent1"/>
          </a:lnRef>
          <a:fillRef idx="0">
            <a:schemeClr val="accent1"/>
          </a:fillRef>
          <a:effectRef idx="0">
            <a:schemeClr val="accent1"/>
          </a:effectRef>
          <a:fontRef idx="minor">
            <a:schemeClr val="tx1"/>
          </a:fontRef>
        </p:style>
      </p:cxnSp>
      <p:sp>
        <p:nvSpPr>
          <p:cNvPr id="3" name="MH_Other_13">
            <a:extLst>
              <a:ext uri="{FF2B5EF4-FFF2-40B4-BE49-F238E27FC236}">
                <a16:creationId xmlns:a16="http://schemas.microsoft.com/office/drawing/2014/main" id="{EEB0FF47-03BE-819D-F235-2A711B3E9A39}"/>
              </a:ext>
            </a:extLst>
          </p:cNvPr>
          <p:cNvSpPr/>
          <p:nvPr>
            <p:custDataLst>
              <p:tags r:id="rId2"/>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5" name="MH_Other_14">
            <a:extLst>
              <a:ext uri="{FF2B5EF4-FFF2-40B4-BE49-F238E27FC236}">
                <a16:creationId xmlns:a16="http://schemas.microsoft.com/office/drawing/2014/main" id="{401C8A82-B91B-B287-DC4C-4794316B0881}"/>
              </a:ext>
            </a:extLst>
          </p:cNvPr>
          <p:cNvSpPr/>
          <p:nvPr>
            <p:custDataLst>
              <p:tags r:id="rId3"/>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6" name="MH_Other_15">
            <a:extLst>
              <a:ext uri="{FF2B5EF4-FFF2-40B4-BE49-F238E27FC236}">
                <a16:creationId xmlns:a16="http://schemas.microsoft.com/office/drawing/2014/main" id="{911EA9A2-E388-A26E-6993-5E050A678112}"/>
              </a:ext>
            </a:extLst>
          </p:cNvPr>
          <p:cNvSpPr/>
          <p:nvPr>
            <p:custDataLst>
              <p:tags r:id="rId4"/>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16">
            <a:extLst>
              <a:ext uri="{FF2B5EF4-FFF2-40B4-BE49-F238E27FC236}">
                <a16:creationId xmlns:a16="http://schemas.microsoft.com/office/drawing/2014/main" id="{5E83B994-EF7F-4E03-9087-03D14F164A2C}"/>
              </a:ext>
            </a:extLst>
          </p:cNvPr>
          <p:cNvSpPr/>
          <p:nvPr>
            <p:custDataLst>
              <p:tags r:id="rId5"/>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17">
            <a:extLst>
              <a:ext uri="{FF2B5EF4-FFF2-40B4-BE49-F238E27FC236}">
                <a16:creationId xmlns:a16="http://schemas.microsoft.com/office/drawing/2014/main" id="{5EC333D2-2EB0-E294-7E2B-BF2C986C5505}"/>
              </a:ext>
            </a:extLst>
          </p:cNvPr>
          <p:cNvSpPr/>
          <p:nvPr>
            <p:custDataLst>
              <p:tags r:id="rId6"/>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9" name="MH_Other_20">
            <a:extLst>
              <a:ext uri="{FF2B5EF4-FFF2-40B4-BE49-F238E27FC236}">
                <a16:creationId xmlns:a16="http://schemas.microsoft.com/office/drawing/2014/main" id="{2341FC4E-B3CA-8919-C2F0-43B4A3943DC7}"/>
              </a:ext>
            </a:extLst>
          </p:cNvPr>
          <p:cNvSpPr/>
          <p:nvPr>
            <p:custDataLst>
              <p:tags r:id="rId7"/>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0" name="MH_Other_13">
            <a:extLst>
              <a:ext uri="{FF2B5EF4-FFF2-40B4-BE49-F238E27FC236}">
                <a16:creationId xmlns:a16="http://schemas.microsoft.com/office/drawing/2014/main" id="{EC840A8A-9005-C6F7-3C1B-F8C220B688C9}"/>
              </a:ext>
            </a:extLst>
          </p:cNvPr>
          <p:cNvSpPr/>
          <p:nvPr>
            <p:custDataLst>
              <p:tags r:id="rId8"/>
            </p:custDataLst>
          </p:nvPr>
        </p:nvSpPr>
        <p:spPr>
          <a:xfrm>
            <a:off x="44245" y="423819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4">
            <a:extLst>
              <a:ext uri="{FF2B5EF4-FFF2-40B4-BE49-F238E27FC236}">
                <a16:creationId xmlns:a16="http://schemas.microsoft.com/office/drawing/2014/main" id="{17B1C1F5-F350-E47F-5092-03DE50A31DCF}"/>
              </a:ext>
            </a:extLst>
          </p:cNvPr>
          <p:cNvSpPr/>
          <p:nvPr>
            <p:custDataLst>
              <p:tags r:id="rId9"/>
            </p:custDataLst>
          </p:nvPr>
        </p:nvSpPr>
        <p:spPr>
          <a:xfrm>
            <a:off x="1560307" y="457157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2" name="MH_Other_15">
            <a:extLst>
              <a:ext uri="{FF2B5EF4-FFF2-40B4-BE49-F238E27FC236}">
                <a16:creationId xmlns:a16="http://schemas.microsoft.com/office/drawing/2014/main" id="{0BBCCB5C-1615-D8A3-6784-3CBF0F0ADDEA}"/>
              </a:ext>
            </a:extLst>
          </p:cNvPr>
          <p:cNvSpPr/>
          <p:nvPr>
            <p:custDataLst>
              <p:tags r:id="rId10"/>
            </p:custDataLst>
          </p:nvPr>
        </p:nvSpPr>
        <p:spPr>
          <a:xfrm>
            <a:off x="1696832" y="470809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3" name="MH_Other_16">
            <a:extLst>
              <a:ext uri="{FF2B5EF4-FFF2-40B4-BE49-F238E27FC236}">
                <a16:creationId xmlns:a16="http://schemas.microsoft.com/office/drawing/2014/main" id="{61432D6B-5CEA-30C7-3DE9-F88552B41FA5}"/>
              </a:ext>
            </a:extLst>
          </p:cNvPr>
          <p:cNvSpPr/>
          <p:nvPr>
            <p:custDataLst>
              <p:tags r:id="rId11"/>
            </p:custDataLst>
          </p:nvPr>
        </p:nvSpPr>
        <p:spPr>
          <a:xfrm>
            <a:off x="2174670" y="473825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4" name="MH_Other_17">
            <a:extLst>
              <a:ext uri="{FF2B5EF4-FFF2-40B4-BE49-F238E27FC236}">
                <a16:creationId xmlns:a16="http://schemas.microsoft.com/office/drawing/2014/main" id="{2CB9B0B9-F482-501C-B64F-FBB95AE675FE}"/>
              </a:ext>
            </a:extLst>
          </p:cNvPr>
          <p:cNvSpPr/>
          <p:nvPr>
            <p:custDataLst>
              <p:tags r:id="rId12"/>
            </p:custDataLst>
          </p:nvPr>
        </p:nvSpPr>
        <p:spPr>
          <a:xfrm>
            <a:off x="229982" y="467793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5" name="MH_Other_20">
            <a:extLst>
              <a:ext uri="{FF2B5EF4-FFF2-40B4-BE49-F238E27FC236}">
                <a16:creationId xmlns:a16="http://schemas.microsoft.com/office/drawing/2014/main" id="{4E995327-B4AF-6587-FC22-1F4C7B8769C3}"/>
              </a:ext>
            </a:extLst>
          </p:cNvPr>
          <p:cNvSpPr/>
          <p:nvPr>
            <p:custDataLst>
              <p:tags r:id="rId13"/>
            </p:custDataLst>
          </p:nvPr>
        </p:nvSpPr>
        <p:spPr>
          <a:xfrm>
            <a:off x="537957" y="533357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6" name="MH_Other_13">
            <a:extLst>
              <a:ext uri="{FF2B5EF4-FFF2-40B4-BE49-F238E27FC236}">
                <a16:creationId xmlns:a16="http://schemas.microsoft.com/office/drawing/2014/main" id="{9703C03F-BF36-E8E3-B81A-AF4B3B252FA1}"/>
              </a:ext>
            </a:extLst>
          </p:cNvPr>
          <p:cNvSpPr/>
          <p:nvPr>
            <p:custDataLst>
              <p:tags r:id="rId14"/>
            </p:custDataLst>
          </p:nvPr>
        </p:nvSpPr>
        <p:spPr>
          <a:xfrm>
            <a:off x="4641696" y="6001817"/>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7" name="MH_Other_14">
            <a:extLst>
              <a:ext uri="{FF2B5EF4-FFF2-40B4-BE49-F238E27FC236}">
                <a16:creationId xmlns:a16="http://schemas.microsoft.com/office/drawing/2014/main" id="{16D50654-2976-7540-5947-A9D3DF40220A}"/>
              </a:ext>
            </a:extLst>
          </p:cNvPr>
          <p:cNvSpPr/>
          <p:nvPr>
            <p:custDataLst>
              <p:tags r:id="rId15"/>
            </p:custDataLst>
          </p:nvPr>
        </p:nvSpPr>
        <p:spPr>
          <a:xfrm>
            <a:off x="6157758" y="6335192"/>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8" name="MH_Other_15">
            <a:extLst>
              <a:ext uri="{FF2B5EF4-FFF2-40B4-BE49-F238E27FC236}">
                <a16:creationId xmlns:a16="http://schemas.microsoft.com/office/drawing/2014/main" id="{CD7AF6C3-BDEF-B357-94A8-E0588B993703}"/>
              </a:ext>
            </a:extLst>
          </p:cNvPr>
          <p:cNvSpPr/>
          <p:nvPr>
            <p:custDataLst>
              <p:tags r:id="rId16"/>
            </p:custDataLst>
          </p:nvPr>
        </p:nvSpPr>
        <p:spPr>
          <a:xfrm>
            <a:off x="6294283" y="6471717"/>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9" name="MH_Other_16">
            <a:extLst>
              <a:ext uri="{FF2B5EF4-FFF2-40B4-BE49-F238E27FC236}">
                <a16:creationId xmlns:a16="http://schemas.microsoft.com/office/drawing/2014/main" id="{49AB1F71-20A0-543E-5244-8D1B7A03BCBF}"/>
              </a:ext>
            </a:extLst>
          </p:cNvPr>
          <p:cNvSpPr/>
          <p:nvPr>
            <p:custDataLst>
              <p:tags r:id="rId17"/>
            </p:custDataLst>
          </p:nvPr>
        </p:nvSpPr>
        <p:spPr>
          <a:xfrm>
            <a:off x="6772121" y="6501880"/>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0" name="MH_Other_17">
            <a:extLst>
              <a:ext uri="{FF2B5EF4-FFF2-40B4-BE49-F238E27FC236}">
                <a16:creationId xmlns:a16="http://schemas.microsoft.com/office/drawing/2014/main" id="{351EE35B-C783-AF7B-B3BB-DEC3C495F3A7}"/>
              </a:ext>
            </a:extLst>
          </p:cNvPr>
          <p:cNvSpPr/>
          <p:nvPr>
            <p:custDataLst>
              <p:tags r:id="rId18"/>
            </p:custDataLst>
          </p:nvPr>
        </p:nvSpPr>
        <p:spPr>
          <a:xfrm>
            <a:off x="4827433" y="6441555"/>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20">
            <a:extLst>
              <a:ext uri="{FF2B5EF4-FFF2-40B4-BE49-F238E27FC236}">
                <a16:creationId xmlns:a16="http://schemas.microsoft.com/office/drawing/2014/main" id="{BD5BCC49-D1E2-1912-8D11-2063D1DC25E3}"/>
              </a:ext>
            </a:extLst>
          </p:cNvPr>
          <p:cNvSpPr/>
          <p:nvPr>
            <p:custDataLst>
              <p:tags r:id="rId19"/>
            </p:custDataLst>
          </p:nvPr>
        </p:nvSpPr>
        <p:spPr>
          <a:xfrm>
            <a:off x="5135408" y="7097193"/>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1275902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EF67B019-E3A6-BB39-CCCB-15DBEAA682CD}"/>
              </a:ext>
            </a:extLst>
          </p:cNvPr>
          <p:cNvSpPr txBox="1"/>
          <p:nvPr/>
        </p:nvSpPr>
        <p:spPr>
          <a:xfrm>
            <a:off x="0" y="969761"/>
            <a:ext cx="2715065" cy="808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591770F7-54C3-AAFB-B057-3B9E478C6B6D}"/>
              </a:ext>
            </a:extLst>
          </p:cNvPr>
          <p:cNvSpPr txBox="1"/>
          <p:nvPr/>
        </p:nvSpPr>
        <p:spPr>
          <a:xfrm>
            <a:off x="2593538" y="1028493"/>
            <a:ext cx="5396911" cy="7434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Nhược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Nhà thơ Nguyễn Nhược Pháp: “Bóng một người đương khúc khích cười” - Văn Học  Sài Gòn">
            <a:extLst>
              <a:ext uri="{FF2B5EF4-FFF2-40B4-BE49-F238E27FC236}">
                <a16:creationId xmlns:a16="http://schemas.microsoft.com/office/drawing/2014/main" id="{3078EC70-3F97-8B83-D448-76735D8DD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809" y="-1"/>
            <a:ext cx="4750191" cy="6724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6BEF5239-356B-497D-B32A-9DBE5567ED32}"/>
              </a:ext>
            </a:extLst>
          </p:cNvPr>
          <p:cNvSpPr/>
          <p:nvPr/>
        </p:nvSpPr>
        <p:spPr>
          <a:xfrm>
            <a:off x="192259" y="1962466"/>
            <a:ext cx="7249550" cy="3575018"/>
          </a:xfrm>
          <a:prstGeom prst="rect">
            <a:avLst/>
          </a:prstGeom>
        </p:spPr>
        <p:txBody>
          <a:bodyPr wrap="square">
            <a:spAutoFit/>
          </a:bodyPr>
          <a:lstStyle/>
          <a:p>
            <a:pPr lvl="0" algn="just">
              <a:lnSpc>
                <a:spcPct val="115000"/>
              </a:lnSpc>
              <a:tabLst>
                <a:tab pos="228600" algn="l"/>
              </a:tabLst>
              <a:defRPr/>
            </a:pPr>
            <a:r>
              <a:rPr lang="vi-VN"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Sáng tác của ông thuộc nhiều thể loại, nổi bật nhất là thơ.</a:t>
            </a:r>
          </a:p>
          <a:p>
            <a:pPr lvl="0" algn="just">
              <a:lnSpc>
                <a:spcPct val="115000"/>
              </a:lnSpc>
              <a:tabLst>
                <a:tab pos="228600" algn="l"/>
              </a:tabLst>
              <a:defRPr/>
            </a:pPr>
            <a:r>
              <a:rPr lang="vi-VN"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Ông có nhiều bài thơ tiêu biểu: </a:t>
            </a:r>
            <a:r>
              <a:rPr lang="vi-VN" sz="40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Ngày xưa, Chùa Hương, Tay ngà...</a:t>
            </a:r>
          </a:p>
        </p:txBody>
      </p:sp>
    </p:spTree>
    <p:extLst>
      <p:ext uri="{BB962C8B-B14F-4D97-AF65-F5344CB8AC3E}">
        <p14:creationId xmlns:p14="http://schemas.microsoft.com/office/powerpoint/2010/main" val="411826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ppt_x"/>
                                          </p:val>
                                        </p:tav>
                                        <p:tav tm="100000">
                                          <p:val>
                                            <p:strVal val="#ppt_x"/>
                                          </p:val>
                                        </p:tav>
                                      </p:tavLst>
                                    </p:anim>
                                    <p:anim calcmode="lin" valueType="num">
                                      <p:cBhvr additive="base">
                                        <p:cTn id="8" dur="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50" fill="hold"/>
                                        <p:tgtEl>
                                          <p:spTgt spid="29"/>
                                        </p:tgtEl>
                                        <p:attrNameLst>
                                          <p:attrName>ppt_x</p:attrName>
                                        </p:attrNameLst>
                                      </p:cBhvr>
                                      <p:tavLst>
                                        <p:tav tm="0">
                                          <p:val>
                                            <p:strVal val="#ppt_x"/>
                                          </p:val>
                                        </p:tav>
                                        <p:tav tm="100000">
                                          <p:val>
                                            <p:strVal val="#ppt_x"/>
                                          </p:val>
                                        </p:tav>
                                      </p:tavLst>
                                    </p:anim>
                                    <p:anim calcmode="lin" valueType="num">
                                      <p:cBhvr additive="base">
                                        <p:cTn id="14" dur="250" fill="hold"/>
                                        <p:tgtEl>
                                          <p:spTgt spid="29"/>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250" fill="hold"/>
                                        <p:tgtEl>
                                          <p:spTgt spid="1026"/>
                                        </p:tgtEl>
                                        <p:attrNameLst>
                                          <p:attrName>ppt_w</p:attrName>
                                        </p:attrNameLst>
                                      </p:cBhvr>
                                      <p:tavLst>
                                        <p:tav tm="0">
                                          <p:val>
                                            <p:fltVal val="0"/>
                                          </p:val>
                                        </p:tav>
                                        <p:tav tm="100000">
                                          <p:val>
                                            <p:strVal val="#ppt_w"/>
                                          </p:val>
                                        </p:tav>
                                      </p:tavLst>
                                    </p:anim>
                                    <p:anim calcmode="lin" valueType="num">
                                      <p:cBhvr>
                                        <p:cTn id="18" dur="250" fill="hold"/>
                                        <p:tgtEl>
                                          <p:spTgt spid="1026"/>
                                        </p:tgtEl>
                                        <p:attrNameLst>
                                          <p:attrName>ppt_h</p:attrName>
                                        </p:attrNameLst>
                                      </p:cBhvr>
                                      <p:tavLst>
                                        <p:tav tm="0">
                                          <p:val>
                                            <p:fltVal val="0"/>
                                          </p:val>
                                        </p:tav>
                                        <p:tav tm="100000">
                                          <p:val>
                                            <p:strVal val="#ppt_h"/>
                                          </p:val>
                                        </p:tav>
                                      </p:tavLst>
                                    </p:anim>
                                    <p:animEffect transition="in" filter="fade">
                                      <p:cBhvr>
                                        <p:cTn id="19"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F363B60-77FB-0AAD-5D55-FA1E45069A36}"/>
              </a:ext>
            </a:extLst>
          </p:cNvPr>
          <p:cNvSpPr txBox="1"/>
          <p:nvPr/>
        </p:nvSpPr>
        <p:spPr>
          <a:xfrm>
            <a:off x="1057372" y="69039"/>
            <a:ext cx="3549359" cy="808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D84D965-10D5-0668-1BD3-410364D47092}"/>
              </a:ext>
            </a:extLst>
          </p:cNvPr>
          <p:cNvSpPr txBox="1"/>
          <p:nvPr/>
        </p:nvSpPr>
        <p:spPr>
          <a:xfrm>
            <a:off x="0" y="916802"/>
            <a:ext cx="12042361" cy="743473"/>
          </a:xfrm>
          <a:prstGeom prst="rect">
            <a:avLst/>
          </a:prstGeom>
          <a:noFill/>
        </p:spPr>
        <p:txBody>
          <a:bodyPr wrap="square">
            <a:spAutoFit/>
          </a:bodyPr>
          <a:lstStyle/>
          <a:p>
            <a:pPr marL="457200" algn="just">
              <a:lnSpc>
                <a:spcPct val="115000"/>
              </a:lnSpc>
              <a:tabLst>
                <a:tab pos="228600" algn="l"/>
              </a:tabLst>
            </a:pPr>
            <a:r>
              <a:rPr lang="en-US" sz="4000" b="1" dirty="0">
                <a:solidFill>
                  <a:srgbClr val="000000"/>
                </a:solidFill>
                <a:effectLst/>
                <a:latin typeface="Times New Roman" panose="02020603050405020304" pitchFamily="18" charset="0"/>
                <a:ea typeface="Aptos" panose="020B0004020202020204" pitchFamily="34" charset="0"/>
              </a:rPr>
              <a:t>- </a:t>
            </a:r>
            <a:r>
              <a:rPr lang="en-US" sz="4000" b="1" dirty="0" err="1">
                <a:solidFill>
                  <a:srgbClr val="000000"/>
                </a:solidFill>
                <a:effectLst/>
                <a:latin typeface="Times New Roman" panose="02020603050405020304" pitchFamily="18" charset="0"/>
                <a:ea typeface="Aptos" panose="020B0004020202020204" pitchFamily="34" charset="0"/>
              </a:rPr>
              <a:t>Xuất</a:t>
            </a:r>
            <a:r>
              <a:rPr lang="en-US" sz="4000" b="1" dirty="0">
                <a:solidFill>
                  <a:srgbClr val="000000"/>
                </a:solidFill>
                <a:effectLst/>
                <a:latin typeface="Times New Roman" panose="02020603050405020304" pitchFamily="18" charset="0"/>
                <a:ea typeface="Aptos" panose="020B0004020202020204" pitchFamily="34" charset="0"/>
              </a:rPr>
              <a:t> </a:t>
            </a:r>
            <a:r>
              <a:rPr lang="en-US" sz="4000" b="1" dirty="0" err="1">
                <a:solidFill>
                  <a:srgbClr val="000000"/>
                </a:solidFill>
                <a:effectLst/>
                <a:latin typeface="Times New Roman" panose="02020603050405020304" pitchFamily="18" charset="0"/>
                <a:ea typeface="Aptos" panose="020B0004020202020204" pitchFamily="34" charset="0"/>
              </a:rPr>
              <a:t>xứ</a:t>
            </a:r>
            <a:r>
              <a:rPr lang="en-US" sz="4000" b="1" dirty="0">
                <a:solidFill>
                  <a:srgbClr val="000000"/>
                </a:solidFill>
                <a:effectLst/>
                <a:latin typeface="Times New Roman" panose="02020603050405020304" pitchFamily="18" charset="0"/>
                <a:ea typeface="Aptos" panose="020B0004020202020204" pitchFamily="34" charset="0"/>
              </a:rPr>
              <a:t>: in </a:t>
            </a:r>
            <a:r>
              <a:rPr lang="en-US" sz="4000" b="1" dirty="0" err="1">
                <a:solidFill>
                  <a:srgbClr val="000000"/>
                </a:solidFill>
                <a:effectLst/>
                <a:latin typeface="Times New Roman" panose="02020603050405020304" pitchFamily="18" charset="0"/>
                <a:ea typeface="Aptos" panose="020B0004020202020204" pitchFamily="34" charset="0"/>
              </a:rPr>
              <a:t>trong</a:t>
            </a:r>
            <a:r>
              <a:rPr lang="en-US" sz="4000" b="1" dirty="0">
                <a:solidFill>
                  <a:srgbClr val="000000"/>
                </a:solidFill>
                <a:effectLst/>
                <a:latin typeface="Times New Roman" panose="02020603050405020304" pitchFamily="18" charset="0"/>
                <a:ea typeface="Aptos" panose="020B0004020202020204" pitchFamily="34" charset="0"/>
              </a:rPr>
              <a:t> </a:t>
            </a:r>
            <a:r>
              <a:rPr lang="en-US" sz="4000" b="1" dirty="0" err="1">
                <a:solidFill>
                  <a:srgbClr val="000000"/>
                </a:solidFill>
                <a:effectLst/>
                <a:latin typeface="Times New Roman" panose="02020603050405020304" pitchFamily="18" charset="0"/>
                <a:ea typeface="Aptos" panose="020B0004020202020204" pitchFamily="34" charset="0"/>
              </a:rPr>
              <a:t>tập</a:t>
            </a:r>
            <a:r>
              <a:rPr lang="en-US" sz="4000" b="1" dirty="0">
                <a:solidFill>
                  <a:srgbClr val="000000"/>
                </a:solidFill>
                <a:effectLst/>
                <a:latin typeface="Times New Roman" panose="02020603050405020304" pitchFamily="18" charset="0"/>
                <a:ea typeface="Aptos" panose="020B0004020202020204" pitchFamily="34" charset="0"/>
              </a:rPr>
              <a:t> “</a:t>
            </a:r>
            <a:r>
              <a:rPr lang="en-US" sz="4000" b="1" i="1" dirty="0" err="1">
                <a:solidFill>
                  <a:srgbClr val="000000"/>
                </a:solidFill>
                <a:effectLst/>
                <a:latin typeface="Times New Roman" panose="02020603050405020304" pitchFamily="18" charset="0"/>
                <a:ea typeface="Aptos" panose="020B0004020202020204" pitchFamily="34" charset="0"/>
              </a:rPr>
              <a:t>Hoa</a:t>
            </a:r>
            <a:r>
              <a:rPr lang="en-US" sz="4000" b="1" i="1" dirty="0">
                <a:solidFill>
                  <a:srgbClr val="000000"/>
                </a:solidFill>
                <a:effectLst/>
                <a:latin typeface="Times New Roman" panose="02020603050405020304" pitchFamily="18" charset="0"/>
                <a:ea typeface="Aptos" panose="020B0004020202020204" pitchFamily="34" charset="0"/>
              </a:rPr>
              <a:t> </a:t>
            </a:r>
            <a:r>
              <a:rPr lang="en-US" sz="4000" b="1" i="1" dirty="0" err="1">
                <a:solidFill>
                  <a:srgbClr val="000000"/>
                </a:solidFill>
                <a:effectLst/>
                <a:latin typeface="Times New Roman" panose="02020603050405020304" pitchFamily="18" charset="0"/>
                <a:ea typeface="Aptos" panose="020B0004020202020204" pitchFamily="34" charset="0"/>
              </a:rPr>
              <a:t>một</a:t>
            </a:r>
            <a:r>
              <a:rPr lang="en-US" sz="4000" b="1" i="1" dirty="0">
                <a:solidFill>
                  <a:srgbClr val="000000"/>
                </a:solidFill>
                <a:effectLst/>
                <a:latin typeface="Times New Roman" panose="02020603050405020304" pitchFamily="18" charset="0"/>
                <a:ea typeface="Aptos" panose="020B0004020202020204" pitchFamily="34" charset="0"/>
              </a:rPr>
              <a:t> </a:t>
            </a:r>
            <a:r>
              <a:rPr lang="en-US" sz="4000" b="1" i="1" dirty="0" err="1">
                <a:solidFill>
                  <a:srgbClr val="000000"/>
                </a:solidFill>
                <a:effectLst/>
                <a:latin typeface="Times New Roman" panose="02020603050405020304" pitchFamily="18" charset="0"/>
                <a:ea typeface="Aptos" panose="020B0004020202020204" pitchFamily="34" charset="0"/>
              </a:rPr>
              <a:t>mùa</a:t>
            </a:r>
            <a:r>
              <a:rPr lang="en-US" sz="4000" b="1" dirty="0">
                <a:solidFill>
                  <a:srgbClr val="000000"/>
                </a:solidFill>
                <a:effectLst/>
                <a:latin typeface="Times New Roman" panose="02020603050405020304" pitchFamily="18" charset="0"/>
                <a:ea typeface="Aptos" panose="020B0004020202020204" pitchFamily="34" charset="0"/>
              </a:rPr>
              <a:t>” (2018)</a:t>
            </a:r>
          </a:p>
        </p:txBody>
      </p:sp>
      <p:sp>
        <p:nvSpPr>
          <p:cNvPr id="4" name="TextBox 3">
            <a:extLst>
              <a:ext uri="{FF2B5EF4-FFF2-40B4-BE49-F238E27FC236}">
                <a16:creationId xmlns:a16="http://schemas.microsoft.com/office/drawing/2014/main" id="{91F03F8A-BEF9-796E-A409-5AA384496AE7}"/>
              </a:ext>
            </a:extLst>
          </p:cNvPr>
          <p:cNvSpPr txBox="1"/>
          <p:nvPr/>
        </p:nvSpPr>
        <p:spPr>
          <a:xfrm>
            <a:off x="-13932" y="1660275"/>
            <a:ext cx="8837971" cy="1450718"/>
          </a:xfrm>
          <a:prstGeom prst="rect">
            <a:avLst/>
          </a:prstGeom>
          <a:noFill/>
        </p:spPr>
        <p:txBody>
          <a:bodyPr wrap="square">
            <a:spAutoFit/>
          </a:bodyPr>
          <a:lstStyle/>
          <a:p>
            <a:pPr marL="457200" algn="just">
              <a:lnSpc>
                <a:spcPct val="115000"/>
              </a:lnSpc>
              <a:tabLst>
                <a:tab pos="228600" algn="l"/>
              </a:tabLst>
            </a:pPr>
            <a:r>
              <a:rPr lang="en-US" sz="4000" b="1" dirty="0">
                <a:solidFill>
                  <a:srgbClr val="000000"/>
                </a:solidFill>
                <a:effectLst/>
                <a:latin typeface="Times New Roman" panose="02020603050405020304" pitchFamily="18" charset="0"/>
                <a:ea typeface="Aptos" panose="020B0004020202020204" pitchFamily="34" charset="0"/>
              </a:rPr>
              <a:t>- </a:t>
            </a:r>
            <a:r>
              <a:rPr lang="en-US" sz="4000" b="1" dirty="0" err="1">
                <a:solidFill>
                  <a:srgbClr val="000000"/>
                </a:solidFill>
                <a:effectLst/>
                <a:latin typeface="Times New Roman" panose="02020603050405020304" pitchFamily="18" charset="0"/>
                <a:ea typeface="Aptos" panose="020B0004020202020204" pitchFamily="34" charset="0"/>
              </a:rPr>
              <a:t>Thể</a:t>
            </a:r>
            <a:r>
              <a:rPr lang="en-US" sz="4000" b="1" dirty="0">
                <a:solidFill>
                  <a:srgbClr val="000000"/>
                </a:solidFill>
                <a:effectLst/>
                <a:latin typeface="Times New Roman" panose="02020603050405020304" pitchFamily="18" charset="0"/>
                <a:ea typeface="Aptos" panose="020B0004020202020204" pitchFamily="34" charset="0"/>
              </a:rPr>
              <a:t> </a:t>
            </a:r>
            <a:r>
              <a:rPr lang="en-US" sz="4000" b="1" dirty="0" err="1">
                <a:solidFill>
                  <a:srgbClr val="000000"/>
                </a:solidFill>
                <a:effectLst/>
                <a:latin typeface="Times New Roman" panose="02020603050405020304" pitchFamily="18" charset="0"/>
                <a:ea typeface="Aptos" panose="020B0004020202020204" pitchFamily="34" charset="0"/>
              </a:rPr>
              <a:t>thơ</a:t>
            </a:r>
            <a:r>
              <a:rPr lang="en-US" sz="4000" b="1" dirty="0">
                <a:solidFill>
                  <a:srgbClr val="000000"/>
                </a:solidFill>
                <a:effectLst/>
                <a:latin typeface="Times New Roman" panose="02020603050405020304" pitchFamily="18" charset="0"/>
                <a:ea typeface="Aptos" panose="020B0004020202020204" pitchFamily="34" charset="0"/>
              </a:rPr>
              <a:t>: </a:t>
            </a:r>
            <a:r>
              <a:rPr lang="en-US" sz="4000" b="1" dirty="0" err="1">
                <a:solidFill>
                  <a:srgbClr val="000000"/>
                </a:solidFill>
                <a:effectLst/>
                <a:latin typeface="Times New Roman" panose="02020603050405020304" pitchFamily="18" charset="0"/>
                <a:ea typeface="Aptos" panose="020B0004020202020204" pitchFamily="34" charset="0"/>
              </a:rPr>
              <a:t>thơ</a:t>
            </a:r>
            <a:r>
              <a:rPr lang="en-US" sz="4000" b="1" dirty="0">
                <a:solidFill>
                  <a:srgbClr val="000000"/>
                </a:solidFill>
                <a:effectLst/>
                <a:latin typeface="Times New Roman" panose="02020603050405020304" pitchFamily="18" charset="0"/>
                <a:ea typeface="Aptos" panose="020B0004020202020204" pitchFamily="34" charset="0"/>
              </a:rPr>
              <a:t> </a:t>
            </a:r>
            <a:r>
              <a:rPr lang="en-US" sz="4000" b="1" dirty="0" err="1">
                <a:solidFill>
                  <a:srgbClr val="000000"/>
                </a:solidFill>
                <a:effectLst/>
                <a:latin typeface="Times New Roman" panose="02020603050405020304" pitchFamily="18" charset="0"/>
                <a:ea typeface="Aptos" panose="020B0004020202020204" pitchFamily="34" charset="0"/>
              </a:rPr>
              <a:t>tự</a:t>
            </a:r>
            <a:r>
              <a:rPr lang="en-US" sz="4000" b="1" dirty="0">
                <a:solidFill>
                  <a:srgbClr val="000000"/>
                </a:solidFill>
                <a:effectLst/>
                <a:latin typeface="Times New Roman" panose="02020603050405020304" pitchFamily="18" charset="0"/>
                <a:ea typeface="Aptos" panose="020B0004020202020204" pitchFamily="34" charset="0"/>
              </a:rPr>
              <a:t> do</a:t>
            </a:r>
          </a:p>
          <a:p>
            <a:pPr marL="457200" algn="just">
              <a:lnSpc>
                <a:spcPct val="115000"/>
              </a:lnSpc>
              <a:tabLst>
                <a:tab pos="228600" algn="l"/>
              </a:tabLst>
            </a:pPr>
            <a:r>
              <a:rPr lang="en-US" sz="4000" b="1" kern="0" dirty="0">
                <a:solidFill>
                  <a:srgbClr val="000000"/>
                </a:solidFill>
                <a:effectLst/>
                <a:latin typeface="Times New Roman" panose="02020603050405020304" pitchFamily="18" charset="0"/>
                <a:ea typeface="Aptos" panose="020B0004020202020204" pitchFamily="34" charset="0"/>
              </a:rPr>
              <a:t>- </a:t>
            </a:r>
            <a:r>
              <a:rPr lang="en-US" sz="4000" b="1" kern="0" dirty="0" err="1">
                <a:solidFill>
                  <a:srgbClr val="000000"/>
                </a:solidFill>
                <a:effectLst/>
                <a:latin typeface="Times New Roman" panose="02020603050405020304" pitchFamily="18" charset="0"/>
                <a:ea typeface="Aptos" panose="020B0004020202020204" pitchFamily="34" charset="0"/>
              </a:rPr>
              <a:t>Bố</a:t>
            </a:r>
            <a:r>
              <a:rPr lang="en-US" sz="4000" b="1" kern="0" dirty="0">
                <a:solidFill>
                  <a:srgbClr val="000000"/>
                </a:solidFill>
                <a:effectLst/>
                <a:latin typeface="Times New Roman" panose="02020603050405020304" pitchFamily="18" charset="0"/>
                <a:ea typeface="Aptos" panose="020B0004020202020204" pitchFamily="34" charset="0"/>
              </a:rPr>
              <a:t> </a:t>
            </a:r>
            <a:r>
              <a:rPr lang="en-US" sz="4000" b="1" kern="0" dirty="0" err="1">
                <a:solidFill>
                  <a:srgbClr val="000000"/>
                </a:solidFill>
                <a:effectLst/>
                <a:latin typeface="Times New Roman" panose="02020603050405020304" pitchFamily="18" charset="0"/>
                <a:ea typeface="Aptos" panose="020B0004020202020204" pitchFamily="34" charset="0"/>
              </a:rPr>
              <a:t>cục</a:t>
            </a:r>
            <a:r>
              <a:rPr lang="en-US" sz="4000" b="1" kern="0" dirty="0">
                <a:solidFill>
                  <a:srgbClr val="000000"/>
                </a:solidFill>
                <a:effectLst/>
                <a:latin typeface="Times New Roman" panose="02020603050405020304" pitchFamily="18" charset="0"/>
                <a:ea typeface="Aptos" panose="020B0004020202020204" pitchFamily="34" charset="0"/>
              </a:rPr>
              <a:t>: 2 </a:t>
            </a:r>
            <a:r>
              <a:rPr lang="en-US" sz="4000" b="1" kern="0" dirty="0" err="1">
                <a:solidFill>
                  <a:srgbClr val="000000"/>
                </a:solidFill>
                <a:effectLst/>
                <a:latin typeface="Times New Roman" panose="02020603050405020304" pitchFamily="18" charset="0"/>
                <a:ea typeface="Aptos" panose="020B0004020202020204" pitchFamily="34" charset="0"/>
              </a:rPr>
              <a:t>phần</a:t>
            </a:r>
            <a:r>
              <a:rPr lang="en-US" sz="4000" b="1" kern="0" dirty="0">
                <a:solidFill>
                  <a:srgbClr val="000000"/>
                </a:solidFill>
                <a:effectLst/>
                <a:latin typeface="Times New Roman" panose="02020603050405020304" pitchFamily="18" charset="0"/>
                <a:ea typeface="Aptos" panose="020B0004020202020204" pitchFamily="34" charset="0"/>
              </a:rPr>
              <a:t>.</a:t>
            </a:r>
            <a:endParaRPr lang="en-US" sz="4000" b="1" dirty="0"/>
          </a:p>
        </p:txBody>
      </p:sp>
      <p:pic>
        <p:nvPicPr>
          <p:cNvPr id="6" name="Picture 5">
            <a:extLst>
              <a:ext uri="{FF2B5EF4-FFF2-40B4-BE49-F238E27FC236}">
                <a16:creationId xmlns:a16="http://schemas.microsoft.com/office/drawing/2014/main" id="{AEE324C0-2D40-A10F-A5B5-ED36F20EAA51}"/>
              </a:ext>
            </a:extLst>
          </p:cNvPr>
          <p:cNvPicPr>
            <a:picLocks noChangeAspect="1"/>
          </p:cNvPicPr>
          <p:nvPr/>
        </p:nvPicPr>
        <p:blipFill>
          <a:blip r:embed="rId9"/>
          <a:stretch>
            <a:fillRect/>
          </a:stretch>
        </p:blipFill>
        <p:spPr>
          <a:xfrm>
            <a:off x="6274192" y="1660275"/>
            <a:ext cx="6696220" cy="5042290"/>
          </a:xfrm>
          <a:prstGeom prst="rect">
            <a:avLst/>
          </a:prstGeom>
        </p:spPr>
      </p:pic>
      <p:sp>
        <p:nvSpPr>
          <p:cNvPr id="7" name="MH_Other_13">
            <a:extLst>
              <a:ext uri="{FF2B5EF4-FFF2-40B4-BE49-F238E27FC236}">
                <a16:creationId xmlns:a16="http://schemas.microsoft.com/office/drawing/2014/main" id="{62C035EA-3F2C-59FB-B105-FAE3C38E193C}"/>
              </a:ext>
            </a:extLst>
          </p:cNvPr>
          <p:cNvSpPr/>
          <p:nvPr>
            <p:custDataLst>
              <p:tags r:id="rId1"/>
            </p:custDataLst>
          </p:nvPr>
        </p:nvSpPr>
        <p:spPr>
          <a:xfrm>
            <a:off x="0" y="5397499"/>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14">
            <a:extLst>
              <a:ext uri="{FF2B5EF4-FFF2-40B4-BE49-F238E27FC236}">
                <a16:creationId xmlns:a16="http://schemas.microsoft.com/office/drawing/2014/main" id="{4EED70B4-318B-A2EA-B674-61610941DD49}"/>
              </a:ext>
            </a:extLst>
          </p:cNvPr>
          <p:cNvSpPr/>
          <p:nvPr>
            <p:custDataLst>
              <p:tags r:id="rId2"/>
            </p:custDataLst>
          </p:nvPr>
        </p:nvSpPr>
        <p:spPr>
          <a:xfrm>
            <a:off x="1516062" y="5730874"/>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9" name="MH_Other_15">
            <a:extLst>
              <a:ext uri="{FF2B5EF4-FFF2-40B4-BE49-F238E27FC236}">
                <a16:creationId xmlns:a16="http://schemas.microsoft.com/office/drawing/2014/main" id="{BD0FAB91-BAE4-FB35-0053-D5CBB4B09D58}"/>
              </a:ext>
            </a:extLst>
          </p:cNvPr>
          <p:cNvSpPr/>
          <p:nvPr>
            <p:custDataLst>
              <p:tags r:id="rId3"/>
            </p:custDataLst>
          </p:nvPr>
        </p:nvSpPr>
        <p:spPr>
          <a:xfrm>
            <a:off x="1652587" y="5867399"/>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0" name="MH_Other_16">
            <a:extLst>
              <a:ext uri="{FF2B5EF4-FFF2-40B4-BE49-F238E27FC236}">
                <a16:creationId xmlns:a16="http://schemas.microsoft.com/office/drawing/2014/main" id="{AC4532CC-819E-D8C2-C54C-DEEC74E2F21C}"/>
              </a:ext>
            </a:extLst>
          </p:cNvPr>
          <p:cNvSpPr/>
          <p:nvPr>
            <p:custDataLst>
              <p:tags r:id="rId4"/>
            </p:custDataLst>
          </p:nvPr>
        </p:nvSpPr>
        <p:spPr>
          <a:xfrm>
            <a:off x="2130425" y="5897562"/>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7">
            <a:extLst>
              <a:ext uri="{FF2B5EF4-FFF2-40B4-BE49-F238E27FC236}">
                <a16:creationId xmlns:a16="http://schemas.microsoft.com/office/drawing/2014/main" id="{E83DA65A-5B77-DD10-961F-A0E30ADCFB15}"/>
              </a:ext>
            </a:extLst>
          </p:cNvPr>
          <p:cNvSpPr/>
          <p:nvPr>
            <p:custDataLst>
              <p:tags r:id="rId5"/>
            </p:custDataLst>
          </p:nvPr>
        </p:nvSpPr>
        <p:spPr>
          <a:xfrm>
            <a:off x="185737" y="5837237"/>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2" name="MH_Other_20">
            <a:extLst>
              <a:ext uri="{FF2B5EF4-FFF2-40B4-BE49-F238E27FC236}">
                <a16:creationId xmlns:a16="http://schemas.microsoft.com/office/drawing/2014/main" id="{E80AFC3D-798D-7787-1FEA-91A884ABF02B}"/>
              </a:ext>
            </a:extLst>
          </p:cNvPr>
          <p:cNvSpPr/>
          <p:nvPr>
            <p:custDataLst>
              <p:tags r:id="rId6"/>
            </p:custDataLst>
          </p:nvPr>
        </p:nvSpPr>
        <p:spPr>
          <a:xfrm>
            <a:off x="493712" y="6492875"/>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326461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25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2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3E64A12B-0E0F-9436-9929-623B3EC27CAD}"/>
              </a:ext>
            </a:extLst>
          </p:cNvPr>
          <p:cNvGraphicFramePr/>
          <p:nvPr>
            <p:extLst>
              <p:ext uri="{D42A27DB-BD31-4B8C-83A1-F6EECF244321}">
                <p14:modId xmlns:p14="http://schemas.microsoft.com/office/powerpoint/2010/main" val="403350054"/>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361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2F6A4A34-0AF9-26EF-809F-343865909ABF}"/>
              </a:ext>
            </a:extLst>
          </p:cNvPr>
          <p:cNvSpPr txBox="1"/>
          <p:nvPr/>
        </p:nvSpPr>
        <p:spPr>
          <a:xfrm>
            <a:off x="1106630" y="540568"/>
            <a:ext cx="9978739" cy="923330"/>
          </a:xfrm>
          <a:prstGeom prst="rect">
            <a:avLst/>
          </a:prstGeom>
          <a:noFill/>
          <a:effectLst/>
        </p:spPr>
        <p:txBody>
          <a:bodyPr wrap="square" rtlCol="0">
            <a:spAutoFit/>
          </a:bodyPr>
          <a:lstStyle/>
          <a:p>
            <a:pPr lvl="0" algn="ctr">
              <a:defRPr/>
            </a:pPr>
            <a:r>
              <a:rPr lang="en-US" altLang="zh-CN" sz="5400" b="1"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II. </a:t>
            </a:r>
            <a:r>
              <a:rPr lang="en-US" altLang="zh-CN" sz="5400" b="1" i="1" dirty="0" err="1">
                <a:solidFill>
                  <a:srgbClr val="FF0000"/>
                </a:solidFill>
                <a:latin typeface="Times New Roman" panose="02020603050405020304" pitchFamily="18" charset="0"/>
                <a:ea typeface="微软雅黑" panose="020B0503020204020204" charset="-122"/>
                <a:cs typeface="Times New Roman" panose="02020603050405020304" pitchFamily="18" charset="0"/>
              </a:rPr>
              <a:t>Tìm</a:t>
            </a:r>
            <a:r>
              <a:rPr lang="en-US" altLang="zh-CN" sz="5400" b="1"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5400" b="1" i="1" dirty="0" err="1">
                <a:solidFill>
                  <a:srgbClr val="FF0000"/>
                </a:solidFill>
                <a:latin typeface="Times New Roman" panose="02020603050405020304" pitchFamily="18" charset="0"/>
                <a:ea typeface="微软雅黑" panose="020B0503020204020204" charset="-122"/>
                <a:cs typeface="Times New Roman" panose="02020603050405020304" pitchFamily="18" charset="0"/>
              </a:rPr>
              <a:t>hiểu</a:t>
            </a:r>
            <a:r>
              <a:rPr lang="en-US" altLang="zh-CN" sz="5400" b="1"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5400" b="1" i="1" dirty="0" err="1">
                <a:solidFill>
                  <a:srgbClr val="FF0000"/>
                </a:solidFill>
                <a:latin typeface="Times New Roman" panose="02020603050405020304" pitchFamily="18" charset="0"/>
                <a:ea typeface="微软雅黑" panose="020B0503020204020204" charset="-122"/>
                <a:cs typeface="Times New Roman" panose="02020603050405020304" pitchFamily="18" charset="0"/>
              </a:rPr>
              <a:t>văn</a:t>
            </a:r>
            <a:r>
              <a:rPr lang="en-US" altLang="zh-CN" sz="5400" b="1"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5400" b="1" i="1" dirty="0" err="1">
                <a:solidFill>
                  <a:srgbClr val="FF0000"/>
                </a:solidFill>
                <a:latin typeface="Times New Roman" panose="02020603050405020304" pitchFamily="18" charset="0"/>
                <a:ea typeface="微软雅黑" panose="020B0503020204020204" charset="-122"/>
                <a:cs typeface="Times New Roman" panose="02020603050405020304" pitchFamily="18" charset="0"/>
              </a:rPr>
              <a:t>bản</a:t>
            </a:r>
            <a:endParaRPr lang="en-US" altLang="zh-CN" sz="5400" b="1"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MH_Other_16">
            <a:extLst>
              <a:ext uri="{FF2B5EF4-FFF2-40B4-BE49-F238E27FC236}">
                <a16:creationId xmlns:a16="http://schemas.microsoft.com/office/drawing/2014/main" id="{347388B6-68BC-116F-0CE2-338A60B9CCC6}"/>
              </a:ext>
            </a:extLst>
          </p:cNvPr>
          <p:cNvSpPr/>
          <p:nvPr>
            <p:custDataLst>
              <p:tags r:id="rId1"/>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17">
            <a:extLst>
              <a:ext uri="{FF2B5EF4-FFF2-40B4-BE49-F238E27FC236}">
                <a16:creationId xmlns:a16="http://schemas.microsoft.com/office/drawing/2014/main" id="{78867353-5652-0F74-0A2A-0981CB893636}"/>
              </a:ext>
            </a:extLst>
          </p:cNvPr>
          <p:cNvSpPr/>
          <p:nvPr>
            <p:custDataLst>
              <p:tags r:id="rId2"/>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9" name="MH_Other_20">
            <a:extLst>
              <a:ext uri="{FF2B5EF4-FFF2-40B4-BE49-F238E27FC236}">
                <a16:creationId xmlns:a16="http://schemas.microsoft.com/office/drawing/2014/main" id="{483A91BB-2E4F-0CE3-3AD6-5E33C8F67DC4}"/>
              </a:ext>
            </a:extLst>
          </p:cNvPr>
          <p:cNvSpPr/>
          <p:nvPr>
            <p:custDataLst>
              <p:tags r:id="rId3"/>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3" name="MH_Other_16">
            <a:extLst>
              <a:ext uri="{FF2B5EF4-FFF2-40B4-BE49-F238E27FC236}">
                <a16:creationId xmlns:a16="http://schemas.microsoft.com/office/drawing/2014/main" id="{27965251-127A-5279-F23C-92D50EAD73DD}"/>
              </a:ext>
            </a:extLst>
          </p:cNvPr>
          <p:cNvSpPr/>
          <p:nvPr>
            <p:custDataLst>
              <p:tags r:id="rId4"/>
            </p:custDataLst>
          </p:nvPr>
        </p:nvSpPr>
        <p:spPr>
          <a:xfrm>
            <a:off x="2200223" y="4430648"/>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4" name="MH_Other_17">
            <a:extLst>
              <a:ext uri="{FF2B5EF4-FFF2-40B4-BE49-F238E27FC236}">
                <a16:creationId xmlns:a16="http://schemas.microsoft.com/office/drawing/2014/main" id="{0F72C2B8-A0D3-FAA2-A5CD-C463CB80A791}"/>
              </a:ext>
            </a:extLst>
          </p:cNvPr>
          <p:cNvSpPr/>
          <p:nvPr>
            <p:custDataLst>
              <p:tags r:id="rId5"/>
            </p:custDataLst>
          </p:nvPr>
        </p:nvSpPr>
        <p:spPr>
          <a:xfrm>
            <a:off x="255535" y="4370323"/>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5" name="MH_Other_20">
            <a:extLst>
              <a:ext uri="{FF2B5EF4-FFF2-40B4-BE49-F238E27FC236}">
                <a16:creationId xmlns:a16="http://schemas.microsoft.com/office/drawing/2014/main" id="{0DDB5680-594A-6FB8-C564-FF419EEA6DA5}"/>
              </a:ext>
            </a:extLst>
          </p:cNvPr>
          <p:cNvSpPr/>
          <p:nvPr>
            <p:custDataLst>
              <p:tags r:id="rId6"/>
            </p:custDataLst>
          </p:nvPr>
        </p:nvSpPr>
        <p:spPr>
          <a:xfrm>
            <a:off x="563510" y="5025961"/>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6" name="TextBox 15">
            <a:extLst>
              <a:ext uri="{FF2B5EF4-FFF2-40B4-BE49-F238E27FC236}">
                <a16:creationId xmlns:a16="http://schemas.microsoft.com/office/drawing/2014/main" id="{72322546-E210-49B3-9AF8-885FE0B93D5B}"/>
              </a:ext>
            </a:extLst>
          </p:cNvPr>
          <p:cNvSpPr txBox="1"/>
          <p:nvPr/>
        </p:nvSpPr>
        <p:spPr>
          <a:xfrm>
            <a:off x="746866" y="3241413"/>
            <a:ext cx="10577626" cy="97135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Sự sáng tạo của nhà thơ</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557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9E737F3-790D-6B8C-8931-37EC8AFE1259}"/>
              </a:ext>
            </a:extLst>
          </p:cNvPr>
          <p:cNvSpPr/>
          <p:nvPr/>
        </p:nvSpPr>
        <p:spPr>
          <a:xfrm>
            <a:off x="0" y="969699"/>
            <a:ext cx="12192000" cy="5257542"/>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Times New Roman" panose="02020603050405020304" pitchFamily="18" charset="0"/>
                <a:cs typeface="Times New Roman" panose="02020603050405020304" pitchFamily="18" charset="0"/>
              </a:rPr>
              <a:t>Đọc lướt lại văn bản “Sơn Tinh – Thủy Tinh” của Nguyễn Nhược Pháp và nhớ lại truyện truyền thuyết “Sơn Tinh, Thủy Tinh”. Nêu những điểm giống nhau và khác nhau về cốt truyện, cách kể giữa truyền thuyết “Sơn Tinh – Thủy Tinh” với bài thơ cùng tên của Nguyễn Nhược Pháp </a:t>
            </a:r>
          </a:p>
        </p:txBody>
      </p:sp>
      <p:sp>
        <p:nvSpPr>
          <p:cNvPr id="20" name="MH_Other_13">
            <a:extLst>
              <a:ext uri="{FF2B5EF4-FFF2-40B4-BE49-F238E27FC236}">
                <a16:creationId xmlns:a16="http://schemas.microsoft.com/office/drawing/2014/main" id="{AA7ECABC-0ED8-C1DC-D351-4EB73A1AA6F5}"/>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14">
            <a:extLst>
              <a:ext uri="{FF2B5EF4-FFF2-40B4-BE49-F238E27FC236}">
                <a16:creationId xmlns:a16="http://schemas.microsoft.com/office/drawing/2014/main" id="{D96DE616-BEB2-A741-DDEE-72685827B864}"/>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2" name="MH_Other_15">
            <a:extLst>
              <a:ext uri="{FF2B5EF4-FFF2-40B4-BE49-F238E27FC236}">
                <a16:creationId xmlns:a16="http://schemas.microsoft.com/office/drawing/2014/main" id="{852758BB-1D62-F9F0-09E9-5BDB80DF3AC5}"/>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6">
            <a:extLst>
              <a:ext uri="{FF2B5EF4-FFF2-40B4-BE49-F238E27FC236}">
                <a16:creationId xmlns:a16="http://schemas.microsoft.com/office/drawing/2014/main" id="{AB67221E-DFAC-2C94-4CA0-0A4CE5A71A72}"/>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7">
            <a:extLst>
              <a:ext uri="{FF2B5EF4-FFF2-40B4-BE49-F238E27FC236}">
                <a16:creationId xmlns:a16="http://schemas.microsoft.com/office/drawing/2014/main" id="{A7035E05-0CD6-865B-272C-E870A6B7BC2F}"/>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20">
            <a:extLst>
              <a:ext uri="{FF2B5EF4-FFF2-40B4-BE49-F238E27FC236}">
                <a16:creationId xmlns:a16="http://schemas.microsoft.com/office/drawing/2014/main" id="{FF5D2719-6F63-259B-C001-D86A0172B69F}"/>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2864466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A2E241-76CC-A52E-479A-39845D811B0B}"/>
              </a:ext>
            </a:extLst>
          </p:cNvPr>
          <p:cNvGraphicFramePr>
            <a:graphicFrameLocks noGrp="1"/>
          </p:cNvGraphicFramePr>
          <p:nvPr>
            <p:extLst>
              <p:ext uri="{D42A27DB-BD31-4B8C-83A1-F6EECF244321}">
                <p14:modId xmlns:p14="http://schemas.microsoft.com/office/powerpoint/2010/main" val="1955192756"/>
              </p:ext>
            </p:extLst>
          </p:nvPr>
        </p:nvGraphicFramePr>
        <p:xfrm>
          <a:off x="0" y="0"/>
          <a:ext cx="12192000" cy="6857999"/>
        </p:xfrm>
        <a:graphic>
          <a:graphicData uri="http://schemas.openxmlformats.org/drawingml/2006/table">
            <a:tbl>
              <a:tblPr firstRow="1" firstCol="1" bandRow="1">
                <a:tableStyleId>{5C22544A-7EE6-4342-B048-85BDC9FD1C3A}</a:tableStyleId>
              </a:tblPr>
              <a:tblGrid>
                <a:gridCol w="1380518">
                  <a:extLst>
                    <a:ext uri="{9D8B030D-6E8A-4147-A177-3AD203B41FA5}">
                      <a16:colId xmlns:a16="http://schemas.microsoft.com/office/drawing/2014/main" val="2394995920"/>
                    </a:ext>
                  </a:extLst>
                </a:gridCol>
                <a:gridCol w="4932642">
                  <a:extLst>
                    <a:ext uri="{9D8B030D-6E8A-4147-A177-3AD203B41FA5}">
                      <a16:colId xmlns:a16="http://schemas.microsoft.com/office/drawing/2014/main" val="3339359335"/>
                    </a:ext>
                  </a:extLst>
                </a:gridCol>
                <a:gridCol w="5878840">
                  <a:extLst>
                    <a:ext uri="{9D8B030D-6E8A-4147-A177-3AD203B41FA5}">
                      <a16:colId xmlns:a16="http://schemas.microsoft.com/office/drawing/2014/main" val="1156475183"/>
                    </a:ext>
                  </a:extLst>
                </a:gridCol>
              </a:tblGrid>
              <a:tr h="1575155">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dirty="0" err="1">
                          <a:effectLst/>
                          <a:latin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truyền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thuyết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Tinh</a:t>
                      </a:r>
                      <a:r>
                        <a:rPr lang="en-US" sz="3200" dirty="0">
                          <a:effectLst/>
                          <a:latin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cs typeface="Times New Roman" panose="02020603050405020304" pitchFamily="18" charset="0"/>
                        </a:rPr>
                        <a:t>Thủy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Tinh</a:t>
                      </a:r>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Bài thơ “Sơn Tinh – Thủy Tinh” của Nguyễn Nhược Pháp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9762782"/>
                  </a:ext>
                </a:extLst>
              </a:tr>
              <a:tr h="754692">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Giống</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solidFill>
                      <a:schemeClr val="accent1">
                        <a:lumMod val="75000"/>
                      </a:schemeClr>
                    </a:solidFill>
                  </a:tcPr>
                </a:tc>
                <a:tc gridSpan="2">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3944622474"/>
                  </a:ext>
                </a:extLst>
              </a:tr>
              <a:tr h="754692">
                <a:tc rowSpan="6">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Khác</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indent="0" algn="ctr">
                        <a:lnSpc>
                          <a:spcPct val="115000"/>
                        </a:lnSpc>
                        <a:tabLst>
                          <a:tab pos="198755" algn="l"/>
                        </a:tabLst>
                      </a:pPr>
                      <a:r>
                        <a:rPr lang="en-US" sz="3200" i="1">
                          <a:effectLst/>
                          <a:latin typeface="Times New Roman" panose="02020603050405020304" pitchFamily="18" charset="0"/>
                          <a:cs typeface="Times New Roman" panose="02020603050405020304" pitchFamily="18" charset="0"/>
                        </a:rPr>
                        <a:t>Tác giả và phương thức sáng tạo</a:t>
                      </a:r>
                      <a:endParaRPr lang="en-US" sz="32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927736586"/>
                  </a:ext>
                </a:extLst>
              </a:tr>
              <a:tr h="754692">
                <a:tc vMerge="1">
                  <a:txBody>
                    <a:bodyPr/>
                    <a:lstStyle/>
                    <a:p>
                      <a:endParaRPr lang="en-US"/>
                    </a:p>
                  </a:txBody>
                  <a:tcPr/>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6174930"/>
                  </a:ext>
                </a:extLst>
              </a:tr>
              <a:tr h="754692">
                <a:tc vMerge="1">
                  <a:txBody>
                    <a:bodyPr/>
                    <a:lstStyle/>
                    <a:p>
                      <a:endParaRPr lang="en-US"/>
                    </a:p>
                  </a:txBody>
                  <a:tcPr/>
                </a:tc>
                <a:tc gridSpan="2">
                  <a:txBody>
                    <a:bodyPr/>
                    <a:lstStyle/>
                    <a:p>
                      <a:pPr marL="0" indent="0" algn="ctr">
                        <a:lnSpc>
                          <a:spcPct val="115000"/>
                        </a:lnSpc>
                        <a:tabLst>
                          <a:tab pos="198755" algn="l"/>
                        </a:tabLst>
                      </a:pPr>
                      <a:r>
                        <a:rPr lang="en-US" sz="3200" i="1">
                          <a:effectLst/>
                          <a:latin typeface="Times New Roman" panose="02020603050405020304" pitchFamily="18" charset="0"/>
                          <a:cs typeface="Times New Roman" panose="02020603050405020304" pitchFamily="18" charset="0"/>
                        </a:rPr>
                        <a:t>Thể loại</a:t>
                      </a:r>
                      <a:endParaRPr lang="en-US" sz="32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2620813"/>
                  </a:ext>
                </a:extLst>
              </a:tr>
              <a:tr h="754692">
                <a:tc vMerge="1">
                  <a:txBody>
                    <a:bodyPr/>
                    <a:lstStyle/>
                    <a:p>
                      <a:endParaRPr lang="en-US"/>
                    </a:p>
                  </a:txBody>
                  <a:tcPr/>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8181484"/>
                  </a:ext>
                </a:extLst>
              </a:tr>
              <a:tr h="754692">
                <a:tc vMerge="1">
                  <a:txBody>
                    <a:bodyPr/>
                    <a:lstStyle/>
                    <a:p>
                      <a:endParaRPr lang="en-US"/>
                    </a:p>
                  </a:txBody>
                  <a:tcPr/>
                </a:tc>
                <a:tc gridSpan="2">
                  <a:txBody>
                    <a:bodyPr/>
                    <a:lstStyle/>
                    <a:p>
                      <a:pPr marL="0" indent="0" algn="ctr">
                        <a:lnSpc>
                          <a:spcPct val="115000"/>
                        </a:lnSpc>
                        <a:tabLst>
                          <a:tab pos="198755" algn="l"/>
                        </a:tabLst>
                      </a:pPr>
                      <a:r>
                        <a:rPr lang="en-US" sz="3200" i="1">
                          <a:effectLst/>
                          <a:latin typeface="Times New Roman" panose="02020603050405020304" pitchFamily="18" charset="0"/>
                          <a:cs typeface="Times New Roman" panose="02020603050405020304" pitchFamily="18" charset="0"/>
                        </a:rPr>
                        <a:t>Mối quan hệ giữa hai tác phẩm</a:t>
                      </a:r>
                      <a:endParaRPr lang="en-US" sz="32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97974937"/>
                  </a:ext>
                </a:extLst>
              </a:tr>
              <a:tr h="754692">
                <a:tc vMerge="1">
                  <a:txBody>
                    <a:bodyPr/>
                    <a:lstStyle/>
                    <a:p>
                      <a:endParaRPr lang="en-US"/>
                    </a:p>
                  </a:txBody>
                  <a:tcPr/>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3667330"/>
                  </a:ext>
                </a:extLst>
              </a:tr>
            </a:tbl>
          </a:graphicData>
        </a:graphic>
      </p:graphicFrame>
    </p:spTree>
    <p:extLst>
      <p:ext uri="{BB962C8B-B14F-4D97-AF65-F5344CB8AC3E}">
        <p14:creationId xmlns:p14="http://schemas.microsoft.com/office/powerpoint/2010/main" val="1143407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1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2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2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2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2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2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2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2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2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2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2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3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3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3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3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3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3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3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3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3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3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4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4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4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4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4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4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4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4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4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4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5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5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5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5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5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5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5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5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5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5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6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6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62.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4"/>
</p:tagLst>
</file>

<file path=ppt/tags/tag63.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4"/>
</p:tagLst>
</file>

<file path=ppt/tags/tag64.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3"/>
</p:tagLst>
</file>

<file path=ppt/tags/tag65.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3"/>
</p:tagLst>
</file>

<file path=ppt/tags/tag66.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2"/>
</p:tagLst>
</file>

<file path=ppt/tags/tag67.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2"/>
</p:tagLst>
</file>

<file path=ppt/tags/tag68.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1"/>
</p:tagLst>
</file>

<file path=ppt/tags/tag69.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404181035"/>
  <p:tag name="MH_LIBRARY" val="GRAPHIC"/>
  <p:tag name="MH_TYPE" val="Other"/>
  <p:tag name="MH_ORDER" val="1"/>
</p:tagLst>
</file>

<file path=ppt/tags/tag7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7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7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7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7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7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76.xml><?xml version="1.0" encoding="utf-8"?>
<p:tagLst xmlns:a="http://schemas.openxmlformats.org/drawingml/2006/main" xmlns:r="http://schemas.openxmlformats.org/officeDocument/2006/relationships" xmlns:p="http://schemas.openxmlformats.org/presentationml/2006/main">
  <p:tag name="MH" val="20170404181035"/>
  <p:tag name="MH_LIBRARY" val="GRAPHIC"/>
  <p:tag name="MH_TYPE" val="Other"/>
  <p:tag name="MH_ORDER" val="1"/>
</p:tagLst>
</file>

<file path=ppt/tags/tag7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7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7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8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8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8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8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8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8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8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8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8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8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9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9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9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9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9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261</TotalTime>
  <Words>1676</Words>
  <Application>Microsoft Office PowerPoint</Application>
  <PresentationFormat>Widescreen</PresentationFormat>
  <Paragraphs>162</Paragraphs>
  <Slides>29</Slides>
  <Notes>26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等线</vt:lpstr>
      <vt:lpstr>微软雅黑</vt:lpstr>
      <vt:lpstr>Aptos</vt:lpstr>
      <vt:lpstr>Aptos Display</vt:lpstr>
      <vt:lpstr>Arial</vt:lpstr>
      <vt:lpstr>Calibri</vt:lpstr>
      <vt:lpstr>Symbol</vt:lpstr>
      <vt:lpstr>Times New Roman</vt:lpstr>
      <vt:lpstr>Office Theme</vt:lpstr>
      <vt:lpstr>www.freeppt7.com-Best powerpoint templates free download-slideshow​​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Administrator</cp:lastModifiedBy>
  <cp:revision>56</cp:revision>
  <dcterms:created xsi:type="dcterms:W3CDTF">2024-06-27T09:51:50Z</dcterms:created>
  <dcterms:modified xsi:type="dcterms:W3CDTF">2024-09-23T03:06:33Z</dcterms:modified>
</cp:coreProperties>
</file>