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9" r:id="rId2"/>
    <p:sldId id="256" r:id="rId3"/>
    <p:sldId id="257" r:id="rId4"/>
    <p:sldId id="280" r:id="rId5"/>
    <p:sldId id="259" r:id="rId6"/>
    <p:sldId id="260" r:id="rId7"/>
    <p:sldId id="261" r:id="rId8"/>
    <p:sldId id="281" r:id="rId9"/>
    <p:sldId id="282" r:id="rId10"/>
    <p:sldId id="262" r:id="rId11"/>
    <p:sldId id="263" r:id="rId12"/>
    <p:sldId id="283" r:id="rId13"/>
    <p:sldId id="264" r:id="rId14"/>
    <p:sldId id="265" r:id="rId15"/>
    <p:sldId id="266" r:id="rId16"/>
    <p:sldId id="267" r:id="rId17"/>
    <p:sldId id="268" r:id="rId18"/>
    <p:sldId id="285" r:id="rId19"/>
    <p:sldId id="269" r:id="rId20"/>
    <p:sldId id="286" r:id="rId21"/>
    <p:sldId id="270" r:id="rId22"/>
    <p:sldId id="288" r:id="rId23"/>
    <p:sldId id="289" r:id="rId24"/>
    <p:sldId id="284" r:id="rId25"/>
    <p:sldId id="287" r:id="rId26"/>
    <p:sldId id="271" r:id="rId27"/>
    <p:sldId id="290" r:id="rId28"/>
    <p:sldId id="291" r:id="rId29"/>
    <p:sldId id="292" r:id="rId30"/>
    <p:sldId id="293" r:id="rId31"/>
    <p:sldId id="294" r:id="rId32"/>
    <p:sldId id="295" r:id="rId33"/>
    <p:sldId id="296" r:id="rId34"/>
    <p:sldId id="274" r:id="rId35"/>
    <p:sldId id="297" r:id="rId36"/>
    <p:sldId id="298" r:id="rId37"/>
    <p:sldId id="299" r:id="rId38"/>
    <p:sldId id="277" r:id="rId39"/>
    <p:sldId id="300" r:id="rId40"/>
  </p:sldIdLst>
  <p:sldSz cx="18288000" cy="10287000"/>
  <p:notesSz cx="6858000" cy="9144000"/>
  <p:embeddedFontLst>
    <p:embeddedFont>
      <p:font typeface="SimSun" panose="02010600030101010101" pitchFamily="2" charset="-122"/>
      <p:regular r:id="rId41"/>
    </p:embeddedFont>
    <p:embeddedFont>
      <p:font typeface="Calibri" panose="020F0502020204030204" pitchFamily="34" charset="0"/>
      <p:regular r:id="rId42"/>
      <p:bold r:id="rId43"/>
      <p:italic r:id="rId44"/>
      <p:boldItalic r:id="rId45"/>
    </p:embeddedFont>
    <p:embeddedFont>
      <p:font typeface="DejaVu Serif" panose="020B0604020202020204" charset="0"/>
      <p:regular r:id="rId46"/>
    </p:embeddedFont>
    <p:embeddedFont>
      <p:font typeface="DejaVu Serif Bold" panose="020B0604020202020204" charset="0"/>
      <p:regular r:id="rId47"/>
    </p:embeddedFont>
    <p:embeddedFont>
      <p:font typeface="DejaVu Serif Bold Italics" panose="020B0604020202020204" charset="0"/>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52F910-BFF5-4233-A7DD-1EFA5FB88ADE}"/>
              </a:ext>
            </a:extLst>
          </p:cNvPr>
          <p:cNvSpPr/>
          <p:nvPr/>
        </p:nvSpPr>
        <p:spPr>
          <a:xfrm>
            <a:off x="1143000" y="2857500"/>
            <a:ext cx="16154400" cy="2382319"/>
          </a:xfrm>
          <a:prstGeom prst="rect">
            <a:avLst/>
          </a:prstGeom>
        </p:spPr>
        <p:txBody>
          <a:bodyPr wrap="square">
            <a:spAutoFit/>
          </a:bodyPr>
          <a:lstStyle/>
          <a:p>
            <a:pPr algn="ctr">
              <a:lnSpc>
                <a:spcPct val="107000"/>
              </a:lnSpc>
              <a:spcAft>
                <a:spcPts val="0"/>
              </a:spcAft>
            </a:pPr>
            <a:r>
              <a:rPr lang="en-US" sz="7200" b="1" kern="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BÀI 1: THẾ GIỚI KÌ ẢO</a:t>
            </a:r>
            <a:endParaRPr lang="en-US" sz="7200" kern="100" dirty="0">
              <a:solidFill>
                <a:srgbClr val="00B050"/>
              </a:solidFill>
              <a:latin typeface="Arial" panose="020B0604020202020204" pitchFamily="34" charset="0"/>
              <a:ea typeface="Arial" panose="020B0604020202020204" pitchFamily="34" charset="0"/>
              <a:cs typeface="Times New Roman" panose="02020603050405020304" pitchFamily="18" charset="0"/>
            </a:endParaRPr>
          </a:p>
          <a:p>
            <a:pPr algn="ctr">
              <a:lnSpc>
                <a:spcPct val="107000"/>
              </a:lnSpc>
              <a:spcAft>
                <a:spcPts val="0"/>
              </a:spcAft>
            </a:pPr>
            <a:r>
              <a:rPr lang="en-US" sz="7200" b="1" kern="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7200" b="1" kern="0" dirty="0">
                <a:latin typeface="Times New Roman" panose="02020603050405020304" pitchFamily="18" charset="0"/>
                <a:ea typeface="Calibri" panose="020F0502020204030204" pitchFamily="34" charset="0"/>
                <a:cs typeface="Times New Roman" panose="02020603050405020304" pitchFamily="18" charset="0"/>
              </a:rPr>
              <a:t> </a:t>
            </a:r>
            <a:r>
              <a:rPr lang="en-US" sz="7200" b="1" kern="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7200" b="1" kern="0" dirty="0">
                <a:latin typeface="Times New Roman" panose="02020603050405020304" pitchFamily="18" charset="0"/>
                <a:ea typeface="Calibri" panose="020F0502020204030204" pitchFamily="34" charset="0"/>
                <a:cs typeface="Times New Roman" panose="02020603050405020304" pitchFamily="18" charset="0"/>
              </a:rPr>
              <a:t>: 12</a:t>
            </a:r>
            <a:r>
              <a:rPr lang="vi-VN" sz="7200" b="1" kern="0" dirty="0">
                <a:latin typeface="Times New Roman" panose="02020603050405020304" pitchFamily="18" charset="0"/>
                <a:ea typeface="Calibri" panose="020F0502020204030204" pitchFamily="34" charset="0"/>
                <a:cs typeface="Times New Roman" panose="02020603050405020304" pitchFamily="18" charset="0"/>
              </a:rPr>
              <a:t> tiết</a:t>
            </a:r>
            <a:endParaRPr lang="en-US" sz="7200" b="1" kern="100" dirty="0">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450576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339636" y="495300"/>
            <a:ext cx="17922239" cy="5585183"/>
          </a:xfrm>
          <a:prstGeom prst="rect">
            <a:avLst/>
          </a:prstGeom>
        </p:spPr>
        <p:txBody>
          <a:bodyPr wrap="square" lIns="0" tIns="0" rIns="0" bIns="0" rtlCol="0" anchor="t">
            <a:spAutoFit/>
          </a:bodyPr>
          <a:lstStyle/>
          <a:p>
            <a:pPr algn="l">
              <a:spcBef>
                <a:spcPct val="0"/>
              </a:spcBef>
            </a:pPr>
            <a:r>
              <a:rPr lang="en-US" sz="4800" b="1" spc="62" dirty="0">
                <a:solidFill>
                  <a:srgbClr val="FF0000"/>
                </a:solidFill>
                <a:latin typeface="Times New Roman" panose="02020603050405020304" pitchFamily="18" charset="0"/>
                <a:ea typeface="DejaVu Serif Bold"/>
                <a:cs typeface="Times New Roman" panose="02020603050405020304" pitchFamily="18" charset="0"/>
                <a:sym typeface="DejaVu Serif Bold"/>
              </a:rPr>
              <a:t>–    </a:t>
            </a:r>
            <a:r>
              <a:rPr lang="en-US" sz="4800" b="1" spc="62" dirty="0" err="1">
                <a:solidFill>
                  <a:srgbClr val="FF0000"/>
                </a:solidFill>
                <a:latin typeface="Times New Roman" panose="02020603050405020304" pitchFamily="18" charset="0"/>
                <a:ea typeface="DejaVu Serif Bold"/>
                <a:cs typeface="Times New Roman" panose="02020603050405020304" pitchFamily="18" charset="0"/>
                <a:sym typeface="DejaVu Serif Bold"/>
              </a:rPr>
              <a:t>Bố</a:t>
            </a:r>
            <a:r>
              <a:rPr lang="en-US" sz="4800" b="1" spc="62" dirty="0">
                <a:solidFill>
                  <a:srgbClr val="FF0000"/>
                </a:solidFill>
                <a:latin typeface="Times New Roman" panose="02020603050405020304" pitchFamily="18" charset="0"/>
                <a:ea typeface="DejaVu Serif Bold"/>
                <a:cs typeface="Times New Roman" panose="02020603050405020304" pitchFamily="18" charset="0"/>
                <a:sym typeface="DejaVu Serif Bold"/>
              </a:rPr>
              <a:t> </a:t>
            </a:r>
            <a:r>
              <a:rPr lang="en-US" sz="4800" b="1" spc="62" dirty="0" err="1">
                <a:solidFill>
                  <a:srgbClr val="FF0000"/>
                </a:solidFill>
                <a:latin typeface="Times New Roman" panose="02020603050405020304" pitchFamily="18" charset="0"/>
                <a:ea typeface="DejaVu Serif Bold"/>
                <a:cs typeface="Times New Roman" panose="02020603050405020304" pitchFamily="18" charset="0"/>
                <a:sym typeface="DejaVu Serif Bold"/>
              </a:rPr>
              <a:t>cục</a:t>
            </a:r>
            <a:r>
              <a:rPr lang="en-US" sz="4800" b="1" spc="62" dirty="0">
                <a:solidFill>
                  <a:srgbClr val="FF0000"/>
                </a:solidFill>
                <a:latin typeface="Times New Roman" panose="02020603050405020304" pitchFamily="18" charset="0"/>
                <a:ea typeface="DejaVu Serif Bold"/>
                <a:cs typeface="Times New Roman" panose="02020603050405020304" pitchFamily="18" charset="0"/>
                <a:sym typeface="DejaVu Serif Bold"/>
              </a:rPr>
              <a:t>: </a:t>
            </a:r>
            <a:r>
              <a:rPr lang="en-US" sz="4800" b="1" spc="62"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Tác</a:t>
            </a:r>
            <a:r>
              <a:rPr lang="en-US" sz="4800" b="1" spc="62" dirty="0">
                <a:solidFill>
                  <a:srgbClr val="000000"/>
                </a:solidFill>
                <a:latin typeface="Times New Roman" panose="02020603050405020304" pitchFamily="18" charset="0"/>
                <a:ea typeface="DejaVu Serif Bold"/>
                <a:cs typeface="Times New Roman" panose="02020603050405020304" pitchFamily="18" charset="0"/>
                <a:sym typeface="DejaVu Serif Bold"/>
              </a:rPr>
              <a:t> </a:t>
            </a:r>
            <a:r>
              <a:rPr lang="en-US" sz="4800" b="1" spc="62"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phẩm</a:t>
            </a:r>
            <a:r>
              <a:rPr lang="en-US" sz="4800" b="1" spc="62" dirty="0">
                <a:solidFill>
                  <a:srgbClr val="000000"/>
                </a:solidFill>
                <a:latin typeface="Times New Roman" panose="02020603050405020304" pitchFamily="18" charset="0"/>
                <a:ea typeface="DejaVu Serif Bold"/>
                <a:cs typeface="Times New Roman" panose="02020603050405020304" pitchFamily="18" charset="0"/>
                <a:sym typeface="DejaVu Serif Bold"/>
              </a:rPr>
              <a:t> </a:t>
            </a:r>
            <a:r>
              <a:rPr lang="en-US" sz="4800" b="1" spc="62"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gồm</a:t>
            </a:r>
            <a:r>
              <a:rPr lang="en-US" sz="4800" b="1" spc="62" dirty="0">
                <a:solidFill>
                  <a:srgbClr val="000000"/>
                </a:solidFill>
                <a:latin typeface="Times New Roman" panose="02020603050405020304" pitchFamily="18" charset="0"/>
                <a:ea typeface="DejaVu Serif Bold"/>
                <a:cs typeface="Times New Roman" panose="02020603050405020304" pitchFamily="18" charset="0"/>
                <a:sym typeface="DejaVu Serif Bold"/>
              </a:rPr>
              <a:t> </a:t>
            </a:r>
            <a:r>
              <a:rPr lang="en-US" sz="4800" b="1" spc="62"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ba</a:t>
            </a:r>
            <a:r>
              <a:rPr lang="en-US" sz="4800" b="1" spc="62" dirty="0">
                <a:solidFill>
                  <a:srgbClr val="000000"/>
                </a:solidFill>
                <a:latin typeface="Times New Roman" panose="02020603050405020304" pitchFamily="18" charset="0"/>
                <a:ea typeface="DejaVu Serif Bold"/>
                <a:cs typeface="Times New Roman" panose="02020603050405020304" pitchFamily="18" charset="0"/>
                <a:sym typeface="DejaVu Serif Bold"/>
              </a:rPr>
              <a:t> </a:t>
            </a:r>
            <a:r>
              <a:rPr lang="en-US" sz="4800" b="1" spc="62"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phần</a:t>
            </a:r>
            <a:r>
              <a:rPr lang="en-US" sz="4800" b="1" spc="62" dirty="0">
                <a:solidFill>
                  <a:srgbClr val="000000"/>
                </a:solidFill>
                <a:latin typeface="Times New Roman" panose="02020603050405020304" pitchFamily="18" charset="0"/>
                <a:ea typeface="DejaVu Serif Bold"/>
                <a:cs typeface="Times New Roman" panose="02020603050405020304" pitchFamily="18" charset="0"/>
                <a:sym typeface="DejaVu Serif Bold"/>
              </a:rPr>
              <a:t>.  </a:t>
            </a:r>
          </a:p>
          <a:p>
            <a:pPr algn="l">
              <a:spcBef>
                <a:spcPct val="0"/>
              </a:spcBef>
            </a:pPr>
            <a:r>
              <a:rPr lang="en-US" sz="4800" b="1" spc="62" dirty="0">
                <a:solidFill>
                  <a:srgbClr val="FF0000"/>
                </a:solidFill>
                <a:latin typeface="Times New Roman" panose="02020603050405020304" pitchFamily="18" charset="0"/>
                <a:ea typeface="DejaVu Serif Bold"/>
                <a:cs typeface="Times New Roman" panose="02020603050405020304" pitchFamily="18" charset="0"/>
                <a:sym typeface="DejaVu Serif Bold"/>
              </a:rPr>
              <a:t>+ </a:t>
            </a:r>
            <a:r>
              <a:rPr lang="en-US" sz="4800" b="1" spc="62" dirty="0" err="1">
                <a:solidFill>
                  <a:srgbClr val="FF0000"/>
                </a:solidFill>
                <a:latin typeface="Times New Roman" panose="02020603050405020304" pitchFamily="18" charset="0"/>
                <a:ea typeface="DejaVu Serif Bold"/>
                <a:cs typeface="Times New Roman" panose="02020603050405020304" pitchFamily="18" charset="0"/>
                <a:sym typeface="DejaVu Serif Bold"/>
              </a:rPr>
              <a:t>Phần</a:t>
            </a:r>
            <a:r>
              <a:rPr lang="en-US" sz="4800" b="1" spc="62" dirty="0">
                <a:solidFill>
                  <a:srgbClr val="FF0000"/>
                </a:solidFill>
                <a:latin typeface="Times New Roman" panose="02020603050405020304" pitchFamily="18" charset="0"/>
                <a:ea typeface="DejaVu Serif Bold"/>
                <a:cs typeface="Times New Roman" panose="02020603050405020304" pitchFamily="18" charset="0"/>
                <a:sym typeface="DejaVu Serif Bold"/>
              </a:rPr>
              <a:t> </a:t>
            </a:r>
            <a:r>
              <a:rPr lang="en-US" sz="4800" b="1" spc="62" dirty="0" err="1">
                <a:solidFill>
                  <a:srgbClr val="FF0000"/>
                </a:solidFill>
                <a:latin typeface="Times New Roman" panose="02020603050405020304" pitchFamily="18" charset="0"/>
                <a:ea typeface="DejaVu Serif Bold"/>
                <a:cs typeface="Times New Roman" panose="02020603050405020304" pitchFamily="18" charset="0"/>
                <a:sym typeface="DejaVu Serif Bold"/>
              </a:rPr>
              <a:t>thứ</a:t>
            </a:r>
            <a:r>
              <a:rPr lang="en-US" sz="4800" b="1" spc="62" dirty="0">
                <a:solidFill>
                  <a:srgbClr val="FF0000"/>
                </a:solidFill>
                <a:latin typeface="Times New Roman" panose="02020603050405020304" pitchFamily="18" charset="0"/>
                <a:ea typeface="DejaVu Serif Bold"/>
                <a:cs typeface="Times New Roman" panose="02020603050405020304" pitchFamily="18" charset="0"/>
                <a:sym typeface="DejaVu Serif Bold"/>
              </a:rPr>
              <a:t> </a:t>
            </a:r>
            <a:r>
              <a:rPr lang="en-US" sz="4800" b="1" spc="62" dirty="0" err="1">
                <a:solidFill>
                  <a:srgbClr val="FF0000"/>
                </a:solidFill>
                <a:latin typeface="Times New Roman" panose="02020603050405020304" pitchFamily="18" charset="0"/>
                <a:ea typeface="DejaVu Serif Bold"/>
                <a:cs typeface="Times New Roman" panose="02020603050405020304" pitchFamily="18" charset="0"/>
                <a:sym typeface="DejaVu Serif Bold"/>
              </a:rPr>
              <a:t>nhất</a:t>
            </a:r>
            <a:r>
              <a:rPr lang="en-US" sz="4800" b="1" spc="62" dirty="0">
                <a:solidFill>
                  <a:srgbClr val="FF0000"/>
                </a:solidFill>
                <a:latin typeface="Times New Roman" panose="02020603050405020304" pitchFamily="18" charset="0"/>
                <a:ea typeface="DejaVu Serif Bold"/>
                <a:cs typeface="Times New Roman" panose="02020603050405020304" pitchFamily="18" charset="0"/>
                <a:sym typeface="DejaVu Serif Bold"/>
              </a:rPr>
              <a:t> </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từ</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đầu</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đến</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i="1" spc="62" dirty="0">
                <a:solidFill>
                  <a:srgbClr val="000000"/>
                </a:solidFill>
                <a:latin typeface="Times New Roman" panose="02020603050405020304" pitchFamily="18" charset="0"/>
                <a:ea typeface="DejaVu Serif"/>
                <a:cs typeface="Times New Roman" panose="02020603050405020304" pitchFamily="18" charset="0"/>
                <a:sym typeface="DejaVu Serif"/>
              </a:rPr>
              <a:t>lo </a:t>
            </a:r>
            <a:r>
              <a:rPr lang="en-US" sz="4800" b="1" i="1" spc="62" dirty="0" err="1">
                <a:solidFill>
                  <a:srgbClr val="000000"/>
                </a:solidFill>
                <a:latin typeface="Times New Roman" panose="02020603050405020304" pitchFamily="18" charset="0"/>
                <a:ea typeface="DejaVu Serif"/>
                <a:cs typeface="Times New Roman" panose="02020603050405020304" pitchFamily="18" charset="0"/>
                <a:sym typeface="DejaVu Serif"/>
              </a:rPr>
              <a:t>liệu</a:t>
            </a:r>
            <a:r>
              <a:rPr lang="en-US" sz="4800" b="1" i="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i="1" spc="62" dirty="0" err="1">
                <a:solidFill>
                  <a:srgbClr val="000000"/>
                </a:solidFill>
                <a:latin typeface="Times New Roman" panose="02020603050405020304" pitchFamily="18" charset="0"/>
                <a:ea typeface="DejaVu Serif"/>
                <a:cs typeface="Times New Roman" panose="02020603050405020304" pitchFamily="18" charset="0"/>
                <a:sym typeface="DejaVu Serif"/>
              </a:rPr>
              <a:t>như</a:t>
            </a:r>
            <a:r>
              <a:rPr lang="en-US" sz="4800" b="1" i="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i="1" spc="62" dirty="0" err="1">
                <a:solidFill>
                  <a:srgbClr val="000000"/>
                </a:solidFill>
                <a:latin typeface="Times New Roman" panose="02020603050405020304" pitchFamily="18" charset="0"/>
                <a:ea typeface="DejaVu Serif"/>
                <a:cs typeface="Times New Roman" panose="02020603050405020304" pitchFamily="18" charset="0"/>
                <a:sym typeface="DejaVu Serif"/>
              </a:rPr>
              <a:t>đối</a:t>
            </a:r>
            <a:r>
              <a:rPr lang="en-US" sz="4800" b="1" i="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i="1" spc="62" dirty="0" err="1">
                <a:solidFill>
                  <a:srgbClr val="000000"/>
                </a:solidFill>
                <a:latin typeface="Times New Roman" panose="02020603050405020304" pitchFamily="18" charset="0"/>
                <a:ea typeface="DejaVu Serif"/>
                <a:cs typeface="Times New Roman" panose="02020603050405020304" pitchFamily="18" charset="0"/>
                <a:sym typeface="DejaVu Serif"/>
              </a:rPr>
              <a:t>với</a:t>
            </a:r>
            <a:r>
              <a:rPr lang="en-US" sz="4800" b="1" i="1" spc="62" dirty="0">
                <a:solidFill>
                  <a:srgbClr val="000000"/>
                </a:solidFill>
                <a:latin typeface="Times New Roman" panose="02020603050405020304" pitchFamily="18" charset="0"/>
                <a:ea typeface="DejaVu Serif"/>
                <a:cs typeface="Times New Roman" panose="02020603050405020304" pitchFamily="18" charset="0"/>
                <a:sym typeface="DejaVu Serif"/>
              </a:rPr>
              <a:t> cha </a:t>
            </a:r>
            <a:r>
              <a:rPr lang="en-US" sz="4800" b="1" i="1" spc="62" dirty="0" err="1">
                <a:solidFill>
                  <a:srgbClr val="000000"/>
                </a:solidFill>
                <a:latin typeface="Times New Roman" panose="02020603050405020304" pitchFamily="18" charset="0"/>
                <a:ea typeface="DejaVu Serif"/>
                <a:cs typeface="Times New Roman" panose="02020603050405020304" pitchFamily="18" charset="0"/>
                <a:sym typeface="DejaVu Serif"/>
              </a:rPr>
              <a:t>mẹ</a:t>
            </a:r>
            <a:r>
              <a:rPr lang="en-US" sz="4800" b="1" i="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i="1" spc="62" dirty="0" err="1">
                <a:solidFill>
                  <a:srgbClr val="000000"/>
                </a:solidFill>
                <a:latin typeface="Times New Roman" panose="02020603050405020304" pitchFamily="18" charset="0"/>
                <a:ea typeface="DejaVu Serif"/>
                <a:cs typeface="Times New Roman" panose="02020603050405020304" pitchFamily="18" charset="0"/>
                <a:sym typeface="DejaVu Serif"/>
              </a:rPr>
              <a:t>đẻ</a:t>
            </a:r>
            <a:r>
              <a:rPr lang="en-US" sz="4800" b="1" i="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i="1" spc="62" dirty="0" err="1">
                <a:solidFill>
                  <a:srgbClr val="000000"/>
                </a:solidFill>
                <a:latin typeface="Times New Roman" panose="02020603050405020304" pitchFamily="18" charset="0"/>
                <a:ea typeface="DejaVu Serif"/>
                <a:cs typeface="Times New Roman" panose="02020603050405020304" pitchFamily="18" charset="0"/>
                <a:sym typeface="DejaVu Serif"/>
              </a:rPr>
              <a:t>mình</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Giới</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thiệu</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về</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hai</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nhân</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vật</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Vũ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Nương</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Trương</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Sinh;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gia</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cảnh</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nhà</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Trương</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Sinh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và</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cuộc</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sống</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của</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Vũ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Nương</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khi</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chồng</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đi</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lính</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a:t>
            </a:r>
          </a:p>
          <a:p>
            <a:pPr algn="l">
              <a:spcBef>
                <a:spcPct val="0"/>
              </a:spcBef>
            </a:pPr>
            <a:r>
              <a:rPr lang="en-US" sz="4800" b="1" spc="62" dirty="0">
                <a:solidFill>
                  <a:srgbClr val="FF0000"/>
                </a:solidFill>
                <a:latin typeface="Times New Roman" panose="02020603050405020304" pitchFamily="18" charset="0"/>
                <a:ea typeface="DejaVu Serif"/>
                <a:cs typeface="Times New Roman" panose="02020603050405020304" pitchFamily="18" charset="0"/>
                <a:sym typeface="DejaVu Serif"/>
              </a:rPr>
              <a:t>+</a:t>
            </a:r>
            <a:r>
              <a:rPr lang="en-US" sz="4800" b="1" spc="62" dirty="0">
                <a:solidFill>
                  <a:srgbClr val="FF0000"/>
                </a:solidFill>
                <a:latin typeface="Times New Roman" panose="02020603050405020304" pitchFamily="18" charset="0"/>
                <a:ea typeface="DejaVu Serif Bold"/>
                <a:cs typeface="Times New Roman" panose="02020603050405020304" pitchFamily="18" charset="0"/>
                <a:sym typeface="DejaVu Serif Bold"/>
              </a:rPr>
              <a:t> </a:t>
            </a:r>
            <a:r>
              <a:rPr lang="en-US" sz="4800" b="1" spc="62" dirty="0" err="1">
                <a:solidFill>
                  <a:srgbClr val="FF0000"/>
                </a:solidFill>
                <a:latin typeface="Times New Roman" panose="02020603050405020304" pitchFamily="18" charset="0"/>
                <a:ea typeface="DejaVu Serif Bold"/>
                <a:cs typeface="Times New Roman" panose="02020603050405020304" pitchFamily="18" charset="0"/>
                <a:sym typeface="DejaVu Serif Bold"/>
              </a:rPr>
              <a:t>Phần</a:t>
            </a:r>
            <a:r>
              <a:rPr lang="en-US" sz="4800" b="1" spc="62" dirty="0">
                <a:solidFill>
                  <a:srgbClr val="FF0000"/>
                </a:solidFill>
                <a:latin typeface="Times New Roman" panose="02020603050405020304" pitchFamily="18" charset="0"/>
                <a:ea typeface="DejaVu Serif Bold"/>
                <a:cs typeface="Times New Roman" panose="02020603050405020304" pitchFamily="18" charset="0"/>
                <a:sym typeface="DejaVu Serif Bold"/>
              </a:rPr>
              <a:t> </a:t>
            </a:r>
            <a:r>
              <a:rPr lang="en-US" sz="4800" b="1" spc="62" dirty="0" err="1">
                <a:solidFill>
                  <a:srgbClr val="FF0000"/>
                </a:solidFill>
                <a:latin typeface="Times New Roman" panose="02020603050405020304" pitchFamily="18" charset="0"/>
                <a:ea typeface="DejaVu Serif Bold"/>
                <a:cs typeface="Times New Roman" panose="02020603050405020304" pitchFamily="18" charset="0"/>
                <a:sym typeface="DejaVu Serif Bold"/>
              </a:rPr>
              <a:t>thứ</a:t>
            </a:r>
            <a:r>
              <a:rPr lang="en-US" sz="4800" b="1" spc="62" dirty="0">
                <a:solidFill>
                  <a:srgbClr val="FF0000"/>
                </a:solidFill>
                <a:latin typeface="Times New Roman" panose="02020603050405020304" pitchFamily="18" charset="0"/>
                <a:ea typeface="DejaVu Serif Bold"/>
                <a:cs typeface="Times New Roman" panose="02020603050405020304" pitchFamily="18" charset="0"/>
                <a:sym typeface="DejaVu Serif Bold"/>
              </a:rPr>
              <a:t> </a:t>
            </a:r>
            <a:r>
              <a:rPr lang="en-US" sz="4800" b="1" spc="62" dirty="0" err="1">
                <a:solidFill>
                  <a:srgbClr val="FF0000"/>
                </a:solidFill>
                <a:latin typeface="Times New Roman" panose="02020603050405020304" pitchFamily="18" charset="0"/>
                <a:ea typeface="DejaVu Serif Bold"/>
                <a:cs typeface="Times New Roman" panose="02020603050405020304" pitchFamily="18" charset="0"/>
                <a:sym typeface="DejaVu Serif Bold"/>
              </a:rPr>
              <a:t>hai</a:t>
            </a:r>
            <a:r>
              <a:rPr lang="en-US" sz="4800" b="1" spc="62" dirty="0">
                <a:solidFill>
                  <a:srgbClr val="FF0000"/>
                </a:solidFill>
                <a:latin typeface="Times New Roman" panose="02020603050405020304" pitchFamily="18" charset="0"/>
                <a:ea typeface="DejaVu Serif Bold"/>
                <a:cs typeface="Times New Roman" panose="02020603050405020304" pitchFamily="18" charset="0"/>
                <a:sym typeface="DejaVu Serif Bold"/>
              </a:rPr>
              <a:t> </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từ</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i="1" spc="62" dirty="0">
                <a:solidFill>
                  <a:srgbClr val="000000"/>
                </a:solidFill>
                <a:latin typeface="Times New Roman" panose="02020603050405020304" pitchFamily="18" charset="0"/>
                <a:ea typeface="DejaVu Serif"/>
                <a:cs typeface="Times New Roman" panose="02020603050405020304" pitchFamily="18" charset="0"/>
                <a:sym typeface="DejaVu Serif"/>
              </a:rPr>
              <a:t>Qua </a:t>
            </a:r>
            <a:r>
              <a:rPr lang="en-US" sz="4800" b="1" i="1" spc="62" dirty="0" err="1">
                <a:solidFill>
                  <a:srgbClr val="000000"/>
                </a:solidFill>
                <a:latin typeface="Times New Roman" panose="02020603050405020304" pitchFamily="18" charset="0"/>
                <a:ea typeface="DejaVu Serif"/>
                <a:cs typeface="Times New Roman" panose="02020603050405020304" pitchFamily="18" charset="0"/>
                <a:sym typeface="DejaVu Serif"/>
              </a:rPr>
              <a:t>năm</a:t>
            </a:r>
            <a:r>
              <a:rPr lang="en-US" sz="4800" b="1" i="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i="1" spc="62" dirty="0" err="1">
                <a:solidFill>
                  <a:srgbClr val="000000"/>
                </a:solidFill>
                <a:latin typeface="Times New Roman" panose="02020603050405020304" pitchFamily="18" charset="0"/>
                <a:ea typeface="DejaVu Serif"/>
                <a:cs typeface="Times New Roman" panose="02020603050405020304" pitchFamily="18" charset="0"/>
                <a:sym typeface="DejaVu Serif"/>
              </a:rPr>
              <a:t>sau</a:t>
            </a:r>
            <a:r>
              <a:rPr lang="en-US" sz="4800" b="1" i="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i="1" spc="62" dirty="0" err="1">
                <a:solidFill>
                  <a:srgbClr val="000000"/>
                </a:solidFill>
                <a:latin typeface="Times New Roman" panose="02020603050405020304" pitchFamily="18" charset="0"/>
                <a:ea typeface="DejaVu Serif"/>
                <a:cs typeface="Times New Roman" panose="02020603050405020304" pitchFamily="18" charset="0"/>
                <a:sym typeface="DejaVu Serif"/>
              </a:rPr>
              <a:t>giặc</a:t>
            </a:r>
            <a:r>
              <a:rPr lang="en-US" sz="4800" b="1" i="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i="1" spc="62" dirty="0" err="1">
                <a:solidFill>
                  <a:srgbClr val="000000"/>
                </a:solidFill>
                <a:latin typeface="Times New Roman" panose="02020603050405020304" pitchFamily="18" charset="0"/>
                <a:ea typeface="DejaVu Serif"/>
                <a:cs typeface="Times New Roman" panose="02020603050405020304" pitchFamily="18" charset="0"/>
                <a:sym typeface="DejaVu Serif"/>
              </a:rPr>
              <a:t>ngoan</a:t>
            </a:r>
            <a:r>
              <a:rPr lang="en-US" sz="4800" b="1" i="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i="1" spc="62" dirty="0" err="1">
                <a:solidFill>
                  <a:srgbClr val="000000"/>
                </a:solidFill>
                <a:latin typeface="Times New Roman" panose="02020603050405020304" pitchFamily="18" charset="0"/>
                <a:ea typeface="DejaVu Serif"/>
                <a:cs typeface="Times New Roman" panose="02020603050405020304" pitchFamily="18" charset="0"/>
                <a:sym typeface="DejaVu Serif"/>
              </a:rPr>
              <a:t>cố</a:t>
            </a:r>
            <a:r>
              <a:rPr lang="en-US" sz="4800" b="1" i="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i="1" spc="62" dirty="0" err="1">
                <a:solidFill>
                  <a:srgbClr val="000000"/>
                </a:solidFill>
                <a:latin typeface="Times New Roman" panose="02020603050405020304" pitchFamily="18" charset="0"/>
                <a:ea typeface="DejaVu Serif"/>
                <a:cs typeface="Times New Roman" panose="02020603050405020304" pitchFamily="18" charset="0"/>
                <a:sym typeface="DejaVu Serif"/>
              </a:rPr>
              <a:t>đã</a:t>
            </a:r>
            <a:r>
              <a:rPr lang="en-US" sz="4800" b="1" i="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i="1" spc="62" dirty="0" err="1">
                <a:solidFill>
                  <a:srgbClr val="000000"/>
                </a:solidFill>
                <a:latin typeface="Times New Roman" panose="02020603050405020304" pitchFamily="18" charset="0"/>
                <a:ea typeface="DejaVu Serif"/>
                <a:cs typeface="Times New Roman" panose="02020603050405020304" pitchFamily="18" charset="0"/>
                <a:sym typeface="DejaVu Serif"/>
              </a:rPr>
              <a:t>chịu</a:t>
            </a:r>
            <a:r>
              <a:rPr lang="en-US" sz="4800" b="1" i="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i="1" spc="62" dirty="0" err="1">
                <a:solidFill>
                  <a:srgbClr val="000000"/>
                </a:solidFill>
                <a:latin typeface="Times New Roman" panose="02020603050405020304" pitchFamily="18" charset="0"/>
                <a:ea typeface="DejaVu Serif"/>
                <a:cs typeface="Times New Roman" panose="02020603050405020304" pitchFamily="18" charset="0"/>
                <a:sym typeface="DejaVu Serif"/>
              </a:rPr>
              <a:t>trói</a:t>
            </a:r>
            <a:r>
              <a:rPr lang="en-US" sz="4800" b="1" i="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đến</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i="1" spc="62" dirty="0" err="1">
                <a:solidFill>
                  <a:srgbClr val="000000"/>
                </a:solidFill>
                <a:latin typeface="Times New Roman" panose="02020603050405020304" pitchFamily="18" charset="0"/>
                <a:ea typeface="DejaVu Serif"/>
                <a:cs typeface="Times New Roman" panose="02020603050405020304" pitchFamily="18" charset="0"/>
                <a:sym typeface="DejaVu Serif"/>
              </a:rPr>
              <a:t>nhưng</a:t>
            </a:r>
            <a:r>
              <a:rPr lang="en-US" sz="4800" b="1" i="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i="1" spc="62" dirty="0" err="1">
                <a:solidFill>
                  <a:srgbClr val="000000"/>
                </a:solidFill>
                <a:latin typeface="Times New Roman" panose="02020603050405020304" pitchFamily="18" charset="0"/>
                <a:ea typeface="DejaVu Serif"/>
                <a:cs typeface="Times New Roman" panose="02020603050405020304" pitchFamily="18" charset="0"/>
                <a:sym typeface="DejaVu Serif"/>
              </a:rPr>
              <a:t>việc</a:t>
            </a:r>
            <a:r>
              <a:rPr lang="en-US" sz="4800" b="1" i="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i="1" spc="62" dirty="0" err="1">
                <a:solidFill>
                  <a:srgbClr val="000000"/>
                </a:solidFill>
                <a:latin typeface="Times New Roman" panose="02020603050405020304" pitchFamily="18" charset="0"/>
                <a:ea typeface="DejaVu Serif"/>
                <a:cs typeface="Times New Roman" panose="02020603050405020304" pitchFamily="18" charset="0"/>
                <a:sym typeface="DejaVu Serif"/>
              </a:rPr>
              <a:t>trót</a:t>
            </a:r>
            <a:r>
              <a:rPr lang="en-US" sz="4800" b="1" i="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i="1" spc="62" dirty="0" err="1">
                <a:solidFill>
                  <a:srgbClr val="000000"/>
                </a:solidFill>
                <a:latin typeface="Times New Roman" panose="02020603050405020304" pitchFamily="18" charset="0"/>
                <a:ea typeface="DejaVu Serif"/>
                <a:cs typeface="Times New Roman" panose="02020603050405020304" pitchFamily="18" charset="0"/>
                <a:sym typeface="DejaVu Serif"/>
              </a:rPr>
              <a:t>đã</a:t>
            </a:r>
            <a:r>
              <a:rPr lang="en-US" sz="4800" b="1" i="1" spc="62" dirty="0">
                <a:solidFill>
                  <a:srgbClr val="000000"/>
                </a:solidFill>
                <a:latin typeface="Times New Roman" panose="02020603050405020304" pitchFamily="18" charset="0"/>
                <a:ea typeface="DejaVu Serif"/>
                <a:cs typeface="Times New Roman" panose="02020603050405020304" pitchFamily="18" charset="0"/>
                <a:sym typeface="DejaVu Serif"/>
              </a:rPr>
              <a:t> qua </a:t>
            </a:r>
            <a:r>
              <a:rPr lang="en-US" sz="4800" b="1" i="1" spc="62" dirty="0" err="1">
                <a:solidFill>
                  <a:srgbClr val="000000"/>
                </a:solidFill>
                <a:latin typeface="Times New Roman" panose="02020603050405020304" pitchFamily="18" charset="0"/>
                <a:ea typeface="DejaVu Serif"/>
                <a:cs typeface="Times New Roman" panose="02020603050405020304" pitchFamily="18" charset="0"/>
                <a:sym typeface="DejaVu Serif"/>
              </a:rPr>
              <a:t>rồi</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Nỗi</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oan</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bị</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chồng</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nghi</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ngờ</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và</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hành</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động</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tự</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trầm</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của</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Vũ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Nương</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a:t>
            </a:r>
          </a:p>
          <a:p>
            <a:pPr algn="l">
              <a:lnSpc>
                <a:spcPts val="3499"/>
              </a:lnSpc>
              <a:spcBef>
                <a:spcPct val="0"/>
              </a:spcBef>
            </a:pPr>
            <a:endParaRPr lang="en-US" sz="2499" spc="62" dirty="0">
              <a:solidFill>
                <a:srgbClr val="000000"/>
              </a:solidFill>
              <a:latin typeface="DejaVu Serif"/>
              <a:ea typeface="DejaVu Serif"/>
              <a:cs typeface="DejaVu Serif"/>
              <a:sym typeface="DejaVu Serif"/>
            </a:endParaRPr>
          </a:p>
        </p:txBody>
      </p:sp>
      <p:sp>
        <p:nvSpPr>
          <p:cNvPr id="16" name="TextBox 16"/>
          <p:cNvSpPr txBox="1"/>
          <p:nvPr/>
        </p:nvSpPr>
        <p:spPr>
          <a:xfrm>
            <a:off x="268879" y="5829300"/>
            <a:ext cx="17719764" cy="2954655"/>
          </a:xfrm>
          <a:prstGeom prst="rect">
            <a:avLst/>
          </a:prstGeom>
        </p:spPr>
        <p:txBody>
          <a:bodyPr wrap="square" lIns="0" tIns="0" rIns="0" bIns="0" rtlCol="0" anchor="t">
            <a:spAutoFit/>
          </a:bodyPr>
          <a:lstStyle/>
          <a:p>
            <a:pPr algn="just">
              <a:spcBef>
                <a:spcPct val="0"/>
              </a:spcBef>
            </a:pPr>
            <a:r>
              <a:rPr lang="en-US" sz="4800" b="1" spc="62" dirty="0">
                <a:solidFill>
                  <a:srgbClr val="FF0000"/>
                </a:solidFill>
                <a:latin typeface="Times New Roman" panose="02020603050405020304" pitchFamily="18" charset="0"/>
                <a:ea typeface="DejaVu Serif Bold"/>
                <a:cs typeface="Times New Roman" panose="02020603050405020304" pitchFamily="18" charset="0"/>
                <a:sym typeface="DejaVu Serif Bold"/>
              </a:rPr>
              <a:t>+ </a:t>
            </a:r>
            <a:r>
              <a:rPr lang="en-US" sz="4800" b="1" spc="62" dirty="0" err="1">
                <a:solidFill>
                  <a:srgbClr val="FF0000"/>
                </a:solidFill>
                <a:latin typeface="Times New Roman" panose="02020603050405020304" pitchFamily="18" charset="0"/>
                <a:ea typeface="DejaVu Serif Bold"/>
                <a:cs typeface="Times New Roman" panose="02020603050405020304" pitchFamily="18" charset="0"/>
                <a:sym typeface="DejaVu Serif Bold"/>
              </a:rPr>
              <a:t>Phần</a:t>
            </a:r>
            <a:r>
              <a:rPr lang="en-US" sz="4800" b="1" spc="62" dirty="0">
                <a:solidFill>
                  <a:srgbClr val="FF0000"/>
                </a:solidFill>
                <a:latin typeface="Times New Roman" panose="02020603050405020304" pitchFamily="18" charset="0"/>
                <a:ea typeface="DejaVu Serif Bold"/>
                <a:cs typeface="Times New Roman" panose="02020603050405020304" pitchFamily="18" charset="0"/>
                <a:sym typeface="DejaVu Serif Bold"/>
              </a:rPr>
              <a:t> </a:t>
            </a:r>
            <a:r>
              <a:rPr lang="en-US" sz="4800" b="1" spc="62" dirty="0" err="1">
                <a:solidFill>
                  <a:srgbClr val="FF0000"/>
                </a:solidFill>
                <a:latin typeface="Times New Roman" panose="02020603050405020304" pitchFamily="18" charset="0"/>
                <a:ea typeface="DejaVu Serif Bold"/>
                <a:cs typeface="Times New Roman" panose="02020603050405020304" pitchFamily="18" charset="0"/>
                <a:sym typeface="DejaVu Serif Bold"/>
              </a:rPr>
              <a:t>cuối</a:t>
            </a:r>
            <a:r>
              <a:rPr lang="en-US" sz="4800" b="1" spc="62" dirty="0">
                <a:solidFill>
                  <a:srgbClr val="FF0000"/>
                </a:solidFill>
                <a:latin typeface="Times New Roman" panose="02020603050405020304" pitchFamily="18" charset="0"/>
                <a:ea typeface="DejaVu Serif Bold"/>
                <a:cs typeface="Times New Roman" panose="02020603050405020304" pitchFamily="18" charset="0"/>
                <a:sym typeface="DejaVu Serif Bold"/>
              </a:rPr>
              <a:t> </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từ</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i="1" spc="62" dirty="0" err="1">
                <a:solidFill>
                  <a:srgbClr val="000000"/>
                </a:solidFill>
                <a:latin typeface="Times New Roman" panose="02020603050405020304" pitchFamily="18" charset="0"/>
                <a:ea typeface="DejaVu Serif"/>
                <a:cs typeface="Times New Roman" panose="02020603050405020304" pitchFamily="18" charset="0"/>
                <a:sym typeface="DejaVu Serif"/>
              </a:rPr>
              <a:t>Cùng</a:t>
            </a:r>
            <a:r>
              <a:rPr lang="en-US" sz="4800" b="1" i="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i="1" spc="62" dirty="0" err="1">
                <a:solidFill>
                  <a:srgbClr val="000000"/>
                </a:solidFill>
                <a:latin typeface="Times New Roman" panose="02020603050405020304" pitchFamily="18" charset="0"/>
                <a:ea typeface="DejaVu Serif"/>
                <a:cs typeface="Times New Roman" panose="02020603050405020304" pitchFamily="18" charset="0"/>
                <a:sym typeface="DejaVu Serif"/>
              </a:rPr>
              <a:t>làng</a:t>
            </a:r>
            <a:r>
              <a:rPr lang="en-US" sz="4800" b="1" i="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i="1" spc="62" dirty="0" err="1">
                <a:solidFill>
                  <a:srgbClr val="000000"/>
                </a:solidFill>
                <a:latin typeface="Times New Roman" panose="02020603050405020304" pitchFamily="18" charset="0"/>
                <a:ea typeface="DejaVu Serif"/>
                <a:cs typeface="Times New Roman" panose="02020603050405020304" pitchFamily="18" charset="0"/>
                <a:sym typeface="DejaVu Serif"/>
              </a:rPr>
              <a:t>với</a:t>
            </a:r>
            <a:r>
              <a:rPr lang="en-US" sz="4800" b="1" i="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i="1" spc="62" dirty="0" err="1">
                <a:solidFill>
                  <a:srgbClr val="000000"/>
                </a:solidFill>
                <a:latin typeface="Times New Roman" panose="02020603050405020304" pitchFamily="18" charset="0"/>
                <a:ea typeface="DejaVu Serif"/>
                <a:cs typeface="Times New Roman" panose="02020603050405020304" pitchFamily="18" charset="0"/>
                <a:sym typeface="DejaVu Serif"/>
              </a:rPr>
              <a:t>nàng</a:t>
            </a:r>
            <a:r>
              <a:rPr lang="en-US" sz="4800" b="1" i="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đến</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hết</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Cuộc</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gặp</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gỡ</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tình</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cờ</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giữa</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Phan Lang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và</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Vũ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Nương</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trong</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động</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của</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Linh Phi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và</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việc</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Vũ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Nương</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trở</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về</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trên</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sông</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gặp</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Trương</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Sinh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để</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giải</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toả</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nỗi</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oan</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khuất</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4892" t="-24621" b="-22751"/>
            </a:stretch>
          </a:blipFill>
        </p:spPr>
      </p:sp>
      <p:sp>
        <p:nvSpPr>
          <p:cNvPr id="5" name="TextBox 5"/>
          <p:cNvSpPr txBox="1"/>
          <p:nvPr/>
        </p:nvSpPr>
        <p:spPr>
          <a:xfrm>
            <a:off x="228600" y="483235"/>
            <a:ext cx="17907000" cy="2954655"/>
          </a:xfrm>
          <a:prstGeom prst="rect">
            <a:avLst/>
          </a:prstGeom>
        </p:spPr>
        <p:txBody>
          <a:bodyPr wrap="square" lIns="0" tIns="0" rIns="0" bIns="0" rtlCol="0" anchor="t">
            <a:spAutoFit/>
          </a:bodyPr>
          <a:lstStyle/>
          <a:p>
            <a:pPr algn="just">
              <a:spcBef>
                <a:spcPct val="0"/>
              </a:spcBef>
            </a:pPr>
            <a:r>
              <a:rPr lang="en-US" sz="4800" spc="72" dirty="0">
                <a:solidFill>
                  <a:srgbClr val="4B3B33"/>
                </a:solidFill>
                <a:latin typeface="DejaVu Serif Bold"/>
                <a:ea typeface="DejaVu Serif Bold"/>
                <a:cs typeface="DejaVu Serif Bold"/>
                <a:sym typeface="DejaVu Serif Bold"/>
              </a:rPr>
              <a:t>Qua </a:t>
            </a:r>
            <a:r>
              <a:rPr lang="en-US" sz="4800" spc="72" dirty="0" err="1">
                <a:solidFill>
                  <a:srgbClr val="4B3B33"/>
                </a:solidFill>
                <a:latin typeface="DejaVu Serif Bold"/>
                <a:ea typeface="DejaVu Serif Bold"/>
                <a:cs typeface="DejaVu Serif Bold"/>
                <a:sym typeface="DejaVu Serif Bold"/>
              </a:rPr>
              <a:t>phần</a:t>
            </a:r>
            <a:r>
              <a:rPr lang="en-US" sz="4800" spc="72" dirty="0">
                <a:solidFill>
                  <a:srgbClr val="4B3B33"/>
                </a:solidFill>
                <a:latin typeface="DejaVu Serif Bold"/>
                <a:ea typeface="DejaVu Serif Bold"/>
                <a:cs typeface="DejaVu Serif Bold"/>
                <a:sym typeface="DejaVu Serif Bold"/>
              </a:rPr>
              <a:t> tri </a:t>
            </a:r>
            <a:r>
              <a:rPr lang="en-US" sz="4800" spc="72" dirty="0" err="1">
                <a:solidFill>
                  <a:srgbClr val="4B3B33"/>
                </a:solidFill>
                <a:latin typeface="DejaVu Serif Bold"/>
                <a:ea typeface="DejaVu Serif Bold"/>
                <a:cs typeface="DejaVu Serif Bold"/>
                <a:sym typeface="DejaVu Serif Bold"/>
              </a:rPr>
              <a:t>thức</a:t>
            </a:r>
            <a:r>
              <a:rPr lang="en-US" sz="4800" spc="72" dirty="0">
                <a:solidFill>
                  <a:srgbClr val="4B3B33"/>
                </a:solidFill>
                <a:latin typeface="DejaVu Serif Bold"/>
                <a:ea typeface="DejaVu Serif Bold"/>
                <a:cs typeface="DejaVu Serif Bold"/>
                <a:sym typeface="DejaVu Serif Bold"/>
              </a:rPr>
              <a:t> </a:t>
            </a:r>
            <a:r>
              <a:rPr lang="en-US" sz="4800" spc="72" dirty="0" err="1">
                <a:solidFill>
                  <a:srgbClr val="4B3B33"/>
                </a:solidFill>
                <a:latin typeface="DejaVu Serif Bold"/>
                <a:ea typeface="DejaVu Serif Bold"/>
                <a:cs typeface="DejaVu Serif Bold"/>
                <a:sym typeface="DejaVu Serif Bold"/>
              </a:rPr>
              <a:t>ngữ</a:t>
            </a:r>
            <a:r>
              <a:rPr lang="en-US" sz="4800" spc="72" dirty="0">
                <a:solidFill>
                  <a:srgbClr val="4B3B33"/>
                </a:solidFill>
                <a:latin typeface="DejaVu Serif Bold"/>
                <a:ea typeface="DejaVu Serif Bold"/>
                <a:cs typeface="DejaVu Serif Bold"/>
                <a:sym typeface="DejaVu Serif Bold"/>
              </a:rPr>
              <a:t> </a:t>
            </a:r>
            <a:r>
              <a:rPr lang="en-US" sz="4800" spc="72" dirty="0" err="1">
                <a:solidFill>
                  <a:srgbClr val="4B3B33"/>
                </a:solidFill>
                <a:latin typeface="DejaVu Serif Bold"/>
                <a:ea typeface="DejaVu Serif Bold"/>
                <a:cs typeface="DejaVu Serif Bold"/>
                <a:sym typeface="DejaVu Serif Bold"/>
              </a:rPr>
              <a:t>văn</a:t>
            </a:r>
            <a:r>
              <a:rPr lang="en-US" sz="4800" spc="72" dirty="0">
                <a:solidFill>
                  <a:srgbClr val="4B3B33"/>
                </a:solidFill>
                <a:latin typeface="DejaVu Serif Bold"/>
                <a:ea typeface="DejaVu Serif Bold"/>
                <a:cs typeface="DejaVu Serif Bold"/>
                <a:sym typeface="DejaVu Serif Bold"/>
              </a:rPr>
              <a:t>, </a:t>
            </a:r>
            <a:r>
              <a:rPr lang="en-US" sz="4800" spc="72" dirty="0" err="1">
                <a:solidFill>
                  <a:srgbClr val="4B3B33"/>
                </a:solidFill>
                <a:latin typeface="DejaVu Serif Bold"/>
                <a:ea typeface="DejaVu Serif Bold"/>
                <a:cs typeface="DejaVu Serif Bold"/>
                <a:sym typeface="DejaVu Serif Bold"/>
              </a:rPr>
              <a:t>theo</a:t>
            </a:r>
            <a:r>
              <a:rPr lang="en-US" sz="4800" spc="72" dirty="0">
                <a:solidFill>
                  <a:srgbClr val="4B3B33"/>
                </a:solidFill>
                <a:latin typeface="DejaVu Serif Bold"/>
                <a:ea typeface="DejaVu Serif Bold"/>
                <a:cs typeface="DejaVu Serif Bold"/>
                <a:sym typeface="DejaVu Serif Bold"/>
              </a:rPr>
              <a:t> </a:t>
            </a:r>
            <a:r>
              <a:rPr lang="en-US" sz="4800" spc="72" dirty="0" err="1">
                <a:solidFill>
                  <a:srgbClr val="4B3B33"/>
                </a:solidFill>
                <a:latin typeface="DejaVu Serif Bold"/>
                <a:ea typeface="DejaVu Serif Bold"/>
                <a:cs typeface="DejaVu Serif Bold"/>
                <a:sym typeface="DejaVu Serif Bold"/>
              </a:rPr>
              <a:t>em</a:t>
            </a:r>
            <a:r>
              <a:rPr lang="en-US" sz="4800" spc="72" dirty="0">
                <a:solidFill>
                  <a:srgbClr val="4B3B33"/>
                </a:solidFill>
                <a:latin typeface="DejaVu Serif Bold"/>
                <a:ea typeface="DejaVu Serif Bold"/>
                <a:cs typeface="DejaVu Serif Bold"/>
                <a:sym typeface="DejaVu Serif Bold"/>
              </a:rPr>
              <a:t>, </a:t>
            </a:r>
            <a:r>
              <a:rPr lang="en-US" sz="4800" spc="72" dirty="0" err="1">
                <a:solidFill>
                  <a:srgbClr val="4B3B33"/>
                </a:solidFill>
                <a:latin typeface="DejaVu Serif Bold"/>
                <a:ea typeface="DejaVu Serif Bold"/>
                <a:cs typeface="DejaVu Serif Bold"/>
                <a:sym typeface="DejaVu Serif Bold"/>
              </a:rPr>
              <a:t>khi</a:t>
            </a:r>
            <a:r>
              <a:rPr lang="en-US" sz="4800" spc="72" dirty="0">
                <a:solidFill>
                  <a:srgbClr val="4B3B33"/>
                </a:solidFill>
                <a:latin typeface="DejaVu Serif Bold"/>
                <a:ea typeface="DejaVu Serif Bold"/>
                <a:cs typeface="DejaVu Serif Bold"/>
                <a:sym typeface="DejaVu Serif Bold"/>
              </a:rPr>
              <a:t> </a:t>
            </a:r>
            <a:r>
              <a:rPr lang="en-US" sz="4800" spc="72" dirty="0" err="1">
                <a:solidFill>
                  <a:srgbClr val="4B3B33"/>
                </a:solidFill>
                <a:latin typeface="DejaVu Serif Bold"/>
                <a:ea typeface="DejaVu Serif Bold"/>
                <a:cs typeface="DejaVu Serif Bold"/>
                <a:sym typeface="DejaVu Serif Bold"/>
              </a:rPr>
              <a:t>đọc</a:t>
            </a:r>
            <a:r>
              <a:rPr lang="en-US" sz="4800" spc="72" dirty="0">
                <a:solidFill>
                  <a:srgbClr val="4B3B33"/>
                </a:solidFill>
                <a:latin typeface="DejaVu Serif Bold"/>
                <a:ea typeface="DejaVu Serif Bold"/>
                <a:cs typeface="DejaVu Serif Bold"/>
                <a:sym typeface="DejaVu Serif Bold"/>
              </a:rPr>
              <a:t> </a:t>
            </a:r>
            <a:r>
              <a:rPr lang="en-US" sz="4800" spc="72" dirty="0" err="1">
                <a:solidFill>
                  <a:srgbClr val="4B3B33"/>
                </a:solidFill>
                <a:latin typeface="DejaVu Serif Bold"/>
                <a:ea typeface="DejaVu Serif Bold"/>
                <a:cs typeface="DejaVu Serif Bold"/>
                <a:sym typeface="DejaVu Serif Bold"/>
              </a:rPr>
              <a:t>hiểu</a:t>
            </a:r>
            <a:r>
              <a:rPr lang="en-US" sz="4800" spc="72" dirty="0">
                <a:solidFill>
                  <a:srgbClr val="4B3B33"/>
                </a:solidFill>
                <a:latin typeface="DejaVu Serif Bold"/>
                <a:ea typeface="DejaVu Serif Bold"/>
                <a:cs typeface="DejaVu Serif Bold"/>
                <a:sym typeface="DejaVu Serif Bold"/>
              </a:rPr>
              <a:t> </a:t>
            </a:r>
            <a:r>
              <a:rPr lang="en-US" sz="4800" spc="72" dirty="0" err="1">
                <a:solidFill>
                  <a:srgbClr val="4B3B33"/>
                </a:solidFill>
                <a:latin typeface="DejaVu Serif Bold"/>
                <a:ea typeface="DejaVu Serif Bold"/>
                <a:cs typeface="DejaVu Serif Bold"/>
                <a:sym typeface="DejaVu Serif Bold"/>
              </a:rPr>
              <a:t>tác</a:t>
            </a:r>
            <a:r>
              <a:rPr lang="en-US" sz="4800" spc="72" dirty="0">
                <a:solidFill>
                  <a:srgbClr val="4B3B33"/>
                </a:solidFill>
                <a:latin typeface="DejaVu Serif Bold"/>
                <a:ea typeface="DejaVu Serif Bold"/>
                <a:cs typeface="DejaVu Serif Bold"/>
                <a:sym typeface="DejaVu Serif Bold"/>
              </a:rPr>
              <a:t> </a:t>
            </a:r>
            <a:r>
              <a:rPr lang="en-US" sz="4800" spc="72" dirty="0" err="1">
                <a:solidFill>
                  <a:srgbClr val="4B3B33"/>
                </a:solidFill>
                <a:latin typeface="DejaVu Serif Bold"/>
                <a:ea typeface="DejaVu Serif Bold"/>
                <a:cs typeface="DejaVu Serif Bold"/>
                <a:sym typeface="DejaVu Serif Bold"/>
              </a:rPr>
              <a:t>phẩm</a:t>
            </a:r>
            <a:r>
              <a:rPr lang="en-US" sz="4800" spc="72" dirty="0">
                <a:solidFill>
                  <a:srgbClr val="4B3B33"/>
                </a:solidFill>
                <a:latin typeface="DejaVu Serif Bold"/>
                <a:ea typeface="DejaVu Serif Bold"/>
                <a:cs typeface="DejaVu Serif Bold"/>
                <a:sym typeface="DejaVu Serif Bold"/>
              </a:rPr>
              <a:t> </a:t>
            </a:r>
            <a:r>
              <a:rPr lang="en-US" sz="4800" spc="72" dirty="0" err="1">
                <a:solidFill>
                  <a:srgbClr val="4B3B33"/>
                </a:solidFill>
                <a:latin typeface="DejaVu Serif Bold"/>
                <a:ea typeface="DejaVu Serif Bold"/>
                <a:cs typeface="DejaVu Serif Bold"/>
                <a:sym typeface="DejaVu Serif Bold"/>
              </a:rPr>
              <a:t>Chuyện</a:t>
            </a:r>
            <a:r>
              <a:rPr lang="en-US" sz="4800" spc="72" dirty="0">
                <a:solidFill>
                  <a:srgbClr val="4B3B33"/>
                </a:solidFill>
                <a:latin typeface="DejaVu Serif Bold"/>
                <a:ea typeface="DejaVu Serif Bold"/>
                <a:cs typeface="DejaVu Serif Bold"/>
                <a:sym typeface="DejaVu Serif Bold"/>
              </a:rPr>
              <a:t> </a:t>
            </a:r>
            <a:r>
              <a:rPr lang="en-US" sz="4800" spc="72" dirty="0" err="1">
                <a:solidFill>
                  <a:srgbClr val="4B3B33"/>
                </a:solidFill>
                <a:latin typeface="DejaVu Serif Bold"/>
                <a:ea typeface="DejaVu Serif Bold"/>
                <a:cs typeface="DejaVu Serif Bold"/>
                <a:sym typeface="DejaVu Serif Bold"/>
              </a:rPr>
              <a:t>người</a:t>
            </a:r>
            <a:r>
              <a:rPr lang="en-US" sz="4800" spc="72" dirty="0">
                <a:solidFill>
                  <a:srgbClr val="4B3B33"/>
                </a:solidFill>
                <a:latin typeface="DejaVu Serif Bold"/>
                <a:ea typeface="DejaVu Serif Bold"/>
                <a:cs typeface="DejaVu Serif Bold"/>
                <a:sym typeface="DejaVu Serif Bold"/>
              </a:rPr>
              <a:t> con </a:t>
            </a:r>
            <a:r>
              <a:rPr lang="en-US" sz="4800" spc="72" dirty="0" err="1">
                <a:solidFill>
                  <a:srgbClr val="4B3B33"/>
                </a:solidFill>
                <a:latin typeface="DejaVu Serif Bold"/>
                <a:ea typeface="DejaVu Serif Bold"/>
                <a:cs typeface="DejaVu Serif Bold"/>
                <a:sym typeface="DejaVu Serif Bold"/>
              </a:rPr>
              <a:t>gái</a:t>
            </a:r>
            <a:r>
              <a:rPr lang="en-US" sz="4800" spc="72" dirty="0">
                <a:solidFill>
                  <a:srgbClr val="4B3B33"/>
                </a:solidFill>
                <a:latin typeface="DejaVu Serif Bold"/>
                <a:ea typeface="DejaVu Serif Bold"/>
                <a:cs typeface="DejaVu Serif Bold"/>
                <a:sym typeface="DejaVu Serif Bold"/>
              </a:rPr>
              <a:t> Nam </a:t>
            </a:r>
            <a:r>
              <a:rPr lang="en-US" sz="4800" spc="72" dirty="0" err="1">
                <a:solidFill>
                  <a:srgbClr val="4B3B33"/>
                </a:solidFill>
                <a:latin typeface="DejaVu Serif Bold"/>
                <a:ea typeface="DejaVu Serif Bold"/>
                <a:cs typeface="DejaVu Serif Bold"/>
                <a:sym typeface="DejaVu Serif Bold"/>
              </a:rPr>
              <a:t>Xương</a:t>
            </a:r>
            <a:r>
              <a:rPr lang="en-US" sz="4800" spc="72" dirty="0">
                <a:solidFill>
                  <a:srgbClr val="4B3B33"/>
                </a:solidFill>
                <a:latin typeface="DejaVu Serif Bold"/>
                <a:ea typeface="DejaVu Serif Bold"/>
                <a:cs typeface="DejaVu Serif Bold"/>
                <a:sym typeface="DejaVu Serif Bold"/>
              </a:rPr>
              <a:t>, </a:t>
            </a:r>
            <a:r>
              <a:rPr lang="en-US" sz="4800" spc="72" dirty="0" err="1">
                <a:solidFill>
                  <a:srgbClr val="4B3B33"/>
                </a:solidFill>
                <a:latin typeface="DejaVu Serif Bold"/>
                <a:ea typeface="DejaVu Serif Bold"/>
                <a:cs typeface="DejaVu Serif Bold"/>
                <a:sym typeface="DejaVu Serif Bold"/>
              </a:rPr>
              <a:t>em</a:t>
            </a:r>
            <a:r>
              <a:rPr lang="en-US" sz="4800" spc="72" dirty="0">
                <a:solidFill>
                  <a:srgbClr val="4B3B33"/>
                </a:solidFill>
                <a:latin typeface="DejaVu Serif Bold"/>
                <a:ea typeface="DejaVu Serif Bold"/>
                <a:cs typeface="DejaVu Serif Bold"/>
                <a:sym typeface="DejaVu Serif Bold"/>
              </a:rPr>
              <a:t> </a:t>
            </a:r>
            <a:r>
              <a:rPr lang="en-US" sz="4800" spc="72" dirty="0" err="1">
                <a:solidFill>
                  <a:srgbClr val="4B3B33"/>
                </a:solidFill>
                <a:latin typeface="DejaVu Serif Bold"/>
                <a:ea typeface="DejaVu Serif Bold"/>
                <a:cs typeface="DejaVu Serif Bold"/>
                <a:sym typeface="DejaVu Serif Bold"/>
              </a:rPr>
              <a:t>dự</a:t>
            </a:r>
            <a:r>
              <a:rPr lang="en-US" sz="4800" spc="72" dirty="0">
                <a:solidFill>
                  <a:srgbClr val="4B3B33"/>
                </a:solidFill>
                <a:latin typeface="DejaVu Serif Bold"/>
                <a:ea typeface="DejaVu Serif Bold"/>
                <a:cs typeface="DejaVu Serif Bold"/>
                <a:sym typeface="DejaVu Serif Bold"/>
              </a:rPr>
              <a:t> </a:t>
            </a:r>
            <a:r>
              <a:rPr lang="en-US" sz="4800" spc="72" dirty="0" err="1">
                <a:solidFill>
                  <a:srgbClr val="4B3B33"/>
                </a:solidFill>
                <a:latin typeface="DejaVu Serif Bold"/>
                <a:ea typeface="DejaVu Serif Bold"/>
                <a:cs typeface="DejaVu Serif Bold"/>
                <a:sym typeface="DejaVu Serif Bold"/>
              </a:rPr>
              <a:t>định</a:t>
            </a:r>
            <a:r>
              <a:rPr lang="en-US" sz="4800" spc="72" dirty="0">
                <a:solidFill>
                  <a:srgbClr val="4B3B33"/>
                </a:solidFill>
                <a:latin typeface="DejaVu Serif Bold"/>
                <a:ea typeface="DejaVu Serif Bold"/>
                <a:cs typeface="DejaVu Serif Bold"/>
                <a:sym typeface="DejaVu Serif Bold"/>
              </a:rPr>
              <a:t> </a:t>
            </a:r>
            <a:r>
              <a:rPr lang="en-US" sz="4800" spc="72" dirty="0" err="1">
                <a:solidFill>
                  <a:srgbClr val="4B3B33"/>
                </a:solidFill>
                <a:latin typeface="DejaVu Serif Bold"/>
                <a:ea typeface="DejaVu Serif Bold"/>
                <a:cs typeface="DejaVu Serif Bold"/>
                <a:sym typeface="DejaVu Serif Bold"/>
              </a:rPr>
              <a:t>sẽ</a:t>
            </a:r>
            <a:r>
              <a:rPr lang="en-US" sz="4800" spc="72" dirty="0">
                <a:solidFill>
                  <a:srgbClr val="4B3B33"/>
                </a:solidFill>
                <a:latin typeface="DejaVu Serif Bold"/>
                <a:ea typeface="DejaVu Serif Bold"/>
                <a:cs typeface="DejaVu Serif Bold"/>
                <a:sym typeface="DejaVu Serif Bold"/>
              </a:rPr>
              <a:t> </a:t>
            </a:r>
            <a:r>
              <a:rPr lang="en-US" sz="4800" spc="72" dirty="0" err="1">
                <a:solidFill>
                  <a:srgbClr val="4B3B33"/>
                </a:solidFill>
                <a:latin typeface="DejaVu Serif Bold"/>
                <a:ea typeface="DejaVu Serif Bold"/>
                <a:cs typeface="DejaVu Serif Bold"/>
                <a:sym typeface="DejaVu Serif Bold"/>
              </a:rPr>
              <a:t>thực</a:t>
            </a:r>
            <a:r>
              <a:rPr lang="en-US" sz="4800" spc="72" dirty="0">
                <a:solidFill>
                  <a:srgbClr val="4B3B33"/>
                </a:solidFill>
                <a:latin typeface="DejaVu Serif Bold"/>
                <a:ea typeface="DejaVu Serif Bold"/>
                <a:cs typeface="DejaVu Serif Bold"/>
                <a:sym typeface="DejaVu Serif Bold"/>
              </a:rPr>
              <a:t> </a:t>
            </a:r>
            <a:r>
              <a:rPr lang="en-US" sz="4800" spc="72" dirty="0" err="1">
                <a:solidFill>
                  <a:srgbClr val="4B3B33"/>
                </a:solidFill>
                <a:latin typeface="DejaVu Serif Bold"/>
                <a:ea typeface="DejaVu Serif Bold"/>
                <a:cs typeface="DejaVu Serif Bold"/>
                <a:sym typeface="DejaVu Serif Bold"/>
              </a:rPr>
              <a:t>hiện</a:t>
            </a:r>
            <a:r>
              <a:rPr lang="en-US" sz="4800" spc="72" dirty="0">
                <a:solidFill>
                  <a:srgbClr val="4B3B33"/>
                </a:solidFill>
                <a:latin typeface="DejaVu Serif Bold"/>
                <a:ea typeface="DejaVu Serif Bold"/>
                <a:cs typeface="DejaVu Serif Bold"/>
                <a:sym typeface="DejaVu Serif Bold"/>
              </a:rPr>
              <a:t> </a:t>
            </a:r>
            <a:r>
              <a:rPr lang="en-US" sz="4800" spc="72" dirty="0" err="1">
                <a:solidFill>
                  <a:srgbClr val="4B3B33"/>
                </a:solidFill>
                <a:latin typeface="DejaVu Serif Bold"/>
                <a:ea typeface="DejaVu Serif Bold"/>
                <a:cs typeface="DejaVu Serif Bold"/>
                <a:sym typeface="DejaVu Serif Bold"/>
              </a:rPr>
              <a:t>những</a:t>
            </a:r>
            <a:r>
              <a:rPr lang="en-US" sz="4800" spc="72" dirty="0">
                <a:solidFill>
                  <a:srgbClr val="4B3B33"/>
                </a:solidFill>
                <a:latin typeface="DejaVu Serif Bold"/>
                <a:ea typeface="DejaVu Serif Bold"/>
                <a:cs typeface="DejaVu Serif Bold"/>
                <a:sym typeface="DejaVu Serif Bold"/>
              </a:rPr>
              <a:t> </a:t>
            </a:r>
            <a:r>
              <a:rPr lang="en-US" sz="4800" spc="72" dirty="0" err="1">
                <a:solidFill>
                  <a:srgbClr val="4B3B33"/>
                </a:solidFill>
                <a:latin typeface="DejaVu Serif Bold"/>
                <a:ea typeface="DejaVu Serif Bold"/>
                <a:cs typeface="DejaVu Serif Bold"/>
                <a:sym typeface="DejaVu Serif Bold"/>
              </a:rPr>
              <a:t>hoạt</a:t>
            </a:r>
            <a:r>
              <a:rPr lang="en-US" sz="4800" spc="72" dirty="0">
                <a:solidFill>
                  <a:srgbClr val="4B3B33"/>
                </a:solidFill>
                <a:latin typeface="DejaVu Serif Bold"/>
                <a:ea typeface="DejaVu Serif Bold"/>
                <a:cs typeface="DejaVu Serif Bold"/>
                <a:sym typeface="DejaVu Serif Bold"/>
              </a:rPr>
              <a:t> </a:t>
            </a:r>
            <a:r>
              <a:rPr lang="en-US" sz="4800" spc="72" dirty="0" err="1">
                <a:solidFill>
                  <a:srgbClr val="4B3B33"/>
                </a:solidFill>
                <a:latin typeface="DejaVu Serif Bold"/>
                <a:ea typeface="DejaVu Serif Bold"/>
                <a:cs typeface="DejaVu Serif Bold"/>
                <a:sym typeface="DejaVu Serif Bold"/>
              </a:rPr>
              <a:t>động</a:t>
            </a:r>
            <a:r>
              <a:rPr lang="en-US" sz="4800" spc="72" dirty="0">
                <a:solidFill>
                  <a:srgbClr val="4B3B33"/>
                </a:solidFill>
                <a:latin typeface="DejaVu Serif Bold"/>
                <a:ea typeface="DejaVu Serif Bold"/>
                <a:cs typeface="DejaVu Serif Bold"/>
                <a:sym typeface="DejaVu Serif Bold"/>
              </a:rPr>
              <a:t> </a:t>
            </a:r>
            <a:r>
              <a:rPr lang="en-US" sz="4800" spc="72" dirty="0" err="1">
                <a:solidFill>
                  <a:srgbClr val="4B3B33"/>
                </a:solidFill>
                <a:latin typeface="DejaVu Serif Bold"/>
                <a:ea typeface="DejaVu Serif Bold"/>
                <a:cs typeface="DejaVu Serif Bold"/>
                <a:sym typeface="DejaVu Serif Bold"/>
              </a:rPr>
              <a:t>nào</a:t>
            </a:r>
            <a:r>
              <a:rPr lang="en-US" sz="4800" spc="72" dirty="0">
                <a:solidFill>
                  <a:srgbClr val="4B3B33"/>
                </a:solidFill>
                <a:latin typeface="DejaVu Serif Bold"/>
                <a:ea typeface="DejaVu Serif Bold"/>
                <a:cs typeface="DejaVu Serif Bold"/>
                <a:sym typeface="DejaVu Serif Bold"/>
              </a:rPr>
              <a:t> </a:t>
            </a:r>
            <a:r>
              <a:rPr lang="en-US" sz="4800" spc="72" dirty="0" err="1">
                <a:solidFill>
                  <a:srgbClr val="4B3B33"/>
                </a:solidFill>
                <a:latin typeface="DejaVu Serif Bold"/>
                <a:ea typeface="DejaVu Serif Bold"/>
                <a:cs typeface="DejaVu Serif Bold"/>
                <a:sym typeface="DejaVu Serif Bold"/>
              </a:rPr>
              <a:t>để</a:t>
            </a:r>
            <a:r>
              <a:rPr lang="en-US" sz="4800" spc="72" dirty="0">
                <a:solidFill>
                  <a:srgbClr val="4B3B33"/>
                </a:solidFill>
                <a:latin typeface="DejaVu Serif Bold"/>
                <a:ea typeface="DejaVu Serif Bold"/>
                <a:cs typeface="DejaVu Serif Bold"/>
                <a:sym typeface="DejaVu Serif Bold"/>
              </a:rPr>
              <a:t> </a:t>
            </a:r>
            <a:r>
              <a:rPr lang="en-US" sz="4800" spc="72" dirty="0" err="1">
                <a:solidFill>
                  <a:srgbClr val="4B3B33"/>
                </a:solidFill>
                <a:latin typeface="DejaVu Serif Bold"/>
                <a:ea typeface="DejaVu Serif Bold"/>
                <a:cs typeface="DejaVu Serif Bold"/>
                <a:sym typeface="DejaVu Serif Bold"/>
              </a:rPr>
              <a:t>đọc</a:t>
            </a:r>
            <a:r>
              <a:rPr lang="en-US" sz="4800" spc="72" dirty="0">
                <a:solidFill>
                  <a:srgbClr val="4B3B33"/>
                </a:solidFill>
                <a:latin typeface="DejaVu Serif Bold"/>
                <a:ea typeface="DejaVu Serif Bold"/>
                <a:cs typeface="DejaVu Serif Bold"/>
                <a:sym typeface="DejaVu Serif Bold"/>
              </a:rPr>
              <a:t> </a:t>
            </a:r>
            <a:r>
              <a:rPr lang="en-US" sz="4800" spc="72" dirty="0" err="1">
                <a:solidFill>
                  <a:srgbClr val="4B3B33"/>
                </a:solidFill>
                <a:latin typeface="DejaVu Serif Bold"/>
                <a:ea typeface="DejaVu Serif Bold"/>
                <a:cs typeface="DejaVu Serif Bold"/>
                <a:sym typeface="DejaVu Serif Bold"/>
              </a:rPr>
              <a:t>hiểu</a:t>
            </a:r>
            <a:r>
              <a:rPr lang="en-US" sz="4800" spc="72" dirty="0">
                <a:solidFill>
                  <a:srgbClr val="4B3B33"/>
                </a:solidFill>
                <a:latin typeface="DejaVu Serif Bold"/>
                <a:ea typeface="DejaVu Serif Bold"/>
                <a:cs typeface="DejaVu Serif Bold"/>
                <a:sym typeface="DejaVu Serif Bold"/>
              </a:rPr>
              <a:t> </a:t>
            </a:r>
            <a:r>
              <a:rPr lang="en-US" sz="4800" spc="72" dirty="0" err="1">
                <a:solidFill>
                  <a:srgbClr val="4B3B33"/>
                </a:solidFill>
                <a:latin typeface="DejaVu Serif Bold"/>
                <a:ea typeface="DejaVu Serif Bold"/>
                <a:cs typeface="DejaVu Serif Bold"/>
                <a:sym typeface="DejaVu Serif Bold"/>
              </a:rPr>
              <a:t>được</a:t>
            </a:r>
            <a:r>
              <a:rPr lang="en-US" sz="4800" spc="72" dirty="0">
                <a:solidFill>
                  <a:srgbClr val="4B3B33"/>
                </a:solidFill>
                <a:latin typeface="DejaVu Serif Bold"/>
                <a:ea typeface="DejaVu Serif Bold"/>
                <a:cs typeface="DejaVu Serif Bold"/>
                <a:sym typeface="DejaVu Serif Bold"/>
              </a:rPr>
              <a:t> </a:t>
            </a:r>
            <a:r>
              <a:rPr lang="en-US" sz="4800" spc="72" dirty="0" err="1">
                <a:solidFill>
                  <a:srgbClr val="4B3B33"/>
                </a:solidFill>
                <a:latin typeface="DejaVu Serif Bold"/>
                <a:ea typeface="DejaVu Serif Bold"/>
                <a:cs typeface="DejaVu Serif Bold"/>
                <a:sym typeface="DejaVu Serif Bold"/>
              </a:rPr>
              <a:t>tác</a:t>
            </a:r>
            <a:r>
              <a:rPr lang="en-US" sz="4800" spc="72" dirty="0">
                <a:solidFill>
                  <a:srgbClr val="4B3B33"/>
                </a:solidFill>
                <a:latin typeface="DejaVu Serif Bold"/>
                <a:ea typeface="DejaVu Serif Bold"/>
                <a:cs typeface="DejaVu Serif Bold"/>
                <a:sym typeface="DejaVu Serif Bold"/>
              </a:rPr>
              <a:t> </a:t>
            </a:r>
            <a:r>
              <a:rPr lang="en-US" sz="4800" spc="72" dirty="0" err="1">
                <a:solidFill>
                  <a:srgbClr val="4B3B33"/>
                </a:solidFill>
                <a:latin typeface="DejaVu Serif Bold"/>
                <a:ea typeface="DejaVu Serif Bold"/>
                <a:cs typeface="DejaVu Serif Bold"/>
                <a:sym typeface="DejaVu Serif Bold"/>
              </a:rPr>
              <a:t>phẩm</a:t>
            </a:r>
            <a:r>
              <a:rPr lang="en-US" sz="4800" spc="72" dirty="0">
                <a:solidFill>
                  <a:srgbClr val="4B3B33"/>
                </a:solidFill>
                <a:latin typeface="DejaVu Serif Bold"/>
                <a:ea typeface="DejaVu Serif Bold"/>
                <a:cs typeface="DejaVu Serif Bold"/>
                <a:sym typeface="DejaVu Serif Bold"/>
              </a:rPr>
              <a:t> </a:t>
            </a:r>
            <a:r>
              <a:rPr lang="en-US" sz="4800" spc="72" dirty="0" err="1">
                <a:solidFill>
                  <a:srgbClr val="4B3B33"/>
                </a:solidFill>
                <a:latin typeface="DejaVu Serif Bold"/>
                <a:ea typeface="DejaVu Serif Bold"/>
                <a:cs typeface="DejaVu Serif Bold"/>
                <a:sym typeface="DejaVu Serif Bold"/>
              </a:rPr>
              <a:t>này</a:t>
            </a:r>
            <a:r>
              <a:rPr lang="en-US" sz="4800" spc="72" dirty="0">
                <a:solidFill>
                  <a:srgbClr val="4B3B33"/>
                </a:solidFill>
                <a:latin typeface="DejaVu Serif Bold"/>
                <a:ea typeface="DejaVu Serif Bold"/>
                <a:cs typeface="DejaVu Serif Bold"/>
                <a:sym typeface="DejaVu Serif Bold"/>
              </a:rPr>
              <a:t>?</a:t>
            </a:r>
          </a:p>
        </p:txBody>
      </p:sp>
      <p:sp>
        <p:nvSpPr>
          <p:cNvPr id="7" name="TextBox 7"/>
          <p:cNvSpPr txBox="1"/>
          <p:nvPr/>
        </p:nvSpPr>
        <p:spPr>
          <a:xfrm>
            <a:off x="190500" y="5160818"/>
            <a:ext cx="17907000" cy="2954655"/>
          </a:xfrm>
          <a:prstGeom prst="rect">
            <a:avLst/>
          </a:prstGeom>
        </p:spPr>
        <p:txBody>
          <a:bodyPr wrap="square" lIns="0" tIns="0" rIns="0" bIns="0" rtlCol="0" anchor="t">
            <a:spAutoFit/>
          </a:bodyPr>
          <a:lstStyle/>
          <a:p>
            <a:pPr algn="ctr">
              <a:spcBef>
                <a:spcPct val="0"/>
              </a:spcBef>
            </a:pPr>
            <a:r>
              <a:rPr lang="en-US" sz="4800" spc="89" dirty="0">
                <a:solidFill>
                  <a:srgbClr val="4B3B33"/>
                </a:solidFill>
                <a:latin typeface="DejaVu Serif Bold"/>
                <a:ea typeface="DejaVu Serif Bold"/>
                <a:cs typeface="DejaVu Serif Bold"/>
                <a:sym typeface="DejaVu Serif Bold"/>
              </a:rPr>
              <a:t>=&gt;  Khi </a:t>
            </a:r>
            <a:r>
              <a:rPr lang="en-US" sz="4800" spc="89" dirty="0" err="1">
                <a:solidFill>
                  <a:srgbClr val="4B3B33"/>
                </a:solidFill>
                <a:latin typeface="DejaVu Serif Bold"/>
                <a:ea typeface="DejaVu Serif Bold"/>
                <a:cs typeface="DejaVu Serif Bold"/>
                <a:sym typeface="DejaVu Serif Bold"/>
              </a:rPr>
              <a:t>đọc</a:t>
            </a:r>
            <a:r>
              <a:rPr lang="en-US" sz="4800" spc="89" dirty="0">
                <a:solidFill>
                  <a:srgbClr val="4B3B33"/>
                </a:solidFill>
                <a:latin typeface="DejaVu Serif Bold"/>
                <a:ea typeface="DejaVu Serif Bold"/>
                <a:cs typeface="DejaVu Serif Bold"/>
                <a:sym typeface="DejaVu Serif Bold"/>
              </a:rPr>
              <a:t> </a:t>
            </a:r>
            <a:r>
              <a:rPr lang="en-US" sz="4800" spc="89" dirty="0" err="1">
                <a:solidFill>
                  <a:srgbClr val="4B3B33"/>
                </a:solidFill>
                <a:latin typeface="DejaVu Serif Bold"/>
                <a:ea typeface="DejaVu Serif Bold"/>
                <a:cs typeface="DejaVu Serif Bold"/>
                <a:sym typeface="DejaVu Serif Bold"/>
              </a:rPr>
              <a:t>truyện</a:t>
            </a:r>
            <a:r>
              <a:rPr lang="en-US" sz="4800" spc="89" dirty="0">
                <a:solidFill>
                  <a:srgbClr val="4B3B33"/>
                </a:solidFill>
                <a:latin typeface="DejaVu Serif Bold"/>
                <a:ea typeface="DejaVu Serif Bold"/>
                <a:cs typeface="DejaVu Serif Bold"/>
                <a:sym typeface="DejaVu Serif Bold"/>
              </a:rPr>
              <a:t> </a:t>
            </a:r>
            <a:r>
              <a:rPr lang="en-US" sz="4800" spc="89" dirty="0" err="1">
                <a:solidFill>
                  <a:srgbClr val="4B3B33"/>
                </a:solidFill>
                <a:latin typeface="DejaVu Serif Bold"/>
                <a:ea typeface="DejaVu Serif Bold"/>
                <a:cs typeface="DejaVu Serif Bold"/>
                <a:sym typeface="DejaVu Serif Bold"/>
              </a:rPr>
              <a:t>truyền</a:t>
            </a:r>
            <a:r>
              <a:rPr lang="en-US" sz="4800" spc="89" dirty="0">
                <a:solidFill>
                  <a:srgbClr val="4B3B33"/>
                </a:solidFill>
                <a:latin typeface="DejaVu Serif Bold"/>
                <a:ea typeface="DejaVu Serif Bold"/>
                <a:cs typeface="DejaVu Serif Bold"/>
                <a:sym typeface="DejaVu Serif Bold"/>
              </a:rPr>
              <a:t> </a:t>
            </a:r>
            <a:r>
              <a:rPr lang="en-US" sz="4800" spc="89" dirty="0" err="1">
                <a:solidFill>
                  <a:srgbClr val="4B3B33"/>
                </a:solidFill>
                <a:latin typeface="DejaVu Serif Bold"/>
                <a:ea typeface="DejaVu Serif Bold"/>
                <a:cs typeface="DejaVu Serif Bold"/>
                <a:sym typeface="DejaVu Serif Bold"/>
              </a:rPr>
              <a:t>kì</a:t>
            </a:r>
            <a:r>
              <a:rPr lang="en-US" sz="4800" spc="89" dirty="0">
                <a:solidFill>
                  <a:srgbClr val="4B3B33"/>
                </a:solidFill>
                <a:latin typeface="DejaVu Serif Bold"/>
                <a:ea typeface="DejaVu Serif Bold"/>
                <a:cs typeface="DejaVu Serif Bold"/>
                <a:sym typeface="DejaVu Serif Bold"/>
              </a:rPr>
              <a:t>, </a:t>
            </a:r>
            <a:r>
              <a:rPr lang="en-US" sz="4800" spc="89" dirty="0" err="1">
                <a:solidFill>
                  <a:srgbClr val="4B3B33"/>
                </a:solidFill>
                <a:latin typeface="DejaVu Serif Bold"/>
                <a:ea typeface="DejaVu Serif Bold"/>
                <a:cs typeface="DejaVu Serif Bold"/>
                <a:sym typeface="DejaVu Serif Bold"/>
              </a:rPr>
              <a:t>cần</a:t>
            </a:r>
            <a:r>
              <a:rPr lang="en-US" sz="4800" spc="89" dirty="0">
                <a:solidFill>
                  <a:srgbClr val="4B3B33"/>
                </a:solidFill>
                <a:latin typeface="DejaVu Serif Bold"/>
                <a:ea typeface="DejaVu Serif Bold"/>
                <a:cs typeface="DejaVu Serif Bold"/>
                <a:sym typeface="DejaVu Serif Bold"/>
              </a:rPr>
              <a:t> </a:t>
            </a:r>
            <a:r>
              <a:rPr lang="en-US" sz="4800" spc="89" dirty="0" err="1">
                <a:solidFill>
                  <a:srgbClr val="4B3B33"/>
                </a:solidFill>
                <a:latin typeface="DejaVu Serif Bold"/>
                <a:ea typeface="DejaVu Serif Bold"/>
                <a:cs typeface="DejaVu Serif Bold"/>
                <a:sym typeface="DejaVu Serif Bold"/>
              </a:rPr>
              <a:t>tóm</a:t>
            </a:r>
            <a:r>
              <a:rPr lang="en-US" sz="4800" spc="89" dirty="0">
                <a:solidFill>
                  <a:srgbClr val="4B3B33"/>
                </a:solidFill>
                <a:latin typeface="DejaVu Serif Bold"/>
                <a:ea typeface="DejaVu Serif Bold"/>
                <a:cs typeface="DejaVu Serif Bold"/>
                <a:sym typeface="DejaVu Serif Bold"/>
              </a:rPr>
              <a:t> </a:t>
            </a:r>
            <a:r>
              <a:rPr lang="en-US" sz="4800" spc="89" dirty="0" err="1">
                <a:solidFill>
                  <a:srgbClr val="4B3B33"/>
                </a:solidFill>
                <a:latin typeface="DejaVu Serif Bold"/>
                <a:ea typeface="DejaVu Serif Bold"/>
                <a:cs typeface="DejaVu Serif Bold"/>
                <a:sym typeface="DejaVu Serif Bold"/>
              </a:rPr>
              <a:t>tắt</a:t>
            </a:r>
            <a:r>
              <a:rPr lang="en-US" sz="4800" spc="89" dirty="0">
                <a:solidFill>
                  <a:srgbClr val="4B3B33"/>
                </a:solidFill>
                <a:latin typeface="DejaVu Serif Bold"/>
                <a:ea typeface="DejaVu Serif Bold"/>
                <a:cs typeface="DejaVu Serif Bold"/>
                <a:sym typeface="DejaVu Serif Bold"/>
              </a:rPr>
              <a:t> </a:t>
            </a:r>
            <a:r>
              <a:rPr lang="en-US" sz="4800" spc="89" dirty="0" err="1">
                <a:solidFill>
                  <a:srgbClr val="4B3B33"/>
                </a:solidFill>
                <a:latin typeface="DejaVu Serif Bold"/>
                <a:ea typeface="DejaVu Serif Bold"/>
                <a:cs typeface="DejaVu Serif Bold"/>
                <a:sym typeface="DejaVu Serif Bold"/>
              </a:rPr>
              <a:t>truyện</a:t>
            </a:r>
            <a:r>
              <a:rPr lang="en-US" sz="4800" spc="89" dirty="0">
                <a:solidFill>
                  <a:srgbClr val="4B3B33"/>
                </a:solidFill>
                <a:latin typeface="DejaVu Serif Bold"/>
                <a:ea typeface="DejaVu Serif Bold"/>
                <a:cs typeface="DejaVu Serif Bold"/>
                <a:sym typeface="DejaVu Serif Bold"/>
              </a:rPr>
              <a:t>, </a:t>
            </a:r>
            <a:r>
              <a:rPr lang="en-US" sz="4800" u="sng" spc="89" dirty="0" err="1">
                <a:solidFill>
                  <a:srgbClr val="4B3B33"/>
                </a:solidFill>
                <a:latin typeface="DejaVu Serif Bold"/>
                <a:ea typeface="DejaVu Serif Bold"/>
                <a:cs typeface="DejaVu Serif Bold"/>
                <a:sym typeface="DejaVu Serif Bold"/>
              </a:rPr>
              <a:t>xác</a:t>
            </a:r>
            <a:r>
              <a:rPr lang="en-US" sz="4800" u="sng" spc="89" dirty="0">
                <a:solidFill>
                  <a:srgbClr val="4B3B33"/>
                </a:solidFill>
                <a:latin typeface="DejaVu Serif Bold"/>
                <a:ea typeface="DejaVu Serif Bold"/>
                <a:cs typeface="DejaVu Serif Bold"/>
                <a:sym typeface="DejaVu Serif Bold"/>
              </a:rPr>
              <a:t> </a:t>
            </a:r>
            <a:r>
              <a:rPr lang="en-US" sz="4800" u="sng" spc="89" dirty="0" err="1">
                <a:solidFill>
                  <a:srgbClr val="4B3B33"/>
                </a:solidFill>
                <a:latin typeface="DejaVu Serif Bold"/>
                <a:ea typeface="DejaVu Serif Bold"/>
                <a:cs typeface="DejaVu Serif Bold"/>
                <a:sym typeface="DejaVu Serif Bold"/>
              </a:rPr>
              <a:t>định</a:t>
            </a:r>
            <a:r>
              <a:rPr lang="en-US" sz="4800" u="sng" spc="89" dirty="0">
                <a:solidFill>
                  <a:srgbClr val="4B3B33"/>
                </a:solidFill>
                <a:latin typeface="DejaVu Serif Bold"/>
                <a:ea typeface="DejaVu Serif Bold"/>
                <a:cs typeface="DejaVu Serif Bold"/>
                <a:sym typeface="DejaVu Serif Bold"/>
              </a:rPr>
              <a:t> </a:t>
            </a:r>
            <a:r>
              <a:rPr lang="en-US" sz="4800" u="sng" spc="89" dirty="0" err="1">
                <a:solidFill>
                  <a:srgbClr val="4B3B33"/>
                </a:solidFill>
                <a:latin typeface="DejaVu Serif Bold"/>
                <a:ea typeface="DejaVu Serif Bold"/>
                <a:cs typeface="DejaVu Serif Bold"/>
                <a:sym typeface="DejaVu Serif Bold"/>
              </a:rPr>
              <a:t>không</a:t>
            </a:r>
            <a:r>
              <a:rPr lang="en-US" sz="4800" u="sng" spc="89" dirty="0">
                <a:solidFill>
                  <a:srgbClr val="4B3B33"/>
                </a:solidFill>
                <a:latin typeface="DejaVu Serif Bold"/>
                <a:ea typeface="DejaVu Serif Bold"/>
                <a:cs typeface="DejaVu Serif Bold"/>
                <a:sym typeface="DejaVu Serif Bold"/>
              </a:rPr>
              <a:t> </a:t>
            </a:r>
            <a:r>
              <a:rPr lang="en-US" sz="4800" u="sng" spc="89" dirty="0" err="1">
                <a:solidFill>
                  <a:srgbClr val="4B3B33"/>
                </a:solidFill>
                <a:latin typeface="DejaVu Serif Bold"/>
                <a:ea typeface="DejaVu Serif Bold"/>
                <a:cs typeface="DejaVu Serif Bold"/>
                <a:sym typeface="DejaVu Serif Bold"/>
              </a:rPr>
              <a:t>gian</a:t>
            </a:r>
            <a:r>
              <a:rPr lang="en-US" sz="4800" u="sng" spc="89" dirty="0">
                <a:solidFill>
                  <a:srgbClr val="4B3B33"/>
                </a:solidFill>
                <a:latin typeface="DejaVu Serif Bold"/>
                <a:ea typeface="DejaVu Serif Bold"/>
                <a:cs typeface="DejaVu Serif Bold"/>
                <a:sym typeface="DejaVu Serif Bold"/>
              </a:rPr>
              <a:t>, </a:t>
            </a:r>
            <a:r>
              <a:rPr lang="en-US" sz="4800" u="sng" spc="89" dirty="0" err="1">
                <a:solidFill>
                  <a:srgbClr val="4B3B33"/>
                </a:solidFill>
                <a:latin typeface="DejaVu Serif Bold"/>
                <a:ea typeface="DejaVu Serif Bold"/>
                <a:cs typeface="DejaVu Serif Bold"/>
                <a:sym typeface="DejaVu Serif Bold"/>
              </a:rPr>
              <a:t>thời</a:t>
            </a:r>
            <a:r>
              <a:rPr lang="en-US" sz="4800" u="sng" spc="89" dirty="0">
                <a:solidFill>
                  <a:srgbClr val="4B3B33"/>
                </a:solidFill>
                <a:latin typeface="DejaVu Serif Bold"/>
                <a:ea typeface="DejaVu Serif Bold"/>
                <a:cs typeface="DejaVu Serif Bold"/>
                <a:sym typeface="DejaVu Serif Bold"/>
              </a:rPr>
              <a:t> </a:t>
            </a:r>
            <a:r>
              <a:rPr lang="en-US" sz="4800" u="sng" spc="89" dirty="0" err="1">
                <a:solidFill>
                  <a:srgbClr val="4B3B33"/>
                </a:solidFill>
                <a:latin typeface="DejaVu Serif Bold"/>
                <a:ea typeface="DejaVu Serif Bold"/>
                <a:cs typeface="DejaVu Serif Bold"/>
                <a:sym typeface="DejaVu Serif Bold"/>
              </a:rPr>
              <a:t>gian</a:t>
            </a:r>
            <a:r>
              <a:rPr lang="en-US" sz="4800" spc="89" dirty="0">
                <a:solidFill>
                  <a:srgbClr val="4B3B33"/>
                </a:solidFill>
                <a:latin typeface="DejaVu Serif Bold"/>
                <a:ea typeface="DejaVu Serif Bold"/>
                <a:cs typeface="DejaVu Serif Bold"/>
                <a:sym typeface="DejaVu Serif Bold"/>
              </a:rPr>
              <a:t> </a:t>
            </a:r>
            <a:r>
              <a:rPr lang="en-US" sz="4800" spc="89" dirty="0" err="1">
                <a:solidFill>
                  <a:srgbClr val="4B3B33"/>
                </a:solidFill>
                <a:latin typeface="DejaVu Serif Bold"/>
                <a:ea typeface="DejaVu Serif Bold"/>
                <a:cs typeface="DejaVu Serif Bold"/>
                <a:sym typeface="DejaVu Serif Bold"/>
              </a:rPr>
              <a:t>trong</a:t>
            </a:r>
            <a:r>
              <a:rPr lang="en-US" sz="4800" spc="89" dirty="0">
                <a:solidFill>
                  <a:srgbClr val="4B3B33"/>
                </a:solidFill>
                <a:latin typeface="DejaVu Serif Bold"/>
                <a:ea typeface="DejaVu Serif Bold"/>
                <a:cs typeface="DejaVu Serif Bold"/>
                <a:sym typeface="DejaVu Serif Bold"/>
              </a:rPr>
              <a:t> </a:t>
            </a:r>
            <a:r>
              <a:rPr lang="en-US" sz="4800" spc="89" dirty="0" err="1">
                <a:solidFill>
                  <a:srgbClr val="4B3B33"/>
                </a:solidFill>
                <a:latin typeface="DejaVu Serif Bold"/>
                <a:ea typeface="DejaVu Serif Bold"/>
                <a:cs typeface="DejaVu Serif Bold"/>
                <a:sym typeface="DejaVu Serif Bold"/>
              </a:rPr>
              <a:t>truyện</a:t>
            </a:r>
            <a:r>
              <a:rPr lang="en-US" sz="4800" spc="89" dirty="0">
                <a:solidFill>
                  <a:srgbClr val="4B3B33"/>
                </a:solidFill>
                <a:latin typeface="DejaVu Serif Bold"/>
                <a:ea typeface="DejaVu Serif Bold"/>
                <a:cs typeface="DejaVu Serif Bold"/>
                <a:sym typeface="DejaVu Serif Bold"/>
              </a:rPr>
              <a:t>, </a:t>
            </a:r>
            <a:r>
              <a:rPr lang="en-US" sz="4800" u="sng" spc="89" dirty="0" err="1">
                <a:solidFill>
                  <a:srgbClr val="4B3B33"/>
                </a:solidFill>
                <a:latin typeface="DejaVu Serif Bold"/>
                <a:ea typeface="DejaVu Serif Bold"/>
                <a:cs typeface="DejaVu Serif Bold"/>
                <a:sym typeface="DejaVu Serif Bold"/>
              </a:rPr>
              <a:t>tìm</a:t>
            </a:r>
            <a:r>
              <a:rPr lang="en-US" sz="4800" u="sng" spc="89" dirty="0">
                <a:solidFill>
                  <a:srgbClr val="4B3B33"/>
                </a:solidFill>
                <a:latin typeface="DejaVu Serif Bold"/>
                <a:ea typeface="DejaVu Serif Bold"/>
                <a:cs typeface="DejaVu Serif Bold"/>
                <a:sym typeface="DejaVu Serif Bold"/>
              </a:rPr>
              <a:t> </a:t>
            </a:r>
            <a:r>
              <a:rPr lang="en-US" sz="4800" u="sng" spc="89" dirty="0" err="1">
                <a:solidFill>
                  <a:srgbClr val="4B3B33"/>
                </a:solidFill>
                <a:latin typeface="DejaVu Serif Bold"/>
                <a:ea typeface="DejaVu Serif Bold"/>
                <a:cs typeface="DejaVu Serif Bold"/>
                <a:sym typeface="DejaVu Serif Bold"/>
              </a:rPr>
              <a:t>hiểu</a:t>
            </a:r>
            <a:r>
              <a:rPr lang="en-US" sz="4800" u="sng" spc="89" dirty="0">
                <a:solidFill>
                  <a:srgbClr val="4B3B33"/>
                </a:solidFill>
                <a:latin typeface="DejaVu Serif Bold"/>
                <a:ea typeface="DejaVu Serif Bold"/>
                <a:cs typeface="DejaVu Serif Bold"/>
                <a:sym typeface="DejaVu Serif Bold"/>
              </a:rPr>
              <a:t> </a:t>
            </a:r>
            <a:r>
              <a:rPr lang="en-US" sz="4800" u="sng" spc="89" dirty="0" err="1">
                <a:solidFill>
                  <a:srgbClr val="4B3B33"/>
                </a:solidFill>
                <a:latin typeface="DejaVu Serif Bold"/>
                <a:ea typeface="DejaVu Serif Bold"/>
                <a:cs typeface="DejaVu Serif Bold"/>
                <a:sym typeface="DejaVu Serif Bold"/>
              </a:rPr>
              <a:t>các</a:t>
            </a:r>
            <a:r>
              <a:rPr lang="en-US" sz="4800" u="sng" spc="89" dirty="0">
                <a:solidFill>
                  <a:srgbClr val="4B3B33"/>
                </a:solidFill>
                <a:latin typeface="DejaVu Serif Bold"/>
                <a:ea typeface="DejaVu Serif Bold"/>
                <a:cs typeface="DejaVu Serif Bold"/>
                <a:sym typeface="DejaVu Serif Bold"/>
              </a:rPr>
              <a:t> </a:t>
            </a:r>
            <a:r>
              <a:rPr lang="en-US" sz="4800" u="sng" spc="89" dirty="0" err="1">
                <a:solidFill>
                  <a:srgbClr val="4B3B33"/>
                </a:solidFill>
                <a:latin typeface="DejaVu Serif Bold"/>
                <a:ea typeface="DejaVu Serif Bold"/>
                <a:cs typeface="DejaVu Serif Bold"/>
                <a:sym typeface="DejaVu Serif Bold"/>
              </a:rPr>
              <a:t>nhân</a:t>
            </a:r>
            <a:r>
              <a:rPr lang="en-US" sz="4800" u="sng" spc="89" dirty="0">
                <a:solidFill>
                  <a:srgbClr val="4B3B33"/>
                </a:solidFill>
                <a:latin typeface="DejaVu Serif Bold"/>
                <a:ea typeface="DejaVu Serif Bold"/>
                <a:cs typeface="DejaVu Serif Bold"/>
                <a:sym typeface="DejaVu Serif Bold"/>
              </a:rPr>
              <a:t> </a:t>
            </a:r>
            <a:r>
              <a:rPr lang="en-US" sz="4800" u="sng" spc="89" dirty="0" err="1">
                <a:solidFill>
                  <a:srgbClr val="4B3B33"/>
                </a:solidFill>
                <a:latin typeface="DejaVu Serif Bold"/>
                <a:ea typeface="DejaVu Serif Bold"/>
                <a:cs typeface="DejaVu Serif Bold"/>
                <a:sym typeface="DejaVu Serif Bold"/>
              </a:rPr>
              <a:t>vật</a:t>
            </a:r>
            <a:r>
              <a:rPr lang="en-US" sz="4800" spc="89" dirty="0">
                <a:solidFill>
                  <a:srgbClr val="4B3B33"/>
                </a:solidFill>
                <a:latin typeface="DejaVu Serif Bold"/>
                <a:ea typeface="DejaVu Serif Bold"/>
                <a:cs typeface="DejaVu Serif Bold"/>
                <a:sym typeface="DejaVu Serif Bold"/>
              </a:rPr>
              <a:t>, </a:t>
            </a:r>
            <a:r>
              <a:rPr lang="en-US" sz="4800" spc="89" dirty="0" err="1">
                <a:solidFill>
                  <a:srgbClr val="4B3B33"/>
                </a:solidFill>
                <a:latin typeface="DejaVu Serif Bold"/>
                <a:ea typeface="DejaVu Serif Bold"/>
                <a:cs typeface="DejaVu Serif Bold"/>
                <a:sym typeface="DejaVu Serif Bold"/>
              </a:rPr>
              <a:t>chỉ</a:t>
            </a:r>
            <a:r>
              <a:rPr lang="en-US" sz="4800" spc="89" dirty="0">
                <a:solidFill>
                  <a:srgbClr val="4B3B33"/>
                </a:solidFill>
                <a:latin typeface="DejaVu Serif Bold"/>
                <a:ea typeface="DejaVu Serif Bold"/>
                <a:cs typeface="DejaVu Serif Bold"/>
                <a:sym typeface="DejaVu Serif Bold"/>
              </a:rPr>
              <a:t> </a:t>
            </a:r>
            <a:r>
              <a:rPr lang="en-US" sz="4800" spc="89" dirty="0" err="1">
                <a:solidFill>
                  <a:srgbClr val="4B3B33"/>
                </a:solidFill>
                <a:latin typeface="DejaVu Serif Bold"/>
                <a:ea typeface="DejaVu Serif Bold"/>
                <a:cs typeface="DejaVu Serif Bold"/>
                <a:sym typeface="DejaVu Serif Bold"/>
              </a:rPr>
              <a:t>ra</a:t>
            </a:r>
            <a:r>
              <a:rPr lang="en-US" sz="4800" spc="89" dirty="0">
                <a:solidFill>
                  <a:srgbClr val="4B3B33"/>
                </a:solidFill>
                <a:latin typeface="DejaVu Serif Bold"/>
                <a:ea typeface="DejaVu Serif Bold"/>
                <a:cs typeface="DejaVu Serif Bold"/>
                <a:sym typeface="DejaVu Serif Bold"/>
              </a:rPr>
              <a:t> </a:t>
            </a:r>
            <a:r>
              <a:rPr lang="en-US" sz="4800" spc="89" dirty="0" err="1">
                <a:solidFill>
                  <a:srgbClr val="4B3B33"/>
                </a:solidFill>
                <a:latin typeface="DejaVu Serif Bold"/>
                <a:ea typeface="DejaVu Serif Bold"/>
                <a:cs typeface="DejaVu Serif Bold"/>
                <a:sym typeface="DejaVu Serif Bold"/>
              </a:rPr>
              <a:t>và</a:t>
            </a:r>
            <a:r>
              <a:rPr lang="en-US" sz="4800" spc="89" dirty="0">
                <a:solidFill>
                  <a:srgbClr val="4B3B33"/>
                </a:solidFill>
                <a:latin typeface="DejaVu Serif Bold"/>
                <a:ea typeface="DejaVu Serif Bold"/>
                <a:cs typeface="DejaVu Serif Bold"/>
                <a:sym typeface="DejaVu Serif Bold"/>
              </a:rPr>
              <a:t> </a:t>
            </a:r>
            <a:r>
              <a:rPr lang="en-US" sz="4800" spc="89" dirty="0" err="1">
                <a:solidFill>
                  <a:srgbClr val="4B3B33"/>
                </a:solidFill>
                <a:latin typeface="DejaVu Serif Bold"/>
                <a:ea typeface="DejaVu Serif Bold"/>
                <a:cs typeface="DejaVu Serif Bold"/>
                <a:sym typeface="DejaVu Serif Bold"/>
              </a:rPr>
              <a:t>nêu</a:t>
            </a:r>
            <a:r>
              <a:rPr lang="en-US" sz="4800" spc="89" dirty="0">
                <a:solidFill>
                  <a:srgbClr val="4B3B33"/>
                </a:solidFill>
                <a:latin typeface="DejaVu Serif Bold"/>
                <a:ea typeface="DejaVu Serif Bold"/>
                <a:cs typeface="DejaVu Serif Bold"/>
                <a:sym typeface="DejaVu Serif Bold"/>
              </a:rPr>
              <a:t> </a:t>
            </a:r>
            <a:r>
              <a:rPr lang="en-US" sz="4800" spc="89" dirty="0" err="1">
                <a:solidFill>
                  <a:srgbClr val="4B3B33"/>
                </a:solidFill>
                <a:latin typeface="DejaVu Serif Bold"/>
                <a:ea typeface="DejaVu Serif Bold"/>
                <a:cs typeface="DejaVu Serif Bold"/>
                <a:sym typeface="DejaVu Serif Bold"/>
              </a:rPr>
              <a:t>tác</a:t>
            </a:r>
            <a:r>
              <a:rPr lang="en-US" sz="4800" spc="89" dirty="0">
                <a:solidFill>
                  <a:srgbClr val="4B3B33"/>
                </a:solidFill>
                <a:latin typeface="DejaVu Serif Bold"/>
                <a:ea typeface="DejaVu Serif Bold"/>
                <a:cs typeface="DejaVu Serif Bold"/>
                <a:sym typeface="DejaVu Serif Bold"/>
              </a:rPr>
              <a:t> </a:t>
            </a:r>
            <a:r>
              <a:rPr lang="en-US" sz="4800" spc="89" dirty="0" err="1">
                <a:solidFill>
                  <a:srgbClr val="4B3B33"/>
                </a:solidFill>
                <a:latin typeface="DejaVu Serif Bold"/>
                <a:ea typeface="DejaVu Serif Bold"/>
                <a:cs typeface="DejaVu Serif Bold"/>
                <a:sym typeface="DejaVu Serif Bold"/>
              </a:rPr>
              <a:t>dụng</a:t>
            </a:r>
            <a:r>
              <a:rPr lang="en-US" sz="4800" spc="89" dirty="0">
                <a:solidFill>
                  <a:srgbClr val="4B3B33"/>
                </a:solidFill>
                <a:latin typeface="DejaVu Serif Bold"/>
                <a:ea typeface="DejaVu Serif Bold"/>
                <a:cs typeface="DejaVu Serif Bold"/>
                <a:sym typeface="DejaVu Serif Bold"/>
              </a:rPr>
              <a:t> </a:t>
            </a:r>
            <a:r>
              <a:rPr lang="en-US" sz="4800" spc="89" dirty="0" err="1">
                <a:solidFill>
                  <a:srgbClr val="4B3B33"/>
                </a:solidFill>
                <a:latin typeface="DejaVu Serif Bold"/>
                <a:ea typeface="DejaVu Serif Bold"/>
                <a:cs typeface="DejaVu Serif Bold"/>
                <a:sym typeface="DejaVu Serif Bold"/>
              </a:rPr>
              <a:t>của</a:t>
            </a:r>
            <a:r>
              <a:rPr lang="en-US" sz="4800" spc="89" dirty="0">
                <a:solidFill>
                  <a:srgbClr val="4B3B33"/>
                </a:solidFill>
                <a:latin typeface="DejaVu Serif Bold"/>
                <a:ea typeface="DejaVu Serif Bold"/>
                <a:cs typeface="DejaVu Serif Bold"/>
                <a:sym typeface="DejaVu Serif Bold"/>
              </a:rPr>
              <a:t> </a:t>
            </a:r>
            <a:r>
              <a:rPr lang="en-US" sz="4800" spc="89" dirty="0" err="1">
                <a:solidFill>
                  <a:srgbClr val="4B3B33"/>
                </a:solidFill>
                <a:latin typeface="DejaVu Serif Bold"/>
                <a:ea typeface="DejaVu Serif Bold"/>
                <a:cs typeface="DejaVu Serif Bold"/>
                <a:sym typeface="DejaVu Serif Bold"/>
              </a:rPr>
              <a:t>các</a:t>
            </a:r>
            <a:r>
              <a:rPr lang="en-US" sz="4800" spc="89" dirty="0">
                <a:solidFill>
                  <a:srgbClr val="4B3B33"/>
                </a:solidFill>
                <a:latin typeface="DejaVu Serif Bold"/>
                <a:ea typeface="DejaVu Serif Bold"/>
                <a:cs typeface="DejaVu Serif Bold"/>
                <a:sym typeface="DejaVu Serif Bold"/>
              </a:rPr>
              <a:t> </a:t>
            </a:r>
            <a:r>
              <a:rPr lang="en-US" sz="4800" u="sng" spc="89" dirty="0">
                <a:solidFill>
                  <a:srgbClr val="4B3B33"/>
                </a:solidFill>
                <a:latin typeface="DejaVu Serif Bold"/>
                <a:ea typeface="DejaVu Serif Bold"/>
                <a:cs typeface="DejaVu Serif Bold"/>
                <a:sym typeface="DejaVu Serif Bold"/>
              </a:rPr>
              <a:t>chi </a:t>
            </a:r>
            <a:r>
              <a:rPr lang="en-US" sz="4800" u="sng" spc="89" dirty="0" err="1">
                <a:solidFill>
                  <a:srgbClr val="4B3B33"/>
                </a:solidFill>
                <a:latin typeface="DejaVu Serif Bold"/>
                <a:ea typeface="DejaVu Serif Bold"/>
                <a:cs typeface="DejaVu Serif Bold"/>
                <a:sym typeface="DejaVu Serif Bold"/>
              </a:rPr>
              <a:t>tiết</a:t>
            </a:r>
            <a:r>
              <a:rPr lang="en-US" sz="4800" u="sng" spc="89" dirty="0">
                <a:solidFill>
                  <a:srgbClr val="4B3B33"/>
                </a:solidFill>
                <a:latin typeface="DejaVu Serif Bold"/>
                <a:ea typeface="DejaVu Serif Bold"/>
                <a:cs typeface="DejaVu Serif Bold"/>
                <a:sym typeface="DejaVu Serif Bold"/>
              </a:rPr>
              <a:t> </a:t>
            </a:r>
            <a:r>
              <a:rPr lang="en-US" sz="4800" u="sng" spc="89" dirty="0" err="1">
                <a:solidFill>
                  <a:srgbClr val="4B3B33"/>
                </a:solidFill>
                <a:latin typeface="DejaVu Serif Bold"/>
                <a:ea typeface="DejaVu Serif Bold"/>
                <a:cs typeface="DejaVu Serif Bold"/>
                <a:sym typeface="DejaVu Serif Bold"/>
              </a:rPr>
              <a:t>kì</a:t>
            </a:r>
            <a:r>
              <a:rPr lang="en-US" sz="4800" u="sng" spc="89" dirty="0">
                <a:solidFill>
                  <a:srgbClr val="4B3B33"/>
                </a:solidFill>
                <a:latin typeface="DejaVu Serif Bold"/>
                <a:ea typeface="DejaVu Serif Bold"/>
                <a:cs typeface="DejaVu Serif Bold"/>
                <a:sym typeface="DejaVu Serif Bold"/>
              </a:rPr>
              <a:t> </a:t>
            </a:r>
            <a:r>
              <a:rPr lang="en-US" sz="4800" u="sng" spc="89" dirty="0" err="1">
                <a:solidFill>
                  <a:srgbClr val="4B3B33"/>
                </a:solidFill>
                <a:latin typeface="DejaVu Serif Bold"/>
                <a:ea typeface="DejaVu Serif Bold"/>
                <a:cs typeface="DejaVu Serif Bold"/>
                <a:sym typeface="DejaVu Serif Bold"/>
              </a:rPr>
              <a:t>ảo</a:t>
            </a:r>
            <a:r>
              <a:rPr lang="en-US" sz="4800" spc="89" dirty="0">
                <a:solidFill>
                  <a:srgbClr val="4B3B33"/>
                </a:solidFill>
                <a:latin typeface="DejaVu Serif Bold"/>
                <a:ea typeface="DejaVu Serif Bold"/>
                <a:cs typeface="DejaVu Serif Bold"/>
                <a:sym typeface="DejaVu Serif Bold"/>
              </a:rPr>
              <a:t>, </a:t>
            </a:r>
            <a:r>
              <a:rPr lang="en-US" sz="4800" spc="89" dirty="0" err="1">
                <a:solidFill>
                  <a:srgbClr val="4B3B33"/>
                </a:solidFill>
                <a:latin typeface="DejaVu Serif Bold"/>
                <a:ea typeface="DejaVu Serif Bold"/>
                <a:cs typeface="DejaVu Serif Bold"/>
                <a:sym typeface="DejaVu Serif Bold"/>
              </a:rPr>
              <a:t>nêu</a:t>
            </a:r>
            <a:r>
              <a:rPr lang="en-US" sz="4800" spc="89" dirty="0">
                <a:solidFill>
                  <a:srgbClr val="4B3B33"/>
                </a:solidFill>
                <a:latin typeface="DejaVu Serif Bold"/>
                <a:ea typeface="DejaVu Serif Bold"/>
                <a:cs typeface="DejaVu Serif Bold"/>
                <a:sym typeface="DejaVu Serif Bold"/>
              </a:rPr>
              <a:t> </a:t>
            </a:r>
            <a:r>
              <a:rPr lang="en-US" sz="4800" u="sng" spc="89" dirty="0" err="1">
                <a:solidFill>
                  <a:srgbClr val="4B3B33"/>
                </a:solidFill>
                <a:latin typeface="DejaVu Serif Bold"/>
                <a:ea typeface="DejaVu Serif Bold"/>
                <a:cs typeface="DejaVu Serif Bold"/>
                <a:sym typeface="DejaVu Serif Bold"/>
              </a:rPr>
              <a:t>chủ</a:t>
            </a:r>
            <a:r>
              <a:rPr lang="en-US" sz="4800" u="sng" spc="89" dirty="0">
                <a:solidFill>
                  <a:srgbClr val="4B3B33"/>
                </a:solidFill>
                <a:latin typeface="DejaVu Serif Bold"/>
                <a:ea typeface="DejaVu Serif Bold"/>
                <a:cs typeface="DejaVu Serif Bold"/>
                <a:sym typeface="DejaVu Serif Bold"/>
              </a:rPr>
              <a:t> </a:t>
            </a:r>
            <a:r>
              <a:rPr lang="en-US" sz="4800" u="sng" spc="89" dirty="0" err="1">
                <a:solidFill>
                  <a:srgbClr val="4B3B33"/>
                </a:solidFill>
                <a:latin typeface="DejaVu Serif Bold"/>
                <a:ea typeface="DejaVu Serif Bold"/>
                <a:cs typeface="DejaVu Serif Bold"/>
                <a:sym typeface="DejaVu Serif Bold"/>
              </a:rPr>
              <a:t>đề</a:t>
            </a:r>
            <a:r>
              <a:rPr lang="en-US" sz="4800" u="sng" spc="89" dirty="0">
                <a:solidFill>
                  <a:srgbClr val="4B3B33"/>
                </a:solidFill>
                <a:latin typeface="DejaVu Serif Bold"/>
                <a:ea typeface="DejaVu Serif Bold"/>
                <a:cs typeface="DejaVu Serif Bold"/>
                <a:sym typeface="DejaVu Serif Bold"/>
              </a:rPr>
              <a:t> </a:t>
            </a:r>
            <a:r>
              <a:rPr lang="en-US" sz="4800" u="sng" spc="89" dirty="0" err="1">
                <a:solidFill>
                  <a:srgbClr val="4B3B33"/>
                </a:solidFill>
                <a:latin typeface="DejaVu Serif Bold"/>
                <a:ea typeface="DejaVu Serif Bold"/>
                <a:cs typeface="DejaVu Serif Bold"/>
                <a:sym typeface="DejaVu Serif Bold"/>
              </a:rPr>
              <a:t>của</a:t>
            </a:r>
            <a:r>
              <a:rPr lang="en-US" sz="4800" u="sng" spc="89" dirty="0">
                <a:solidFill>
                  <a:srgbClr val="4B3B33"/>
                </a:solidFill>
                <a:latin typeface="DejaVu Serif Bold"/>
                <a:ea typeface="DejaVu Serif Bold"/>
                <a:cs typeface="DejaVu Serif Bold"/>
                <a:sym typeface="DejaVu Serif Bold"/>
              </a:rPr>
              <a:t> </a:t>
            </a:r>
            <a:r>
              <a:rPr lang="en-US" sz="4800" u="sng" spc="89" dirty="0" err="1">
                <a:solidFill>
                  <a:srgbClr val="4B3B33"/>
                </a:solidFill>
                <a:latin typeface="DejaVu Serif Bold"/>
                <a:ea typeface="DejaVu Serif Bold"/>
                <a:cs typeface="DejaVu Serif Bold"/>
                <a:sym typeface="DejaVu Serif Bold"/>
              </a:rPr>
              <a:t>truyện</a:t>
            </a:r>
            <a:endParaRPr lang="en-US" sz="4800" u="sng" spc="89" dirty="0">
              <a:solidFill>
                <a:srgbClr val="4B3B33"/>
              </a:solidFill>
              <a:latin typeface="DejaVu Serif Bold"/>
              <a:ea typeface="DejaVu Serif Bold"/>
              <a:cs typeface="DejaVu Serif Bold"/>
              <a:sym typeface="DejaVu Serif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979636" y="358769"/>
            <a:ext cx="16737451" cy="2031325"/>
          </a:xfrm>
          <a:prstGeom prst="rect">
            <a:avLst/>
          </a:prstGeom>
        </p:spPr>
        <p:txBody>
          <a:bodyPr wrap="square" lIns="0" tIns="0" rIns="0" bIns="0" rtlCol="0" anchor="t">
            <a:spAutoFit/>
          </a:bodyPr>
          <a:lstStyle/>
          <a:p>
            <a:r>
              <a:rPr lang="en-US" sz="6600" spc="107" dirty="0">
                <a:solidFill>
                  <a:srgbClr val="FF0000"/>
                </a:solidFill>
                <a:latin typeface="DejaVu Serif Bold"/>
                <a:ea typeface="DejaVu Serif Bold"/>
                <a:cs typeface="DejaVu Serif Bold"/>
                <a:sym typeface="DejaVu Serif Bold"/>
              </a:rPr>
              <a:t>II. </a:t>
            </a:r>
            <a:r>
              <a:rPr lang="en-US" sz="6600" spc="107" dirty="0" err="1">
                <a:solidFill>
                  <a:srgbClr val="FF0000"/>
                </a:solidFill>
                <a:latin typeface="DejaVu Serif Bold"/>
                <a:ea typeface="DejaVu Serif Bold"/>
                <a:cs typeface="DejaVu Serif Bold"/>
                <a:sym typeface="DejaVu Serif Bold"/>
              </a:rPr>
              <a:t>Tìm</a:t>
            </a:r>
            <a:r>
              <a:rPr lang="en-US" sz="6600" spc="107" dirty="0">
                <a:solidFill>
                  <a:srgbClr val="FF0000"/>
                </a:solidFill>
                <a:latin typeface="DejaVu Serif Bold"/>
                <a:ea typeface="DejaVu Serif Bold"/>
                <a:cs typeface="DejaVu Serif Bold"/>
                <a:sym typeface="DejaVu Serif Bold"/>
              </a:rPr>
              <a:t> </a:t>
            </a:r>
            <a:r>
              <a:rPr lang="en-US" sz="6600" spc="107" dirty="0" err="1">
                <a:solidFill>
                  <a:srgbClr val="FF0000"/>
                </a:solidFill>
                <a:latin typeface="DejaVu Serif Bold"/>
                <a:ea typeface="DejaVu Serif Bold"/>
                <a:cs typeface="DejaVu Serif Bold"/>
                <a:sym typeface="DejaVu Serif Bold"/>
              </a:rPr>
              <a:t>hiểu</a:t>
            </a:r>
            <a:r>
              <a:rPr lang="en-US" sz="6600" spc="107" dirty="0">
                <a:solidFill>
                  <a:srgbClr val="FF0000"/>
                </a:solidFill>
                <a:latin typeface="DejaVu Serif Bold"/>
                <a:ea typeface="DejaVu Serif Bold"/>
                <a:cs typeface="DejaVu Serif Bold"/>
                <a:sym typeface="DejaVu Serif Bold"/>
              </a:rPr>
              <a:t> </a:t>
            </a:r>
            <a:r>
              <a:rPr lang="en-US" sz="6600" spc="107" dirty="0" err="1">
                <a:solidFill>
                  <a:srgbClr val="FF0000"/>
                </a:solidFill>
                <a:latin typeface="DejaVu Serif Bold"/>
                <a:ea typeface="DejaVu Serif Bold"/>
                <a:cs typeface="DejaVu Serif Bold"/>
                <a:sym typeface="DejaVu Serif Bold"/>
              </a:rPr>
              <a:t>văn</a:t>
            </a:r>
            <a:r>
              <a:rPr lang="en-US" sz="6600" spc="107" dirty="0">
                <a:solidFill>
                  <a:srgbClr val="FF0000"/>
                </a:solidFill>
                <a:latin typeface="DejaVu Serif Bold"/>
                <a:ea typeface="DejaVu Serif Bold"/>
                <a:cs typeface="DejaVu Serif Bold"/>
                <a:sym typeface="DejaVu Serif Bold"/>
              </a:rPr>
              <a:t> </a:t>
            </a:r>
            <a:r>
              <a:rPr lang="en-US" sz="6600" spc="107" dirty="0" err="1">
                <a:solidFill>
                  <a:srgbClr val="FF0000"/>
                </a:solidFill>
                <a:latin typeface="DejaVu Serif Bold"/>
                <a:ea typeface="DejaVu Serif Bold"/>
                <a:cs typeface="DejaVu Serif Bold"/>
                <a:sym typeface="DejaVu Serif Bold"/>
              </a:rPr>
              <a:t>bản</a:t>
            </a:r>
            <a:endParaRPr lang="en-US" sz="6600" spc="107" dirty="0">
              <a:solidFill>
                <a:srgbClr val="FF0000"/>
              </a:solidFill>
              <a:latin typeface="DejaVu Serif Bold"/>
              <a:ea typeface="DejaVu Serif Bold"/>
              <a:cs typeface="DejaVu Serif Bold"/>
              <a:sym typeface="DejaVu Serif Bold"/>
            </a:endParaRPr>
          </a:p>
          <a:p>
            <a:r>
              <a:rPr lang="en-US" sz="6600" spc="107" dirty="0">
                <a:solidFill>
                  <a:srgbClr val="FF0000"/>
                </a:solidFill>
                <a:latin typeface="DejaVu Serif Bold"/>
                <a:ea typeface="DejaVu Serif Bold"/>
                <a:cs typeface="DejaVu Serif Bold"/>
                <a:sym typeface="DejaVu Serif Bold"/>
              </a:rPr>
              <a:t>1.Tìm </a:t>
            </a:r>
            <a:r>
              <a:rPr lang="en-US" sz="6600" spc="107" dirty="0" err="1">
                <a:solidFill>
                  <a:srgbClr val="FF0000"/>
                </a:solidFill>
                <a:latin typeface="DejaVu Serif Bold"/>
                <a:ea typeface="DejaVu Serif Bold"/>
                <a:cs typeface="DejaVu Serif Bold"/>
                <a:sym typeface="DejaVu Serif Bold"/>
              </a:rPr>
              <a:t>hiểu</a:t>
            </a:r>
            <a:r>
              <a:rPr lang="en-US" sz="6600" spc="107" dirty="0">
                <a:solidFill>
                  <a:srgbClr val="FF0000"/>
                </a:solidFill>
                <a:latin typeface="DejaVu Serif Bold"/>
                <a:ea typeface="DejaVu Serif Bold"/>
                <a:cs typeface="DejaVu Serif Bold"/>
                <a:sym typeface="DejaVu Serif Bold"/>
              </a:rPr>
              <a:t> </a:t>
            </a:r>
            <a:r>
              <a:rPr lang="en-US" sz="6600" spc="107" dirty="0" err="1">
                <a:solidFill>
                  <a:srgbClr val="FF0000"/>
                </a:solidFill>
                <a:latin typeface="DejaVu Serif Bold"/>
                <a:ea typeface="DejaVu Serif Bold"/>
                <a:cs typeface="DejaVu Serif Bold"/>
                <a:sym typeface="DejaVu Serif Bold"/>
              </a:rPr>
              <a:t>cốt</a:t>
            </a:r>
            <a:r>
              <a:rPr lang="en-US" sz="6600" spc="107" dirty="0">
                <a:solidFill>
                  <a:srgbClr val="FF0000"/>
                </a:solidFill>
                <a:latin typeface="DejaVu Serif Bold"/>
                <a:ea typeface="DejaVu Serif Bold"/>
                <a:cs typeface="DejaVu Serif Bold"/>
                <a:sym typeface="DejaVu Serif Bold"/>
              </a:rPr>
              <a:t> </a:t>
            </a:r>
            <a:r>
              <a:rPr lang="en-US" sz="6600" spc="107" dirty="0" err="1">
                <a:solidFill>
                  <a:srgbClr val="FF0000"/>
                </a:solidFill>
                <a:latin typeface="DejaVu Serif Bold"/>
                <a:ea typeface="DejaVu Serif Bold"/>
                <a:cs typeface="DejaVu Serif Bold"/>
                <a:sym typeface="DejaVu Serif Bold"/>
              </a:rPr>
              <a:t>truyện</a:t>
            </a:r>
            <a:r>
              <a:rPr lang="en-US" sz="6600" spc="107" dirty="0">
                <a:solidFill>
                  <a:srgbClr val="FF0000"/>
                </a:solidFill>
                <a:latin typeface="DejaVu Serif Bold"/>
                <a:ea typeface="DejaVu Serif Bold"/>
                <a:cs typeface="DejaVu Serif Bold"/>
                <a:sym typeface="DejaVu Serif Bold"/>
              </a:rPr>
              <a:t>, </a:t>
            </a:r>
            <a:r>
              <a:rPr lang="en-US" sz="6600" spc="107" dirty="0" err="1">
                <a:solidFill>
                  <a:srgbClr val="FF0000"/>
                </a:solidFill>
                <a:latin typeface="DejaVu Serif Bold"/>
                <a:ea typeface="DejaVu Serif Bold"/>
                <a:cs typeface="DejaVu Serif Bold"/>
                <a:sym typeface="DejaVu Serif Bold"/>
              </a:rPr>
              <a:t>ngôi</a:t>
            </a:r>
            <a:r>
              <a:rPr lang="en-US" sz="6600" spc="107" dirty="0">
                <a:solidFill>
                  <a:srgbClr val="FF0000"/>
                </a:solidFill>
                <a:latin typeface="DejaVu Serif Bold"/>
                <a:ea typeface="DejaVu Serif Bold"/>
                <a:cs typeface="DejaVu Serif Bold"/>
                <a:sym typeface="DejaVu Serif Bold"/>
              </a:rPr>
              <a:t> </a:t>
            </a:r>
            <a:r>
              <a:rPr lang="en-US" sz="6600" spc="107" dirty="0" err="1">
                <a:solidFill>
                  <a:srgbClr val="FF0000"/>
                </a:solidFill>
                <a:latin typeface="DejaVu Serif Bold"/>
                <a:ea typeface="DejaVu Serif Bold"/>
                <a:cs typeface="DejaVu Serif Bold"/>
                <a:sym typeface="DejaVu Serif Bold"/>
              </a:rPr>
              <a:t>kể</a:t>
            </a:r>
            <a:endParaRPr lang="en-US" sz="6600" spc="107" dirty="0">
              <a:solidFill>
                <a:srgbClr val="FF0000"/>
              </a:solidFill>
              <a:latin typeface="DejaVu Serif Bold"/>
              <a:ea typeface="DejaVu Serif Bold"/>
              <a:cs typeface="DejaVu Serif Bold"/>
              <a:sym typeface="DejaVu Serif Bold"/>
            </a:endParaRPr>
          </a:p>
        </p:txBody>
      </p:sp>
      <p:sp>
        <p:nvSpPr>
          <p:cNvPr id="6" name="TextBox 6"/>
          <p:cNvSpPr txBox="1"/>
          <p:nvPr/>
        </p:nvSpPr>
        <p:spPr>
          <a:xfrm>
            <a:off x="570911" y="3771900"/>
            <a:ext cx="17146177" cy="2769989"/>
          </a:xfrm>
          <a:prstGeom prst="rect">
            <a:avLst/>
          </a:prstGeom>
        </p:spPr>
        <p:txBody>
          <a:bodyPr wrap="square" lIns="0" tIns="0" rIns="0" bIns="0" rtlCol="0" anchor="t">
            <a:spAutoFit/>
          </a:bodyPr>
          <a:lstStyle/>
          <a:p>
            <a:pPr algn="l">
              <a:spcBef>
                <a:spcPct val="0"/>
              </a:spcBef>
            </a:pPr>
            <a:r>
              <a:rPr lang="en-US" sz="6000" spc="81" dirty="0" err="1">
                <a:solidFill>
                  <a:srgbClr val="4B3B33"/>
                </a:solidFill>
                <a:latin typeface="DejaVu Serif Bold"/>
                <a:ea typeface="DejaVu Serif Bold"/>
                <a:cs typeface="DejaVu Serif Bold"/>
                <a:sym typeface="DejaVu Serif Bold"/>
              </a:rPr>
              <a:t>Sắp</a:t>
            </a:r>
            <a:r>
              <a:rPr lang="en-US" sz="6000" spc="81" dirty="0">
                <a:solidFill>
                  <a:srgbClr val="4B3B33"/>
                </a:solidFill>
                <a:latin typeface="DejaVu Serif Bold"/>
                <a:ea typeface="DejaVu Serif Bold"/>
                <a:cs typeface="DejaVu Serif Bold"/>
                <a:sym typeface="DejaVu Serif Bold"/>
              </a:rPr>
              <a:t> </a:t>
            </a:r>
            <a:r>
              <a:rPr lang="en-US" sz="6000" spc="81" dirty="0" err="1">
                <a:solidFill>
                  <a:srgbClr val="4B3B33"/>
                </a:solidFill>
                <a:latin typeface="DejaVu Serif Bold"/>
                <a:ea typeface="DejaVu Serif Bold"/>
                <a:cs typeface="DejaVu Serif Bold"/>
                <a:sym typeface="DejaVu Serif Bold"/>
              </a:rPr>
              <a:t>xếp</a:t>
            </a:r>
            <a:r>
              <a:rPr lang="en-US" sz="6000" spc="81" dirty="0">
                <a:solidFill>
                  <a:srgbClr val="4B3B33"/>
                </a:solidFill>
                <a:latin typeface="DejaVu Serif Bold"/>
                <a:ea typeface="DejaVu Serif Bold"/>
                <a:cs typeface="DejaVu Serif Bold"/>
                <a:sym typeface="DejaVu Serif Bold"/>
              </a:rPr>
              <a:t> </a:t>
            </a:r>
            <a:r>
              <a:rPr lang="en-US" sz="6000" spc="81" dirty="0" err="1">
                <a:solidFill>
                  <a:srgbClr val="4B3B33"/>
                </a:solidFill>
                <a:latin typeface="DejaVu Serif Bold"/>
                <a:ea typeface="DejaVu Serif Bold"/>
                <a:cs typeface="DejaVu Serif Bold"/>
                <a:sym typeface="DejaVu Serif Bold"/>
              </a:rPr>
              <a:t>các</a:t>
            </a:r>
            <a:r>
              <a:rPr lang="en-US" sz="6000" spc="81" dirty="0">
                <a:solidFill>
                  <a:srgbClr val="4B3B33"/>
                </a:solidFill>
                <a:latin typeface="DejaVu Serif Bold"/>
                <a:ea typeface="DejaVu Serif Bold"/>
                <a:cs typeface="DejaVu Serif Bold"/>
                <a:sym typeface="DejaVu Serif Bold"/>
              </a:rPr>
              <a:t> </a:t>
            </a:r>
            <a:r>
              <a:rPr lang="en-US" sz="6000" spc="81" dirty="0" err="1">
                <a:solidFill>
                  <a:srgbClr val="4B3B33"/>
                </a:solidFill>
                <a:latin typeface="DejaVu Serif Bold"/>
                <a:ea typeface="DejaVu Serif Bold"/>
                <a:cs typeface="DejaVu Serif Bold"/>
                <a:sym typeface="DejaVu Serif Bold"/>
              </a:rPr>
              <a:t>sự</a:t>
            </a:r>
            <a:r>
              <a:rPr lang="en-US" sz="6000" spc="81" dirty="0">
                <a:solidFill>
                  <a:srgbClr val="4B3B33"/>
                </a:solidFill>
                <a:latin typeface="DejaVu Serif Bold"/>
                <a:ea typeface="DejaVu Serif Bold"/>
                <a:cs typeface="DejaVu Serif Bold"/>
                <a:sym typeface="DejaVu Serif Bold"/>
              </a:rPr>
              <a:t> </a:t>
            </a:r>
            <a:r>
              <a:rPr lang="en-US" sz="6000" spc="81" dirty="0" err="1">
                <a:solidFill>
                  <a:srgbClr val="4B3B33"/>
                </a:solidFill>
                <a:latin typeface="DejaVu Serif Bold"/>
                <a:ea typeface="DejaVu Serif Bold"/>
                <a:cs typeface="DejaVu Serif Bold"/>
                <a:sym typeface="DejaVu Serif Bold"/>
              </a:rPr>
              <a:t>việc</a:t>
            </a:r>
            <a:r>
              <a:rPr lang="en-US" sz="6000" spc="81" dirty="0">
                <a:solidFill>
                  <a:srgbClr val="4B3B33"/>
                </a:solidFill>
                <a:latin typeface="DejaVu Serif Bold"/>
                <a:ea typeface="DejaVu Serif Bold"/>
                <a:cs typeface="DejaVu Serif Bold"/>
                <a:sym typeface="DejaVu Serif Bold"/>
              </a:rPr>
              <a:t> </a:t>
            </a:r>
            <a:r>
              <a:rPr lang="en-US" sz="6000" spc="81" dirty="0" err="1">
                <a:solidFill>
                  <a:srgbClr val="4B3B33"/>
                </a:solidFill>
                <a:latin typeface="DejaVu Serif Bold"/>
                <a:ea typeface="DejaVu Serif Bold"/>
                <a:cs typeface="DejaVu Serif Bold"/>
                <a:sym typeface="DejaVu Serif Bold"/>
              </a:rPr>
              <a:t>vào</a:t>
            </a:r>
            <a:r>
              <a:rPr lang="en-US" sz="6000" spc="81" dirty="0">
                <a:solidFill>
                  <a:srgbClr val="4B3B33"/>
                </a:solidFill>
                <a:latin typeface="DejaVu Serif Bold"/>
                <a:ea typeface="DejaVu Serif Bold"/>
                <a:cs typeface="DejaVu Serif Bold"/>
                <a:sym typeface="DejaVu Serif Bold"/>
              </a:rPr>
              <a:t> </a:t>
            </a:r>
            <a:r>
              <a:rPr lang="en-US" sz="6000" spc="81" dirty="0" err="1">
                <a:solidFill>
                  <a:srgbClr val="4B3B33"/>
                </a:solidFill>
                <a:latin typeface="DejaVu Serif Bold"/>
                <a:ea typeface="DejaVu Serif Bold"/>
                <a:cs typeface="DejaVu Serif Bold"/>
                <a:sym typeface="DejaVu Serif Bold"/>
              </a:rPr>
              <a:t>các</a:t>
            </a:r>
            <a:r>
              <a:rPr lang="en-US" sz="6000" spc="81" dirty="0">
                <a:solidFill>
                  <a:srgbClr val="4B3B33"/>
                </a:solidFill>
                <a:latin typeface="DejaVu Serif Bold"/>
                <a:ea typeface="DejaVu Serif Bold"/>
                <a:cs typeface="DejaVu Serif Bold"/>
                <a:sym typeface="DejaVu Serif Bold"/>
              </a:rPr>
              <a:t> ô </a:t>
            </a:r>
            <a:r>
              <a:rPr lang="en-US" sz="6000" spc="81" dirty="0" err="1">
                <a:solidFill>
                  <a:srgbClr val="4B3B33"/>
                </a:solidFill>
                <a:latin typeface="DejaVu Serif Bold"/>
                <a:ea typeface="DejaVu Serif Bold"/>
                <a:cs typeface="DejaVu Serif Bold"/>
                <a:sym typeface="DejaVu Serif Bold"/>
              </a:rPr>
              <a:t>từ</a:t>
            </a:r>
            <a:r>
              <a:rPr lang="en-US" sz="6000" spc="81" dirty="0">
                <a:solidFill>
                  <a:srgbClr val="4B3B33"/>
                </a:solidFill>
                <a:latin typeface="DejaVu Serif Bold"/>
                <a:ea typeface="DejaVu Serif Bold"/>
                <a:cs typeface="DejaVu Serif Bold"/>
                <a:sym typeface="DejaVu Serif Bold"/>
              </a:rPr>
              <a:t> 1-7. </a:t>
            </a:r>
            <a:r>
              <a:rPr lang="en-US" sz="6000" spc="81" dirty="0" err="1">
                <a:solidFill>
                  <a:srgbClr val="4B3B33"/>
                </a:solidFill>
                <a:latin typeface="DejaVu Serif Bold"/>
                <a:ea typeface="DejaVu Serif Bold"/>
                <a:cs typeface="DejaVu Serif Bold"/>
                <a:sym typeface="DejaVu Serif Bold"/>
              </a:rPr>
              <a:t>Xác</a:t>
            </a:r>
            <a:r>
              <a:rPr lang="en-US" sz="6000" spc="81" dirty="0">
                <a:solidFill>
                  <a:srgbClr val="4B3B33"/>
                </a:solidFill>
                <a:latin typeface="DejaVu Serif Bold"/>
                <a:ea typeface="DejaVu Serif Bold"/>
                <a:cs typeface="DejaVu Serif Bold"/>
                <a:sym typeface="DejaVu Serif Bold"/>
              </a:rPr>
              <a:t> </a:t>
            </a:r>
            <a:r>
              <a:rPr lang="en-US" sz="6000" spc="81" dirty="0" err="1">
                <a:solidFill>
                  <a:srgbClr val="4B3B33"/>
                </a:solidFill>
                <a:latin typeface="DejaVu Serif Bold"/>
                <a:ea typeface="DejaVu Serif Bold"/>
                <a:cs typeface="DejaVu Serif Bold"/>
                <a:sym typeface="DejaVu Serif Bold"/>
              </a:rPr>
              <a:t>định</a:t>
            </a:r>
            <a:r>
              <a:rPr lang="en-US" sz="6000" spc="81" dirty="0">
                <a:solidFill>
                  <a:srgbClr val="4B3B33"/>
                </a:solidFill>
                <a:latin typeface="DejaVu Serif Bold"/>
                <a:ea typeface="DejaVu Serif Bold"/>
                <a:cs typeface="DejaVu Serif Bold"/>
                <a:sym typeface="DejaVu Serif Bold"/>
              </a:rPr>
              <a:t> </a:t>
            </a:r>
            <a:r>
              <a:rPr lang="en-US" sz="6000" spc="81" dirty="0" err="1">
                <a:solidFill>
                  <a:srgbClr val="4B3B33"/>
                </a:solidFill>
                <a:latin typeface="DejaVu Serif Bold"/>
                <a:ea typeface="DejaVu Serif Bold"/>
                <a:cs typeface="DejaVu Serif Bold"/>
                <a:sym typeface="DejaVu Serif Bold"/>
              </a:rPr>
              <a:t>ngôi</a:t>
            </a:r>
            <a:r>
              <a:rPr lang="en-US" sz="6000" spc="81" dirty="0">
                <a:solidFill>
                  <a:srgbClr val="4B3B33"/>
                </a:solidFill>
                <a:latin typeface="DejaVu Serif Bold"/>
                <a:ea typeface="DejaVu Serif Bold"/>
                <a:cs typeface="DejaVu Serif Bold"/>
                <a:sym typeface="DejaVu Serif Bold"/>
              </a:rPr>
              <a:t> </a:t>
            </a:r>
            <a:r>
              <a:rPr lang="en-US" sz="6000" spc="81" dirty="0" err="1">
                <a:solidFill>
                  <a:srgbClr val="4B3B33"/>
                </a:solidFill>
                <a:latin typeface="DejaVu Serif Bold"/>
                <a:ea typeface="DejaVu Serif Bold"/>
                <a:cs typeface="DejaVu Serif Bold"/>
                <a:sym typeface="DejaVu Serif Bold"/>
              </a:rPr>
              <a:t>kể</a:t>
            </a:r>
            <a:r>
              <a:rPr lang="en-US" sz="6000" spc="81" dirty="0">
                <a:solidFill>
                  <a:srgbClr val="4B3B33"/>
                </a:solidFill>
                <a:latin typeface="DejaVu Serif Bold"/>
                <a:ea typeface="DejaVu Serif Bold"/>
                <a:cs typeface="DejaVu Serif Bold"/>
                <a:sym typeface="DejaVu Serif Bold"/>
              </a:rPr>
              <a:t> </a:t>
            </a:r>
            <a:r>
              <a:rPr lang="en-US" sz="6000" spc="81" dirty="0" err="1">
                <a:solidFill>
                  <a:srgbClr val="4B3B33"/>
                </a:solidFill>
                <a:latin typeface="DejaVu Serif Bold"/>
                <a:ea typeface="DejaVu Serif Bold"/>
                <a:cs typeface="DejaVu Serif Bold"/>
                <a:sym typeface="DejaVu Serif Bold"/>
              </a:rPr>
              <a:t>trong</a:t>
            </a:r>
            <a:r>
              <a:rPr lang="en-US" sz="6000" spc="81" dirty="0">
                <a:solidFill>
                  <a:srgbClr val="4B3B33"/>
                </a:solidFill>
                <a:latin typeface="DejaVu Serif Bold"/>
                <a:ea typeface="DejaVu Serif Bold"/>
                <a:cs typeface="DejaVu Serif Bold"/>
                <a:sym typeface="DejaVu Serif Bold"/>
              </a:rPr>
              <a:t> </a:t>
            </a:r>
            <a:r>
              <a:rPr lang="en-US" sz="6000" spc="81" dirty="0" err="1">
                <a:solidFill>
                  <a:srgbClr val="4B3B33"/>
                </a:solidFill>
                <a:latin typeface="DejaVu Serif Bold"/>
                <a:ea typeface="DejaVu Serif Bold"/>
                <a:cs typeface="DejaVu Serif Bold"/>
                <a:sym typeface="DejaVu Serif Bold"/>
              </a:rPr>
              <a:t>câu</a:t>
            </a:r>
            <a:r>
              <a:rPr lang="en-US" sz="6000" spc="81" dirty="0">
                <a:solidFill>
                  <a:srgbClr val="4B3B33"/>
                </a:solidFill>
                <a:latin typeface="DejaVu Serif Bold"/>
                <a:ea typeface="DejaVu Serif Bold"/>
                <a:cs typeface="DejaVu Serif Bold"/>
                <a:sym typeface="DejaVu Serif Bold"/>
              </a:rPr>
              <a:t> </a:t>
            </a:r>
            <a:r>
              <a:rPr lang="en-US" sz="6000" spc="81" dirty="0" err="1">
                <a:solidFill>
                  <a:srgbClr val="4B3B33"/>
                </a:solidFill>
                <a:latin typeface="DejaVu Serif Bold"/>
                <a:ea typeface="DejaVu Serif Bold"/>
                <a:cs typeface="DejaVu Serif Bold"/>
                <a:sym typeface="DejaVu Serif Bold"/>
              </a:rPr>
              <a:t>chuyện</a:t>
            </a:r>
            <a:r>
              <a:rPr lang="en-US" sz="6000" spc="81" dirty="0">
                <a:solidFill>
                  <a:srgbClr val="4B3B33"/>
                </a:solidFill>
                <a:latin typeface="DejaVu Serif Bold"/>
                <a:ea typeface="DejaVu Serif Bold"/>
                <a:cs typeface="DejaVu Serif Bold"/>
                <a:sym typeface="DejaVu Serif Bold"/>
              </a:rPr>
              <a:t> ở </a:t>
            </a:r>
            <a:r>
              <a:rPr lang="en-US" sz="6000" spc="81" dirty="0" err="1">
                <a:solidFill>
                  <a:srgbClr val="4B3B33"/>
                </a:solidFill>
                <a:latin typeface="DejaVu Serif Bold"/>
                <a:ea typeface="DejaVu Serif Bold"/>
                <a:cs typeface="DejaVu Serif Bold"/>
                <a:sym typeface="DejaVu Serif Bold"/>
              </a:rPr>
              <a:t>phiếu</a:t>
            </a:r>
            <a:r>
              <a:rPr lang="en-US" sz="6000" spc="81" dirty="0">
                <a:solidFill>
                  <a:srgbClr val="4B3B33"/>
                </a:solidFill>
                <a:latin typeface="DejaVu Serif Bold"/>
                <a:ea typeface="DejaVu Serif Bold"/>
                <a:cs typeface="DejaVu Serif Bold"/>
                <a:sym typeface="DejaVu Serif Bold"/>
              </a:rPr>
              <a:t> </a:t>
            </a:r>
            <a:r>
              <a:rPr lang="en-US" sz="6000" spc="81" dirty="0" err="1">
                <a:solidFill>
                  <a:srgbClr val="4B3B33"/>
                </a:solidFill>
                <a:latin typeface="DejaVu Serif Bold"/>
                <a:ea typeface="DejaVu Serif Bold"/>
                <a:cs typeface="DejaVu Serif Bold"/>
                <a:sym typeface="DejaVu Serif Bold"/>
              </a:rPr>
              <a:t>học</a:t>
            </a:r>
            <a:r>
              <a:rPr lang="en-US" sz="6000" spc="81" dirty="0">
                <a:solidFill>
                  <a:srgbClr val="4B3B33"/>
                </a:solidFill>
                <a:latin typeface="DejaVu Serif Bold"/>
                <a:ea typeface="DejaVu Serif Bold"/>
                <a:cs typeface="DejaVu Serif Bold"/>
                <a:sym typeface="DejaVu Serif Bold"/>
              </a:rPr>
              <a:t> </a:t>
            </a:r>
            <a:r>
              <a:rPr lang="en-US" sz="6000" spc="81" dirty="0" err="1">
                <a:solidFill>
                  <a:srgbClr val="4B3B33"/>
                </a:solidFill>
                <a:latin typeface="DejaVu Serif Bold"/>
                <a:ea typeface="DejaVu Serif Bold"/>
                <a:cs typeface="DejaVu Serif Bold"/>
                <a:sym typeface="DejaVu Serif Bold"/>
              </a:rPr>
              <a:t>tập</a:t>
            </a:r>
            <a:r>
              <a:rPr lang="en-US" sz="6000" spc="81" dirty="0">
                <a:solidFill>
                  <a:srgbClr val="4B3B33"/>
                </a:solidFill>
                <a:latin typeface="DejaVu Serif Bold"/>
                <a:ea typeface="DejaVu Serif Bold"/>
                <a:cs typeface="DejaVu Serif Bold"/>
                <a:sym typeface="DejaVu Serif Bold"/>
              </a:rPr>
              <a:t> </a:t>
            </a:r>
            <a:r>
              <a:rPr lang="en-US" sz="6000" spc="81" dirty="0" err="1">
                <a:solidFill>
                  <a:srgbClr val="4B3B33"/>
                </a:solidFill>
                <a:latin typeface="DejaVu Serif Bold"/>
                <a:ea typeface="DejaVu Serif Bold"/>
                <a:cs typeface="DejaVu Serif Bold"/>
                <a:sym typeface="DejaVu Serif Bold"/>
              </a:rPr>
              <a:t>số</a:t>
            </a:r>
            <a:r>
              <a:rPr lang="en-US" sz="6000" spc="81" dirty="0">
                <a:solidFill>
                  <a:srgbClr val="4B3B33"/>
                </a:solidFill>
                <a:latin typeface="DejaVu Serif Bold"/>
                <a:ea typeface="DejaVu Serif Bold"/>
                <a:cs typeface="DejaVu Serif Bold"/>
                <a:sym typeface="DejaVu Serif Bold"/>
              </a:rPr>
              <a:t> 2</a:t>
            </a:r>
          </a:p>
        </p:txBody>
      </p:sp>
      <p:sp>
        <p:nvSpPr>
          <p:cNvPr id="7" name="TextBox 7"/>
          <p:cNvSpPr txBox="1"/>
          <p:nvPr/>
        </p:nvSpPr>
        <p:spPr>
          <a:xfrm>
            <a:off x="570911" y="7048500"/>
            <a:ext cx="15925799" cy="560474"/>
          </a:xfrm>
          <a:prstGeom prst="rect">
            <a:avLst/>
          </a:prstGeom>
        </p:spPr>
        <p:txBody>
          <a:bodyPr wrap="square" lIns="0" tIns="0" rIns="0" bIns="0" rtlCol="0" anchor="t">
            <a:spAutoFit/>
          </a:bodyPr>
          <a:lstStyle/>
          <a:p>
            <a:pPr algn="ctr">
              <a:lnSpc>
                <a:spcPts val="3903"/>
              </a:lnSpc>
              <a:spcBef>
                <a:spcPct val="0"/>
              </a:spcBef>
            </a:pPr>
            <a:r>
              <a:rPr lang="en-US" sz="6000" spc="86" dirty="0" err="1">
                <a:solidFill>
                  <a:srgbClr val="4B3B33"/>
                </a:solidFill>
                <a:latin typeface="DejaVu Serif Bold"/>
                <a:ea typeface="DejaVu Serif Bold"/>
                <a:cs typeface="DejaVu Serif Bold"/>
                <a:sym typeface="DejaVu Serif Bold"/>
              </a:rPr>
              <a:t>Thời</a:t>
            </a:r>
            <a:r>
              <a:rPr lang="en-US" sz="6000" spc="86" dirty="0">
                <a:solidFill>
                  <a:srgbClr val="4B3B33"/>
                </a:solidFill>
                <a:latin typeface="DejaVu Serif Bold"/>
                <a:ea typeface="DejaVu Serif Bold"/>
                <a:cs typeface="DejaVu Serif Bold"/>
                <a:sym typeface="DejaVu Serif Bold"/>
              </a:rPr>
              <a:t> </a:t>
            </a:r>
            <a:r>
              <a:rPr lang="en-US" sz="6000" spc="86" dirty="0" err="1">
                <a:solidFill>
                  <a:srgbClr val="4B3B33"/>
                </a:solidFill>
                <a:latin typeface="DejaVu Serif Bold"/>
                <a:ea typeface="DejaVu Serif Bold"/>
                <a:cs typeface="DejaVu Serif Bold"/>
                <a:sym typeface="DejaVu Serif Bold"/>
              </a:rPr>
              <a:t>gian</a:t>
            </a:r>
            <a:r>
              <a:rPr lang="en-US" sz="6000" spc="86" dirty="0">
                <a:solidFill>
                  <a:srgbClr val="4B3B33"/>
                </a:solidFill>
                <a:latin typeface="DejaVu Serif Bold"/>
                <a:ea typeface="DejaVu Serif Bold"/>
                <a:cs typeface="DejaVu Serif Bold"/>
                <a:sym typeface="DejaVu Serif Bold"/>
              </a:rPr>
              <a:t> </a:t>
            </a:r>
            <a:r>
              <a:rPr lang="en-US" sz="6000" spc="86" dirty="0" err="1">
                <a:solidFill>
                  <a:srgbClr val="4B3B33"/>
                </a:solidFill>
                <a:latin typeface="DejaVu Serif Bold"/>
                <a:ea typeface="DejaVu Serif Bold"/>
                <a:cs typeface="DejaVu Serif Bold"/>
                <a:sym typeface="DejaVu Serif Bold"/>
              </a:rPr>
              <a:t>hoạt</a:t>
            </a:r>
            <a:r>
              <a:rPr lang="en-US" sz="6000" spc="86" dirty="0">
                <a:solidFill>
                  <a:srgbClr val="4B3B33"/>
                </a:solidFill>
                <a:latin typeface="DejaVu Serif Bold"/>
                <a:ea typeface="DejaVu Serif Bold"/>
                <a:cs typeface="DejaVu Serif Bold"/>
                <a:sym typeface="DejaVu Serif Bold"/>
              </a:rPr>
              <a:t> </a:t>
            </a:r>
            <a:r>
              <a:rPr lang="en-US" sz="6000" spc="86" dirty="0" err="1">
                <a:solidFill>
                  <a:srgbClr val="4B3B33"/>
                </a:solidFill>
                <a:latin typeface="DejaVu Serif Bold"/>
                <a:ea typeface="DejaVu Serif Bold"/>
                <a:cs typeface="DejaVu Serif Bold"/>
                <a:sym typeface="DejaVu Serif Bold"/>
              </a:rPr>
              <a:t>động</a:t>
            </a:r>
            <a:r>
              <a:rPr lang="en-US" sz="6000" spc="86" dirty="0">
                <a:solidFill>
                  <a:srgbClr val="4B3B33"/>
                </a:solidFill>
                <a:latin typeface="DejaVu Serif Bold"/>
                <a:ea typeface="DejaVu Serif Bold"/>
                <a:cs typeface="DejaVu Serif Bold"/>
                <a:sym typeface="DejaVu Serif Bold"/>
              </a:rPr>
              <a:t>: 3 </a:t>
            </a:r>
            <a:r>
              <a:rPr lang="en-US" sz="6000" spc="86" dirty="0" err="1">
                <a:solidFill>
                  <a:srgbClr val="4B3B33"/>
                </a:solidFill>
                <a:latin typeface="DejaVu Serif Bold"/>
                <a:ea typeface="DejaVu Serif Bold"/>
                <a:cs typeface="DejaVu Serif Bold"/>
                <a:sym typeface="DejaVu Serif Bold"/>
              </a:rPr>
              <a:t>phút</a:t>
            </a:r>
            <a:endParaRPr lang="en-US" sz="6000" spc="86" dirty="0">
              <a:solidFill>
                <a:srgbClr val="4B3B33"/>
              </a:solidFill>
              <a:latin typeface="DejaVu Serif Bold"/>
              <a:ea typeface="DejaVu Serif Bold"/>
              <a:cs typeface="DejaVu Serif Bold"/>
              <a:sym typeface="DejaVu Serif Bold"/>
            </a:endParaRPr>
          </a:p>
        </p:txBody>
      </p:sp>
    </p:spTree>
    <p:extLst>
      <p:ext uri="{BB962C8B-B14F-4D97-AF65-F5344CB8AC3E}">
        <p14:creationId xmlns:p14="http://schemas.microsoft.com/office/powerpoint/2010/main" val="371447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4892" t="-24621" b="-22751"/>
            </a:stretch>
          </a:blipFill>
        </p:spPr>
      </p:sp>
      <p:sp>
        <p:nvSpPr>
          <p:cNvPr id="3" name="Freeform 3"/>
          <p:cNvSpPr/>
          <p:nvPr/>
        </p:nvSpPr>
        <p:spPr>
          <a:xfrm>
            <a:off x="0" y="-342900"/>
            <a:ext cx="18435350" cy="10605655"/>
          </a:xfrm>
          <a:custGeom>
            <a:avLst/>
            <a:gdLst/>
            <a:ahLst/>
            <a:cxnLst/>
            <a:rect l="l" t="t" r="r" b="b"/>
            <a:pathLst>
              <a:path w="8800252" h="7476645">
                <a:moveTo>
                  <a:pt x="0" y="0"/>
                </a:moveTo>
                <a:lnTo>
                  <a:pt x="8800253" y="0"/>
                </a:lnTo>
                <a:lnTo>
                  <a:pt x="8800253" y="7476644"/>
                </a:lnTo>
                <a:lnTo>
                  <a:pt x="0" y="7476644"/>
                </a:lnTo>
                <a:lnTo>
                  <a:pt x="0" y="0"/>
                </a:lnTo>
                <a:close/>
              </a:path>
            </a:pathLst>
          </a:custGeom>
          <a:blipFill>
            <a:blip r:embed="rId3"/>
            <a:stretch>
              <a:fillRect l="-3599" r="-3599"/>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5202385" y="0"/>
            <a:ext cx="12643211" cy="10287000"/>
          </a:xfrm>
          <a:custGeom>
            <a:avLst/>
            <a:gdLst/>
            <a:ahLst/>
            <a:cxnLst/>
            <a:rect l="l" t="t" r="r" b="b"/>
            <a:pathLst>
              <a:path w="8336310" h="6606866">
                <a:moveTo>
                  <a:pt x="0" y="0"/>
                </a:moveTo>
                <a:lnTo>
                  <a:pt x="8336310" y="0"/>
                </a:lnTo>
                <a:lnTo>
                  <a:pt x="8336310" y="6606866"/>
                </a:lnTo>
                <a:lnTo>
                  <a:pt x="0" y="6606866"/>
                </a:lnTo>
                <a:lnTo>
                  <a:pt x="0" y="0"/>
                </a:lnTo>
                <a:close/>
              </a:path>
            </a:pathLst>
          </a:custGeom>
          <a:blipFill>
            <a:blip r:embed="rId2"/>
            <a:stretch>
              <a:fillRect/>
            </a:stretch>
          </a:blipFill>
        </p:spPr>
      </p:sp>
      <p:sp>
        <p:nvSpPr>
          <p:cNvPr id="7" name="TextBox 7"/>
          <p:cNvSpPr txBox="1"/>
          <p:nvPr/>
        </p:nvSpPr>
        <p:spPr>
          <a:xfrm>
            <a:off x="0" y="1028700"/>
            <a:ext cx="5230094" cy="7386638"/>
          </a:xfrm>
          <a:prstGeom prst="rect">
            <a:avLst/>
          </a:prstGeom>
        </p:spPr>
        <p:txBody>
          <a:bodyPr lIns="0" tIns="0" rIns="0" bIns="0" rtlCol="0" anchor="t">
            <a:spAutoFit/>
          </a:bodyPr>
          <a:lstStyle/>
          <a:p>
            <a:pPr algn="ctr">
              <a:spcBef>
                <a:spcPct val="0"/>
              </a:spcBef>
            </a:pPr>
            <a:r>
              <a:rPr lang="en-US" sz="6000" spc="81" dirty="0" err="1">
                <a:solidFill>
                  <a:srgbClr val="4B3B33"/>
                </a:solidFill>
                <a:latin typeface="DejaVu Serif Bold"/>
                <a:ea typeface="DejaVu Serif Bold"/>
                <a:cs typeface="DejaVu Serif Bold"/>
                <a:sym typeface="DejaVu Serif Bold"/>
              </a:rPr>
              <a:t>Đáp</a:t>
            </a:r>
            <a:r>
              <a:rPr lang="en-US" sz="6000" spc="81" dirty="0">
                <a:solidFill>
                  <a:srgbClr val="4B3B33"/>
                </a:solidFill>
                <a:latin typeface="DejaVu Serif Bold"/>
                <a:ea typeface="DejaVu Serif Bold"/>
                <a:cs typeface="DejaVu Serif Bold"/>
                <a:sym typeface="DejaVu Serif Bold"/>
              </a:rPr>
              <a:t> </a:t>
            </a:r>
            <a:r>
              <a:rPr lang="en-US" sz="6000" spc="81" dirty="0" err="1">
                <a:solidFill>
                  <a:srgbClr val="4B3B33"/>
                </a:solidFill>
                <a:latin typeface="DejaVu Serif Bold"/>
                <a:ea typeface="DejaVu Serif Bold"/>
                <a:cs typeface="DejaVu Serif Bold"/>
                <a:sym typeface="DejaVu Serif Bold"/>
              </a:rPr>
              <a:t>án</a:t>
            </a:r>
            <a:endParaRPr lang="en-US" sz="6000" spc="81" dirty="0">
              <a:solidFill>
                <a:srgbClr val="4B3B33"/>
              </a:solidFill>
              <a:latin typeface="DejaVu Serif Bold"/>
              <a:ea typeface="DejaVu Serif Bold"/>
              <a:cs typeface="DejaVu Serif Bold"/>
              <a:sym typeface="DejaVu Serif Bold"/>
            </a:endParaRPr>
          </a:p>
          <a:p>
            <a:pPr algn="ctr">
              <a:spcBef>
                <a:spcPct val="0"/>
              </a:spcBef>
            </a:pPr>
            <a:r>
              <a:rPr lang="en-US" sz="6000" spc="81" dirty="0">
                <a:solidFill>
                  <a:srgbClr val="4B3B33"/>
                </a:solidFill>
                <a:latin typeface="DejaVu Serif Bold"/>
                <a:ea typeface="DejaVu Serif Bold"/>
                <a:cs typeface="DejaVu Serif Bold"/>
                <a:sym typeface="DejaVu Serif Bold"/>
              </a:rPr>
              <a:t>1-c</a:t>
            </a:r>
          </a:p>
          <a:p>
            <a:pPr algn="ctr">
              <a:spcBef>
                <a:spcPct val="0"/>
              </a:spcBef>
            </a:pPr>
            <a:r>
              <a:rPr lang="en-US" sz="6000" spc="81" dirty="0">
                <a:solidFill>
                  <a:srgbClr val="4B3B33"/>
                </a:solidFill>
                <a:latin typeface="DejaVu Serif Bold"/>
                <a:ea typeface="DejaVu Serif Bold"/>
                <a:cs typeface="DejaVu Serif Bold"/>
                <a:sym typeface="DejaVu Serif Bold"/>
              </a:rPr>
              <a:t>2-d</a:t>
            </a:r>
          </a:p>
          <a:p>
            <a:pPr algn="ctr">
              <a:spcBef>
                <a:spcPct val="0"/>
              </a:spcBef>
            </a:pPr>
            <a:r>
              <a:rPr lang="en-US" sz="6000" spc="81" dirty="0">
                <a:solidFill>
                  <a:srgbClr val="4B3B33"/>
                </a:solidFill>
                <a:latin typeface="DejaVu Serif Bold"/>
                <a:ea typeface="DejaVu Serif Bold"/>
                <a:cs typeface="DejaVu Serif Bold"/>
                <a:sym typeface="DejaVu Serif Bold"/>
              </a:rPr>
              <a:t>3-e</a:t>
            </a:r>
          </a:p>
          <a:p>
            <a:pPr algn="ctr">
              <a:spcBef>
                <a:spcPct val="0"/>
              </a:spcBef>
            </a:pPr>
            <a:r>
              <a:rPr lang="en-US" sz="6000" spc="81" dirty="0">
                <a:solidFill>
                  <a:srgbClr val="4B3B33"/>
                </a:solidFill>
                <a:latin typeface="DejaVu Serif Bold"/>
                <a:ea typeface="DejaVu Serif Bold"/>
                <a:cs typeface="DejaVu Serif Bold"/>
                <a:sym typeface="DejaVu Serif Bold"/>
              </a:rPr>
              <a:t>4-f</a:t>
            </a:r>
          </a:p>
          <a:p>
            <a:pPr algn="ctr">
              <a:spcBef>
                <a:spcPct val="0"/>
              </a:spcBef>
            </a:pPr>
            <a:r>
              <a:rPr lang="en-US" sz="6000" spc="81" dirty="0">
                <a:solidFill>
                  <a:srgbClr val="4B3B33"/>
                </a:solidFill>
                <a:latin typeface="DejaVu Serif Bold"/>
                <a:ea typeface="DejaVu Serif Bold"/>
                <a:cs typeface="DejaVu Serif Bold"/>
                <a:sym typeface="DejaVu Serif Bold"/>
              </a:rPr>
              <a:t>5-b</a:t>
            </a:r>
          </a:p>
          <a:p>
            <a:pPr algn="ctr">
              <a:spcBef>
                <a:spcPct val="0"/>
              </a:spcBef>
            </a:pPr>
            <a:r>
              <a:rPr lang="en-US" sz="6000" spc="81" dirty="0">
                <a:solidFill>
                  <a:srgbClr val="4B3B33"/>
                </a:solidFill>
                <a:latin typeface="DejaVu Serif Bold"/>
                <a:ea typeface="DejaVu Serif Bold"/>
                <a:cs typeface="DejaVu Serif Bold"/>
                <a:sym typeface="DejaVu Serif Bold"/>
              </a:rPr>
              <a:t>6-a</a:t>
            </a:r>
          </a:p>
          <a:p>
            <a:pPr algn="ctr">
              <a:spcBef>
                <a:spcPct val="0"/>
              </a:spcBef>
            </a:pPr>
            <a:r>
              <a:rPr lang="en-US" sz="6000" spc="81" dirty="0">
                <a:solidFill>
                  <a:srgbClr val="4B3B33"/>
                </a:solidFill>
                <a:latin typeface="DejaVu Serif Bold"/>
                <a:ea typeface="DejaVu Serif Bold"/>
                <a:cs typeface="DejaVu Serif Bold"/>
                <a:sym typeface="DejaVu Serif Bold"/>
              </a:rPr>
              <a:t>7-g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59585" y="1544862"/>
            <a:ext cx="9220200" cy="1145060"/>
          </a:xfrm>
          <a:prstGeom prst="rect">
            <a:avLst/>
          </a:prstGeom>
        </p:spPr>
        <p:txBody>
          <a:bodyPr lIns="50800" tIns="50800" rIns="50800" bIns="50800" rtlCol="0" anchor="ctr"/>
          <a:lstStyle/>
          <a:p>
            <a:pPr algn="ctr">
              <a:lnSpc>
                <a:spcPts val="3158"/>
              </a:lnSpc>
            </a:pPr>
            <a:r>
              <a:rPr lang="en-US" sz="6600" spc="56" dirty="0">
                <a:solidFill>
                  <a:srgbClr val="FF0000"/>
                </a:solidFill>
                <a:latin typeface="DejaVu Serif Bold"/>
                <a:ea typeface="DejaVu Serif Bold"/>
                <a:cs typeface="DejaVu Serif Bold"/>
                <a:sym typeface="DejaVu Serif Bold"/>
              </a:rPr>
              <a:t>b. </a:t>
            </a:r>
            <a:r>
              <a:rPr lang="en-US" sz="6600" spc="56" dirty="0" err="1">
                <a:solidFill>
                  <a:srgbClr val="FF0000"/>
                </a:solidFill>
                <a:latin typeface="DejaVu Serif Bold"/>
                <a:ea typeface="DejaVu Serif Bold"/>
                <a:cs typeface="DejaVu Serif Bold"/>
                <a:sym typeface="DejaVu Serif Bold"/>
              </a:rPr>
              <a:t>Cốt</a:t>
            </a:r>
            <a:r>
              <a:rPr lang="en-US" sz="6600" spc="56" dirty="0">
                <a:solidFill>
                  <a:srgbClr val="FF0000"/>
                </a:solidFill>
                <a:latin typeface="DejaVu Serif Bold"/>
                <a:ea typeface="DejaVu Serif Bold"/>
                <a:cs typeface="DejaVu Serif Bold"/>
                <a:sym typeface="DejaVu Serif Bold"/>
              </a:rPr>
              <a:t> </a:t>
            </a:r>
            <a:r>
              <a:rPr lang="en-US" sz="6600" spc="56" dirty="0" err="1">
                <a:solidFill>
                  <a:srgbClr val="FF0000"/>
                </a:solidFill>
                <a:latin typeface="DejaVu Serif Bold"/>
                <a:ea typeface="DejaVu Serif Bold"/>
                <a:cs typeface="DejaVu Serif Bold"/>
                <a:sym typeface="DejaVu Serif Bold"/>
              </a:rPr>
              <a:t>truyện</a:t>
            </a:r>
            <a:endParaRPr lang="en-US" sz="6600" spc="56" dirty="0">
              <a:solidFill>
                <a:srgbClr val="FF0000"/>
              </a:solidFill>
              <a:latin typeface="DejaVu Serif Bold"/>
              <a:ea typeface="DejaVu Serif Bold"/>
              <a:cs typeface="DejaVu Serif Bold"/>
              <a:sym typeface="DejaVu Serif Bold"/>
            </a:endParaRPr>
          </a:p>
        </p:txBody>
      </p:sp>
      <p:sp>
        <p:nvSpPr>
          <p:cNvPr id="10" name="TextBox 10"/>
          <p:cNvSpPr txBox="1"/>
          <p:nvPr/>
        </p:nvSpPr>
        <p:spPr>
          <a:xfrm>
            <a:off x="263234" y="2689922"/>
            <a:ext cx="17821117" cy="1354217"/>
          </a:xfrm>
          <a:prstGeom prst="rect">
            <a:avLst/>
          </a:prstGeom>
        </p:spPr>
        <p:txBody>
          <a:bodyPr wrap="square" lIns="0" tIns="0" rIns="0" bIns="0" rtlCol="0" anchor="t">
            <a:spAutoFit/>
          </a:bodyPr>
          <a:lstStyle/>
          <a:p>
            <a:pPr algn="just">
              <a:spcBef>
                <a:spcPct val="0"/>
              </a:spcBef>
            </a:pPr>
            <a:r>
              <a:rPr lang="en-US" sz="4400" spc="67" dirty="0">
                <a:solidFill>
                  <a:srgbClr val="4B3B33"/>
                </a:solidFill>
                <a:latin typeface="DejaVu Serif"/>
                <a:ea typeface="DejaVu Serif"/>
                <a:cs typeface="DejaVu Serif"/>
                <a:sym typeface="DejaVu Serif"/>
              </a:rPr>
              <a:t>(1) </a:t>
            </a:r>
            <a:r>
              <a:rPr lang="en-US" sz="4400" spc="67" dirty="0" err="1">
                <a:solidFill>
                  <a:srgbClr val="4B3B33"/>
                </a:solidFill>
                <a:latin typeface="DejaVu Serif Bold"/>
                <a:ea typeface="DejaVu Serif Bold"/>
                <a:cs typeface="DejaVu Serif Bold"/>
                <a:sym typeface="DejaVu Serif Bold"/>
              </a:rPr>
              <a:t>Vũ</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Thị</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Thiết</a:t>
            </a:r>
            <a:r>
              <a:rPr lang="en-US" sz="4400" spc="67" dirty="0">
                <a:solidFill>
                  <a:srgbClr val="4B3B33"/>
                </a:solidFill>
                <a:latin typeface="DejaVu Serif Bold"/>
                <a:ea typeface="DejaVu Serif Bold"/>
                <a:cs typeface="DejaVu Serif Bold"/>
                <a:sym typeface="DejaVu Serif Bold"/>
              </a:rPr>
              <a:t> </a:t>
            </a:r>
            <a:r>
              <a:rPr lang="en-US" sz="4400" b="1" spc="67" dirty="0">
                <a:solidFill>
                  <a:srgbClr val="4B3B33"/>
                </a:solidFill>
                <a:latin typeface="DejaVu Serif"/>
                <a:ea typeface="DejaVu Serif"/>
                <a:cs typeface="DejaVu Serif"/>
                <a:sym typeface="DejaVu Serif"/>
              </a:rPr>
              <a:t>(</a:t>
            </a:r>
            <a:r>
              <a:rPr lang="en-US" sz="4400" b="1" spc="67" dirty="0" err="1">
                <a:solidFill>
                  <a:srgbClr val="4B3B33"/>
                </a:solidFill>
                <a:latin typeface="DejaVu Serif"/>
                <a:ea typeface="DejaVu Serif"/>
                <a:cs typeface="DejaVu Serif"/>
                <a:sym typeface="DejaVu Serif"/>
              </a:rPr>
              <a:t>Vũ</a:t>
            </a:r>
            <a:r>
              <a:rPr lang="en-US" sz="4400" b="1" spc="67" dirty="0">
                <a:solidFill>
                  <a:srgbClr val="4B3B33"/>
                </a:solidFill>
                <a:latin typeface="DejaVu Serif"/>
                <a:ea typeface="DejaVu Serif"/>
                <a:cs typeface="DejaVu Serif"/>
                <a:sym typeface="DejaVu Serif"/>
              </a:rPr>
              <a:t> </a:t>
            </a:r>
            <a:r>
              <a:rPr lang="en-US" sz="4400" b="1" spc="67" dirty="0" err="1">
                <a:solidFill>
                  <a:srgbClr val="4B3B33"/>
                </a:solidFill>
                <a:latin typeface="DejaVu Serif"/>
                <a:ea typeface="DejaVu Serif"/>
                <a:cs typeface="DejaVu Serif"/>
                <a:sym typeface="DejaVu Serif"/>
              </a:rPr>
              <a:t>Nương</a:t>
            </a:r>
            <a:r>
              <a:rPr lang="en-US" sz="4400" b="1" spc="67" dirty="0">
                <a:solidFill>
                  <a:srgbClr val="4B3B33"/>
                </a:solidFill>
                <a:latin typeface="DejaVu Serif"/>
                <a:ea typeface="DejaVu Serif"/>
                <a:cs typeface="DejaVu Serif"/>
                <a:sym typeface="DejaVu Serif"/>
              </a:rPr>
              <a:t>), </a:t>
            </a:r>
            <a:r>
              <a:rPr lang="en-US" sz="4400" b="1" spc="67" dirty="0" err="1">
                <a:solidFill>
                  <a:srgbClr val="4B3B33"/>
                </a:solidFill>
                <a:latin typeface="DejaVu Serif"/>
                <a:ea typeface="DejaVu Serif"/>
                <a:cs typeface="DejaVu Serif"/>
                <a:sym typeface="DejaVu Serif"/>
              </a:rPr>
              <a:t>quê</a:t>
            </a:r>
            <a:r>
              <a:rPr lang="en-US" sz="4400" b="1" spc="67" dirty="0">
                <a:solidFill>
                  <a:srgbClr val="4B3B33"/>
                </a:solidFill>
                <a:latin typeface="DejaVu Serif"/>
                <a:ea typeface="DejaVu Serif"/>
                <a:cs typeface="DejaVu Serif"/>
                <a:sym typeface="DejaVu Serif"/>
              </a:rPr>
              <a:t> ở Nam </a:t>
            </a:r>
            <a:r>
              <a:rPr lang="en-US" sz="4400" b="1" spc="67" dirty="0" err="1">
                <a:solidFill>
                  <a:srgbClr val="4B3B33"/>
                </a:solidFill>
                <a:latin typeface="DejaVu Serif"/>
                <a:ea typeface="DejaVu Serif"/>
                <a:cs typeface="DejaVu Serif"/>
                <a:sym typeface="DejaVu Serif"/>
              </a:rPr>
              <a:t>Xương</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a:ea typeface="DejaVu Serif"/>
                <a:cs typeface="DejaVu Serif"/>
                <a:sym typeface="DejaVu Serif"/>
              </a:rPr>
              <a:t>l</a:t>
            </a:r>
            <a:r>
              <a:rPr lang="en-US" sz="4400" spc="67" dirty="0" err="1">
                <a:solidFill>
                  <a:srgbClr val="4B3B33"/>
                </a:solidFill>
                <a:latin typeface="DejaVu Serif Bold"/>
                <a:ea typeface="DejaVu Serif Bold"/>
                <a:cs typeface="DejaVu Serif Bold"/>
                <a:sym typeface="DejaVu Serif Bold"/>
              </a:rPr>
              <a:t>à</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người</a:t>
            </a:r>
            <a:r>
              <a:rPr lang="en-US" sz="4400" spc="67" dirty="0">
                <a:solidFill>
                  <a:srgbClr val="4B3B33"/>
                </a:solidFill>
                <a:latin typeface="DejaVu Serif Bold"/>
                <a:ea typeface="DejaVu Serif Bold"/>
                <a:cs typeface="DejaVu Serif Bold"/>
                <a:sym typeface="DejaVu Serif Bold"/>
              </a:rPr>
              <a:t> con </a:t>
            </a:r>
            <a:r>
              <a:rPr lang="en-US" sz="4400" spc="67" dirty="0" err="1">
                <a:solidFill>
                  <a:srgbClr val="4B3B33"/>
                </a:solidFill>
                <a:latin typeface="DejaVu Serif Bold"/>
                <a:ea typeface="DejaVu Serif Bold"/>
                <a:cs typeface="DejaVu Serif Bold"/>
                <a:sym typeface="DejaVu Serif Bold"/>
              </a:rPr>
              <a:t>gái</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thùy</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mị</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nết</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na</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tư</a:t>
            </a:r>
            <a:r>
              <a:rPr lang="en-US" sz="4400" spc="67" dirty="0">
                <a:solidFill>
                  <a:srgbClr val="4B3B33"/>
                </a:solidFill>
                <a:latin typeface="DejaVu Serif Bold"/>
                <a:ea typeface="DejaVu Serif Bold"/>
                <a:cs typeface="DejaVu Serif Bold"/>
                <a:sym typeface="DejaVu Serif Bold"/>
              </a:rPr>
              <a:t> dung </a:t>
            </a:r>
            <a:r>
              <a:rPr lang="en-US" sz="4400" spc="67" dirty="0" err="1">
                <a:solidFill>
                  <a:srgbClr val="4B3B33"/>
                </a:solidFill>
                <a:latin typeface="DejaVu Serif Bold"/>
                <a:ea typeface="DejaVu Serif Bold"/>
                <a:cs typeface="DejaVu Serif Bold"/>
                <a:sym typeface="DejaVu Serif Bold"/>
              </a:rPr>
              <a:t>tốt</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đẹp</a:t>
            </a:r>
            <a:r>
              <a:rPr lang="en-US" sz="4400" spc="67" dirty="0">
                <a:solidFill>
                  <a:srgbClr val="4B3B33"/>
                </a:solidFill>
                <a:latin typeface="DejaVu Serif Bold"/>
                <a:ea typeface="DejaVu Serif Bold"/>
                <a:cs typeface="DejaVu Serif Bold"/>
                <a:sym typeface="DejaVu Serif Bold"/>
              </a:rPr>
              <a:t>. </a:t>
            </a:r>
          </a:p>
        </p:txBody>
      </p:sp>
      <p:sp>
        <p:nvSpPr>
          <p:cNvPr id="11" name="TextBox 11"/>
          <p:cNvSpPr txBox="1"/>
          <p:nvPr/>
        </p:nvSpPr>
        <p:spPr>
          <a:xfrm>
            <a:off x="131617" y="4319470"/>
            <a:ext cx="18084352" cy="2708434"/>
          </a:xfrm>
          <a:prstGeom prst="rect">
            <a:avLst/>
          </a:prstGeom>
        </p:spPr>
        <p:txBody>
          <a:bodyPr wrap="square" lIns="0" tIns="0" rIns="0" bIns="0" rtlCol="0" anchor="t">
            <a:spAutoFit/>
          </a:bodyPr>
          <a:lstStyle/>
          <a:p>
            <a:pPr algn="just">
              <a:spcBef>
                <a:spcPct val="0"/>
              </a:spcBef>
            </a:pPr>
            <a:r>
              <a:rPr lang="en-US" sz="2499" spc="67" dirty="0">
                <a:solidFill>
                  <a:srgbClr val="4B3B33"/>
                </a:solidFill>
                <a:latin typeface="DejaVu Serif"/>
                <a:ea typeface="DejaVu Serif"/>
                <a:cs typeface="DejaVu Serif"/>
                <a:sym typeface="DejaVu Serif"/>
              </a:rPr>
              <a:t>(</a:t>
            </a:r>
            <a:r>
              <a:rPr lang="en-US" sz="4400" spc="67" dirty="0">
                <a:solidFill>
                  <a:srgbClr val="4B3B33"/>
                </a:solidFill>
                <a:latin typeface="DejaVu Serif"/>
                <a:ea typeface="DejaVu Serif"/>
                <a:cs typeface="DejaVu Serif"/>
                <a:sym typeface="DejaVu Serif"/>
              </a:rPr>
              <a:t>2) </a:t>
            </a:r>
            <a:r>
              <a:rPr lang="en-US" sz="4400" spc="67" dirty="0" err="1">
                <a:solidFill>
                  <a:srgbClr val="4B3B33"/>
                </a:solidFill>
                <a:latin typeface="DejaVu Serif"/>
                <a:ea typeface="DejaVu Serif"/>
                <a:cs typeface="DejaVu Serif"/>
                <a:sym typeface="DejaVu Serif"/>
              </a:rPr>
              <a:t>Điều</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a:ea typeface="DejaVu Serif"/>
                <a:cs typeface="DejaVu Serif"/>
                <a:sym typeface="DejaVu Serif"/>
              </a:rPr>
              <a:t>ấy</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a:ea typeface="DejaVu Serif"/>
                <a:cs typeface="DejaVu Serif"/>
                <a:sym typeface="DejaVu Serif"/>
              </a:rPr>
              <a:t>khiến</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a:ea typeface="DejaVu Serif"/>
                <a:cs typeface="DejaVu Serif"/>
                <a:sym typeface="DejaVu Serif"/>
              </a:rPr>
              <a:t>cho</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Bold"/>
                <a:ea typeface="DejaVu Serif Bold"/>
                <a:cs typeface="DejaVu Serif Bold"/>
                <a:sym typeface="DejaVu Serif Bold"/>
              </a:rPr>
              <a:t>Trương</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Sinh</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đem</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lòng</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yêu</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mến</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xin</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mẹ</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trăm</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lạng</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vàng</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để</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cưới</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nàng</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về</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làm</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vợ</a:t>
            </a:r>
            <a:r>
              <a:rPr lang="en-US" sz="4400" spc="67" dirty="0">
                <a:solidFill>
                  <a:srgbClr val="4B3B33"/>
                </a:solidFill>
                <a:latin typeface="DejaVu Serif Bold"/>
                <a:ea typeface="DejaVu Serif Bold"/>
                <a:cs typeface="DejaVu Serif Bold"/>
                <a:sym typeface="DejaVu Serif Bold"/>
              </a:rPr>
              <a:t>.</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a:ea typeface="DejaVu Serif"/>
                <a:cs typeface="DejaVu Serif"/>
                <a:sym typeface="DejaVu Serif"/>
              </a:rPr>
              <a:t>Biết</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a:ea typeface="DejaVu Serif"/>
                <a:cs typeface="DejaVu Serif"/>
                <a:sym typeface="DejaVu Serif"/>
              </a:rPr>
              <a:t>chồng</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a:ea typeface="DejaVu Serif"/>
                <a:cs typeface="DejaVu Serif"/>
                <a:sym typeface="DejaVu Serif"/>
              </a:rPr>
              <a:t>mình</a:t>
            </a:r>
            <a:r>
              <a:rPr lang="en-US" sz="4400" spc="67" dirty="0">
                <a:solidFill>
                  <a:srgbClr val="4B3B33"/>
                </a:solidFill>
                <a:latin typeface="DejaVu Serif"/>
                <a:ea typeface="DejaVu Serif"/>
                <a:cs typeface="DejaVu Serif"/>
                <a:sym typeface="DejaVu Serif"/>
              </a:rPr>
              <a:t> hay </a:t>
            </a:r>
            <a:r>
              <a:rPr lang="en-US" sz="4400" spc="67" dirty="0" err="1">
                <a:solidFill>
                  <a:srgbClr val="4B3B33"/>
                </a:solidFill>
                <a:latin typeface="DejaVu Serif"/>
                <a:ea typeface="DejaVu Serif"/>
                <a:cs typeface="DejaVu Serif"/>
                <a:sym typeface="DejaVu Serif"/>
              </a:rPr>
              <a:t>ghen</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a:ea typeface="DejaVu Serif"/>
                <a:cs typeface="DejaVu Serif"/>
                <a:sym typeface="DejaVu Serif"/>
              </a:rPr>
              <a:t>đa</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a:ea typeface="DejaVu Serif"/>
                <a:cs typeface="DejaVu Serif"/>
                <a:sym typeface="DejaVu Serif"/>
              </a:rPr>
              <a:t>nghi</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a:ea typeface="DejaVu Serif"/>
                <a:cs typeface="DejaVu Serif"/>
                <a:sym typeface="DejaVu Serif"/>
              </a:rPr>
              <a:t>nàng</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a:ea typeface="DejaVu Serif"/>
                <a:cs typeface="DejaVu Serif"/>
                <a:sym typeface="DejaVu Serif"/>
              </a:rPr>
              <a:t>luôn</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a:ea typeface="DejaVu Serif"/>
                <a:cs typeface="DejaVu Serif"/>
                <a:sym typeface="DejaVu Serif"/>
              </a:rPr>
              <a:t>giữ</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a:ea typeface="DejaVu Serif"/>
                <a:cs typeface="DejaVu Serif"/>
                <a:sym typeface="DejaVu Serif"/>
              </a:rPr>
              <a:t>gìn</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a:ea typeface="DejaVu Serif"/>
                <a:cs typeface="DejaVu Serif"/>
                <a:sym typeface="DejaVu Serif"/>
              </a:rPr>
              <a:t>khuôn</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a:ea typeface="DejaVu Serif"/>
                <a:cs typeface="DejaVu Serif"/>
                <a:sym typeface="DejaVu Serif"/>
              </a:rPr>
              <a:t>phép</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a:ea typeface="DejaVu Serif"/>
                <a:cs typeface="DejaVu Serif"/>
                <a:sym typeface="DejaVu Serif"/>
              </a:rPr>
              <a:t>và</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a:ea typeface="DejaVu Serif"/>
                <a:cs typeface="DejaVu Serif"/>
                <a:sym typeface="DejaVu Serif"/>
              </a:rPr>
              <a:t>không</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a:ea typeface="DejaVu Serif"/>
                <a:cs typeface="DejaVu Serif"/>
                <a:sym typeface="DejaVu Serif"/>
              </a:rPr>
              <a:t>để</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a:ea typeface="DejaVu Serif"/>
                <a:cs typeface="DejaVu Serif"/>
                <a:sym typeface="DejaVu Serif"/>
              </a:rPr>
              <a:t>vợ</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a:ea typeface="DejaVu Serif"/>
                <a:cs typeface="DejaVu Serif"/>
                <a:sym typeface="DejaVu Serif"/>
              </a:rPr>
              <a:t>chồng</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a:ea typeface="DejaVu Serif"/>
                <a:cs typeface="DejaVu Serif"/>
                <a:sym typeface="DejaVu Serif"/>
              </a:rPr>
              <a:t>bất</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a:ea typeface="DejaVu Serif"/>
                <a:cs typeface="DejaVu Serif"/>
                <a:sym typeface="DejaVu Serif"/>
              </a:rPr>
              <a:t>hòa</a:t>
            </a:r>
            <a:endParaRPr lang="en-US" sz="4400" spc="67" dirty="0">
              <a:solidFill>
                <a:srgbClr val="4B3B33"/>
              </a:solidFill>
              <a:latin typeface="DejaVu Serif"/>
              <a:ea typeface="DejaVu Serif"/>
              <a:cs typeface="DejaVu Serif"/>
              <a:sym typeface="DejaVu Serif"/>
            </a:endParaRPr>
          </a:p>
        </p:txBody>
      </p:sp>
      <p:sp>
        <p:nvSpPr>
          <p:cNvPr id="12" name="TextBox 12"/>
          <p:cNvSpPr txBox="1"/>
          <p:nvPr/>
        </p:nvSpPr>
        <p:spPr>
          <a:xfrm>
            <a:off x="233441" y="7303235"/>
            <a:ext cx="17982528" cy="2708434"/>
          </a:xfrm>
          <a:prstGeom prst="rect">
            <a:avLst/>
          </a:prstGeom>
        </p:spPr>
        <p:txBody>
          <a:bodyPr wrap="square" lIns="0" tIns="0" rIns="0" bIns="0" rtlCol="0" anchor="t">
            <a:spAutoFit/>
          </a:bodyPr>
          <a:lstStyle/>
          <a:p>
            <a:pPr algn="just">
              <a:spcBef>
                <a:spcPct val="0"/>
              </a:spcBef>
            </a:pPr>
            <a:r>
              <a:rPr lang="en-US" sz="4400" spc="67" dirty="0">
                <a:solidFill>
                  <a:srgbClr val="4B3B33"/>
                </a:solidFill>
                <a:latin typeface="DejaVu Serif"/>
                <a:ea typeface="DejaVu Serif"/>
                <a:cs typeface="DejaVu Serif"/>
                <a:sym typeface="DejaVu Serif"/>
              </a:rPr>
              <a:t>(3) </a:t>
            </a:r>
            <a:r>
              <a:rPr lang="en-US" sz="4400" spc="67" dirty="0" err="1">
                <a:solidFill>
                  <a:srgbClr val="4B3B33"/>
                </a:solidFill>
                <a:latin typeface="DejaVu Serif"/>
                <a:ea typeface="DejaVu Serif"/>
                <a:cs typeface="DejaVu Serif"/>
                <a:sym typeface="DejaVu Serif"/>
              </a:rPr>
              <a:t>Đất</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a:ea typeface="DejaVu Serif"/>
                <a:cs typeface="DejaVu Serif"/>
                <a:sym typeface="DejaVu Serif"/>
              </a:rPr>
              <a:t>nước</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a:ea typeface="DejaVu Serif"/>
                <a:cs typeface="DejaVu Serif"/>
                <a:sym typeface="DejaVu Serif"/>
              </a:rPr>
              <a:t>có</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a:ea typeface="DejaVu Serif"/>
                <a:cs typeface="DejaVu Serif"/>
                <a:sym typeface="DejaVu Serif"/>
              </a:rPr>
              <a:t>chiến</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a:ea typeface="DejaVu Serif"/>
                <a:cs typeface="DejaVu Serif"/>
                <a:sym typeface="DejaVu Serif"/>
              </a:rPr>
              <a:t>tranh</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Bold"/>
                <a:ea typeface="DejaVu Serif Bold"/>
                <a:cs typeface="DejaVu Serif Bold"/>
                <a:sym typeface="DejaVu Serif Bold"/>
              </a:rPr>
              <a:t>Trương</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Sinh</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đi</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lính</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Vũ</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Nương</a:t>
            </a:r>
            <a:r>
              <a:rPr lang="en-US" sz="4400" spc="67" dirty="0">
                <a:solidFill>
                  <a:srgbClr val="4B3B33"/>
                </a:solidFill>
                <a:latin typeface="DejaVu Serif Bold"/>
                <a:ea typeface="DejaVu Serif Bold"/>
                <a:cs typeface="DejaVu Serif Bold"/>
                <a:sym typeface="DejaVu Serif Bold"/>
              </a:rPr>
              <a:t> ở </a:t>
            </a:r>
            <a:r>
              <a:rPr lang="en-US" sz="4400" spc="67" dirty="0" err="1">
                <a:solidFill>
                  <a:srgbClr val="4B3B33"/>
                </a:solidFill>
                <a:latin typeface="DejaVu Serif Bold"/>
                <a:ea typeface="DejaVu Serif Bold"/>
                <a:cs typeface="DejaVu Serif Bold"/>
                <a:sym typeface="DejaVu Serif Bold"/>
              </a:rPr>
              <a:t>nhà</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sinh</a:t>
            </a:r>
            <a:r>
              <a:rPr lang="en-US" sz="4400" spc="67" dirty="0">
                <a:solidFill>
                  <a:srgbClr val="4B3B33"/>
                </a:solidFill>
                <a:latin typeface="DejaVu Serif Bold"/>
                <a:ea typeface="DejaVu Serif Bold"/>
                <a:cs typeface="DejaVu Serif Bold"/>
                <a:sym typeface="DejaVu Serif Bold"/>
              </a:rPr>
              <a:t> con </a:t>
            </a:r>
            <a:r>
              <a:rPr lang="en-US" sz="4400" spc="67" dirty="0" err="1">
                <a:solidFill>
                  <a:srgbClr val="4B3B33"/>
                </a:solidFill>
                <a:latin typeface="DejaVu Serif Bold"/>
                <a:ea typeface="DejaVu Serif Bold"/>
                <a:cs typeface="DejaVu Serif Bold"/>
                <a:sym typeface="DejaVu Serif Bold"/>
              </a:rPr>
              <a:t>và</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nuôi</a:t>
            </a:r>
            <a:r>
              <a:rPr lang="en-US" sz="4400" spc="67" dirty="0">
                <a:solidFill>
                  <a:srgbClr val="4B3B33"/>
                </a:solidFill>
                <a:latin typeface="DejaVu Serif Bold"/>
                <a:ea typeface="DejaVu Serif Bold"/>
                <a:cs typeface="DejaVu Serif Bold"/>
                <a:sym typeface="DejaVu Serif Bold"/>
              </a:rPr>
              <a:t> con </a:t>
            </a:r>
            <a:r>
              <a:rPr lang="en-US" sz="4400" spc="67" dirty="0" err="1">
                <a:solidFill>
                  <a:srgbClr val="4B3B33"/>
                </a:solidFill>
                <a:latin typeface="DejaVu Serif Bold"/>
                <a:ea typeface="DejaVu Serif Bold"/>
                <a:cs typeface="DejaVu Serif Bold"/>
                <a:sym typeface="DejaVu Serif Bold"/>
              </a:rPr>
              <a:t>chăm</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sóc</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mẹ</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già</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a:ea typeface="DejaVu Serif"/>
                <a:cs typeface="DejaVu Serif"/>
                <a:sym typeface="DejaVu Serif"/>
              </a:rPr>
              <a:t>Mẹ</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a:ea typeface="DejaVu Serif"/>
                <a:cs typeface="DejaVu Serif"/>
                <a:sym typeface="DejaVu Serif"/>
              </a:rPr>
              <a:t>Trương</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a:ea typeface="DejaVu Serif"/>
                <a:cs typeface="DejaVu Serif"/>
                <a:sym typeface="DejaVu Serif"/>
              </a:rPr>
              <a:t>Sinh</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a:ea typeface="DejaVu Serif"/>
                <a:cs typeface="DejaVu Serif"/>
                <a:sym typeface="DejaVu Serif"/>
              </a:rPr>
              <a:t>nhớ</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a:ea typeface="DejaVu Serif"/>
                <a:cs typeface="DejaVu Serif"/>
                <a:sym typeface="DejaVu Serif"/>
              </a:rPr>
              <a:t>thương</a:t>
            </a:r>
            <a:r>
              <a:rPr lang="en-US" sz="4400" spc="67" dirty="0">
                <a:solidFill>
                  <a:srgbClr val="4B3B33"/>
                </a:solidFill>
                <a:latin typeface="DejaVu Serif"/>
                <a:ea typeface="DejaVu Serif"/>
                <a:cs typeface="DejaVu Serif"/>
                <a:sym typeface="DejaVu Serif"/>
              </a:rPr>
              <a:t> con </a:t>
            </a:r>
            <a:r>
              <a:rPr lang="en-US" sz="4400" spc="67" dirty="0" err="1">
                <a:solidFill>
                  <a:srgbClr val="4B3B33"/>
                </a:solidFill>
                <a:latin typeface="DejaVu Serif"/>
                <a:ea typeface="DejaVu Serif"/>
                <a:cs typeface="DejaVu Serif"/>
                <a:sym typeface="DejaVu Serif"/>
              </a:rPr>
              <a:t>mà</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a:ea typeface="DejaVu Serif"/>
                <a:cs typeface="DejaVu Serif"/>
                <a:sym typeface="DejaVu Serif"/>
              </a:rPr>
              <a:t>ốm</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a:ea typeface="DejaVu Serif"/>
                <a:cs typeface="DejaVu Serif"/>
                <a:sym typeface="DejaVu Serif"/>
              </a:rPr>
              <a:t>Vũ</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a:ea typeface="DejaVu Serif"/>
                <a:cs typeface="DejaVu Serif"/>
                <a:sym typeface="DejaVu Serif"/>
              </a:rPr>
              <a:t>Nương</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a:ea typeface="DejaVu Serif"/>
                <a:cs typeface="DejaVu Serif"/>
                <a:sym typeface="DejaVu Serif"/>
              </a:rPr>
              <a:t>hết</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a:ea typeface="DejaVu Serif"/>
                <a:cs typeface="DejaVu Serif"/>
                <a:sym typeface="DejaVu Serif"/>
              </a:rPr>
              <a:t>lòng</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a:ea typeface="DejaVu Serif"/>
                <a:cs typeface="DejaVu Serif"/>
                <a:sym typeface="DejaVu Serif"/>
              </a:rPr>
              <a:t>chăm</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a:ea typeface="DejaVu Serif"/>
                <a:cs typeface="DejaVu Serif"/>
                <a:sym typeface="DejaVu Serif"/>
              </a:rPr>
              <a:t>sóc</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a:ea typeface="DejaVu Serif"/>
                <a:cs typeface="DejaVu Serif"/>
                <a:sym typeface="DejaVu Serif"/>
              </a:rPr>
              <a:t>tận</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a:ea typeface="DejaVu Serif"/>
                <a:cs typeface="DejaVu Serif"/>
                <a:sym typeface="DejaVu Serif"/>
              </a:rPr>
              <a:t>tình</a:t>
            </a:r>
            <a:r>
              <a:rPr lang="en-US" sz="4400" spc="67" dirty="0">
                <a:solidFill>
                  <a:srgbClr val="4B3B33"/>
                </a:solidFill>
                <a:latin typeface="DejaVu Serif"/>
                <a:ea typeface="DejaVu Serif"/>
                <a:cs typeface="DejaVu Serif"/>
                <a:sym typeface="DejaVu Serif"/>
              </a:rPr>
              <a:t>. </a:t>
            </a:r>
          </a:p>
        </p:txBody>
      </p:sp>
      <p:sp>
        <p:nvSpPr>
          <p:cNvPr id="13" name="TextBox 5">
            <a:extLst>
              <a:ext uri="{FF2B5EF4-FFF2-40B4-BE49-F238E27FC236}">
                <a16:creationId xmlns:a16="http://schemas.microsoft.com/office/drawing/2014/main" id="{2E2CAAC5-74C5-4BFC-9210-C7F6B7DFF570}"/>
              </a:ext>
            </a:extLst>
          </p:cNvPr>
          <p:cNvSpPr txBox="1"/>
          <p:nvPr/>
        </p:nvSpPr>
        <p:spPr>
          <a:xfrm>
            <a:off x="-46408" y="399802"/>
            <a:ext cx="17420008" cy="1145060"/>
          </a:xfrm>
          <a:prstGeom prst="rect">
            <a:avLst/>
          </a:prstGeom>
        </p:spPr>
        <p:txBody>
          <a:bodyPr lIns="50800" tIns="50800" rIns="50800" bIns="50800" rtlCol="0" anchor="ctr"/>
          <a:lstStyle/>
          <a:p>
            <a:pPr algn="ctr">
              <a:lnSpc>
                <a:spcPts val="3158"/>
              </a:lnSpc>
            </a:pPr>
            <a:r>
              <a:rPr lang="en-US" sz="6600" spc="56" dirty="0">
                <a:solidFill>
                  <a:srgbClr val="FF0000"/>
                </a:solidFill>
                <a:latin typeface="DejaVu Serif Bold"/>
                <a:ea typeface="DejaVu Serif Bold"/>
                <a:cs typeface="DejaVu Serif Bold"/>
                <a:sym typeface="DejaVu Serif Bold"/>
              </a:rPr>
              <a:t>a. </a:t>
            </a:r>
            <a:r>
              <a:rPr lang="en-US" sz="6600" spc="56" dirty="0" err="1">
                <a:solidFill>
                  <a:srgbClr val="FF0000"/>
                </a:solidFill>
                <a:latin typeface="DejaVu Serif Bold"/>
                <a:ea typeface="DejaVu Serif Bold"/>
                <a:cs typeface="DejaVu Serif Bold"/>
                <a:sym typeface="DejaVu Serif Bold"/>
              </a:rPr>
              <a:t>Ngôi</a:t>
            </a:r>
            <a:r>
              <a:rPr lang="en-US" sz="6600" spc="56" dirty="0">
                <a:solidFill>
                  <a:srgbClr val="FF0000"/>
                </a:solidFill>
                <a:latin typeface="DejaVu Serif Bold"/>
                <a:ea typeface="DejaVu Serif Bold"/>
                <a:cs typeface="DejaVu Serif Bold"/>
                <a:sym typeface="DejaVu Serif Bold"/>
              </a:rPr>
              <a:t> </a:t>
            </a:r>
            <a:r>
              <a:rPr lang="en-US" sz="6600" spc="56" dirty="0" err="1">
                <a:solidFill>
                  <a:srgbClr val="FF0000"/>
                </a:solidFill>
                <a:latin typeface="DejaVu Serif Bold"/>
                <a:ea typeface="DejaVu Serif Bold"/>
                <a:cs typeface="DejaVu Serif Bold"/>
                <a:sym typeface="DejaVu Serif Bold"/>
              </a:rPr>
              <a:t>kể</a:t>
            </a:r>
            <a:r>
              <a:rPr lang="en-US" sz="6600" spc="56" dirty="0">
                <a:solidFill>
                  <a:srgbClr val="FF0000"/>
                </a:solidFill>
                <a:latin typeface="DejaVu Serif Bold"/>
                <a:ea typeface="DejaVu Serif Bold"/>
                <a:cs typeface="DejaVu Serif Bold"/>
                <a:sym typeface="DejaVu Serif Bold"/>
              </a:rPr>
              <a:t>: </a:t>
            </a:r>
            <a:r>
              <a:rPr lang="en-US" sz="6600" spc="56" dirty="0" err="1">
                <a:latin typeface="DejaVu Serif Bold"/>
                <a:ea typeface="DejaVu Serif Bold"/>
                <a:cs typeface="DejaVu Serif Bold"/>
                <a:sym typeface="DejaVu Serif Bold"/>
              </a:rPr>
              <a:t>Ngôi</a:t>
            </a:r>
            <a:r>
              <a:rPr lang="en-US" sz="6600" spc="56" dirty="0">
                <a:latin typeface="DejaVu Serif Bold"/>
                <a:ea typeface="DejaVu Serif Bold"/>
                <a:cs typeface="DejaVu Serif Bold"/>
                <a:sym typeface="DejaVu Serif Bold"/>
              </a:rPr>
              <a:t> </a:t>
            </a:r>
            <a:r>
              <a:rPr lang="en-US" sz="6600" spc="56" dirty="0" err="1">
                <a:latin typeface="DejaVu Serif Bold"/>
                <a:ea typeface="DejaVu Serif Bold"/>
                <a:cs typeface="DejaVu Serif Bold"/>
                <a:sym typeface="DejaVu Serif Bold"/>
              </a:rPr>
              <a:t>kể</a:t>
            </a:r>
            <a:r>
              <a:rPr lang="en-US" sz="6600" spc="56" dirty="0">
                <a:latin typeface="DejaVu Serif Bold"/>
                <a:ea typeface="DejaVu Serif Bold"/>
                <a:cs typeface="DejaVu Serif Bold"/>
                <a:sym typeface="DejaVu Serif Bold"/>
              </a:rPr>
              <a:t> </a:t>
            </a:r>
            <a:r>
              <a:rPr lang="en-US" sz="6600" spc="56" dirty="0" err="1">
                <a:latin typeface="DejaVu Serif Bold"/>
                <a:ea typeface="DejaVu Serif Bold"/>
                <a:cs typeface="DejaVu Serif Bold"/>
                <a:sym typeface="DejaVu Serif Bold"/>
              </a:rPr>
              <a:t>thứ</a:t>
            </a:r>
            <a:r>
              <a:rPr lang="en-US" sz="6600" spc="56" dirty="0">
                <a:latin typeface="DejaVu Serif Bold"/>
                <a:ea typeface="DejaVu Serif Bold"/>
                <a:cs typeface="DejaVu Serif Bold"/>
                <a:sym typeface="DejaVu Serif Bold"/>
              </a:rPr>
              <a:t> </a:t>
            </a:r>
            <a:r>
              <a:rPr lang="en-US" sz="6600" spc="56" dirty="0" err="1">
                <a:latin typeface="DejaVu Serif Bold"/>
                <a:ea typeface="DejaVu Serif Bold"/>
                <a:cs typeface="DejaVu Serif Bold"/>
                <a:sym typeface="DejaVu Serif Bold"/>
              </a:rPr>
              <a:t>ba</a:t>
            </a:r>
            <a:endParaRPr lang="en-US" sz="6600" spc="56" dirty="0">
              <a:latin typeface="DejaVu Serif Bold"/>
              <a:ea typeface="DejaVu Serif Bold"/>
              <a:cs typeface="DejaVu Serif Bold"/>
              <a:sym typeface="DejaVu Serif Bold"/>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128154" y="5553234"/>
            <a:ext cx="18159845" cy="4739759"/>
          </a:xfrm>
          <a:prstGeom prst="rect">
            <a:avLst/>
          </a:prstGeom>
        </p:spPr>
        <p:txBody>
          <a:bodyPr wrap="square" lIns="0" tIns="0" rIns="0" bIns="0" rtlCol="0" anchor="t">
            <a:spAutoFit/>
          </a:bodyPr>
          <a:lstStyle/>
          <a:p>
            <a:pPr algn="just">
              <a:spcBef>
                <a:spcPct val="0"/>
              </a:spcBef>
            </a:pPr>
            <a:r>
              <a:rPr lang="en-US" sz="4400" spc="67" dirty="0">
                <a:solidFill>
                  <a:srgbClr val="4B3B33"/>
                </a:solidFill>
                <a:latin typeface="DejaVu Serif"/>
                <a:ea typeface="DejaVu Serif"/>
                <a:cs typeface="DejaVu Serif"/>
                <a:sym typeface="DejaVu Serif"/>
              </a:rPr>
              <a:t>(5) </a:t>
            </a:r>
            <a:r>
              <a:rPr lang="en-US" sz="4400" spc="67" dirty="0" err="1">
                <a:solidFill>
                  <a:srgbClr val="4B3B33"/>
                </a:solidFill>
                <a:latin typeface="DejaVu Serif Bold"/>
                <a:ea typeface="DejaVu Serif Bold"/>
                <a:cs typeface="DejaVu Serif Bold"/>
                <a:sym typeface="DejaVu Serif Bold"/>
              </a:rPr>
              <a:t>Cùng</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làng</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với</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làng</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có</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người</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tên</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là</a:t>
            </a:r>
            <a:r>
              <a:rPr lang="en-US" sz="4400" spc="67" dirty="0">
                <a:solidFill>
                  <a:srgbClr val="4B3B33"/>
                </a:solidFill>
                <a:latin typeface="DejaVu Serif Bold"/>
                <a:ea typeface="DejaVu Serif Bold"/>
                <a:cs typeface="DejaVu Serif Bold"/>
                <a:sym typeface="DejaVu Serif Bold"/>
              </a:rPr>
              <a:t> Phan Lang</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a:ea typeface="DejaVu Serif"/>
                <a:cs typeface="DejaVu Serif"/>
                <a:sym typeface="DejaVu Serif"/>
              </a:rPr>
              <a:t>vì</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Bold"/>
                <a:ea typeface="DejaVu Serif Bold"/>
                <a:cs typeface="DejaVu Serif Bold"/>
                <a:sym typeface="DejaVu Serif Bold"/>
              </a:rPr>
              <a:t>cứu</a:t>
            </a:r>
            <a:r>
              <a:rPr lang="en-US" sz="4400" spc="67" dirty="0">
                <a:solidFill>
                  <a:srgbClr val="4B3B33"/>
                </a:solidFill>
                <a:latin typeface="DejaVu Serif Bold"/>
                <a:ea typeface="DejaVu Serif Bold"/>
                <a:cs typeface="DejaVu Serif Bold"/>
                <a:sym typeface="DejaVu Serif Bold"/>
              </a:rPr>
              <a:t> Linh Phi </a:t>
            </a:r>
            <a:r>
              <a:rPr lang="en-US" sz="4400" spc="67" dirty="0" err="1">
                <a:solidFill>
                  <a:srgbClr val="4B3B33"/>
                </a:solidFill>
                <a:latin typeface="DejaVu Serif Bold"/>
                <a:ea typeface="DejaVu Serif Bold"/>
                <a:cs typeface="DejaVu Serif Bold"/>
                <a:sym typeface="DejaVu Serif Bold"/>
              </a:rPr>
              <a:t>lúc</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hóa</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rùa</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a:ea typeface="DejaVu Serif"/>
                <a:cs typeface="DejaVu Serif"/>
                <a:sym typeface="DejaVu Serif"/>
              </a:rPr>
              <a:t>đã</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a:ea typeface="DejaVu Serif"/>
                <a:cs typeface="DejaVu Serif"/>
                <a:sym typeface="DejaVu Serif"/>
              </a:rPr>
              <a:t>được</a:t>
            </a:r>
            <a:r>
              <a:rPr lang="en-US" sz="4400" spc="67" dirty="0">
                <a:solidFill>
                  <a:srgbClr val="4B3B33"/>
                </a:solidFill>
                <a:latin typeface="DejaVu Serif"/>
                <a:ea typeface="DejaVu Serif"/>
                <a:cs typeface="DejaVu Serif"/>
                <a:sym typeface="DejaVu Serif"/>
              </a:rPr>
              <a:t> L</a:t>
            </a:r>
            <a:r>
              <a:rPr lang="en-US" sz="4400" spc="67" dirty="0">
                <a:solidFill>
                  <a:srgbClr val="4B3B33"/>
                </a:solidFill>
                <a:latin typeface="DejaVu Serif Bold"/>
                <a:ea typeface="DejaVu Serif Bold"/>
                <a:cs typeface="DejaVu Serif Bold"/>
                <a:sym typeface="DejaVu Serif Bold"/>
              </a:rPr>
              <a:t>inh Phi </a:t>
            </a:r>
            <a:r>
              <a:rPr lang="en-US" sz="4400" spc="67" dirty="0" err="1">
                <a:solidFill>
                  <a:srgbClr val="4B3B33"/>
                </a:solidFill>
                <a:latin typeface="DejaVu Serif Bold"/>
                <a:ea typeface="DejaVu Serif Bold"/>
                <a:cs typeface="DejaVu Serif Bold"/>
                <a:sym typeface="DejaVu Serif Bold"/>
              </a:rPr>
              <a:t>cứu</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sống</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tình</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cờ</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gặp</a:t>
            </a:r>
            <a:r>
              <a:rPr lang="en-US" sz="4400" spc="67" dirty="0">
                <a:solidFill>
                  <a:srgbClr val="4B3B33"/>
                </a:solidFill>
                <a:latin typeface="DejaVu Serif Bold"/>
                <a:ea typeface="DejaVu Serif Bold"/>
                <a:cs typeface="DejaVu Serif Bold"/>
                <a:sym typeface="DejaVu Serif Bold"/>
              </a:rPr>
              <a:t> Vũ </a:t>
            </a:r>
            <a:r>
              <a:rPr lang="en-US" sz="4400" spc="67" dirty="0" err="1">
                <a:solidFill>
                  <a:srgbClr val="4B3B33"/>
                </a:solidFill>
                <a:latin typeface="DejaVu Serif Bold"/>
                <a:ea typeface="DejaVu Serif Bold"/>
                <a:cs typeface="DejaVu Serif Bold"/>
                <a:sym typeface="DejaVu Serif Bold"/>
              </a:rPr>
              <a:t>Nương</a:t>
            </a:r>
            <a:r>
              <a:rPr lang="en-US" sz="4400" spc="67" dirty="0">
                <a:solidFill>
                  <a:srgbClr val="4B3B33"/>
                </a:solidFill>
                <a:latin typeface="DejaVu Serif Bold"/>
                <a:ea typeface="DejaVu Serif Bold"/>
                <a:cs typeface="DejaVu Serif Bold"/>
                <a:sym typeface="DejaVu Serif Bold"/>
              </a:rPr>
              <a:t> ở </a:t>
            </a:r>
            <a:r>
              <a:rPr lang="en-US" sz="4400" spc="67" dirty="0" err="1">
                <a:solidFill>
                  <a:srgbClr val="4B3B33"/>
                </a:solidFill>
                <a:latin typeface="DejaVu Serif Bold"/>
                <a:ea typeface="DejaVu Serif Bold"/>
                <a:cs typeface="DejaVu Serif Bold"/>
                <a:sym typeface="DejaVu Serif Bold"/>
              </a:rPr>
              <a:t>thủy</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cung</a:t>
            </a:r>
            <a:r>
              <a:rPr lang="en-US" sz="4400" spc="67" dirty="0">
                <a:solidFill>
                  <a:srgbClr val="4B3B33"/>
                </a:solidFill>
                <a:latin typeface="DejaVu Serif"/>
                <a:ea typeface="DejaVu Serif"/>
                <a:cs typeface="DejaVu Serif"/>
                <a:sym typeface="DejaVu Serif"/>
              </a:rPr>
              <a:t>.</a:t>
            </a:r>
          </a:p>
          <a:p>
            <a:pPr algn="just">
              <a:spcBef>
                <a:spcPct val="0"/>
              </a:spcBef>
            </a:pPr>
            <a:r>
              <a:rPr lang="en-US" sz="4400" spc="67" dirty="0">
                <a:solidFill>
                  <a:srgbClr val="4B3B33"/>
                </a:solidFill>
                <a:latin typeface="DejaVu Serif"/>
                <a:ea typeface="DejaVu Serif"/>
                <a:cs typeface="DejaVu Serif"/>
                <a:sym typeface="DejaVu Serif"/>
              </a:rPr>
              <a:t>(6) </a:t>
            </a:r>
            <a:r>
              <a:rPr lang="en-US" sz="4400" spc="67" dirty="0" err="1">
                <a:solidFill>
                  <a:srgbClr val="4B3B33"/>
                </a:solidFill>
                <a:latin typeface="DejaVu Serif Bold"/>
                <a:ea typeface="DejaVu Serif Bold"/>
                <a:cs typeface="DejaVu Serif Bold"/>
                <a:sym typeface="DejaVu Serif Bold"/>
              </a:rPr>
              <a:t>Nàng</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đã</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gặp</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nhờ</a:t>
            </a:r>
            <a:r>
              <a:rPr lang="en-US" sz="4400" spc="67" dirty="0">
                <a:solidFill>
                  <a:srgbClr val="4B3B33"/>
                </a:solidFill>
                <a:latin typeface="DejaVu Serif Bold"/>
                <a:ea typeface="DejaVu Serif Bold"/>
                <a:cs typeface="DejaVu Serif Bold"/>
                <a:sym typeface="DejaVu Serif Bold"/>
              </a:rPr>
              <a:t> Phan </a:t>
            </a:r>
            <a:r>
              <a:rPr lang="en-US" sz="4400" spc="67" dirty="0" err="1">
                <a:solidFill>
                  <a:srgbClr val="4B3B33"/>
                </a:solidFill>
                <a:latin typeface="DejaVu Serif Bold"/>
                <a:ea typeface="DejaVu Serif Bold"/>
                <a:cs typeface="DejaVu Serif Bold"/>
                <a:sym typeface="DejaVu Serif Bold"/>
              </a:rPr>
              <a:t>gửi</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cho</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chồng</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tín</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vật</a:t>
            </a:r>
            <a:r>
              <a:rPr lang="en-US" sz="4400" spc="67" dirty="0">
                <a:solidFill>
                  <a:srgbClr val="4B3B33"/>
                </a:solidFill>
                <a:latin typeface="DejaVu Serif Bold"/>
                <a:ea typeface="DejaVu Serif Bold"/>
                <a:cs typeface="DejaVu Serif Bold"/>
                <a:sym typeface="DejaVu Serif Bold"/>
              </a:rPr>
              <a:t>.</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Bold"/>
                <a:ea typeface="DejaVu Serif Bold"/>
                <a:cs typeface="DejaVu Serif Bold"/>
                <a:sym typeface="DejaVu Serif Bold"/>
              </a:rPr>
              <a:t>Trương</a:t>
            </a:r>
            <a:r>
              <a:rPr lang="en-US" sz="4400" spc="67" dirty="0">
                <a:solidFill>
                  <a:srgbClr val="4B3B33"/>
                </a:solidFill>
                <a:latin typeface="DejaVu Serif Bold"/>
                <a:ea typeface="DejaVu Serif Bold"/>
                <a:cs typeface="DejaVu Serif Bold"/>
                <a:sym typeface="DejaVu Serif Bold"/>
              </a:rPr>
              <a:t> Sinh</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a:ea typeface="DejaVu Serif"/>
                <a:cs typeface="DejaVu Serif"/>
                <a:sym typeface="DejaVu Serif"/>
              </a:rPr>
              <a:t>biết</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a:ea typeface="DejaVu Serif"/>
                <a:cs typeface="DejaVu Serif"/>
                <a:sym typeface="DejaVu Serif"/>
              </a:rPr>
              <a:t>chuyện</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a:ea typeface="DejaVu Serif"/>
                <a:cs typeface="DejaVu Serif"/>
                <a:sym typeface="DejaVu Serif"/>
              </a:rPr>
              <a:t>liền</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a:ea typeface="DejaVu Serif"/>
                <a:cs typeface="DejaVu Serif"/>
                <a:sym typeface="DejaVu Serif"/>
              </a:rPr>
              <a:t>l</a:t>
            </a:r>
            <a:r>
              <a:rPr lang="en-US" sz="4400" spc="67" dirty="0" err="1">
                <a:solidFill>
                  <a:srgbClr val="4B3B33"/>
                </a:solidFill>
                <a:latin typeface="DejaVu Serif Bold"/>
                <a:ea typeface="DejaVu Serif Bold"/>
                <a:cs typeface="DejaVu Serif Bold"/>
                <a:sym typeface="DejaVu Serif Bold"/>
              </a:rPr>
              <a:t>ập</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đàn</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giải</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oan</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trên</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bến</a:t>
            </a:r>
            <a:r>
              <a:rPr lang="en-US" sz="4400" spc="67" dirty="0">
                <a:solidFill>
                  <a:srgbClr val="4B3B33"/>
                </a:solidFill>
                <a:latin typeface="DejaVu Serif Bold"/>
                <a:ea typeface="DejaVu Serif Bold"/>
                <a:cs typeface="DejaVu Serif Bold"/>
                <a:sym typeface="DejaVu Serif Bold"/>
              </a:rPr>
              <a:t> Hoàng Giang </a:t>
            </a:r>
            <a:r>
              <a:rPr lang="en-US" sz="4400" spc="67" dirty="0" err="1">
                <a:solidFill>
                  <a:srgbClr val="4B3B33"/>
                </a:solidFill>
                <a:latin typeface="DejaVu Serif Bold"/>
                <a:ea typeface="DejaVu Serif Bold"/>
                <a:cs typeface="DejaVu Serif Bold"/>
                <a:sym typeface="DejaVu Serif Bold"/>
              </a:rPr>
              <a:t>cho</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vợ</a:t>
            </a:r>
            <a:r>
              <a:rPr lang="en-US" sz="4400" spc="67" dirty="0">
                <a:solidFill>
                  <a:srgbClr val="4B3B33"/>
                </a:solidFill>
                <a:latin typeface="DejaVu Serif Bold"/>
                <a:ea typeface="DejaVu Serif Bold"/>
                <a:cs typeface="DejaVu Serif Bold"/>
                <a:sym typeface="DejaVu Serif Bold"/>
              </a:rPr>
              <a:t>, Vũ </a:t>
            </a:r>
            <a:r>
              <a:rPr lang="en-US" sz="4400" spc="67" dirty="0" err="1">
                <a:solidFill>
                  <a:srgbClr val="4B3B33"/>
                </a:solidFill>
                <a:latin typeface="DejaVu Serif Bold"/>
                <a:ea typeface="DejaVu Serif Bold"/>
                <a:cs typeface="DejaVu Serif Bold"/>
                <a:sym typeface="DejaVu Serif Bold"/>
              </a:rPr>
              <a:t>Nương</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hiện</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về</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a:ea typeface="DejaVu Serif"/>
                <a:cs typeface="DejaVu Serif"/>
                <a:sym typeface="DejaVu Serif"/>
              </a:rPr>
              <a:t>trong</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a:ea typeface="DejaVu Serif"/>
                <a:cs typeface="DejaVu Serif"/>
                <a:sym typeface="DejaVu Serif"/>
              </a:rPr>
              <a:t>ngày</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a:ea typeface="DejaVu Serif"/>
                <a:cs typeface="DejaVu Serif"/>
                <a:sym typeface="DejaVu Serif"/>
              </a:rPr>
              <a:t>lập</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a:ea typeface="DejaVu Serif"/>
                <a:cs typeface="DejaVu Serif"/>
                <a:sym typeface="DejaVu Serif"/>
              </a:rPr>
              <a:t>đàn</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a:ea typeface="DejaVu Serif"/>
                <a:cs typeface="DejaVu Serif"/>
                <a:sym typeface="DejaVu Serif"/>
              </a:rPr>
              <a:t>gặp</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a:ea typeface="DejaVu Serif"/>
                <a:cs typeface="DejaVu Serif"/>
                <a:sym typeface="DejaVu Serif"/>
              </a:rPr>
              <a:t>lại</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a:ea typeface="DejaVu Serif"/>
                <a:cs typeface="DejaVu Serif"/>
                <a:sym typeface="DejaVu Serif"/>
              </a:rPr>
              <a:t>hai</a:t>
            </a:r>
            <a:r>
              <a:rPr lang="en-US" sz="4400" spc="67" dirty="0">
                <a:solidFill>
                  <a:srgbClr val="4B3B33"/>
                </a:solidFill>
                <a:latin typeface="DejaVu Serif"/>
                <a:ea typeface="DejaVu Serif"/>
                <a:cs typeface="DejaVu Serif"/>
                <a:sym typeface="DejaVu Serif"/>
              </a:rPr>
              <a:t> cha con.</a:t>
            </a:r>
          </a:p>
        </p:txBody>
      </p:sp>
      <p:sp>
        <p:nvSpPr>
          <p:cNvPr id="14" name="TextBox 14"/>
          <p:cNvSpPr txBox="1"/>
          <p:nvPr/>
        </p:nvSpPr>
        <p:spPr>
          <a:xfrm>
            <a:off x="114300" y="0"/>
            <a:ext cx="18059400" cy="5416868"/>
          </a:xfrm>
          <a:prstGeom prst="rect">
            <a:avLst/>
          </a:prstGeom>
        </p:spPr>
        <p:txBody>
          <a:bodyPr wrap="square" lIns="0" tIns="0" rIns="0" bIns="0" rtlCol="0" anchor="t">
            <a:spAutoFit/>
          </a:bodyPr>
          <a:lstStyle/>
          <a:p>
            <a:pPr algn="just">
              <a:spcBef>
                <a:spcPct val="0"/>
              </a:spcBef>
            </a:pPr>
            <a:r>
              <a:rPr lang="en-US" sz="4400" spc="67" dirty="0">
                <a:solidFill>
                  <a:srgbClr val="4B3B33"/>
                </a:solidFill>
                <a:latin typeface="DejaVu Serif"/>
                <a:ea typeface="DejaVu Serif"/>
                <a:cs typeface="DejaVu Serif"/>
                <a:sym typeface="DejaVu Serif"/>
              </a:rPr>
              <a:t>(4) Khi </a:t>
            </a:r>
            <a:r>
              <a:rPr lang="en-US" sz="4400" spc="67" dirty="0" err="1">
                <a:solidFill>
                  <a:srgbClr val="4B3B33"/>
                </a:solidFill>
                <a:latin typeface="DejaVu Serif"/>
                <a:ea typeface="DejaVu Serif"/>
                <a:cs typeface="DejaVu Serif"/>
                <a:sym typeface="DejaVu Serif"/>
              </a:rPr>
              <a:t>mẹ</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a:ea typeface="DejaVu Serif"/>
                <a:cs typeface="DejaVu Serif"/>
                <a:sym typeface="DejaVu Serif"/>
              </a:rPr>
              <a:t>chồng</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a:ea typeface="DejaVu Serif"/>
                <a:cs typeface="DejaVu Serif"/>
                <a:sym typeface="DejaVu Serif"/>
              </a:rPr>
              <a:t>chết</a:t>
            </a:r>
            <a:r>
              <a:rPr lang="en-US" sz="4400" spc="67" dirty="0">
                <a:solidFill>
                  <a:srgbClr val="4B3B33"/>
                </a:solidFill>
                <a:latin typeface="DejaVu Serif"/>
                <a:ea typeface="DejaVu Serif"/>
                <a:cs typeface="DejaVu Serif"/>
                <a:sym typeface="DejaVu Serif"/>
              </a:rPr>
              <a:t>, </a:t>
            </a:r>
            <a:r>
              <a:rPr lang="en-US" sz="4400" spc="67" dirty="0">
                <a:solidFill>
                  <a:srgbClr val="4B3B33"/>
                </a:solidFill>
                <a:latin typeface="DejaVu Serif Bold"/>
                <a:ea typeface="DejaVu Serif Bold"/>
                <a:cs typeface="DejaVu Serif Bold"/>
                <a:sym typeface="DejaVu Serif Bold"/>
              </a:rPr>
              <a:t>Vũ </a:t>
            </a:r>
            <a:r>
              <a:rPr lang="en-US" sz="4400" spc="67" dirty="0" err="1">
                <a:solidFill>
                  <a:srgbClr val="4B3B33"/>
                </a:solidFill>
                <a:latin typeface="DejaVu Serif Bold"/>
                <a:ea typeface="DejaVu Serif Bold"/>
                <a:cs typeface="DejaVu Serif Bold"/>
                <a:sym typeface="DejaVu Serif Bold"/>
              </a:rPr>
              <a:t>Nương</a:t>
            </a:r>
            <a:r>
              <a:rPr lang="en-US" sz="4400" spc="67" dirty="0">
                <a:solidFill>
                  <a:srgbClr val="4B3B33"/>
                </a:solidFill>
                <a:latin typeface="DejaVu Serif Bold"/>
                <a:ea typeface="DejaVu Serif Bold"/>
                <a:cs typeface="DejaVu Serif Bold"/>
                <a:sym typeface="DejaVu Serif Bold"/>
              </a:rPr>
              <a:t> lo ma </a:t>
            </a:r>
            <a:r>
              <a:rPr lang="en-US" sz="4400" spc="67" dirty="0" err="1">
                <a:solidFill>
                  <a:srgbClr val="4B3B33"/>
                </a:solidFill>
                <a:latin typeface="DejaVu Serif Bold"/>
                <a:ea typeface="DejaVu Serif Bold"/>
                <a:cs typeface="DejaVu Serif Bold"/>
                <a:sym typeface="DejaVu Serif Bold"/>
              </a:rPr>
              <a:t>chay</a:t>
            </a:r>
            <a:r>
              <a:rPr lang="en-US" sz="4400" spc="67" dirty="0">
                <a:solidFill>
                  <a:srgbClr val="4B3B33"/>
                </a:solidFill>
                <a:latin typeface="DejaVu Serif Bold"/>
                <a:ea typeface="DejaVu Serif Bold"/>
                <a:cs typeface="DejaVu Serif Bold"/>
                <a:sym typeface="DejaVu Serif Bold"/>
              </a:rPr>
              <a:t> chu </a:t>
            </a:r>
            <a:r>
              <a:rPr lang="en-US" sz="4400" spc="67" dirty="0" err="1">
                <a:solidFill>
                  <a:srgbClr val="4B3B33"/>
                </a:solidFill>
                <a:latin typeface="DejaVu Serif Bold"/>
                <a:ea typeface="DejaVu Serif Bold"/>
                <a:cs typeface="DejaVu Serif Bold"/>
                <a:sym typeface="DejaVu Serif Bold"/>
              </a:rPr>
              <a:t>đáo</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như</a:t>
            </a:r>
            <a:r>
              <a:rPr lang="en-US" sz="4400" spc="67" dirty="0">
                <a:solidFill>
                  <a:srgbClr val="4B3B33"/>
                </a:solidFill>
                <a:latin typeface="DejaVu Serif Bold"/>
                <a:ea typeface="DejaVu Serif Bold"/>
                <a:cs typeface="DejaVu Serif Bold"/>
                <a:sym typeface="DejaVu Serif Bold"/>
              </a:rPr>
              <a:t> cha </a:t>
            </a:r>
            <a:r>
              <a:rPr lang="en-US" sz="4400" spc="67" dirty="0" err="1">
                <a:solidFill>
                  <a:srgbClr val="4B3B33"/>
                </a:solidFill>
                <a:latin typeface="DejaVu Serif Bold"/>
                <a:ea typeface="DejaVu Serif Bold"/>
                <a:cs typeface="DejaVu Serif Bold"/>
                <a:sym typeface="DejaVu Serif Bold"/>
              </a:rPr>
              <a:t>mẹ</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đẻ</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Trương</a:t>
            </a:r>
            <a:r>
              <a:rPr lang="en-US" sz="4400" spc="67" dirty="0">
                <a:solidFill>
                  <a:srgbClr val="4B3B33"/>
                </a:solidFill>
                <a:latin typeface="DejaVu Serif Bold"/>
                <a:ea typeface="DejaVu Serif Bold"/>
                <a:cs typeface="DejaVu Serif Bold"/>
                <a:sym typeface="DejaVu Serif Bold"/>
              </a:rPr>
              <a:t> Sinh </a:t>
            </a:r>
            <a:r>
              <a:rPr lang="en-US" sz="4400" spc="67" dirty="0" err="1">
                <a:solidFill>
                  <a:srgbClr val="4B3B33"/>
                </a:solidFill>
                <a:latin typeface="DejaVu Serif Bold"/>
                <a:ea typeface="DejaVu Serif Bold"/>
                <a:cs typeface="DejaVu Serif Bold"/>
                <a:sym typeface="DejaVu Serif Bold"/>
              </a:rPr>
              <a:t>trở</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về</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và</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bế</a:t>
            </a:r>
            <a:r>
              <a:rPr lang="en-US" sz="4400" spc="67" dirty="0">
                <a:solidFill>
                  <a:srgbClr val="4B3B33"/>
                </a:solidFill>
                <a:latin typeface="DejaVu Serif Bold"/>
                <a:ea typeface="DejaVu Serif Bold"/>
                <a:cs typeface="DejaVu Serif Bold"/>
                <a:sym typeface="DejaVu Serif Bold"/>
              </a:rPr>
              <a:t> con </a:t>
            </a:r>
            <a:r>
              <a:rPr lang="en-US" sz="4400" spc="67" dirty="0" err="1">
                <a:solidFill>
                  <a:srgbClr val="4B3B33"/>
                </a:solidFill>
                <a:latin typeface="DejaVu Serif Bold"/>
                <a:ea typeface="DejaVu Serif Bold"/>
                <a:cs typeface="DejaVu Serif Bold"/>
                <a:sym typeface="DejaVu Serif Bold"/>
              </a:rPr>
              <a:t>ra</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mộ</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mẹ</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Trương</a:t>
            </a:r>
            <a:r>
              <a:rPr lang="en-US" sz="4400" spc="67" dirty="0">
                <a:solidFill>
                  <a:srgbClr val="4B3B33"/>
                </a:solidFill>
                <a:latin typeface="DejaVu Serif Bold"/>
                <a:ea typeface="DejaVu Serif Bold"/>
                <a:cs typeface="DejaVu Serif Bold"/>
                <a:sym typeface="DejaVu Serif Bold"/>
              </a:rPr>
              <a:t> Sinh </a:t>
            </a:r>
            <a:r>
              <a:rPr lang="en-US" sz="4400" spc="67" dirty="0" err="1">
                <a:solidFill>
                  <a:srgbClr val="4B3B33"/>
                </a:solidFill>
                <a:latin typeface="DejaVu Serif Bold"/>
                <a:ea typeface="DejaVu Serif Bold"/>
                <a:cs typeface="DejaVu Serif Bold"/>
                <a:sym typeface="DejaVu Serif Bold"/>
              </a:rPr>
              <a:t>tình</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cờ</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biết</a:t>
            </a:r>
            <a:r>
              <a:rPr lang="en-US" sz="4400" spc="67" dirty="0">
                <a:solidFill>
                  <a:srgbClr val="4B3B33"/>
                </a:solidFill>
                <a:latin typeface="DejaVu Serif Bold"/>
                <a:ea typeface="DejaVu Serif Bold"/>
                <a:cs typeface="DejaVu Serif Bold"/>
                <a:sym typeface="DejaVu Serif Bold"/>
              </a:rPr>
              <a:t> con </a:t>
            </a:r>
            <a:r>
              <a:rPr lang="en-US" sz="4400" spc="67" dirty="0" err="1">
                <a:solidFill>
                  <a:srgbClr val="4B3B33"/>
                </a:solidFill>
                <a:latin typeface="DejaVu Serif Bold"/>
                <a:ea typeface="DejaVu Serif Bold"/>
                <a:cs typeface="DejaVu Serif Bold"/>
                <a:sym typeface="DejaVu Serif Bold"/>
              </a:rPr>
              <a:t>còn</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có</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một</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người</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khác</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mà</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đêm</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đêm</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vẫn</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đến</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về</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đến</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nhà</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chàng</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mắng</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chửi</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thậm</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tệ</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và</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ruồng</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bỏ</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đuổi</a:t>
            </a:r>
            <a:r>
              <a:rPr lang="en-US" sz="4400" spc="67" dirty="0">
                <a:solidFill>
                  <a:srgbClr val="4B3B33"/>
                </a:solidFill>
                <a:latin typeface="DejaVu Serif Bold"/>
                <a:ea typeface="DejaVu Serif Bold"/>
                <a:cs typeface="DejaVu Serif Bold"/>
                <a:sym typeface="DejaVu Serif Bold"/>
              </a:rPr>
              <a:t> Vũ </a:t>
            </a:r>
            <a:r>
              <a:rPr lang="en-US" sz="4400" spc="67" dirty="0" err="1">
                <a:solidFill>
                  <a:srgbClr val="4B3B33"/>
                </a:solidFill>
                <a:latin typeface="DejaVu Serif Bold"/>
                <a:ea typeface="DejaVu Serif Bold"/>
                <a:cs typeface="DejaVu Serif Bold"/>
                <a:sym typeface="DejaVu Serif Bold"/>
              </a:rPr>
              <a:t>Nương</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ra</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khỏi</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nhà</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mặc</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cho</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hàng</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xóm</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và</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nàng</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đã</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hết</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sức</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thanh</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minh</a:t>
            </a:r>
            <a:r>
              <a:rPr lang="en-US" sz="4400" spc="67" dirty="0">
                <a:solidFill>
                  <a:srgbClr val="4B3B33"/>
                </a:solidFill>
                <a:latin typeface="DejaVu Serif Bold"/>
                <a:ea typeface="DejaVu Serif Bold"/>
                <a:cs typeface="DejaVu Serif Bold"/>
                <a:sym typeface="DejaVu Serif Bold"/>
              </a:rPr>
              <a:t>.</a:t>
            </a:r>
            <a:r>
              <a:rPr lang="en-US" sz="4400" spc="67" dirty="0">
                <a:solidFill>
                  <a:srgbClr val="4B3B33"/>
                </a:solidFill>
                <a:latin typeface="DejaVu Serif"/>
                <a:ea typeface="DejaVu Serif"/>
                <a:cs typeface="DejaVu Serif"/>
                <a:sym typeface="DejaVu Serif"/>
              </a:rPr>
              <a:t> </a:t>
            </a:r>
            <a:r>
              <a:rPr lang="en-US" sz="4400" spc="67" dirty="0" err="1">
                <a:solidFill>
                  <a:srgbClr val="4B3B33"/>
                </a:solidFill>
                <a:latin typeface="DejaVu Serif Bold"/>
                <a:ea typeface="DejaVu Serif Bold"/>
                <a:cs typeface="DejaVu Serif Bold"/>
                <a:sym typeface="DejaVu Serif Bold"/>
              </a:rPr>
              <a:t>Nàng</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ra</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sông</a:t>
            </a:r>
            <a:r>
              <a:rPr lang="en-US" sz="4400" spc="67" dirty="0">
                <a:solidFill>
                  <a:srgbClr val="4B3B33"/>
                </a:solidFill>
                <a:latin typeface="DejaVu Serif Bold"/>
                <a:ea typeface="DejaVu Serif Bold"/>
                <a:cs typeface="DejaVu Serif Bold"/>
                <a:sym typeface="DejaVu Serif Bold"/>
              </a:rPr>
              <a:t> Hoàng Giang </a:t>
            </a:r>
            <a:r>
              <a:rPr lang="en-US" sz="4400" spc="67" dirty="0" err="1">
                <a:solidFill>
                  <a:srgbClr val="4B3B33"/>
                </a:solidFill>
                <a:latin typeface="DejaVu Serif Bold"/>
                <a:ea typeface="DejaVu Serif Bold"/>
                <a:cs typeface="DejaVu Serif Bold"/>
                <a:sym typeface="DejaVu Serif Bold"/>
              </a:rPr>
              <a:t>tự</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vẫn</a:t>
            </a:r>
            <a:r>
              <a:rPr lang="en-US" sz="4400" spc="67" dirty="0">
                <a:solidFill>
                  <a:srgbClr val="4B3B33"/>
                </a:solidFill>
                <a:latin typeface="DejaVu Serif Bold"/>
                <a:ea typeface="DejaVu Serif Bold"/>
                <a:cs typeface="DejaVu Serif Bold"/>
                <a:sym typeface="DejaVu Serif Bold"/>
              </a:rPr>
              <a:t>,  may </a:t>
            </a:r>
            <a:r>
              <a:rPr lang="en-US" sz="4400" spc="67" dirty="0" err="1">
                <a:solidFill>
                  <a:srgbClr val="4B3B33"/>
                </a:solidFill>
                <a:latin typeface="DejaVu Serif Bold"/>
                <a:ea typeface="DejaVu Serif Bold"/>
                <a:cs typeface="DejaVu Serif Bold"/>
                <a:sym typeface="DejaVu Serif Bold"/>
              </a:rPr>
              <a:t>được</a:t>
            </a:r>
            <a:r>
              <a:rPr lang="en-US" sz="4400" spc="67" dirty="0">
                <a:solidFill>
                  <a:srgbClr val="4B3B33"/>
                </a:solidFill>
                <a:latin typeface="DejaVu Serif Bold"/>
                <a:ea typeface="DejaVu Serif Bold"/>
                <a:cs typeface="DejaVu Serif Bold"/>
                <a:sym typeface="DejaVu Serif Bold"/>
              </a:rPr>
              <a:t> Linh Phi </a:t>
            </a:r>
            <a:r>
              <a:rPr lang="en-US" sz="4400" spc="67" dirty="0" err="1">
                <a:solidFill>
                  <a:srgbClr val="4B3B33"/>
                </a:solidFill>
                <a:latin typeface="DejaVu Serif Bold"/>
                <a:ea typeface="DejaVu Serif Bold"/>
                <a:cs typeface="DejaVu Serif Bold"/>
                <a:sym typeface="DejaVu Serif Bold"/>
              </a:rPr>
              <a:t>cứu</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giúp</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làm</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tiên</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nữ</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dưới</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thủy</a:t>
            </a:r>
            <a:r>
              <a:rPr lang="en-US" sz="4400" spc="67" dirty="0">
                <a:solidFill>
                  <a:srgbClr val="4B3B33"/>
                </a:solidFill>
                <a:latin typeface="DejaVu Serif Bold"/>
                <a:ea typeface="DejaVu Serif Bold"/>
                <a:cs typeface="DejaVu Serif Bold"/>
                <a:sym typeface="DejaVu Serif Bold"/>
              </a:rPr>
              <a:t> </a:t>
            </a:r>
            <a:r>
              <a:rPr lang="en-US" sz="4400" spc="67" dirty="0" err="1">
                <a:solidFill>
                  <a:srgbClr val="4B3B33"/>
                </a:solidFill>
                <a:latin typeface="DejaVu Serif Bold"/>
                <a:ea typeface="DejaVu Serif Bold"/>
                <a:cs typeface="DejaVu Serif Bold"/>
                <a:sym typeface="DejaVu Serif Bold"/>
              </a:rPr>
              <a:t>cung</a:t>
            </a:r>
            <a:endParaRPr lang="en-US" sz="4400" spc="67" dirty="0">
              <a:solidFill>
                <a:srgbClr val="4B3B33"/>
              </a:solidFill>
              <a:latin typeface="DejaVu Serif Bold"/>
              <a:ea typeface="DejaVu Serif Bold"/>
              <a:cs typeface="DejaVu Serif Bold"/>
              <a:sym typeface="DejaVu Serif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52400" y="42867"/>
            <a:ext cx="18135600" cy="1661993"/>
          </a:xfrm>
          <a:prstGeom prst="rect">
            <a:avLst/>
          </a:prstGeom>
        </p:spPr>
        <p:txBody>
          <a:bodyPr wrap="square" lIns="0" tIns="0" rIns="0" bIns="0" rtlCol="0" anchor="t">
            <a:spAutoFit/>
          </a:bodyPr>
          <a:lstStyle/>
          <a:p>
            <a:pPr algn="l"/>
            <a:r>
              <a:rPr lang="en-US" sz="5400" b="1" spc="81" dirty="0">
                <a:solidFill>
                  <a:srgbClr val="FF0000"/>
                </a:solidFill>
                <a:latin typeface="Times New Roman" panose="02020603050405020304" pitchFamily="18" charset="0"/>
                <a:ea typeface="DejaVu Serif Bold"/>
                <a:cs typeface="Times New Roman" panose="02020603050405020304" pitchFamily="18" charset="0"/>
                <a:sym typeface="DejaVu Serif Bold"/>
              </a:rPr>
              <a:t>2. </a:t>
            </a:r>
            <a:r>
              <a:rPr lang="en-US" sz="5400" b="1" spc="81" dirty="0" err="1">
                <a:solidFill>
                  <a:srgbClr val="FF0000"/>
                </a:solidFill>
                <a:latin typeface="Times New Roman" panose="02020603050405020304" pitchFamily="18" charset="0"/>
                <a:ea typeface="DejaVu Serif Bold"/>
                <a:cs typeface="Times New Roman" panose="02020603050405020304" pitchFamily="18" charset="0"/>
                <a:sym typeface="DejaVu Serif Bold"/>
              </a:rPr>
              <a:t>Nhân</a:t>
            </a:r>
            <a:r>
              <a:rPr lang="en-US" sz="5400" b="1" spc="81" dirty="0">
                <a:solidFill>
                  <a:srgbClr val="FF0000"/>
                </a:solidFill>
                <a:latin typeface="Times New Roman" panose="02020603050405020304" pitchFamily="18" charset="0"/>
                <a:ea typeface="DejaVu Serif Bold"/>
                <a:cs typeface="Times New Roman" panose="02020603050405020304" pitchFamily="18" charset="0"/>
                <a:sym typeface="DejaVu Serif Bold"/>
              </a:rPr>
              <a:t> </a:t>
            </a:r>
            <a:r>
              <a:rPr lang="en-US" sz="5400" b="1" spc="81" dirty="0" err="1">
                <a:solidFill>
                  <a:srgbClr val="FF0000"/>
                </a:solidFill>
                <a:latin typeface="Times New Roman" panose="02020603050405020304" pitchFamily="18" charset="0"/>
                <a:ea typeface="DejaVu Serif Bold"/>
                <a:cs typeface="Times New Roman" panose="02020603050405020304" pitchFamily="18" charset="0"/>
                <a:sym typeface="DejaVu Serif Bold"/>
              </a:rPr>
              <a:t>vật</a:t>
            </a:r>
            <a:r>
              <a:rPr lang="en-US" sz="5400" b="1" spc="81" dirty="0">
                <a:solidFill>
                  <a:srgbClr val="FF0000"/>
                </a:solidFill>
                <a:latin typeface="Times New Roman" panose="02020603050405020304" pitchFamily="18" charset="0"/>
                <a:ea typeface="DejaVu Serif Bold"/>
                <a:cs typeface="Times New Roman" panose="02020603050405020304" pitchFamily="18" charset="0"/>
                <a:sym typeface="DejaVu Serif Bold"/>
              </a:rPr>
              <a:t> Vũ </a:t>
            </a:r>
            <a:r>
              <a:rPr lang="en-US" sz="5400" b="1" spc="81" dirty="0" err="1">
                <a:solidFill>
                  <a:srgbClr val="FF0000"/>
                </a:solidFill>
                <a:latin typeface="Times New Roman" panose="02020603050405020304" pitchFamily="18" charset="0"/>
                <a:ea typeface="DejaVu Serif Bold"/>
                <a:cs typeface="Times New Roman" panose="02020603050405020304" pitchFamily="18" charset="0"/>
                <a:sym typeface="DejaVu Serif Bold"/>
              </a:rPr>
              <a:t>Nương</a:t>
            </a:r>
            <a:r>
              <a:rPr lang="en-US" sz="5400" b="1" spc="81" dirty="0">
                <a:solidFill>
                  <a:srgbClr val="FF0000"/>
                </a:solidFill>
                <a:latin typeface="Times New Roman" panose="02020603050405020304" pitchFamily="18" charset="0"/>
                <a:ea typeface="DejaVu Serif Bold"/>
                <a:cs typeface="Times New Roman" panose="02020603050405020304" pitchFamily="18" charset="0"/>
                <a:sym typeface="DejaVu Serif Bold"/>
              </a:rPr>
              <a:t> </a:t>
            </a:r>
            <a:r>
              <a:rPr lang="en-US" sz="5400" b="1" spc="81" dirty="0" err="1">
                <a:solidFill>
                  <a:srgbClr val="FF0000"/>
                </a:solidFill>
                <a:latin typeface="Times New Roman" panose="02020603050405020304" pitchFamily="18" charset="0"/>
                <a:ea typeface="DejaVu Serif Bold"/>
                <a:cs typeface="Times New Roman" panose="02020603050405020304" pitchFamily="18" charset="0"/>
                <a:sym typeface="DejaVu Serif Bold"/>
              </a:rPr>
              <a:t>và</a:t>
            </a:r>
            <a:r>
              <a:rPr lang="en-US" sz="5400" b="1" spc="81" dirty="0">
                <a:solidFill>
                  <a:srgbClr val="FF0000"/>
                </a:solidFill>
                <a:latin typeface="Times New Roman" panose="02020603050405020304" pitchFamily="18" charset="0"/>
                <a:ea typeface="DejaVu Serif Bold"/>
                <a:cs typeface="Times New Roman" panose="02020603050405020304" pitchFamily="18" charset="0"/>
                <a:sym typeface="DejaVu Serif Bold"/>
              </a:rPr>
              <a:t> </a:t>
            </a:r>
            <a:r>
              <a:rPr lang="en-US" sz="5400" b="1" spc="81" dirty="0" err="1">
                <a:solidFill>
                  <a:srgbClr val="FF0000"/>
                </a:solidFill>
                <a:latin typeface="Times New Roman" panose="02020603050405020304" pitchFamily="18" charset="0"/>
                <a:ea typeface="DejaVu Serif Bold"/>
                <a:cs typeface="Times New Roman" panose="02020603050405020304" pitchFamily="18" charset="0"/>
                <a:sym typeface="DejaVu Serif Bold"/>
              </a:rPr>
              <a:t>nguyên</a:t>
            </a:r>
            <a:r>
              <a:rPr lang="en-US" sz="5400" b="1" spc="81" dirty="0">
                <a:solidFill>
                  <a:srgbClr val="FF0000"/>
                </a:solidFill>
                <a:latin typeface="Times New Roman" panose="02020603050405020304" pitchFamily="18" charset="0"/>
                <a:ea typeface="DejaVu Serif Bold"/>
                <a:cs typeface="Times New Roman" panose="02020603050405020304" pitchFamily="18" charset="0"/>
                <a:sym typeface="DejaVu Serif Bold"/>
              </a:rPr>
              <a:t> </a:t>
            </a:r>
            <a:r>
              <a:rPr lang="en-US" sz="5400" b="1" spc="81" dirty="0" err="1">
                <a:solidFill>
                  <a:srgbClr val="FF0000"/>
                </a:solidFill>
                <a:latin typeface="Times New Roman" panose="02020603050405020304" pitchFamily="18" charset="0"/>
                <a:ea typeface="DejaVu Serif Bold"/>
                <a:cs typeface="Times New Roman" panose="02020603050405020304" pitchFamily="18" charset="0"/>
                <a:sym typeface="DejaVu Serif Bold"/>
              </a:rPr>
              <a:t>nhân</a:t>
            </a:r>
            <a:r>
              <a:rPr lang="en-US" sz="5400" b="1" spc="81" dirty="0">
                <a:solidFill>
                  <a:srgbClr val="FF0000"/>
                </a:solidFill>
                <a:latin typeface="Times New Roman" panose="02020603050405020304" pitchFamily="18" charset="0"/>
                <a:ea typeface="DejaVu Serif Bold"/>
                <a:cs typeface="Times New Roman" panose="02020603050405020304" pitchFamily="18" charset="0"/>
                <a:sym typeface="DejaVu Serif Bold"/>
              </a:rPr>
              <a:t> </a:t>
            </a:r>
            <a:r>
              <a:rPr lang="en-US" sz="5400" b="1" spc="81" dirty="0" err="1">
                <a:solidFill>
                  <a:srgbClr val="FF0000"/>
                </a:solidFill>
                <a:latin typeface="Times New Roman" panose="02020603050405020304" pitchFamily="18" charset="0"/>
                <a:ea typeface="DejaVu Serif Bold"/>
                <a:cs typeface="Times New Roman" panose="02020603050405020304" pitchFamily="18" charset="0"/>
                <a:sym typeface="DejaVu Serif Bold"/>
              </a:rPr>
              <a:t>dẫn</a:t>
            </a:r>
            <a:r>
              <a:rPr lang="en-US" sz="5400" b="1" spc="81" dirty="0">
                <a:solidFill>
                  <a:srgbClr val="FF0000"/>
                </a:solidFill>
                <a:latin typeface="Times New Roman" panose="02020603050405020304" pitchFamily="18" charset="0"/>
                <a:ea typeface="DejaVu Serif Bold"/>
                <a:cs typeface="Times New Roman" panose="02020603050405020304" pitchFamily="18" charset="0"/>
                <a:sym typeface="DejaVu Serif Bold"/>
              </a:rPr>
              <a:t> </a:t>
            </a:r>
            <a:r>
              <a:rPr lang="en-US" sz="5400" b="1" spc="81" dirty="0" err="1">
                <a:solidFill>
                  <a:srgbClr val="FF0000"/>
                </a:solidFill>
                <a:latin typeface="Times New Roman" panose="02020603050405020304" pitchFamily="18" charset="0"/>
                <a:ea typeface="DejaVu Serif Bold"/>
                <a:cs typeface="Times New Roman" panose="02020603050405020304" pitchFamily="18" charset="0"/>
                <a:sym typeface="DejaVu Serif Bold"/>
              </a:rPr>
              <a:t>đến</a:t>
            </a:r>
            <a:r>
              <a:rPr lang="en-US" sz="5400" b="1" spc="81" dirty="0">
                <a:solidFill>
                  <a:srgbClr val="FF0000"/>
                </a:solidFill>
                <a:latin typeface="Times New Roman" panose="02020603050405020304" pitchFamily="18" charset="0"/>
                <a:ea typeface="DejaVu Serif Bold"/>
                <a:cs typeface="Times New Roman" panose="02020603050405020304" pitchFamily="18" charset="0"/>
                <a:sym typeface="DejaVu Serif Bold"/>
              </a:rPr>
              <a:t> bi </a:t>
            </a:r>
            <a:r>
              <a:rPr lang="en-US" sz="5400" b="1" spc="81" dirty="0" err="1">
                <a:solidFill>
                  <a:srgbClr val="FF0000"/>
                </a:solidFill>
                <a:latin typeface="Times New Roman" panose="02020603050405020304" pitchFamily="18" charset="0"/>
                <a:ea typeface="DejaVu Serif Bold"/>
                <a:cs typeface="Times New Roman" panose="02020603050405020304" pitchFamily="18" charset="0"/>
                <a:sym typeface="DejaVu Serif Bold"/>
              </a:rPr>
              <a:t>kịch</a:t>
            </a:r>
            <a:r>
              <a:rPr lang="en-US" sz="5400" b="1" spc="81" dirty="0">
                <a:solidFill>
                  <a:srgbClr val="FF0000"/>
                </a:solidFill>
                <a:latin typeface="Times New Roman" panose="02020603050405020304" pitchFamily="18" charset="0"/>
                <a:ea typeface="DejaVu Serif Bold"/>
                <a:cs typeface="Times New Roman" panose="02020603050405020304" pitchFamily="18" charset="0"/>
                <a:sym typeface="DejaVu Serif Bold"/>
              </a:rPr>
              <a:t> </a:t>
            </a:r>
            <a:r>
              <a:rPr lang="en-US" sz="5400" b="1" spc="81" dirty="0" err="1">
                <a:solidFill>
                  <a:srgbClr val="FF0000"/>
                </a:solidFill>
                <a:latin typeface="Times New Roman" panose="02020603050405020304" pitchFamily="18" charset="0"/>
                <a:ea typeface="DejaVu Serif Bold"/>
                <a:cs typeface="Times New Roman" panose="02020603050405020304" pitchFamily="18" charset="0"/>
                <a:sym typeface="DejaVu Serif Bold"/>
              </a:rPr>
              <a:t>của</a:t>
            </a:r>
            <a:r>
              <a:rPr lang="en-US" sz="5400" b="1" spc="81" dirty="0">
                <a:solidFill>
                  <a:srgbClr val="FF0000"/>
                </a:solidFill>
                <a:latin typeface="Times New Roman" panose="02020603050405020304" pitchFamily="18" charset="0"/>
                <a:ea typeface="DejaVu Serif Bold"/>
                <a:cs typeface="Times New Roman" panose="02020603050405020304" pitchFamily="18" charset="0"/>
                <a:sym typeface="DejaVu Serif Bold"/>
              </a:rPr>
              <a:t> </a:t>
            </a:r>
            <a:r>
              <a:rPr lang="en-US" sz="5400" b="1" spc="81" dirty="0" err="1">
                <a:solidFill>
                  <a:srgbClr val="FF0000"/>
                </a:solidFill>
                <a:latin typeface="Times New Roman" panose="02020603050405020304" pitchFamily="18" charset="0"/>
                <a:ea typeface="DejaVu Serif Bold"/>
                <a:cs typeface="Times New Roman" panose="02020603050405020304" pitchFamily="18" charset="0"/>
                <a:sym typeface="DejaVu Serif Bold"/>
              </a:rPr>
              <a:t>nàng</a:t>
            </a:r>
            <a:endParaRPr lang="en-US" sz="5400" b="1" spc="81" dirty="0">
              <a:solidFill>
                <a:srgbClr val="FF0000"/>
              </a:solidFill>
              <a:latin typeface="Times New Roman" panose="02020603050405020304" pitchFamily="18" charset="0"/>
              <a:ea typeface="DejaVu Serif Bold"/>
              <a:cs typeface="Times New Roman" panose="02020603050405020304" pitchFamily="18" charset="0"/>
              <a:sym typeface="DejaVu Serif Bold"/>
            </a:endParaRPr>
          </a:p>
        </p:txBody>
      </p:sp>
      <p:sp>
        <p:nvSpPr>
          <p:cNvPr id="7" name="TextBox 7"/>
          <p:cNvSpPr txBox="1"/>
          <p:nvPr/>
        </p:nvSpPr>
        <p:spPr>
          <a:xfrm>
            <a:off x="773207" y="2628900"/>
            <a:ext cx="17154573" cy="450829"/>
          </a:xfrm>
          <a:prstGeom prst="rect">
            <a:avLst/>
          </a:prstGeom>
        </p:spPr>
        <p:txBody>
          <a:bodyPr wrap="square" lIns="0" tIns="0" rIns="0" bIns="0" rtlCol="0" anchor="t">
            <a:spAutoFit/>
          </a:bodyPr>
          <a:lstStyle/>
          <a:p>
            <a:pPr algn="ctr">
              <a:lnSpc>
                <a:spcPts val="3049"/>
              </a:lnSpc>
              <a:spcBef>
                <a:spcPct val="0"/>
              </a:spcBef>
            </a:pPr>
            <a:r>
              <a:rPr lang="en-US" sz="5400" b="1" spc="67" dirty="0" err="1">
                <a:solidFill>
                  <a:srgbClr val="FF0000"/>
                </a:solidFill>
                <a:latin typeface="Times New Roman" panose="02020603050405020304" pitchFamily="18" charset="0"/>
                <a:ea typeface="DejaVu Serif Bold"/>
                <a:cs typeface="Times New Roman" panose="02020603050405020304" pitchFamily="18" charset="0"/>
                <a:sym typeface="DejaVu Serif Bold"/>
              </a:rPr>
              <a:t>Thực</a:t>
            </a:r>
            <a:r>
              <a:rPr lang="en-US" sz="5400" b="1" spc="67" dirty="0">
                <a:solidFill>
                  <a:srgbClr val="FF0000"/>
                </a:solidFill>
                <a:latin typeface="Times New Roman" panose="02020603050405020304" pitchFamily="18" charset="0"/>
                <a:ea typeface="DejaVu Serif Bold"/>
                <a:cs typeface="Times New Roman" panose="02020603050405020304" pitchFamily="18" charset="0"/>
                <a:sym typeface="DejaVu Serif Bold"/>
              </a:rPr>
              <a:t> </a:t>
            </a:r>
            <a:r>
              <a:rPr lang="en-US" sz="5400" b="1" spc="67" dirty="0" err="1">
                <a:solidFill>
                  <a:srgbClr val="FF0000"/>
                </a:solidFill>
                <a:latin typeface="Times New Roman" panose="02020603050405020304" pitchFamily="18" charset="0"/>
                <a:ea typeface="DejaVu Serif Bold"/>
                <a:cs typeface="Times New Roman" panose="02020603050405020304" pitchFamily="18" charset="0"/>
                <a:sym typeface="DejaVu Serif Bold"/>
              </a:rPr>
              <a:t>hiện</a:t>
            </a:r>
            <a:r>
              <a:rPr lang="en-US" sz="5400" b="1" spc="67" dirty="0">
                <a:solidFill>
                  <a:srgbClr val="FF0000"/>
                </a:solidFill>
                <a:latin typeface="Times New Roman" panose="02020603050405020304" pitchFamily="18" charset="0"/>
                <a:ea typeface="DejaVu Serif Bold"/>
                <a:cs typeface="Times New Roman" panose="02020603050405020304" pitchFamily="18" charset="0"/>
                <a:sym typeface="DejaVu Serif Bold"/>
              </a:rPr>
              <a:t> </a:t>
            </a:r>
            <a:r>
              <a:rPr lang="en-US" sz="5400" b="1" spc="67" dirty="0" err="1">
                <a:solidFill>
                  <a:srgbClr val="FF0000"/>
                </a:solidFill>
                <a:latin typeface="Times New Roman" panose="02020603050405020304" pitchFamily="18" charset="0"/>
                <a:ea typeface="DejaVu Serif Bold"/>
                <a:cs typeface="Times New Roman" panose="02020603050405020304" pitchFamily="18" charset="0"/>
                <a:sym typeface="DejaVu Serif Bold"/>
              </a:rPr>
              <a:t>nhóm</a:t>
            </a:r>
            <a:r>
              <a:rPr lang="en-US" sz="5400" b="1" spc="67" dirty="0">
                <a:solidFill>
                  <a:srgbClr val="FF0000"/>
                </a:solidFill>
                <a:latin typeface="Times New Roman" panose="02020603050405020304" pitchFamily="18" charset="0"/>
                <a:ea typeface="DejaVu Serif Bold"/>
                <a:cs typeface="Times New Roman" panose="02020603050405020304" pitchFamily="18" charset="0"/>
                <a:sym typeface="DejaVu Serif Bold"/>
              </a:rPr>
              <a:t> 8p</a:t>
            </a:r>
          </a:p>
        </p:txBody>
      </p:sp>
      <p:sp>
        <p:nvSpPr>
          <p:cNvPr id="8" name="TextBox 8"/>
          <p:cNvSpPr txBox="1"/>
          <p:nvPr/>
        </p:nvSpPr>
        <p:spPr>
          <a:xfrm>
            <a:off x="249382" y="4494268"/>
            <a:ext cx="17789235" cy="5816977"/>
          </a:xfrm>
          <a:prstGeom prst="rect">
            <a:avLst/>
          </a:prstGeom>
        </p:spPr>
        <p:txBody>
          <a:bodyPr wrap="square" lIns="0" tIns="0" rIns="0" bIns="0" rtlCol="0" anchor="t">
            <a:spAutoFit/>
          </a:bodyPr>
          <a:lstStyle/>
          <a:p>
            <a:pPr algn="just">
              <a:spcBef>
                <a:spcPct val="0"/>
              </a:spcBef>
            </a:pP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Gạch</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chân</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các</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chi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tiết</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trong</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sách</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giáo</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khoa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về</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nhân</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vật</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Vũ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Nương</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p>
          <a:p>
            <a:pPr algn="just">
              <a:spcBef>
                <a:spcPct val="0"/>
              </a:spcBef>
            </a:pP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Nhận</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xét</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về</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lời</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thoại</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của</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Vũ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Nương</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khi</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bị</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chồng</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nghi</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oan</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Từ</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đó</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nhận</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xét</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nhân</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vật</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Vũ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Nương</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a:t>
            </a:r>
          </a:p>
          <a:p>
            <a:pPr lvl="0" algn="just">
              <a:spcBef>
                <a:spcPct val="0"/>
              </a:spcBef>
            </a:pP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Qua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nhân</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vật</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này</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lời</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người</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kể</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chuyện</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có</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vai</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trò</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như</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thế</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nào</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trong</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khắc</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họa</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nhân</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vật</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p>
          <a:p>
            <a:pPr algn="just">
              <a:spcBef>
                <a:spcPct val="0"/>
              </a:spcBef>
            </a:pPr>
            <a:endPar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80109" y="342185"/>
            <a:ext cx="17955491" cy="9602629"/>
          </a:xfrm>
          <a:prstGeom prst="rect">
            <a:avLst/>
          </a:prstGeom>
        </p:spPr>
        <p:txBody>
          <a:bodyPr wrap="square" lIns="0" tIns="0" rIns="0" bIns="0" rtlCol="0" anchor="t">
            <a:spAutoFit/>
          </a:bodyPr>
          <a:lstStyle/>
          <a:p>
            <a:pPr marL="0" lvl="1" algn="l">
              <a:spcBef>
                <a:spcPct val="0"/>
              </a:spcBef>
              <a:buFont typeface="Arial"/>
              <a:buChar char="•"/>
            </a:pP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Tính</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đã</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thuỳ</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mị</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nết</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na</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lại</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thêm</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tư</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dung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tốt</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đẹp</a:t>
            </a:r>
            <a:endPar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endParaRPr>
          </a:p>
          <a:p>
            <a:pPr marL="0" lvl="1" algn="l">
              <a:spcBef>
                <a:spcPct val="0"/>
              </a:spcBef>
              <a:buFont typeface="Arial"/>
              <a:buChar char="•"/>
            </a:pP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Trong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cuộc</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sống</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vợ</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chồng</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luôn</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giữ</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gìn</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khuôn</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phép</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không</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từng</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để</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lúc</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nào</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vợ</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chồng</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phải</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đến</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thất</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hoà</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a:t>
            </a:r>
          </a:p>
          <a:p>
            <a:pPr marL="0" lvl="1" algn="l">
              <a:spcBef>
                <a:spcPct val="0"/>
              </a:spcBef>
              <a:buFont typeface="Arial"/>
              <a:buChar char="•"/>
            </a:pP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Khi xa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chồng</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Vũ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Nương</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là</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người</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vợ</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thuỷ</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chung</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người</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con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dâu</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hiếu</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thảo</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Lời</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trăng</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trối</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của</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bà</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mẹ</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chồng</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đã</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thể</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hiện</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sự</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ghi</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nhận</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nhân</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cách</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và</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công</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lao</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của</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nàng</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đối</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với</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gia</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đình</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nhà</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chồng</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a:t>
            </a:r>
          </a:p>
          <a:p>
            <a:pPr marL="0" lvl="1" algn="l">
              <a:spcBef>
                <a:spcPct val="0"/>
              </a:spcBef>
              <a:buFont typeface="Arial"/>
              <a:buChar char="•"/>
            </a:pP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Khi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bị</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chồng</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nghi</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oan</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Vũ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Nương</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có</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ba</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lời</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thoại</a:t>
            </a:r>
            <a:endPar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endParaRPr>
          </a:p>
          <a:p>
            <a:pPr algn="l">
              <a:spcBef>
                <a:spcPct val="0"/>
              </a:spcBef>
            </a:pP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Lời</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thoại</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1: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Phân</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trần</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để</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chồng</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hiểu</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rõ</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tấm</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lòng</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mình</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khẳng</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định</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sự</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thuỷ</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chung</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trong</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trắng</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=&gt;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Nàng</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hết</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lòng</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tìm</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cách</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hàn</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gắn</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hạnh</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phúc</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gia</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đình</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đang</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có</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nguy</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cơ</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tan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vỡ</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p>
          <a:p>
            <a:pPr algn="l">
              <a:spcBef>
                <a:spcPct val="0"/>
              </a:spcBef>
            </a:pP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Lời</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thoại</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2: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Nỗi</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đau</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đớn</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thất</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vọng</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khi</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bị</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đối</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xử</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bất</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công</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p>
          <a:p>
            <a:pPr algn="l">
              <a:spcBef>
                <a:spcPct val="0"/>
              </a:spcBef>
            </a:pP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Lời</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thoại</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3: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Lời</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than,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cũng</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là</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lời</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nguyền</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mà</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Vũ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Nương</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nói</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với</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thần</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sông</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để</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giãi</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bày</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nỗi</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niềm</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trước</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khi</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tự</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48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vẫn</a:t>
            </a:r>
            <a:r>
              <a:rPr lang="en-US" sz="48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p>
        </p:txBody>
      </p:sp>
    </p:spTree>
    <p:extLst>
      <p:ext uri="{BB962C8B-B14F-4D97-AF65-F5344CB8AC3E}">
        <p14:creationId xmlns:p14="http://schemas.microsoft.com/office/powerpoint/2010/main" val="41791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500"/>
                                        <p:tgtEl>
                                          <p:spTgt spid="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500"/>
                                        <p:tgtEl>
                                          <p:spTgt spid="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animEffect transition="in" filter="fade">
                                      <p:cBhvr>
                                        <p:cTn id="30" dur="500"/>
                                        <p:tgtEl>
                                          <p:spTgt spid="7">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Effect transition="in" filter="fade">
                                      <p:cBhvr>
                                        <p:cTn id="35"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245918" y="4193024"/>
            <a:ext cx="17796164" cy="6093976"/>
          </a:xfrm>
          <a:prstGeom prst="rect">
            <a:avLst/>
          </a:prstGeom>
        </p:spPr>
        <p:txBody>
          <a:bodyPr wrap="square" lIns="0" tIns="0" rIns="0" bIns="0" rtlCol="0" anchor="t">
            <a:spAutoFit/>
          </a:bodyPr>
          <a:lstStyle/>
          <a:p>
            <a:pPr algn="just">
              <a:spcBef>
                <a:spcPct val="0"/>
              </a:spcBef>
            </a:pPr>
            <a:r>
              <a:rPr lang="en-US" sz="6600" b="1" spc="67" dirty="0">
                <a:solidFill>
                  <a:srgbClr val="0070C0"/>
                </a:solidFill>
                <a:latin typeface="Times New Roman" panose="02020603050405020304" pitchFamily="18" charset="0"/>
                <a:ea typeface="DejaVu Serif"/>
                <a:cs typeface="Times New Roman" panose="02020603050405020304" pitchFamily="18" charset="0"/>
                <a:sym typeface="DejaVu Serif"/>
              </a:rPr>
              <a:t>- </a:t>
            </a:r>
            <a:r>
              <a:rPr lang="en-US" sz="6600" b="1" spc="67" dirty="0" err="1">
                <a:solidFill>
                  <a:srgbClr val="0070C0"/>
                </a:solidFill>
                <a:latin typeface="Times New Roman" panose="02020603050405020304" pitchFamily="18" charset="0"/>
                <a:ea typeface="DejaVu Serif"/>
                <a:cs typeface="Times New Roman" panose="02020603050405020304" pitchFamily="18" charset="0"/>
                <a:sym typeface="DejaVu Serif"/>
              </a:rPr>
              <a:t>Vũ</a:t>
            </a:r>
            <a:r>
              <a:rPr lang="en-US" sz="6600" b="1" spc="67" dirty="0">
                <a:solidFill>
                  <a:srgbClr val="0070C0"/>
                </a:solidFill>
                <a:latin typeface="Times New Roman" panose="02020603050405020304" pitchFamily="18" charset="0"/>
                <a:ea typeface="DejaVu Serif"/>
                <a:cs typeface="Times New Roman" panose="02020603050405020304" pitchFamily="18" charset="0"/>
                <a:sym typeface="DejaVu Serif"/>
              </a:rPr>
              <a:t> </a:t>
            </a:r>
            <a:r>
              <a:rPr lang="en-US" sz="6600" b="1" spc="67" dirty="0" err="1">
                <a:solidFill>
                  <a:srgbClr val="0070C0"/>
                </a:solidFill>
                <a:latin typeface="Times New Roman" panose="02020603050405020304" pitchFamily="18" charset="0"/>
                <a:ea typeface="DejaVu Serif"/>
                <a:cs typeface="Times New Roman" panose="02020603050405020304" pitchFamily="18" charset="0"/>
                <a:sym typeface="DejaVu Serif"/>
              </a:rPr>
              <a:t>Nương</a:t>
            </a:r>
            <a:r>
              <a:rPr lang="en-US" sz="6600" b="1" spc="67" dirty="0">
                <a:solidFill>
                  <a:srgbClr val="0070C0"/>
                </a:solidFill>
                <a:latin typeface="Times New Roman" panose="02020603050405020304" pitchFamily="18" charset="0"/>
                <a:ea typeface="DejaVu Serif"/>
                <a:cs typeface="Times New Roman" panose="02020603050405020304" pitchFamily="18" charset="0"/>
                <a:sym typeface="DejaVu Serif"/>
              </a:rPr>
              <a:t> </a:t>
            </a:r>
            <a:r>
              <a:rPr lang="en-US" sz="6600" b="1" spc="67" dirty="0" err="1">
                <a:solidFill>
                  <a:srgbClr val="0070C0"/>
                </a:solidFill>
                <a:latin typeface="Times New Roman" panose="02020603050405020304" pitchFamily="18" charset="0"/>
                <a:ea typeface="DejaVu Serif"/>
                <a:cs typeface="Times New Roman" panose="02020603050405020304" pitchFamily="18" charset="0"/>
                <a:sym typeface="DejaVu Serif"/>
              </a:rPr>
              <a:t>là</a:t>
            </a:r>
            <a:r>
              <a:rPr lang="en-US" sz="6600" b="1" spc="67" dirty="0">
                <a:solidFill>
                  <a:srgbClr val="0070C0"/>
                </a:solidFill>
                <a:latin typeface="Times New Roman" panose="02020603050405020304" pitchFamily="18" charset="0"/>
                <a:ea typeface="DejaVu Serif"/>
                <a:cs typeface="Times New Roman" panose="02020603050405020304" pitchFamily="18" charset="0"/>
                <a:sym typeface="DejaVu Serif"/>
              </a:rPr>
              <a:t> </a:t>
            </a:r>
            <a:r>
              <a:rPr lang="en-US" sz="6600" b="1" spc="67" dirty="0" err="1">
                <a:solidFill>
                  <a:srgbClr val="0070C0"/>
                </a:solidFill>
                <a:latin typeface="Times New Roman" panose="02020603050405020304" pitchFamily="18" charset="0"/>
                <a:ea typeface="DejaVu Serif"/>
                <a:cs typeface="Times New Roman" panose="02020603050405020304" pitchFamily="18" charset="0"/>
                <a:sym typeface="DejaVu Serif"/>
              </a:rPr>
              <a:t>người</a:t>
            </a:r>
            <a:r>
              <a:rPr lang="en-US" sz="6600" b="1" spc="67" dirty="0">
                <a:solidFill>
                  <a:srgbClr val="0070C0"/>
                </a:solidFill>
                <a:latin typeface="Times New Roman" panose="02020603050405020304" pitchFamily="18" charset="0"/>
                <a:ea typeface="DejaVu Serif"/>
                <a:cs typeface="Times New Roman" panose="02020603050405020304" pitchFamily="18" charset="0"/>
                <a:sym typeface="DejaVu Serif"/>
              </a:rPr>
              <a:t> </a:t>
            </a:r>
            <a:r>
              <a:rPr lang="en-US" sz="6600" b="1" spc="67" dirty="0" err="1">
                <a:solidFill>
                  <a:srgbClr val="0070C0"/>
                </a:solidFill>
                <a:latin typeface="Times New Roman" panose="02020603050405020304" pitchFamily="18" charset="0"/>
                <a:ea typeface="DejaVu Serif"/>
                <a:cs typeface="Times New Roman" panose="02020603050405020304" pitchFamily="18" charset="0"/>
                <a:sym typeface="DejaVu Serif"/>
              </a:rPr>
              <a:t>phụ</a:t>
            </a:r>
            <a:r>
              <a:rPr lang="en-US" sz="6600" b="1" spc="67" dirty="0">
                <a:solidFill>
                  <a:srgbClr val="0070C0"/>
                </a:solidFill>
                <a:latin typeface="Times New Roman" panose="02020603050405020304" pitchFamily="18" charset="0"/>
                <a:ea typeface="DejaVu Serif"/>
                <a:cs typeface="Times New Roman" panose="02020603050405020304" pitchFamily="18" charset="0"/>
                <a:sym typeface="DejaVu Serif"/>
              </a:rPr>
              <a:t> </a:t>
            </a:r>
            <a:r>
              <a:rPr lang="en-US" sz="6600" b="1" spc="67" dirty="0" err="1">
                <a:solidFill>
                  <a:srgbClr val="0070C0"/>
                </a:solidFill>
                <a:latin typeface="Times New Roman" panose="02020603050405020304" pitchFamily="18" charset="0"/>
                <a:ea typeface="DejaVu Serif"/>
                <a:cs typeface="Times New Roman" panose="02020603050405020304" pitchFamily="18" charset="0"/>
                <a:sym typeface="DejaVu Serif"/>
              </a:rPr>
              <a:t>nữ</a:t>
            </a:r>
            <a:r>
              <a:rPr lang="en-US" sz="6600" b="1" spc="67" dirty="0">
                <a:solidFill>
                  <a:srgbClr val="0070C0"/>
                </a:solidFill>
                <a:latin typeface="Times New Roman" panose="02020603050405020304" pitchFamily="18" charset="0"/>
                <a:ea typeface="DejaVu Serif"/>
                <a:cs typeface="Times New Roman" panose="02020603050405020304" pitchFamily="18" charset="0"/>
                <a:sym typeface="DejaVu Serif"/>
              </a:rPr>
              <a:t> </a:t>
            </a:r>
            <a:r>
              <a:rPr lang="en-US" sz="6600" b="1" spc="67" dirty="0" err="1">
                <a:solidFill>
                  <a:srgbClr val="0070C0"/>
                </a:solidFill>
                <a:latin typeface="Times New Roman" panose="02020603050405020304" pitchFamily="18" charset="0"/>
                <a:ea typeface="DejaVu Serif"/>
                <a:cs typeface="Times New Roman" panose="02020603050405020304" pitchFamily="18" charset="0"/>
                <a:sym typeface="DejaVu Serif"/>
              </a:rPr>
              <a:t>xinh</a:t>
            </a:r>
            <a:r>
              <a:rPr lang="en-US" sz="6600" b="1" spc="67" dirty="0">
                <a:solidFill>
                  <a:srgbClr val="0070C0"/>
                </a:solidFill>
                <a:latin typeface="Times New Roman" panose="02020603050405020304" pitchFamily="18" charset="0"/>
                <a:ea typeface="DejaVu Serif"/>
                <a:cs typeface="Times New Roman" panose="02020603050405020304" pitchFamily="18" charset="0"/>
                <a:sym typeface="DejaVu Serif"/>
              </a:rPr>
              <a:t> </a:t>
            </a:r>
            <a:r>
              <a:rPr lang="en-US" sz="6600" b="1" spc="67" dirty="0" err="1">
                <a:solidFill>
                  <a:srgbClr val="0070C0"/>
                </a:solidFill>
                <a:latin typeface="Times New Roman" panose="02020603050405020304" pitchFamily="18" charset="0"/>
                <a:ea typeface="DejaVu Serif"/>
                <a:cs typeface="Times New Roman" panose="02020603050405020304" pitchFamily="18" charset="0"/>
                <a:sym typeface="DejaVu Serif"/>
              </a:rPr>
              <a:t>đẹp</a:t>
            </a:r>
            <a:r>
              <a:rPr lang="en-US" sz="6600" b="1" spc="67" dirty="0">
                <a:solidFill>
                  <a:srgbClr val="0070C0"/>
                </a:solidFill>
                <a:latin typeface="Times New Roman" panose="02020603050405020304" pitchFamily="18" charset="0"/>
                <a:ea typeface="DejaVu Serif"/>
                <a:cs typeface="Times New Roman" panose="02020603050405020304" pitchFamily="18" charset="0"/>
                <a:sym typeface="DejaVu Serif"/>
              </a:rPr>
              <a:t>, </a:t>
            </a:r>
            <a:r>
              <a:rPr lang="en-US" sz="6600" b="1" spc="67" dirty="0" err="1">
                <a:solidFill>
                  <a:srgbClr val="0070C0"/>
                </a:solidFill>
                <a:latin typeface="Times New Roman" panose="02020603050405020304" pitchFamily="18" charset="0"/>
                <a:ea typeface="DejaVu Serif"/>
                <a:cs typeface="Times New Roman" panose="02020603050405020304" pitchFamily="18" charset="0"/>
                <a:sym typeface="DejaVu Serif"/>
              </a:rPr>
              <a:t>nết</a:t>
            </a:r>
            <a:r>
              <a:rPr lang="en-US" sz="6600" b="1" spc="67" dirty="0">
                <a:solidFill>
                  <a:srgbClr val="0070C0"/>
                </a:solidFill>
                <a:latin typeface="Times New Roman" panose="02020603050405020304" pitchFamily="18" charset="0"/>
                <a:ea typeface="DejaVu Serif"/>
                <a:cs typeface="Times New Roman" panose="02020603050405020304" pitchFamily="18" charset="0"/>
                <a:sym typeface="DejaVu Serif"/>
              </a:rPr>
              <a:t> </a:t>
            </a:r>
            <a:r>
              <a:rPr lang="en-US" sz="6600" b="1" spc="67" dirty="0" err="1">
                <a:solidFill>
                  <a:srgbClr val="0070C0"/>
                </a:solidFill>
                <a:latin typeface="Times New Roman" panose="02020603050405020304" pitchFamily="18" charset="0"/>
                <a:ea typeface="DejaVu Serif"/>
                <a:cs typeface="Times New Roman" panose="02020603050405020304" pitchFamily="18" charset="0"/>
                <a:sym typeface="DejaVu Serif"/>
              </a:rPr>
              <a:t>na</a:t>
            </a:r>
            <a:r>
              <a:rPr lang="en-US" sz="6600" b="1" spc="67" dirty="0">
                <a:solidFill>
                  <a:srgbClr val="0070C0"/>
                </a:solidFill>
                <a:latin typeface="Times New Roman" panose="02020603050405020304" pitchFamily="18" charset="0"/>
                <a:ea typeface="DejaVu Serif"/>
                <a:cs typeface="Times New Roman" panose="02020603050405020304" pitchFamily="18" charset="0"/>
                <a:sym typeface="DejaVu Serif"/>
              </a:rPr>
              <a:t>, </a:t>
            </a:r>
            <a:r>
              <a:rPr lang="en-US" sz="6600" b="1" spc="67" dirty="0" err="1">
                <a:solidFill>
                  <a:srgbClr val="0070C0"/>
                </a:solidFill>
                <a:latin typeface="Times New Roman" panose="02020603050405020304" pitchFamily="18" charset="0"/>
                <a:ea typeface="DejaVu Serif"/>
                <a:cs typeface="Times New Roman" panose="02020603050405020304" pitchFamily="18" charset="0"/>
                <a:sym typeface="DejaVu Serif"/>
              </a:rPr>
              <a:t>hiền</a:t>
            </a:r>
            <a:r>
              <a:rPr lang="en-US" sz="6600" b="1" spc="67" dirty="0">
                <a:solidFill>
                  <a:srgbClr val="0070C0"/>
                </a:solidFill>
                <a:latin typeface="Times New Roman" panose="02020603050405020304" pitchFamily="18" charset="0"/>
                <a:ea typeface="DejaVu Serif"/>
                <a:cs typeface="Times New Roman" panose="02020603050405020304" pitchFamily="18" charset="0"/>
                <a:sym typeface="DejaVu Serif"/>
              </a:rPr>
              <a:t> </a:t>
            </a:r>
            <a:r>
              <a:rPr lang="en-US" sz="6600" b="1" spc="67" dirty="0" err="1">
                <a:solidFill>
                  <a:srgbClr val="0070C0"/>
                </a:solidFill>
                <a:latin typeface="Times New Roman" panose="02020603050405020304" pitchFamily="18" charset="0"/>
                <a:ea typeface="DejaVu Serif"/>
                <a:cs typeface="Times New Roman" panose="02020603050405020304" pitchFamily="18" charset="0"/>
                <a:sym typeface="DejaVu Serif"/>
              </a:rPr>
              <a:t>thục</a:t>
            </a:r>
            <a:r>
              <a:rPr lang="en-US" sz="6600" b="1" spc="67" dirty="0">
                <a:solidFill>
                  <a:srgbClr val="0070C0"/>
                </a:solidFill>
                <a:latin typeface="Times New Roman" panose="02020603050405020304" pitchFamily="18" charset="0"/>
                <a:ea typeface="DejaVu Serif"/>
                <a:cs typeface="Times New Roman" panose="02020603050405020304" pitchFamily="18" charset="0"/>
                <a:sym typeface="DejaVu Serif"/>
              </a:rPr>
              <a:t>, </a:t>
            </a:r>
            <a:r>
              <a:rPr lang="en-US" sz="6600" b="1" spc="67" dirty="0" err="1">
                <a:solidFill>
                  <a:srgbClr val="0070C0"/>
                </a:solidFill>
                <a:latin typeface="Times New Roman" panose="02020603050405020304" pitchFamily="18" charset="0"/>
                <a:ea typeface="DejaVu Serif"/>
                <a:cs typeface="Times New Roman" panose="02020603050405020304" pitchFamily="18" charset="0"/>
                <a:sym typeface="DejaVu Serif"/>
              </a:rPr>
              <a:t>đảm</a:t>
            </a:r>
            <a:r>
              <a:rPr lang="en-US" sz="6600" b="1" spc="67" dirty="0">
                <a:solidFill>
                  <a:srgbClr val="0070C0"/>
                </a:solidFill>
                <a:latin typeface="Times New Roman" panose="02020603050405020304" pitchFamily="18" charset="0"/>
                <a:ea typeface="DejaVu Serif"/>
                <a:cs typeface="Times New Roman" panose="02020603050405020304" pitchFamily="18" charset="0"/>
                <a:sym typeface="DejaVu Serif"/>
              </a:rPr>
              <a:t> </a:t>
            </a:r>
            <a:r>
              <a:rPr lang="en-US" sz="6600" b="1" spc="67" dirty="0" err="1">
                <a:solidFill>
                  <a:srgbClr val="0070C0"/>
                </a:solidFill>
                <a:latin typeface="Times New Roman" panose="02020603050405020304" pitchFamily="18" charset="0"/>
                <a:ea typeface="DejaVu Serif"/>
                <a:cs typeface="Times New Roman" panose="02020603050405020304" pitchFamily="18" charset="0"/>
                <a:sym typeface="DejaVu Serif"/>
              </a:rPr>
              <a:t>đang</a:t>
            </a:r>
            <a:r>
              <a:rPr lang="en-US" sz="6600" b="1" spc="67" dirty="0">
                <a:solidFill>
                  <a:srgbClr val="0070C0"/>
                </a:solidFill>
                <a:latin typeface="Times New Roman" panose="02020603050405020304" pitchFamily="18" charset="0"/>
                <a:ea typeface="DejaVu Serif"/>
                <a:cs typeface="Times New Roman" panose="02020603050405020304" pitchFamily="18" charset="0"/>
                <a:sym typeface="DejaVu Serif"/>
              </a:rPr>
              <a:t> </a:t>
            </a:r>
            <a:r>
              <a:rPr lang="en-US" sz="6600" b="1" spc="67" dirty="0" err="1">
                <a:solidFill>
                  <a:srgbClr val="0070C0"/>
                </a:solidFill>
                <a:latin typeface="Times New Roman" panose="02020603050405020304" pitchFamily="18" charset="0"/>
                <a:ea typeface="DejaVu Serif"/>
                <a:cs typeface="Times New Roman" panose="02020603050405020304" pitchFamily="18" charset="0"/>
                <a:sym typeface="DejaVu Serif"/>
              </a:rPr>
              <a:t>nhưng</a:t>
            </a:r>
            <a:r>
              <a:rPr lang="en-US" sz="6600" b="1" spc="67" dirty="0">
                <a:solidFill>
                  <a:srgbClr val="0070C0"/>
                </a:solidFill>
                <a:latin typeface="Times New Roman" panose="02020603050405020304" pitchFamily="18" charset="0"/>
                <a:ea typeface="DejaVu Serif"/>
                <a:cs typeface="Times New Roman" panose="02020603050405020304" pitchFamily="18" charset="0"/>
                <a:sym typeface="DejaVu Serif"/>
              </a:rPr>
              <a:t> </a:t>
            </a:r>
            <a:r>
              <a:rPr lang="en-US" sz="6600" b="1" spc="67" dirty="0" err="1">
                <a:solidFill>
                  <a:srgbClr val="0070C0"/>
                </a:solidFill>
                <a:latin typeface="Times New Roman" panose="02020603050405020304" pitchFamily="18" charset="0"/>
                <a:ea typeface="DejaVu Serif"/>
                <a:cs typeface="Times New Roman" panose="02020603050405020304" pitchFamily="18" charset="0"/>
                <a:sym typeface="DejaVu Serif"/>
              </a:rPr>
              <a:t>lại</a:t>
            </a:r>
            <a:r>
              <a:rPr lang="en-US" sz="6600" b="1" spc="67" dirty="0">
                <a:solidFill>
                  <a:srgbClr val="0070C0"/>
                </a:solidFill>
                <a:latin typeface="Times New Roman" panose="02020603050405020304" pitchFamily="18" charset="0"/>
                <a:ea typeface="DejaVu Serif"/>
                <a:cs typeface="Times New Roman" panose="02020603050405020304" pitchFamily="18" charset="0"/>
                <a:sym typeface="DejaVu Serif"/>
              </a:rPr>
              <a:t> </a:t>
            </a:r>
            <a:r>
              <a:rPr lang="en-US" sz="6600" b="1" spc="67" dirty="0" err="1">
                <a:solidFill>
                  <a:srgbClr val="0070C0"/>
                </a:solidFill>
                <a:latin typeface="Times New Roman" panose="02020603050405020304" pitchFamily="18" charset="0"/>
                <a:ea typeface="DejaVu Serif"/>
                <a:cs typeface="Times New Roman" panose="02020603050405020304" pitchFamily="18" charset="0"/>
                <a:sym typeface="DejaVu Serif"/>
              </a:rPr>
              <a:t>rơi</a:t>
            </a:r>
            <a:r>
              <a:rPr lang="en-US" sz="6600" b="1" spc="67" dirty="0">
                <a:solidFill>
                  <a:srgbClr val="0070C0"/>
                </a:solidFill>
                <a:latin typeface="Times New Roman" panose="02020603050405020304" pitchFamily="18" charset="0"/>
                <a:ea typeface="DejaVu Serif"/>
                <a:cs typeface="Times New Roman" panose="02020603050405020304" pitchFamily="18" charset="0"/>
                <a:sym typeface="DejaVu Serif"/>
              </a:rPr>
              <a:t> </a:t>
            </a:r>
            <a:r>
              <a:rPr lang="en-US" sz="6600" b="1" spc="67" dirty="0" err="1">
                <a:solidFill>
                  <a:srgbClr val="0070C0"/>
                </a:solidFill>
                <a:latin typeface="Times New Roman" panose="02020603050405020304" pitchFamily="18" charset="0"/>
                <a:ea typeface="DejaVu Serif"/>
                <a:cs typeface="Times New Roman" panose="02020603050405020304" pitchFamily="18" charset="0"/>
                <a:sym typeface="DejaVu Serif"/>
              </a:rPr>
              <a:t>vào</a:t>
            </a:r>
            <a:r>
              <a:rPr lang="en-US" sz="6600" b="1" spc="67" dirty="0">
                <a:solidFill>
                  <a:srgbClr val="0070C0"/>
                </a:solidFill>
                <a:latin typeface="Times New Roman" panose="02020603050405020304" pitchFamily="18" charset="0"/>
                <a:ea typeface="DejaVu Serif"/>
                <a:cs typeface="Times New Roman" panose="02020603050405020304" pitchFamily="18" charset="0"/>
                <a:sym typeface="DejaVu Serif"/>
              </a:rPr>
              <a:t> bi </a:t>
            </a:r>
            <a:r>
              <a:rPr lang="en-US" sz="6600" b="1" spc="67" dirty="0" err="1">
                <a:solidFill>
                  <a:srgbClr val="0070C0"/>
                </a:solidFill>
                <a:latin typeface="Times New Roman" panose="02020603050405020304" pitchFamily="18" charset="0"/>
                <a:ea typeface="DejaVu Serif"/>
                <a:cs typeface="Times New Roman" panose="02020603050405020304" pitchFamily="18" charset="0"/>
                <a:sym typeface="DejaVu Serif"/>
              </a:rPr>
              <a:t>kịch</a:t>
            </a:r>
            <a:r>
              <a:rPr lang="en-US" sz="6600" b="1" spc="67" dirty="0">
                <a:solidFill>
                  <a:srgbClr val="0070C0"/>
                </a:solidFill>
                <a:latin typeface="Times New Roman" panose="02020603050405020304" pitchFamily="18" charset="0"/>
                <a:ea typeface="DejaVu Serif"/>
                <a:cs typeface="Times New Roman" panose="02020603050405020304" pitchFamily="18" charset="0"/>
                <a:sym typeface="DejaVu Serif"/>
              </a:rPr>
              <a:t>. </a:t>
            </a:r>
          </a:p>
          <a:p>
            <a:pPr algn="just">
              <a:spcBef>
                <a:spcPct val="0"/>
              </a:spcBef>
            </a:pPr>
            <a:endParaRPr lang="en-US" sz="6600" b="1" spc="67" dirty="0">
              <a:solidFill>
                <a:srgbClr val="0070C0"/>
              </a:solidFill>
              <a:latin typeface="Times New Roman" panose="02020603050405020304" pitchFamily="18" charset="0"/>
              <a:ea typeface="DejaVu Serif"/>
              <a:cs typeface="Times New Roman" panose="02020603050405020304" pitchFamily="18" charset="0"/>
              <a:sym typeface="DejaVu Serif"/>
            </a:endParaRPr>
          </a:p>
          <a:p>
            <a:pPr algn="just">
              <a:spcBef>
                <a:spcPct val="0"/>
              </a:spcBef>
            </a:pPr>
            <a:r>
              <a:rPr lang="en-US" sz="6600" b="1" spc="67" dirty="0">
                <a:solidFill>
                  <a:srgbClr val="0070C0"/>
                </a:solidFill>
                <a:latin typeface="Times New Roman" panose="02020603050405020304" pitchFamily="18" charset="0"/>
                <a:ea typeface="DejaVu Serif"/>
                <a:cs typeface="Times New Roman" panose="02020603050405020304" pitchFamily="18" charset="0"/>
                <a:sym typeface="DejaVu Serif"/>
              </a:rPr>
              <a:t>- </a:t>
            </a:r>
            <a:r>
              <a:rPr lang="en-US" sz="6600" b="1" spc="67" dirty="0" err="1">
                <a:solidFill>
                  <a:srgbClr val="0070C0"/>
                </a:solidFill>
                <a:latin typeface="Times New Roman" panose="02020603050405020304" pitchFamily="18" charset="0"/>
                <a:ea typeface="DejaVu Serif"/>
                <a:cs typeface="Times New Roman" panose="02020603050405020304" pitchFamily="18" charset="0"/>
                <a:sym typeface="DejaVu Serif"/>
              </a:rPr>
              <a:t>Lời</a:t>
            </a:r>
            <a:r>
              <a:rPr lang="en-US" sz="6600" b="1" spc="67" dirty="0">
                <a:solidFill>
                  <a:srgbClr val="0070C0"/>
                </a:solidFill>
                <a:latin typeface="Times New Roman" panose="02020603050405020304" pitchFamily="18" charset="0"/>
                <a:ea typeface="DejaVu Serif"/>
                <a:cs typeface="Times New Roman" panose="02020603050405020304" pitchFamily="18" charset="0"/>
                <a:sym typeface="DejaVu Serif"/>
              </a:rPr>
              <a:t> </a:t>
            </a:r>
            <a:r>
              <a:rPr lang="en-US" sz="6600" b="1" spc="67" dirty="0" err="1">
                <a:solidFill>
                  <a:srgbClr val="0070C0"/>
                </a:solidFill>
                <a:latin typeface="Times New Roman" panose="02020603050405020304" pitchFamily="18" charset="0"/>
                <a:ea typeface="DejaVu Serif"/>
                <a:cs typeface="Times New Roman" panose="02020603050405020304" pitchFamily="18" charset="0"/>
                <a:sym typeface="DejaVu Serif"/>
              </a:rPr>
              <a:t>người</a:t>
            </a:r>
            <a:r>
              <a:rPr lang="en-US" sz="6600" b="1" spc="67" dirty="0">
                <a:solidFill>
                  <a:srgbClr val="0070C0"/>
                </a:solidFill>
                <a:latin typeface="Times New Roman" panose="02020603050405020304" pitchFamily="18" charset="0"/>
                <a:ea typeface="DejaVu Serif"/>
                <a:cs typeface="Times New Roman" panose="02020603050405020304" pitchFamily="18" charset="0"/>
                <a:sym typeface="DejaVu Serif"/>
              </a:rPr>
              <a:t> </a:t>
            </a:r>
            <a:r>
              <a:rPr lang="en-US" sz="6600" b="1" spc="67" dirty="0" err="1">
                <a:solidFill>
                  <a:srgbClr val="0070C0"/>
                </a:solidFill>
                <a:latin typeface="Times New Roman" panose="02020603050405020304" pitchFamily="18" charset="0"/>
                <a:ea typeface="DejaVu Serif"/>
                <a:cs typeface="Times New Roman" panose="02020603050405020304" pitchFamily="18" charset="0"/>
                <a:sym typeface="DejaVu Serif"/>
              </a:rPr>
              <a:t>kể</a:t>
            </a:r>
            <a:r>
              <a:rPr lang="en-US" sz="6600" b="1" spc="67" dirty="0">
                <a:solidFill>
                  <a:srgbClr val="0070C0"/>
                </a:solidFill>
                <a:latin typeface="Times New Roman" panose="02020603050405020304" pitchFamily="18" charset="0"/>
                <a:ea typeface="DejaVu Serif"/>
                <a:cs typeface="Times New Roman" panose="02020603050405020304" pitchFamily="18" charset="0"/>
                <a:sym typeface="DejaVu Serif"/>
              </a:rPr>
              <a:t> </a:t>
            </a:r>
            <a:r>
              <a:rPr lang="en-US" sz="6600" b="1" spc="67" dirty="0" err="1">
                <a:solidFill>
                  <a:srgbClr val="0070C0"/>
                </a:solidFill>
                <a:latin typeface="Times New Roman" panose="02020603050405020304" pitchFamily="18" charset="0"/>
                <a:ea typeface="DejaVu Serif"/>
                <a:cs typeface="Times New Roman" panose="02020603050405020304" pitchFamily="18" charset="0"/>
                <a:sym typeface="DejaVu Serif"/>
              </a:rPr>
              <a:t>chuyện</a:t>
            </a:r>
            <a:r>
              <a:rPr lang="en-US" sz="6600" b="1" spc="67" dirty="0">
                <a:solidFill>
                  <a:srgbClr val="0070C0"/>
                </a:solidFill>
                <a:latin typeface="Times New Roman" panose="02020603050405020304" pitchFamily="18" charset="0"/>
                <a:ea typeface="DejaVu Serif"/>
                <a:cs typeface="Times New Roman" panose="02020603050405020304" pitchFamily="18" charset="0"/>
                <a:sym typeface="DejaVu Serif"/>
              </a:rPr>
              <a:t> </a:t>
            </a:r>
            <a:r>
              <a:rPr lang="en-US" sz="6600" b="1" spc="67" dirty="0" err="1">
                <a:solidFill>
                  <a:srgbClr val="0070C0"/>
                </a:solidFill>
                <a:latin typeface="Times New Roman" panose="02020603050405020304" pitchFamily="18" charset="0"/>
                <a:ea typeface="DejaVu Serif"/>
                <a:cs typeface="Times New Roman" panose="02020603050405020304" pitchFamily="18" charset="0"/>
                <a:sym typeface="DejaVu Serif"/>
              </a:rPr>
              <a:t>bộc</a:t>
            </a:r>
            <a:r>
              <a:rPr lang="en-US" sz="6600" b="1" spc="67" dirty="0">
                <a:solidFill>
                  <a:srgbClr val="0070C0"/>
                </a:solidFill>
                <a:latin typeface="Times New Roman" panose="02020603050405020304" pitchFamily="18" charset="0"/>
                <a:ea typeface="DejaVu Serif"/>
                <a:cs typeface="Times New Roman" panose="02020603050405020304" pitchFamily="18" charset="0"/>
                <a:sym typeface="DejaVu Serif"/>
              </a:rPr>
              <a:t> </a:t>
            </a:r>
            <a:r>
              <a:rPr lang="en-US" sz="6600" b="1" spc="67" dirty="0" err="1">
                <a:solidFill>
                  <a:srgbClr val="0070C0"/>
                </a:solidFill>
                <a:latin typeface="Times New Roman" panose="02020603050405020304" pitchFamily="18" charset="0"/>
                <a:ea typeface="DejaVu Serif"/>
                <a:cs typeface="Times New Roman" panose="02020603050405020304" pitchFamily="18" charset="0"/>
                <a:sym typeface="DejaVu Serif"/>
              </a:rPr>
              <a:t>lộ</a:t>
            </a:r>
            <a:r>
              <a:rPr lang="en-US" sz="6600" b="1" spc="67" dirty="0">
                <a:solidFill>
                  <a:srgbClr val="0070C0"/>
                </a:solidFill>
                <a:latin typeface="Times New Roman" panose="02020603050405020304" pitchFamily="18" charset="0"/>
                <a:ea typeface="DejaVu Serif"/>
                <a:cs typeface="Times New Roman" panose="02020603050405020304" pitchFamily="18" charset="0"/>
                <a:sym typeface="DejaVu Serif"/>
              </a:rPr>
              <a:t> </a:t>
            </a:r>
            <a:r>
              <a:rPr lang="en-US" sz="6600" b="1" spc="67" dirty="0" err="1">
                <a:solidFill>
                  <a:srgbClr val="0070C0"/>
                </a:solidFill>
                <a:latin typeface="Times New Roman" panose="02020603050405020304" pitchFamily="18" charset="0"/>
                <a:ea typeface="DejaVu Serif"/>
                <a:cs typeface="Times New Roman" panose="02020603050405020304" pitchFamily="18" charset="0"/>
                <a:sym typeface="DejaVu Serif"/>
              </a:rPr>
              <a:t>niềm</a:t>
            </a:r>
            <a:r>
              <a:rPr lang="en-US" sz="6600" b="1" spc="67" dirty="0">
                <a:solidFill>
                  <a:srgbClr val="0070C0"/>
                </a:solidFill>
                <a:latin typeface="Times New Roman" panose="02020603050405020304" pitchFamily="18" charset="0"/>
                <a:ea typeface="DejaVu Serif"/>
                <a:cs typeface="Times New Roman" panose="02020603050405020304" pitchFamily="18" charset="0"/>
                <a:sym typeface="DejaVu Serif"/>
              </a:rPr>
              <a:t> </a:t>
            </a:r>
            <a:r>
              <a:rPr lang="en-US" sz="6600" b="1" spc="67" dirty="0" err="1">
                <a:solidFill>
                  <a:srgbClr val="0070C0"/>
                </a:solidFill>
                <a:latin typeface="Times New Roman" panose="02020603050405020304" pitchFamily="18" charset="0"/>
                <a:ea typeface="DejaVu Serif"/>
                <a:cs typeface="Times New Roman" panose="02020603050405020304" pitchFamily="18" charset="0"/>
                <a:sym typeface="DejaVu Serif"/>
              </a:rPr>
              <a:t>cảm</a:t>
            </a:r>
            <a:r>
              <a:rPr lang="en-US" sz="6600" b="1" spc="67" dirty="0">
                <a:solidFill>
                  <a:srgbClr val="0070C0"/>
                </a:solidFill>
                <a:latin typeface="Times New Roman" panose="02020603050405020304" pitchFamily="18" charset="0"/>
                <a:ea typeface="DejaVu Serif"/>
                <a:cs typeface="Times New Roman" panose="02020603050405020304" pitchFamily="18" charset="0"/>
                <a:sym typeface="DejaVu Serif"/>
              </a:rPr>
              <a:t> </a:t>
            </a:r>
            <a:r>
              <a:rPr lang="en-US" sz="6600" b="1" spc="67" dirty="0" err="1">
                <a:solidFill>
                  <a:srgbClr val="0070C0"/>
                </a:solidFill>
                <a:latin typeface="Times New Roman" panose="02020603050405020304" pitchFamily="18" charset="0"/>
                <a:ea typeface="DejaVu Serif"/>
                <a:cs typeface="Times New Roman" panose="02020603050405020304" pitchFamily="18" charset="0"/>
                <a:sym typeface="DejaVu Serif"/>
              </a:rPr>
              <a:t>thông</a:t>
            </a:r>
            <a:r>
              <a:rPr lang="en-US" sz="6600" b="1" spc="67" dirty="0">
                <a:solidFill>
                  <a:srgbClr val="0070C0"/>
                </a:solidFill>
                <a:latin typeface="Times New Roman" panose="02020603050405020304" pitchFamily="18" charset="0"/>
                <a:ea typeface="DejaVu Serif"/>
                <a:cs typeface="Times New Roman" panose="02020603050405020304" pitchFamily="18" charset="0"/>
                <a:sym typeface="DejaVu Serif"/>
              </a:rPr>
              <a:t>, </a:t>
            </a:r>
            <a:r>
              <a:rPr lang="en-US" sz="6600" b="1" spc="67" dirty="0" err="1">
                <a:solidFill>
                  <a:srgbClr val="0070C0"/>
                </a:solidFill>
                <a:latin typeface="Times New Roman" panose="02020603050405020304" pitchFamily="18" charset="0"/>
                <a:ea typeface="DejaVu Serif"/>
                <a:cs typeface="Times New Roman" panose="02020603050405020304" pitchFamily="18" charset="0"/>
                <a:sym typeface="DejaVu Serif"/>
              </a:rPr>
              <a:t>thương</a:t>
            </a:r>
            <a:r>
              <a:rPr lang="en-US" sz="6600" b="1" spc="67" dirty="0">
                <a:solidFill>
                  <a:srgbClr val="0070C0"/>
                </a:solidFill>
                <a:latin typeface="Times New Roman" panose="02020603050405020304" pitchFamily="18" charset="0"/>
                <a:ea typeface="DejaVu Serif"/>
                <a:cs typeface="Times New Roman" panose="02020603050405020304" pitchFamily="18" charset="0"/>
                <a:sym typeface="DejaVu Serif"/>
              </a:rPr>
              <a:t> </a:t>
            </a:r>
            <a:r>
              <a:rPr lang="en-US" sz="6600" b="1" spc="67" dirty="0" err="1">
                <a:solidFill>
                  <a:srgbClr val="0070C0"/>
                </a:solidFill>
                <a:latin typeface="Times New Roman" panose="02020603050405020304" pitchFamily="18" charset="0"/>
                <a:ea typeface="DejaVu Serif"/>
                <a:cs typeface="Times New Roman" panose="02020603050405020304" pitchFamily="18" charset="0"/>
                <a:sym typeface="DejaVu Serif"/>
              </a:rPr>
              <a:t>xót</a:t>
            </a:r>
            <a:r>
              <a:rPr lang="en-US" sz="6600" b="1" spc="67" dirty="0">
                <a:solidFill>
                  <a:srgbClr val="0070C0"/>
                </a:solidFill>
                <a:latin typeface="Times New Roman" panose="02020603050405020304" pitchFamily="18" charset="0"/>
                <a:ea typeface="DejaVu Serif"/>
                <a:cs typeface="Times New Roman" panose="02020603050405020304" pitchFamily="18" charset="0"/>
                <a:sym typeface="DejaVu Serif"/>
              </a:rPr>
              <a:t> </a:t>
            </a:r>
            <a:r>
              <a:rPr lang="en-US" sz="6600" b="1" spc="67" dirty="0" err="1">
                <a:solidFill>
                  <a:srgbClr val="0070C0"/>
                </a:solidFill>
                <a:latin typeface="Times New Roman" panose="02020603050405020304" pitchFamily="18" charset="0"/>
                <a:ea typeface="DejaVu Serif"/>
                <a:cs typeface="Times New Roman" panose="02020603050405020304" pitchFamily="18" charset="0"/>
                <a:sym typeface="DejaVu Serif"/>
              </a:rPr>
              <a:t>cho</a:t>
            </a:r>
            <a:r>
              <a:rPr lang="en-US" sz="6600" b="1" spc="67" dirty="0">
                <a:solidFill>
                  <a:srgbClr val="0070C0"/>
                </a:solidFill>
                <a:latin typeface="Times New Roman" panose="02020603050405020304" pitchFamily="18" charset="0"/>
                <a:ea typeface="DejaVu Serif"/>
                <a:cs typeface="Times New Roman" panose="02020603050405020304" pitchFamily="18" charset="0"/>
                <a:sym typeface="DejaVu Serif"/>
              </a:rPr>
              <a:t> Vũ </a:t>
            </a:r>
            <a:r>
              <a:rPr lang="en-US" sz="6600" b="1" spc="67" dirty="0" err="1">
                <a:solidFill>
                  <a:srgbClr val="0070C0"/>
                </a:solidFill>
                <a:latin typeface="Times New Roman" panose="02020603050405020304" pitchFamily="18" charset="0"/>
                <a:ea typeface="DejaVu Serif"/>
                <a:cs typeface="Times New Roman" panose="02020603050405020304" pitchFamily="18" charset="0"/>
                <a:sym typeface="DejaVu Serif"/>
              </a:rPr>
              <a:t>Nương</a:t>
            </a:r>
            <a:r>
              <a:rPr lang="en-US" sz="6600" b="1" spc="67" dirty="0">
                <a:solidFill>
                  <a:srgbClr val="0070C0"/>
                </a:solidFill>
                <a:latin typeface="Times New Roman" panose="02020603050405020304" pitchFamily="18" charset="0"/>
                <a:ea typeface="DejaVu Serif"/>
                <a:cs typeface="Times New Roman" panose="02020603050405020304" pitchFamily="18" charset="0"/>
                <a:sym typeface="DejaVu Serif"/>
              </a:rPr>
              <a:t> </a:t>
            </a:r>
            <a:r>
              <a:rPr lang="en-US" sz="6600" b="1" spc="67" dirty="0" err="1">
                <a:solidFill>
                  <a:srgbClr val="0070C0"/>
                </a:solidFill>
                <a:latin typeface="Times New Roman" panose="02020603050405020304" pitchFamily="18" charset="0"/>
                <a:ea typeface="DejaVu Serif"/>
                <a:cs typeface="Times New Roman" panose="02020603050405020304" pitchFamily="18" charset="0"/>
                <a:sym typeface="DejaVu Serif"/>
              </a:rPr>
              <a:t>cũng</a:t>
            </a:r>
            <a:r>
              <a:rPr lang="en-US" sz="6600" b="1" spc="67" dirty="0">
                <a:solidFill>
                  <a:srgbClr val="0070C0"/>
                </a:solidFill>
                <a:latin typeface="Times New Roman" panose="02020603050405020304" pitchFamily="18" charset="0"/>
                <a:ea typeface="DejaVu Serif"/>
                <a:cs typeface="Times New Roman" panose="02020603050405020304" pitchFamily="18" charset="0"/>
                <a:sym typeface="DejaVu Serif"/>
              </a:rPr>
              <a:t> </a:t>
            </a:r>
            <a:r>
              <a:rPr lang="en-US" sz="6600" b="1" spc="67" dirty="0" err="1">
                <a:solidFill>
                  <a:srgbClr val="0070C0"/>
                </a:solidFill>
                <a:latin typeface="Times New Roman" panose="02020603050405020304" pitchFamily="18" charset="0"/>
                <a:ea typeface="DejaVu Serif"/>
                <a:cs typeface="Times New Roman" panose="02020603050405020304" pitchFamily="18" charset="0"/>
                <a:sym typeface="DejaVu Serif"/>
              </a:rPr>
              <a:t>như</a:t>
            </a:r>
            <a:r>
              <a:rPr lang="en-US" sz="6600" b="1" spc="67" dirty="0">
                <a:solidFill>
                  <a:srgbClr val="0070C0"/>
                </a:solidFill>
                <a:latin typeface="Times New Roman" panose="02020603050405020304" pitchFamily="18" charset="0"/>
                <a:ea typeface="DejaVu Serif"/>
                <a:cs typeface="Times New Roman" panose="02020603050405020304" pitchFamily="18" charset="0"/>
                <a:sym typeface="DejaVu Serif"/>
              </a:rPr>
              <a:t> </a:t>
            </a:r>
            <a:r>
              <a:rPr lang="en-US" sz="6600" b="1" spc="67" dirty="0" err="1">
                <a:solidFill>
                  <a:srgbClr val="0070C0"/>
                </a:solidFill>
                <a:latin typeface="Times New Roman" panose="02020603050405020304" pitchFamily="18" charset="0"/>
                <a:ea typeface="DejaVu Serif"/>
                <a:cs typeface="Times New Roman" panose="02020603050405020304" pitchFamily="18" charset="0"/>
                <a:sym typeface="DejaVu Serif"/>
              </a:rPr>
              <a:t>thân</a:t>
            </a:r>
            <a:r>
              <a:rPr lang="en-US" sz="6600" b="1" spc="67" dirty="0">
                <a:solidFill>
                  <a:srgbClr val="0070C0"/>
                </a:solidFill>
                <a:latin typeface="Times New Roman" panose="02020603050405020304" pitchFamily="18" charset="0"/>
                <a:ea typeface="DejaVu Serif"/>
                <a:cs typeface="Times New Roman" panose="02020603050405020304" pitchFamily="18" charset="0"/>
                <a:sym typeface="DejaVu Serif"/>
              </a:rPr>
              <a:t> </a:t>
            </a:r>
            <a:r>
              <a:rPr lang="en-US" sz="6600" b="1" spc="67" dirty="0" err="1">
                <a:solidFill>
                  <a:srgbClr val="0070C0"/>
                </a:solidFill>
                <a:latin typeface="Times New Roman" panose="02020603050405020304" pitchFamily="18" charset="0"/>
                <a:ea typeface="DejaVu Serif"/>
                <a:cs typeface="Times New Roman" panose="02020603050405020304" pitchFamily="18" charset="0"/>
                <a:sym typeface="DejaVu Serif"/>
              </a:rPr>
              <a:t>phận</a:t>
            </a:r>
            <a:r>
              <a:rPr lang="en-US" sz="6600" b="1" spc="67" dirty="0">
                <a:solidFill>
                  <a:srgbClr val="0070C0"/>
                </a:solidFill>
                <a:latin typeface="Times New Roman" panose="02020603050405020304" pitchFamily="18" charset="0"/>
                <a:ea typeface="DejaVu Serif"/>
                <a:cs typeface="Times New Roman" panose="02020603050405020304" pitchFamily="18" charset="0"/>
                <a:sym typeface="DejaVu Serif"/>
              </a:rPr>
              <a:t> </a:t>
            </a:r>
            <a:r>
              <a:rPr lang="en-US" sz="6600" b="1" spc="67" dirty="0" err="1">
                <a:solidFill>
                  <a:srgbClr val="0070C0"/>
                </a:solidFill>
                <a:latin typeface="Times New Roman" panose="02020603050405020304" pitchFamily="18" charset="0"/>
                <a:ea typeface="DejaVu Serif"/>
                <a:cs typeface="Times New Roman" panose="02020603050405020304" pitchFamily="18" charset="0"/>
                <a:sym typeface="DejaVu Serif"/>
              </a:rPr>
              <a:t>người</a:t>
            </a:r>
            <a:r>
              <a:rPr lang="en-US" sz="6600" b="1" spc="67" dirty="0">
                <a:solidFill>
                  <a:srgbClr val="0070C0"/>
                </a:solidFill>
                <a:latin typeface="Times New Roman" panose="02020603050405020304" pitchFamily="18" charset="0"/>
                <a:ea typeface="DejaVu Serif"/>
                <a:cs typeface="Times New Roman" panose="02020603050405020304" pitchFamily="18" charset="0"/>
                <a:sym typeface="DejaVu Serif"/>
              </a:rPr>
              <a:t> </a:t>
            </a:r>
            <a:r>
              <a:rPr lang="en-US" sz="6600" b="1" spc="67" dirty="0" err="1">
                <a:solidFill>
                  <a:srgbClr val="0070C0"/>
                </a:solidFill>
                <a:latin typeface="Times New Roman" panose="02020603050405020304" pitchFamily="18" charset="0"/>
                <a:ea typeface="DejaVu Serif"/>
                <a:cs typeface="Times New Roman" panose="02020603050405020304" pitchFamily="18" charset="0"/>
                <a:sym typeface="DejaVu Serif"/>
              </a:rPr>
              <a:t>phụ</a:t>
            </a:r>
            <a:r>
              <a:rPr lang="en-US" sz="6600" b="1" spc="67" dirty="0">
                <a:solidFill>
                  <a:srgbClr val="0070C0"/>
                </a:solidFill>
                <a:latin typeface="Times New Roman" panose="02020603050405020304" pitchFamily="18" charset="0"/>
                <a:ea typeface="DejaVu Serif"/>
                <a:cs typeface="Times New Roman" panose="02020603050405020304" pitchFamily="18" charset="0"/>
                <a:sym typeface="DejaVu Serif"/>
              </a:rPr>
              <a:t> </a:t>
            </a:r>
            <a:r>
              <a:rPr lang="en-US" sz="6600" b="1" spc="67" dirty="0" err="1">
                <a:solidFill>
                  <a:srgbClr val="0070C0"/>
                </a:solidFill>
                <a:latin typeface="Times New Roman" panose="02020603050405020304" pitchFamily="18" charset="0"/>
                <a:ea typeface="DejaVu Serif"/>
                <a:cs typeface="Times New Roman" panose="02020603050405020304" pitchFamily="18" charset="0"/>
                <a:sym typeface="DejaVu Serif"/>
              </a:rPr>
              <a:t>nữ</a:t>
            </a:r>
            <a:r>
              <a:rPr lang="en-US" sz="6600" b="1" spc="67" dirty="0">
                <a:solidFill>
                  <a:srgbClr val="0070C0"/>
                </a:solidFill>
                <a:latin typeface="Times New Roman" panose="02020603050405020304" pitchFamily="18" charset="0"/>
                <a:ea typeface="DejaVu Serif"/>
                <a:cs typeface="Times New Roman" panose="02020603050405020304" pitchFamily="18" charset="0"/>
                <a:sym typeface="DejaVu Serif"/>
              </a:rPr>
              <a:t> </a:t>
            </a:r>
            <a:r>
              <a:rPr lang="en-US" sz="6600" b="1" spc="67" dirty="0" err="1">
                <a:solidFill>
                  <a:srgbClr val="0070C0"/>
                </a:solidFill>
                <a:latin typeface="Times New Roman" panose="02020603050405020304" pitchFamily="18" charset="0"/>
                <a:ea typeface="DejaVu Serif"/>
                <a:cs typeface="Times New Roman" panose="02020603050405020304" pitchFamily="18" charset="0"/>
                <a:sym typeface="DejaVu Serif"/>
              </a:rPr>
              <a:t>trong</a:t>
            </a:r>
            <a:r>
              <a:rPr lang="en-US" sz="6600" b="1" spc="67" dirty="0">
                <a:solidFill>
                  <a:srgbClr val="0070C0"/>
                </a:solidFill>
                <a:latin typeface="Times New Roman" panose="02020603050405020304" pitchFamily="18" charset="0"/>
                <a:ea typeface="DejaVu Serif"/>
                <a:cs typeface="Times New Roman" panose="02020603050405020304" pitchFamily="18" charset="0"/>
                <a:sym typeface="DejaVu Serif"/>
              </a:rPr>
              <a:t> </a:t>
            </a:r>
            <a:r>
              <a:rPr lang="en-US" sz="6600" b="1" spc="67" dirty="0" err="1">
                <a:solidFill>
                  <a:srgbClr val="0070C0"/>
                </a:solidFill>
                <a:latin typeface="Times New Roman" panose="02020603050405020304" pitchFamily="18" charset="0"/>
                <a:ea typeface="DejaVu Serif"/>
                <a:cs typeface="Times New Roman" panose="02020603050405020304" pitchFamily="18" charset="0"/>
                <a:sym typeface="DejaVu Serif"/>
              </a:rPr>
              <a:t>xã</a:t>
            </a:r>
            <a:r>
              <a:rPr lang="en-US" sz="6600" b="1" spc="67" dirty="0">
                <a:solidFill>
                  <a:srgbClr val="0070C0"/>
                </a:solidFill>
                <a:latin typeface="Times New Roman" panose="02020603050405020304" pitchFamily="18" charset="0"/>
                <a:ea typeface="DejaVu Serif"/>
                <a:cs typeface="Times New Roman" panose="02020603050405020304" pitchFamily="18" charset="0"/>
                <a:sym typeface="DejaVu Serif"/>
              </a:rPr>
              <a:t> </a:t>
            </a:r>
            <a:r>
              <a:rPr lang="en-US" sz="6600" b="1" spc="67" dirty="0" err="1">
                <a:solidFill>
                  <a:srgbClr val="0070C0"/>
                </a:solidFill>
                <a:latin typeface="Times New Roman" panose="02020603050405020304" pitchFamily="18" charset="0"/>
                <a:ea typeface="DejaVu Serif"/>
                <a:cs typeface="Times New Roman" panose="02020603050405020304" pitchFamily="18" charset="0"/>
                <a:sym typeface="DejaVu Serif"/>
              </a:rPr>
              <a:t>hội</a:t>
            </a:r>
            <a:r>
              <a:rPr lang="en-US" sz="6600" b="1" spc="67" dirty="0">
                <a:solidFill>
                  <a:srgbClr val="0070C0"/>
                </a:solidFill>
                <a:latin typeface="Times New Roman" panose="02020603050405020304" pitchFamily="18" charset="0"/>
                <a:ea typeface="DejaVu Serif"/>
                <a:cs typeface="Times New Roman" panose="02020603050405020304" pitchFamily="18" charset="0"/>
                <a:sym typeface="DejaVu Serif"/>
              </a:rPr>
              <a:t> </a:t>
            </a:r>
            <a:r>
              <a:rPr lang="en-US" sz="6600" b="1" spc="67" dirty="0" err="1">
                <a:solidFill>
                  <a:srgbClr val="0070C0"/>
                </a:solidFill>
                <a:latin typeface="Times New Roman" panose="02020603050405020304" pitchFamily="18" charset="0"/>
                <a:ea typeface="DejaVu Serif"/>
                <a:cs typeface="Times New Roman" panose="02020603050405020304" pitchFamily="18" charset="0"/>
                <a:sym typeface="DejaVu Serif"/>
              </a:rPr>
              <a:t>lúc</a:t>
            </a:r>
            <a:r>
              <a:rPr lang="en-US" sz="6600" b="1" spc="67" dirty="0">
                <a:solidFill>
                  <a:srgbClr val="0070C0"/>
                </a:solidFill>
                <a:latin typeface="Times New Roman" panose="02020603050405020304" pitchFamily="18" charset="0"/>
                <a:ea typeface="DejaVu Serif"/>
                <a:cs typeface="Times New Roman" panose="02020603050405020304" pitchFamily="18" charset="0"/>
                <a:sym typeface="DejaVu Serif"/>
              </a:rPr>
              <a:t> </a:t>
            </a:r>
            <a:r>
              <a:rPr lang="en-US" sz="6600" b="1" spc="67" dirty="0" err="1">
                <a:solidFill>
                  <a:srgbClr val="0070C0"/>
                </a:solidFill>
                <a:latin typeface="Times New Roman" panose="02020603050405020304" pitchFamily="18" charset="0"/>
                <a:ea typeface="DejaVu Serif"/>
                <a:cs typeface="Times New Roman" panose="02020603050405020304" pitchFamily="18" charset="0"/>
                <a:sym typeface="DejaVu Serif"/>
              </a:rPr>
              <a:t>bấy</a:t>
            </a:r>
            <a:r>
              <a:rPr lang="en-US" sz="6600" b="1" spc="67" dirty="0">
                <a:solidFill>
                  <a:srgbClr val="0070C0"/>
                </a:solidFill>
                <a:latin typeface="Times New Roman" panose="02020603050405020304" pitchFamily="18" charset="0"/>
                <a:ea typeface="DejaVu Serif"/>
                <a:cs typeface="Times New Roman" panose="02020603050405020304" pitchFamily="18" charset="0"/>
                <a:sym typeface="DejaVu Serif"/>
              </a:rPr>
              <a:t> </a:t>
            </a:r>
            <a:r>
              <a:rPr lang="en-US" sz="6600" b="1" spc="67" dirty="0" err="1">
                <a:solidFill>
                  <a:srgbClr val="0070C0"/>
                </a:solidFill>
                <a:latin typeface="Times New Roman" panose="02020603050405020304" pitchFamily="18" charset="0"/>
                <a:ea typeface="DejaVu Serif"/>
                <a:cs typeface="Times New Roman" panose="02020603050405020304" pitchFamily="18" charset="0"/>
                <a:sym typeface="DejaVu Serif"/>
              </a:rPr>
              <a:t>giờ</a:t>
            </a:r>
            <a:endParaRPr lang="en-US" sz="6600" b="1" spc="67" dirty="0">
              <a:solidFill>
                <a:srgbClr val="0070C0"/>
              </a:solidFill>
              <a:latin typeface="Times New Roman" panose="02020603050405020304" pitchFamily="18" charset="0"/>
              <a:ea typeface="DejaVu Serif"/>
              <a:cs typeface="Times New Roman" panose="02020603050405020304" pitchFamily="18" charset="0"/>
              <a:sym typeface="DejaVu Serif"/>
            </a:endParaRPr>
          </a:p>
        </p:txBody>
      </p:sp>
      <p:sp>
        <p:nvSpPr>
          <p:cNvPr id="9" name="Rectangle 8">
            <a:extLst>
              <a:ext uri="{FF2B5EF4-FFF2-40B4-BE49-F238E27FC236}">
                <a16:creationId xmlns:a16="http://schemas.microsoft.com/office/drawing/2014/main" id="{3EC506F7-1850-409F-8899-DD712C401CA5}"/>
              </a:ext>
            </a:extLst>
          </p:cNvPr>
          <p:cNvSpPr/>
          <p:nvPr/>
        </p:nvSpPr>
        <p:spPr>
          <a:xfrm>
            <a:off x="762000" y="10391"/>
            <a:ext cx="8878071" cy="1196738"/>
          </a:xfrm>
          <a:prstGeom prst="rect">
            <a:avLst/>
          </a:prstGeom>
        </p:spPr>
        <p:txBody>
          <a:bodyPr wrap="none">
            <a:spAutoFit/>
          </a:bodyPr>
          <a:lstStyle/>
          <a:p>
            <a:pPr algn="just">
              <a:lnSpc>
                <a:spcPct val="107000"/>
              </a:lnSpc>
              <a:spcAft>
                <a:spcPts val="800"/>
              </a:spcAft>
            </a:pPr>
            <a:r>
              <a:rPr lang="vi-VN" sz="7200" b="1" i="1" kern="0" dirty="0">
                <a:solidFill>
                  <a:srgbClr val="FF0000"/>
                </a:solidFill>
                <a:latin typeface="Times New Roman" panose="02020603050405020304" pitchFamily="18" charset="0"/>
                <a:ea typeface="Symbola"/>
                <a:cs typeface="Times New Roman" panose="02020603050405020304" pitchFamily="18" charset="0"/>
              </a:rPr>
              <a:t>a.</a:t>
            </a:r>
            <a:r>
              <a:rPr lang="vi-VN" sz="7200" b="1" i="1" kern="0" spc="-30" dirty="0">
                <a:solidFill>
                  <a:srgbClr val="FF0000"/>
                </a:solidFill>
                <a:latin typeface="Times New Roman" panose="02020603050405020304" pitchFamily="18" charset="0"/>
                <a:ea typeface="Symbola"/>
                <a:cs typeface="Times New Roman" panose="02020603050405020304" pitchFamily="18" charset="0"/>
              </a:rPr>
              <a:t> </a:t>
            </a:r>
            <a:r>
              <a:rPr lang="en-US" sz="7200" b="1" i="1" kern="0" spc="-25" dirty="0">
                <a:solidFill>
                  <a:srgbClr val="FF0000"/>
                </a:solidFill>
                <a:latin typeface="Times New Roman" panose="02020603050405020304" pitchFamily="18" charset="0"/>
                <a:ea typeface="Symbola"/>
                <a:cs typeface="Times New Roman" panose="02020603050405020304" pitchFamily="18" charset="0"/>
              </a:rPr>
              <a:t>N</a:t>
            </a:r>
            <a:r>
              <a:rPr lang="vi-VN" sz="7200" b="1" i="1" kern="0" dirty="0">
                <a:solidFill>
                  <a:srgbClr val="FF0000"/>
                </a:solidFill>
                <a:latin typeface="Times New Roman" panose="02020603050405020304" pitchFamily="18" charset="0"/>
                <a:ea typeface="Symbola"/>
                <a:cs typeface="Times New Roman" panose="02020603050405020304" pitchFamily="18" charset="0"/>
              </a:rPr>
              <a:t>hân</a:t>
            </a:r>
            <a:r>
              <a:rPr lang="vi-VN" sz="7200" b="1" i="1" kern="0" spc="-30" dirty="0">
                <a:solidFill>
                  <a:srgbClr val="FF0000"/>
                </a:solidFill>
                <a:latin typeface="Times New Roman" panose="02020603050405020304" pitchFamily="18" charset="0"/>
                <a:ea typeface="Symbola"/>
                <a:cs typeface="Times New Roman" panose="02020603050405020304" pitchFamily="18" charset="0"/>
              </a:rPr>
              <a:t> </a:t>
            </a:r>
            <a:r>
              <a:rPr lang="vi-VN" sz="7200" b="1" i="1" kern="0" dirty="0">
                <a:solidFill>
                  <a:srgbClr val="FF0000"/>
                </a:solidFill>
                <a:latin typeface="Times New Roman" panose="02020603050405020304" pitchFamily="18" charset="0"/>
                <a:ea typeface="Symbola"/>
                <a:cs typeface="Times New Roman" panose="02020603050405020304" pitchFamily="18" charset="0"/>
              </a:rPr>
              <a:t>vật</a:t>
            </a:r>
            <a:r>
              <a:rPr lang="vi-VN" sz="7200" b="1" i="1" kern="0" spc="-25" dirty="0">
                <a:solidFill>
                  <a:srgbClr val="FF0000"/>
                </a:solidFill>
                <a:latin typeface="Times New Roman" panose="02020603050405020304" pitchFamily="18" charset="0"/>
                <a:ea typeface="Symbola"/>
                <a:cs typeface="Times New Roman" panose="02020603050405020304" pitchFamily="18" charset="0"/>
              </a:rPr>
              <a:t> </a:t>
            </a:r>
            <a:r>
              <a:rPr lang="vi-VN" sz="7200" b="1" i="1" kern="0" dirty="0">
                <a:solidFill>
                  <a:srgbClr val="FF0000"/>
                </a:solidFill>
                <a:latin typeface="Times New Roman" panose="02020603050405020304" pitchFamily="18" charset="0"/>
                <a:ea typeface="Symbola"/>
                <a:cs typeface="Times New Roman" panose="02020603050405020304" pitchFamily="18" charset="0"/>
              </a:rPr>
              <a:t>Vũ</a:t>
            </a:r>
            <a:r>
              <a:rPr lang="vi-VN" sz="7200" b="1" i="1" kern="0" spc="-25" dirty="0">
                <a:solidFill>
                  <a:srgbClr val="FF0000"/>
                </a:solidFill>
                <a:latin typeface="Times New Roman" panose="02020603050405020304" pitchFamily="18" charset="0"/>
                <a:ea typeface="Symbola"/>
                <a:cs typeface="Times New Roman" panose="02020603050405020304" pitchFamily="18" charset="0"/>
              </a:rPr>
              <a:t> </a:t>
            </a:r>
            <a:r>
              <a:rPr lang="vi-VN" sz="7200" b="1" i="1" kern="0" spc="-10" dirty="0">
                <a:solidFill>
                  <a:srgbClr val="FF0000"/>
                </a:solidFill>
                <a:latin typeface="Times New Roman" panose="02020603050405020304" pitchFamily="18" charset="0"/>
                <a:ea typeface="Symbola"/>
                <a:cs typeface="Times New Roman" panose="02020603050405020304" pitchFamily="18" charset="0"/>
              </a:rPr>
              <a:t>Nương</a:t>
            </a:r>
            <a:endParaRPr lang="en-US" sz="7200" kern="100" dirty="0">
              <a:solidFill>
                <a:srgbClr val="FF0000"/>
              </a:solidFill>
              <a:latin typeface="Arial" panose="020B0604020202020204" pitchFamily="34" charset="0"/>
              <a:ea typeface="Arial" panose="020B060402020202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DF2C036F-9287-490C-B440-A42B9858E726}"/>
              </a:ext>
            </a:extLst>
          </p:cNvPr>
          <p:cNvSpPr/>
          <p:nvPr/>
        </p:nvSpPr>
        <p:spPr>
          <a:xfrm>
            <a:off x="245918" y="1028700"/>
            <a:ext cx="17796164" cy="3139321"/>
          </a:xfrm>
          <a:prstGeom prst="rect">
            <a:avLst/>
          </a:prstGeom>
        </p:spPr>
        <p:txBody>
          <a:bodyPr wrap="square">
            <a:spAutoFit/>
          </a:bodyPr>
          <a:lstStyle/>
          <a:p>
            <a:pPr lvl="0" algn="just">
              <a:spcBef>
                <a:spcPct val="0"/>
              </a:spcBef>
            </a:pPr>
            <a:r>
              <a:rPr lang="vi-VN" sz="6600" b="1" spc="67" dirty="0">
                <a:solidFill>
                  <a:srgbClr val="0070C0"/>
                </a:solidFill>
                <a:latin typeface="Times New Roman" panose="02020603050405020304" pitchFamily="18" charset="0"/>
                <a:ea typeface="DejaVu Serif"/>
                <a:cs typeface="Times New Roman" panose="02020603050405020304" pitchFamily="18" charset="0"/>
                <a:sym typeface="DejaVu Serif"/>
              </a:rPr>
              <a:t>- Tính thuỳ mị, nết na, tư dung tốt đẹp, giữ gìn khuôn phép, không từng để lúc nào vợ chồng phải đến thất hoà,…</a:t>
            </a:r>
            <a:endParaRPr lang="en-US" sz="6600" b="1" spc="67" dirty="0">
              <a:solidFill>
                <a:srgbClr val="0070C0"/>
              </a:solidFill>
              <a:latin typeface="Times New Roman" panose="02020603050405020304" pitchFamily="18" charset="0"/>
              <a:ea typeface="DejaVu Serif"/>
              <a:cs typeface="Times New Roman" panose="02020603050405020304" pitchFamily="18" charset="0"/>
              <a:sym typeface="DejaVu Ser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790192" y="646032"/>
            <a:ext cx="9584256" cy="1197737"/>
          </a:xfrm>
          <a:prstGeom prst="rect">
            <a:avLst/>
          </a:prstGeom>
        </p:spPr>
        <p:txBody>
          <a:bodyPr lIns="0" tIns="0" rIns="0" bIns="0" rtlCol="0" anchor="t">
            <a:spAutoFit/>
          </a:bodyPr>
          <a:lstStyle/>
          <a:p>
            <a:pPr algn="l">
              <a:lnSpc>
                <a:spcPts val="9394"/>
              </a:lnSpc>
            </a:pPr>
            <a:r>
              <a:rPr lang="en-US" sz="7700" spc="207" dirty="0" err="1">
                <a:solidFill>
                  <a:srgbClr val="4B3B33"/>
                </a:solidFill>
                <a:latin typeface="DejaVu Serif Bold"/>
                <a:ea typeface="DejaVu Serif Bold"/>
                <a:cs typeface="DejaVu Serif Bold"/>
                <a:sym typeface="DejaVu Serif Bold"/>
              </a:rPr>
              <a:t>Câu</a:t>
            </a:r>
            <a:r>
              <a:rPr lang="en-US" sz="7700" spc="207" dirty="0">
                <a:solidFill>
                  <a:srgbClr val="4B3B33"/>
                </a:solidFill>
                <a:latin typeface="DejaVu Serif Bold"/>
                <a:ea typeface="DejaVu Serif Bold"/>
                <a:cs typeface="DejaVu Serif Bold"/>
                <a:sym typeface="DejaVu Serif Bold"/>
              </a:rPr>
              <a:t> </a:t>
            </a:r>
            <a:r>
              <a:rPr lang="en-US" sz="7700" spc="207" dirty="0" err="1">
                <a:solidFill>
                  <a:srgbClr val="4B3B33"/>
                </a:solidFill>
                <a:latin typeface="DejaVu Serif Bold"/>
                <a:ea typeface="DejaVu Serif Bold"/>
                <a:cs typeface="DejaVu Serif Bold"/>
                <a:sym typeface="DejaVu Serif Bold"/>
              </a:rPr>
              <a:t>hỏi</a:t>
            </a:r>
            <a:endParaRPr lang="en-US" sz="7700" spc="207" dirty="0">
              <a:solidFill>
                <a:srgbClr val="4B3B33"/>
              </a:solidFill>
              <a:latin typeface="DejaVu Serif Bold"/>
              <a:ea typeface="DejaVu Serif Bold"/>
              <a:cs typeface="DejaVu Serif Bold"/>
              <a:sym typeface="DejaVu Serif Bold"/>
            </a:endParaRPr>
          </a:p>
        </p:txBody>
      </p:sp>
      <p:sp>
        <p:nvSpPr>
          <p:cNvPr id="5" name="Freeform 5"/>
          <p:cNvSpPr/>
          <p:nvPr/>
        </p:nvSpPr>
        <p:spPr>
          <a:xfrm>
            <a:off x="5497897" y="3789146"/>
            <a:ext cx="7292205" cy="6497854"/>
          </a:xfrm>
          <a:custGeom>
            <a:avLst/>
            <a:gdLst/>
            <a:ahLst/>
            <a:cxnLst/>
            <a:rect l="l" t="t" r="r" b="b"/>
            <a:pathLst>
              <a:path w="7292205" h="5469154">
                <a:moveTo>
                  <a:pt x="0" y="0"/>
                </a:moveTo>
                <a:lnTo>
                  <a:pt x="7292206" y="0"/>
                </a:lnTo>
                <a:lnTo>
                  <a:pt x="7292206" y="5469154"/>
                </a:lnTo>
                <a:lnTo>
                  <a:pt x="0" y="5469154"/>
                </a:lnTo>
                <a:lnTo>
                  <a:pt x="0" y="0"/>
                </a:lnTo>
                <a:close/>
              </a:path>
            </a:pathLst>
          </a:custGeom>
          <a:blipFill>
            <a:blip r:embed="rId2"/>
            <a:stretch>
              <a:fillRect/>
            </a:stretch>
          </a:blipFill>
        </p:spPr>
        <p:txBody>
          <a:bodyPr/>
          <a:lstStyle/>
          <a:p>
            <a:endParaRPr lang="en-US" dirty="0"/>
          </a:p>
        </p:txBody>
      </p:sp>
      <p:sp>
        <p:nvSpPr>
          <p:cNvPr id="6" name="TextBox 6"/>
          <p:cNvSpPr txBox="1"/>
          <p:nvPr/>
        </p:nvSpPr>
        <p:spPr>
          <a:xfrm>
            <a:off x="0" y="1824719"/>
            <a:ext cx="18288000" cy="1592493"/>
          </a:xfrm>
          <a:prstGeom prst="rect">
            <a:avLst/>
          </a:prstGeom>
        </p:spPr>
        <p:txBody>
          <a:bodyPr lIns="0" tIns="0" rIns="0" bIns="0" rtlCol="0" anchor="t">
            <a:spAutoFit/>
          </a:bodyPr>
          <a:lstStyle/>
          <a:p>
            <a:pPr algn="ctr">
              <a:lnSpc>
                <a:spcPts val="6255"/>
              </a:lnSpc>
              <a:spcBef>
                <a:spcPct val="0"/>
              </a:spcBef>
            </a:pPr>
            <a:r>
              <a:rPr lang="en-US" sz="5127" spc="138" dirty="0">
                <a:solidFill>
                  <a:srgbClr val="4B3B33"/>
                </a:solidFill>
                <a:latin typeface="DejaVu Serif Bold"/>
                <a:ea typeface="DejaVu Serif Bold"/>
                <a:cs typeface="DejaVu Serif Bold"/>
                <a:sym typeface="DejaVu Serif Bold"/>
              </a:rPr>
              <a:t>Em </a:t>
            </a:r>
            <a:r>
              <a:rPr lang="en-US" sz="5127" spc="138" dirty="0" err="1">
                <a:solidFill>
                  <a:srgbClr val="4B3B33"/>
                </a:solidFill>
                <a:latin typeface="DejaVu Serif Bold"/>
                <a:ea typeface="DejaVu Serif Bold"/>
                <a:cs typeface="DejaVu Serif Bold"/>
                <a:sym typeface="DejaVu Serif Bold"/>
              </a:rPr>
              <a:t>hiểu</a:t>
            </a:r>
            <a:r>
              <a:rPr lang="en-US" sz="5127" spc="138" dirty="0">
                <a:solidFill>
                  <a:srgbClr val="4B3B33"/>
                </a:solidFill>
                <a:latin typeface="DejaVu Serif Bold"/>
                <a:ea typeface="DejaVu Serif Bold"/>
                <a:cs typeface="DejaVu Serif Bold"/>
                <a:sym typeface="DejaVu Serif Bold"/>
              </a:rPr>
              <a:t> </a:t>
            </a:r>
            <a:r>
              <a:rPr lang="en-US" sz="5127" spc="138" dirty="0" err="1">
                <a:solidFill>
                  <a:srgbClr val="4B3B33"/>
                </a:solidFill>
                <a:latin typeface="DejaVu Serif Bold"/>
                <a:ea typeface="DejaVu Serif Bold"/>
                <a:cs typeface="DejaVu Serif Bold"/>
                <a:sym typeface="DejaVu Serif Bold"/>
              </a:rPr>
              <a:t>biết</a:t>
            </a:r>
            <a:r>
              <a:rPr lang="en-US" sz="5127" spc="138" dirty="0">
                <a:solidFill>
                  <a:srgbClr val="4B3B33"/>
                </a:solidFill>
                <a:latin typeface="DejaVu Serif Bold"/>
                <a:ea typeface="DejaVu Serif Bold"/>
                <a:cs typeface="DejaVu Serif Bold"/>
                <a:sym typeface="DejaVu Serif Bold"/>
              </a:rPr>
              <a:t> </a:t>
            </a:r>
            <a:r>
              <a:rPr lang="en-US" sz="5127" spc="138" dirty="0" err="1">
                <a:solidFill>
                  <a:srgbClr val="4B3B33"/>
                </a:solidFill>
                <a:latin typeface="DejaVu Serif Bold"/>
                <a:ea typeface="DejaVu Serif Bold"/>
                <a:cs typeface="DejaVu Serif Bold"/>
                <a:sym typeface="DejaVu Serif Bold"/>
              </a:rPr>
              <a:t>gì</a:t>
            </a:r>
            <a:r>
              <a:rPr lang="en-US" sz="5127" spc="138" dirty="0">
                <a:solidFill>
                  <a:srgbClr val="4B3B33"/>
                </a:solidFill>
                <a:latin typeface="DejaVu Serif Bold"/>
                <a:ea typeface="DejaVu Serif Bold"/>
                <a:cs typeface="DejaVu Serif Bold"/>
                <a:sym typeface="DejaVu Serif Bold"/>
              </a:rPr>
              <a:t> </a:t>
            </a:r>
            <a:r>
              <a:rPr lang="en-US" sz="5127" spc="138" dirty="0" err="1">
                <a:solidFill>
                  <a:srgbClr val="4B3B33"/>
                </a:solidFill>
                <a:latin typeface="DejaVu Serif Bold"/>
                <a:ea typeface="DejaVu Serif Bold"/>
                <a:cs typeface="DejaVu Serif Bold"/>
                <a:sym typeface="DejaVu Serif Bold"/>
              </a:rPr>
              <a:t>về</a:t>
            </a:r>
            <a:r>
              <a:rPr lang="en-US" sz="5127" spc="138" dirty="0">
                <a:solidFill>
                  <a:srgbClr val="4B3B33"/>
                </a:solidFill>
                <a:latin typeface="DejaVu Serif Bold"/>
                <a:ea typeface="DejaVu Serif Bold"/>
                <a:cs typeface="DejaVu Serif Bold"/>
                <a:sym typeface="DejaVu Serif Bold"/>
              </a:rPr>
              <a:t> </a:t>
            </a:r>
            <a:r>
              <a:rPr lang="en-US" sz="5127" spc="138" dirty="0" err="1">
                <a:solidFill>
                  <a:srgbClr val="4B3B33"/>
                </a:solidFill>
                <a:latin typeface="DejaVu Serif Bold"/>
                <a:ea typeface="DejaVu Serif Bold"/>
                <a:cs typeface="DejaVu Serif Bold"/>
                <a:sym typeface="DejaVu Serif Bold"/>
              </a:rPr>
              <a:t>vị</a:t>
            </a:r>
            <a:r>
              <a:rPr lang="en-US" sz="5127" spc="138" dirty="0">
                <a:solidFill>
                  <a:srgbClr val="4B3B33"/>
                </a:solidFill>
                <a:latin typeface="DejaVu Serif Bold"/>
                <a:ea typeface="DejaVu Serif Bold"/>
                <a:cs typeface="DejaVu Serif Bold"/>
                <a:sym typeface="DejaVu Serif Bold"/>
              </a:rPr>
              <a:t> </a:t>
            </a:r>
            <a:r>
              <a:rPr lang="en-US" sz="5127" spc="138" dirty="0" err="1">
                <a:solidFill>
                  <a:srgbClr val="4B3B33"/>
                </a:solidFill>
                <a:latin typeface="DejaVu Serif Bold"/>
                <a:ea typeface="DejaVu Serif Bold"/>
                <a:cs typeface="DejaVu Serif Bold"/>
                <a:sym typeface="DejaVu Serif Bold"/>
              </a:rPr>
              <a:t>thế</a:t>
            </a:r>
            <a:r>
              <a:rPr lang="en-US" sz="5127" spc="138" dirty="0">
                <a:solidFill>
                  <a:srgbClr val="4B3B33"/>
                </a:solidFill>
                <a:latin typeface="DejaVu Serif Bold"/>
                <a:ea typeface="DejaVu Serif Bold"/>
                <a:cs typeface="DejaVu Serif Bold"/>
                <a:sym typeface="DejaVu Serif Bold"/>
              </a:rPr>
              <a:t> </a:t>
            </a:r>
            <a:r>
              <a:rPr lang="en-US" sz="5127" spc="138" dirty="0" err="1">
                <a:solidFill>
                  <a:srgbClr val="4B3B33"/>
                </a:solidFill>
                <a:latin typeface="DejaVu Serif Bold"/>
                <a:ea typeface="DejaVu Serif Bold"/>
                <a:cs typeface="DejaVu Serif Bold"/>
                <a:sym typeface="DejaVu Serif Bold"/>
              </a:rPr>
              <a:t>người</a:t>
            </a:r>
            <a:r>
              <a:rPr lang="en-US" sz="5127" spc="138" dirty="0">
                <a:solidFill>
                  <a:srgbClr val="4B3B33"/>
                </a:solidFill>
                <a:latin typeface="DejaVu Serif Bold"/>
                <a:ea typeface="DejaVu Serif Bold"/>
                <a:cs typeface="DejaVu Serif Bold"/>
                <a:sym typeface="DejaVu Serif Bold"/>
              </a:rPr>
              <a:t> </a:t>
            </a:r>
            <a:r>
              <a:rPr lang="en-US" sz="5127" spc="138" dirty="0" err="1">
                <a:solidFill>
                  <a:srgbClr val="4B3B33"/>
                </a:solidFill>
                <a:latin typeface="DejaVu Serif Bold"/>
                <a:ea typeface="DejaVu Serif Bold"/>
                <a:cs typeface="DejaVu Serif Bold"/>
                <a:sym typeface="DejaVu Serif Bold"/>
              </a:rPr>
              <a:t>phụ</a:t>
            </a:r>
            <a:r>
              <a:rPr lang="en-US" sz="5127" spc="138" dirty="0">
                <a:solidFill>
                  <a:srgbClr val="4B3B33"/>
                </a:solidFill>
                <a:latin typeface="DejaVu Serif Bold"/>
                <a:ea typeface="DejaVu Serif Bold"/>
                <a:cs typeface="DejaVu Serif Bold"/>
                <a:sym typeface="DejaVu Serif Bold"/>
              </a:rPr>
              <a:t> </a:t>
            </a:r>
            <a:r>
              <a:rPr lang="en-US" sz="5127" spc="138" dirty="0" err="1">
                <a:solidFill>
                  <a:srgbClr val="4B3B33"/>
                </a:solidFill>
                <a:latin typeface="DejaVu Serif Bold"/>
                <a:ea typeface="DejaVu Serif Bold"/>
                <a:cs typeface="DejaVu Serif Bold"/>
                <a:sym typeface="DejaVu Serif Bold"/>
              </a:rPr>
              <a:t>nữ</a:t>
            </a:r>
            <a:r>
              <a:rPr lang="en-US" sz="5127" spc="138" dirty="0">
                <a:solidFill>
                  <a:srgbClr val="4B3B33"/>
                </a:solidFill>
                <a:latin typeface="DejaVu Serif Bold"/>
                <a:ea typeface="DejaVu Serif Bold"/>
                <a:cs typeface="DejaVu Serif Bold"/>
                <a:sym typeface="DejaVu Serif Bold"/>
              </a:rPr>
              <a:t> </a:t>
            </a:r>
            <a:r>
              <a:rPr lang="en-US" sz="5127" spc="138" dirty="0" err="1">
                <a:solidFill>
                  <a:srgbClr val="4B3B33"/>
                </a:solidFill>
                <a:latin typeface="DejaVu Serif Bold"/>
                <a:ea typeface="DejaVu Serif Bold"/>
                <a:cs typeface="DejaVu Serif Bold"/>
                <a:sym typeface="DejaVu Serif Bold"/>
              </a:rPr>
              <a:t>Việt</a:t>
            </a:r>
            <a:r>
              <a:rPr lang="en-US" sz="5127" spc="138" dirty="0">
                <a:solidFill>
                  <a:srgbClr val="4B3B33"/>
                </a:solidFill>
                <a:latin typeface="DejaVu Serif Bold"/>
                <a:ea typeface="DejaVu Serif Bold"/>
                <a:cs typeface="DejaVu Serif Bold"/>
                <a:sym typeface="DejaVu Serif Bold"/>
              </a:rPr>
              <a:t> Nam </a:t>
            </a:r>
            <a:r>
              <a:rPr lang="en-US" sz="5127" spc="138" dirty="0" err="1">
                <a:solidFill>
                  <a:srgbClr val="4B3B33"/>
                </a:solidFill>
                <a:latin typeface="DejaVu Serif Bold"/>
                <a:ea typeface="DejaVu Serif Bold"/>
                <a:cs typeface="DejaVu Serif Bold"/>
                <a:sym typeface="DejaVu Serif Bold"/>
              </a:rPr>
              <a:t>thời</a:t>
            </a:r>
            <a:r>
              <a:rPr lang="en-US" sz="5127" spc="138" dirty="0">
                <a:solidFill>
                  <a:srgbClr val="4B3B33"/>
                </a:solidFill>
                <a:latin typeface="DejaVu Serif Bold"/>
                <a:ea typeface="DejaVu Serif Bold"/>
                <a:cs typeface="DejaVu Serif Bold"/>
                <a:sym typeface="DejaVu Serif Bold"/>
              </a:rPr>
              <a:t> Phong </a:t>
            </a:r>
            <a:r>
              <a:rPr lang="en-US" sz="5127" spc="138" dirty="0" err="1">
                <a:solidFill>
                  <a:srgbClr val="4B3B33"/>
                </a:solidFill>
                <a:latin typeface="DejaVu Serif Bold"/>
                <a:ea typeface="DejaVu Serif Bold"/>
                <a:cs typeface="DejaVu Serif Bold"/>
                <a:sym typeface="DejaVu Serif Bold"/>
              </a:rPr>
              <a:t>Kiến</a:t>
            </a:r>
            <a:r>
              <a:rPr lang="en-US" sz="5127" spc="138" dirty="0">
                <a:solidFill>
                  <a:srgbClr val="4B3B33"/>
                </a:solidFill>
                <a:latin typeface="DejaVu Serif Bold"/>
                <a:ea typeface="DejaVu Serif Bold"/>
                <a:cs typeface="DejaVu Serif Bold"/>
                <a:sym typeface="DejaVu Serif Bold"/>
              </a:rPr>
              <a:t>?</a:t>
            </a:r>
          </a:p>
        </p:txBody>
      </p:sp>
    </p:spTree>
    <p:extLst>
      <p:ext uri="{BB962C8B-B14F-4D97-AF65-F5344CB8AC3E}">
        <p14:creationId xmlns:p14="http://schemas.microsoft.com/office/powerpoint/2010/main" val="3951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252255-2E4A-4763-BD24-5039B62F75A5}"/>
              </a:ext>
            </a:extLst>
          </p:cNvPr>
          <p:cNvSpPr/>
          <p:nvPr/>
        </p:nvSpPr>
        <p:spPr>
          <a:xfrm>
            <a:off x="685800" y="401573"/>
            <a:ext cx="13782940" cy="920637"/>
          </a:xfrm>
          <a:prstGeom prst="rect">
            <a:avLst/>
          </a:prstGeom>
        </p:spPr>
        <p:txBody>
          <a:bodyPr wrap="none">
            <a:spAutoFit/>
          </a:bodyPr>
          <a:lstStyle/>
          <a:p>
            <a:pPr algn="just">
              <a:lnSpc>
                <a:spcPct val="107000"/>
              </a:lnSpc>
              <a:spcAft>
                <a:spcPts val="800"/>
              </a:spcAft>
            </a:pPr>
            <a:r>
              <a:rPr lang="vi-VN" sz="5400" b="1" i="1" kern="0" dirty="0">
                <a:solidFill>
                  <a:srgbClr val="FF0000"/>
                </a:solidFill>
                <a:latin typeface="Times New Roman" panose="02020603050405020304" pitchFamily="18" charset="0"/>
                <a:ea typeface="Symbola"/>
                <a:cs typeface="Times New Roman" panose="02020603050405020304" pitchFamily="18" charset="0"/>
              </a:rPr>
              <a:t>b. Nguyên nhân dẫn đến bi kịch của Vũ Nương</a:t>
            </a:r>
            <a:endParaRPr lang="en-US" sz="5400" kern="100" dirty="0">
              <a:solidFill>
                <a:srgbClr val="FF0000"/>
              </a:solidFill>
              <a:latin typeface="Arial" panose="020B0604020202020204" pitchFamily="34" charset="0"/>
              <a:ea typeface="Arial" panose="020B060402020202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096FA8E4-2F38-4B9A-845E-4FD717478CC3}"/>
              </a:ext>
            </a:extLst>
          </p:cNvPr>
          <p:cNvSpPr/>
          <p:nvPr/>
        </p:nvSpPr>
        <p:spPr>
          <a:xfrm>
            <a:off x="1600200" y="3771900"/>
            <a:ext cx="15925800" cy="2585323"/>
          </a:xfrm>
          <a:prstGeom prst="rect">
            <a:avLst/>
          </a:prstGeom>
        </p:spPr>
        <p:txBody>
          <a:bodyPr wrap="square">
            <a:spAutoFit/>
          </a:bodyPr>
          <a:lstStyle/>
          <a:p>
            <a:pPr algn="just"/>
            <a:r>
              <a:rPr lang="en-US" sz="5400" b="1" kern="0" dirty="0">
                <a:solidFill>
                  <a:srgbClr val="000000"/>
                </a:solidFill>
                <a:latin typeface="Times New Roman" panose="02020603050405020304" pitchFamily="18" charset="0"/>
                <a:ea typeface="Courier New" panose="02070309020205020404" pitchFamily="49" charset="0"/>
              </a:rPr>
              <a:t>T</a:t>
            </a:r>
            <a:r>
              <a:rPr lang="vi-VN" sz="5400" b="1" kern="0" dirty="0">
                <a:solidFill>
                  <a:srgbClr val="000000"/>
                </a:solidFill>
                <a:latin typeface="Times New Roman" panose="02020603050405020304" pitchFamily="18" charset="0"/>
                <a:ea typeface="Courier New" panose="02070309020205020404" pitchFamily="49" charset="0"/>
              </a:rPr>
              <a:t>hảo luận</a:t>
            </a:r>
            <a:r>
              <a:rPr lang="en-US" sz="5400" b="1" kern="0" dirty="0">
                <a:solidFill>
                  <a:srgbClr val="000000"/>
                </a:solidFill>
                <a:latin typeface="Times New Roman" panose="02020603050405020304" pitchFamily="18" charset="0"/>
                <a:ea typeface="Courier New" panose="02070309020205020404" pitchFamily="49" charset="0"/>
              </a:rPr>
              <a:t> </a:t>
            </a:r>
            <a:r>
              <a:rPr lang="en-US" sz="5400" b="1" kern="0" dirty="0" err="1">
                <a:solidFill>
                  <a:srgbClr val="000000"/>
                </a:solidFill>
                <a:latin typeface="Times New Roman" panose="02020603050405020304" pitchFamily="18" charset="0"/>
                <a:ea typeface="Courier New" panose="02070309020205020404" pitchFamily="49" charset="0"/>
              </a:rPr>
              <a:t>cặp</a:t>
            </a:r>
            <a:r>
              <a:rPr lang="en-US" sz="5400" b="1" kern="0" dirty="0">
                <a:solidFill>
                  <a:srgbClr val="000000"/>
                </a:solidFill>
                <a:latin typeface="Times New Roman" panose="02020603050405020304" pitchFamily="18" charset="0"/>
                <a:ea typeface="Courier New" panose="02070309020205020404" pitchFamily="49" charset="0"/>
              </a:rPr>
              <a:t> </a:t>
            </a:r>
            <a:r>
              <a:rPr lang="en-US" sz="5400" b="1" kern="0" dirty="0" err="1">
                <a:solidFill>
                  <a:srgbClr val="000000"/>
                </a:solidFill>
                <a:latin typeface="Times New Roman" panose="02020603050405020304" pitchFamily="18" charset="0"/>
                <a:ea typeface="Courier New" panose="02070309020205020404" pitchFamily="49" charset="0"/>
              </a:rPr>
              <a:t>đôi</a:t>
            </a:r>
            <a:r>
              <a:rPr lang="en-US" sz="5400" b="1" kern="0" dirty="0">
                <a:solidFill>
                  <a:srgbClr val="000000"/>
                </a:solidFill>
                <a:latin typeface="Times New Roman" panose="02020603050405020304" pitchFamily="18" charset="0"/>
                <a:ea typeface="Courier New" panose="02070309020205020404" pitchFamily="49" charset="0"/>
              </a:rPr>
              <a:t>/4p</a:t>
            </a:r>
            <a:r>
              <a:rPr lang="vi-VN" sz="5400" b="1" kern="0" dirty="0">
                <a:solidFill>
                  <a:srgbClr val="000000"/>
                </a:solidFill>
                <a:latin typeface="Times New Roman" panose="02020603050405020304" pitchFamily="18" charset="0"/>
                <a:ea typeface="Courier New" panose="02070309020205020404" pitchFamily="49" charset="0"/>
              </a:rPr>
              <a:t> câu hỏi 4 trong SGK: </a:t>
            </a:r>
            <a:r>
              <a:rPr lang="vi-VN" sz="5400" b="1" i="1" kern="0" dirty="0">
                <a:solidFill>
                  <a:srgbClr val="000000"/>
                </a:solidFill>
                <a:latin typeface="Times New Roman" panose="02020603050405020304" pitchFamily="18" charset="0"/>
                <a:ea typeface="Courier New" panose="02070309020205020404" pitchFamily="49" charset="0"/>
              </a:rPr>
              <a:t>Cho biết những nguyên nhân gây ra bi kịch của Vũ Nương. Nguyên nhân nào là chủ yếu?</a:t>
            </a:r>
            <a:endParaRPr lang="en-US" sz="5400" i="1" dirty="0"/>
          </a:p>
        </p:txBody>
      </p:sp>
    </p:spTree>
    <p:extLst>
      <p:ext uri="{BB962C8B-B14F-4D97-AF65-F5344CB8AC3E}">
        <p14:creationId xmlns:p14="http://schemas.microsoft.com/office/powerpoint/2010/main" val="346492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
          <p:cNvSpPr txBox="1"/>
          <p:nvPr/>
        </p:nvSpPr>
        <p:spPr>
          <a:xfrm>
            <a:off x="342900" y="800100"/>
            <a:ext cx="17602200" cy="7478970"/>
          </a:xfrm>
          <a:prstGeom prst="rect">
            <a:avLst/>
          </a:prstGeom>
        </p:spPr>
        <p:txBody>
          <a:bodyPr wrap="square" lIns="0" tIns="0" rIns="0" bIns="0" rtlCol="0" anchor="t">
            <a:spAutoFit/>
          </a:bodyPr>
          <a:lstStyle/>
          <a:p>
            <a:pPr marL="0" lvl="1" algn="l">
              <a:spcBef>
                <a:spcPct val="0"/>
              </a:spcBef>
              <a:buFont typeface="Arial"/>
              <a:buChar char="•"/>
            </a:pPr>
            <a:r>
              <a:rPr lang="en-US" sz="5400" b="1" spc="67" dirty="0" err="1">
                <a:solidFill>
                  <a:srgbClr val="FF0000"/>
                </a:solidFill>
                <a:latin typeface="Times New Roman" panose="02020603050405020304" pitchFamily="18" charset="0"/>
                <a:ea typeface="DejaVu Serif Bold"/>
                <a:cs typeface="Times New Roman" panose="02020603050405020304" pitchFamily="18" charset="0"/>
                <a:sym typeface="DejaVu Serif Bold"/>
              </a:rPr>
              <a:t>Nguyên</a:t>
            </a:r>
            <a:r>
              <a:rPr lang="en-US" sz="5400" b="1" spc="67" dirty="0">
                <a:solidFill>
                  <a:srgbClr val="FF0000"/>
                </a:solidFill>
                <a:latin typeface="Times New Roman" panose="02020603050405020304" pitchFamily="18" charset="0"/>
                <a:ea typeface="DejaVu Serif Bold"/>
                <a:cs typeface="Times New Roman" panose="02020603050405020304" pitchFamily="18" charset="0"/>
                <a:sym typeface="DejaVu Serif Bold"/>
              </a:rPr>
              <a:t> </a:t>
            </a:r>
            <a:r>
              <a:rPr lang="en-US" sz="5400" b="1" spc="67" dirty="0" err="1">
                <a:solidFill>
                  <a:srgbClr val="FF0000"/>
                </a:solidFill>
                <a:latin typeface="Times New Roman" panose="02020603050405020304" pitchFamily="18" charset="0"/>
                <a:ea typeface="DejaVu Serif Bold"/>
                <a:cs typeface="Times New Roman" panose="02020603050405020304" pitchFamily="18" charset="0"/>
                <a:sym typeface="DejaVu Serif Bold"/>
              </a:rPr>
              <a:t>nhân</a:t>
            </a:r>
            <a:r>
              <a:rPr lang="en-US" sz="5400" b="1" spc="67" dirty="0">
                <a:solidFill>
                  <a:srgbClr val="FF0000"/>
                </a:solidFill>
                <a:latin typeface="Times New Roman" panose="02020603050405020304" pitchFamily="18" charset="0"/>
                <a:ea typeface="DejaVu Serif Bold"/>
                <a:cs typeface="Times New Roman" panose="02020603050405020304" pitchFamily="18" charset="0"/>
                <a:sym typeface="DejaVu Serif Bold"/>
              </a:rPr>
              <a:t> </a:t>
            </a:r>
            <a:r>
              <a:rPr lang="en-US" sz="5400" b="1" spc="67" dirty="0" err="1">
                <a:solidFill>
                  <a:srgbClr val="FF0000"/>
                </a:solidFill>
                <a:latin typeface="Times New Roman" panose="02020603050405020304" pitchFamily="18" charset="0"/>
                <a:ea typeface="DejaVu Serif Bold"/>
                <a:cs typeface="Times New Roman" panose="02020603050405020304" pitchFamily="18" charset="0"/>
                <a:sym typeface="DejaVu Serif Bold"/>
              </a:rPr>
              <a:t>trực</a:t>
            </a:r>
            <a:r>
              <a:rPr lang="en-US" sz="5400" b="1" spc="67" dirty="0">
                <a:solidFill>
                  <a:srgbClr val="FF0000"/>
                </a:solidFill>
                <a:latin typeface="Times New Roman" panose="02020603050405020304" pitchFamily="18" charset="0"/>
                <a:ea typeface="DejaVu Serif Bold"/>
                <a:cs typeface="Times New Roman" panose="02020603050405020304" pitchFamily="18" charset="0"/>
                <a:sym typeface="DejaVu Serif Bold"/>
              </a:rPr>
              <a:t> </a:t>
            </a:r>
            <a:r>
              <a:rPr lang="en-US" sz="5400" b="1" spc="67" dirty="0" err="1">
                <a:solidFill>
                  <a:srgbClr val="FF0000"/>
                </a:solidFill>
                <a:latin typeface="Times New Roman" panose="02020603050405020304" pitchFamily="18" charset="0"/>
                <a:ea typeface="DejaVu Serif Bold"/>
                <a:cs typeface="Times New Roman" panose="02020603050405020304" pitchFamily="18" charset="0"/>
                <a:sym typeface="DejaVu Serif Bold"/>
              </a:rPr>
              <a:t>tiếp</a:t>
            </a:r>
            <a:endParaRPr lang="en-US" sz="5400" b="1" spc="67" dirty="0">
              <a:solidFill>
                <a:srgbClr val="FF0000"/>
              </a:solidFill>
              <a:latin typeface="Times New Roman" panose="02020603050405020304" pitchFamily="18" charset="0"/>
              <a:ea typeface="DejaVu Serif Bold"/>
              <a:cs typeface="Times New Roman" panose="02020603050405020304" pitchFamily="18" charset="0"/>
              <a:sym typeface="DejaVu Serif Bold"/>
            </a:endParaRPr>
          </a:p>
          <a:p>
            <a:pPr algn="l">
              <a:spcBef>
                <a:spcPct val="0"/>
              </a:spcBef>
            </a:pP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Câu</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nói</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ngây</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thơ</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của</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bé</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Đản</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a:t>
            </a:r>
          </a:p>
          <a:p>
            <a:pPr algn="l">
              <a:spcBef>
                <a:spcPct val="0"/>
              </a:spcBef>
            </a:pP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Chiếc</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bóng</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trên</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tường</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(Vũ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Nương</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thường</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chỉ</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vào</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bóng</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của</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mình</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trên</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tường</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và</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bảo</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với</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con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rằng</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đó</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là</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cha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nó</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a:t>
            </a:r>
          </a:p>
          <a:p>
            <a:pPr marL="0" lvl="1" algn="l">
              <a:spcBef>
                <a:spcPct val="0"/>
              </a:spcBef>
              <a:buFont typeface="Arial"/>
              <a:buChar char="•"/>
            </a:pP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FF0000"/>
                </a:solidFill>
                <a:latin typeface="Times New Roman" panose="02020603050405020304" pitchFamily="18" charset="0"/>
                <a:ea typeface="DejaVu Serif Bold"/>
                <a:cs typeface="Times New Roman" panose="02020603050405020304" pitchFamily="18" charset="0"/>
                <a:sym typeface="DejaVu Serif Bold"/>
              </a:rPr>
              <a:t>Nguyên</a:t>
            </a:r>
            <a:r>
              <a:rPr lang="en-US" sz="5400" b="1" spc="67" dirty="0">
                <a:solidFill>
                  <a:srgbClr val="FF0000"/>
                </a:solidFill>
                <a:latin typeface="Times New Roman" panose="02020603050405020304" pitchFamily="18" charset="0"/>
                <a:ea typeface="DejaVu Serif Bold"/>
                <a:cs typeface="Times New Roman" panose="02020603050405020304" pitchFamily="18" charset="0"/>
                <a:sym typeface="DejaVu Serif Bold"/>
              </a:rPr>
              <a:t> </a:t>
            </a:r>
            <a:r>
              <a:rPr lang="en-US" sz="5400" b="1" spc="67" dirty="0" err="1">
                <a:solidFill>
                  <a:srgbClr val="FF0000"/>
                </a:solidFill>
                <a:latin typeface="Times New Roman" panose="02020603050405020304" pitchFamily="18" charset="0"/>
                <a:ea typeface="DejaVu Serif Bold"/>
                <a:cs typeface="Times New Roman" panose="02020603050405020304" pitchFamily="18" charset="0"/>
                <a:sym typeface="DejaVu Serif Bold"/>
              </a:rPr>
              <a:t>nhân</a:t>
            </a:r>
            <a:r>
              <a:rPr lang="en-US" sz="5400" b="1" spc="67" dirty="0">
                <a:solidFill>
                  <a:srgbClr val="FF0000"/>
                </a:solidFill>
                <a:latin typeface="Times New Roman" panose="02020603050405020304" pitchFamily="18" charset="0"/>
                <a:ea typeface="DejaVu Serif Bold"/>
                <a:cs typeface="Times New Roman" panose="02020603050405020304" pitchFamily="18" charset="0"/>
                <a:sym typeface="DejaVu Serif Bold"/>
              </a:rPr>
              <a:t> </a:t>
            </a:r>
            <a:r>
              <a:rPr lang="en-US" sz="5400" b="1" spc="67" dirty="0" err="1">
                <a:solidFill>
                  <a:srgbClr val="FF0000"/>
                </a:solidFill>
                <a:latin typeface="Times New Roman" panose="02020603050405020304" pitchFamily="18" charset="0"/>
                <a:ea typeface="DejaVu Serif Bold"/>
                <a:cs typeface="Times New Roman" panose="02020603050405020304" pitchFamily="18" charset="0"/>
                <a:sym typeface="DejaVu Serif Bold"/>
              </a:rPr>
              <a:t>sâu</a:t>
            </a:r>
            <a:r>
              <a:rPr lang="en-US" sz="5400" b="1" spc="67" dirty="0">
                <a:solidFill>
                  <a:srgbClr val="FF0000"/>
                </a:solidFill>
                <a:latin typeface="Times New Roman" panose="02020603050405020304" pitchFamily="18" charset="0"/>
                <a:ea typeface="DejaVu Serif Bold"/>
                <a:cs typeface="Times New Roman" panose="02020603050405020304" pitchFamily="18" charset="0"/>
                <a:sym typeface="DejaVu Serif Bold"/>
              </a:rPr>
              <a:t> xa</a:t>
            </a:r>
          </a:p>
          <a:p>
            <a:pPr algn="l">
              <a:spcBef>
                <a:spcPct val="0"/>
              </a:spcBef>
            </a:pP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Tính</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đa</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nghi</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và</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ghen</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tuông</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thái</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quá</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của</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Trương</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Sinh.</a:t>
            </a:r>
          </a:p>
          <a:p>
            <a:pPr algn="l">
              <a:spcBef>
                <a:spcPct val="0"/>
              </a:spcBef>
            </a:pP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Cuộc</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hôn</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nhân</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không</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bình</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đẳng</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a:t>
            </a:r>
          </a:p>
          <a:p>
            <a:pPr algn="l">
              <a:spcBef>
                <a:spcPct val="0"/>
              </a:spcBef>
            </a:pP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Chiến</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tranh</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khiến</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gia</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đình</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li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tán</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a:t>
            </a:r>
          </a:p>
          <a:p>
            <a:pPr algn="l">
              <a:spcBef>
                <a:spcPct val="0"/>
              </a:spcBef>
            </a:pP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Tình</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trạng</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nam</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quyền</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của</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xã</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hội</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phong</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kiến</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500"/>
                                        <p:tgtEl>
                                          <p:spTgt spid="10">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fade">
                                      <p:cBhvr>
                                        <p:cTn id="16" dur="500"/>
                                        <p:tgtEl>
                                          <p:spTgt spid="10">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Effect transition="in" filter="fade">
                                      <p:cBhvr>
                                        <p:cTn id="21" dur="500"/>
                                        <p:tgtEl>
                                          <p:spTgt spid="10">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xEl>
                                              <p:pRg st="5" end="5"/>
                                            </p:txEl>
                                          </p:spTgt>
                                        </p:tgtEl>
                                        <p:attrNameLst>
                                          <p:attrName>style.visibility</p:attrName>
                                        </p:attrNameLst>
                                      </p:cBhvr>
                                      <p:to>
                                        <p:strVal val="visible"/>
                                      </p:to>
                                    </p:set>
                                    <p:animEffect transition="in" filter="fade">
                                      <p:cBhvr>
                                        <p:cTn id="26" dur="500"/>
                                        <p:tgtEl>
                                          <p:spTgt spid="10">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animEffect transition="in" filter="fade">
                                      <p:cBhvr>
                                        <p:cTn id="31" dur="500"/>
                                        <p:tgtEl>
                                          <p:spTgt spid="10">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
                                            <p:txEl>
                                              <p:pRg st="7" end="7"/>
                                            </p:txEl>
                                          </p:spTgt>
                                        </p:tgtEl>
                                        <p:attrNameLst>
                                          <p:attrName>style.visibility</p:attrName>
                                        </p:attrNameLst>
                                      </p:cBhvr>
                                      <p:to>
                                        <p:strVal val="visible"/>
                                      </p:to>
                                    </p:set>
                                    <p:animEffect transition="in" filter="fade">
                                      <p:cBhvr>
                                        <p:cTn id="36"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
          <p:cNvSpPr txBox="1"/>
          <p:nvPr/>
        </p:nvSpPr>
        <p:spPr>
          <a:xfrm>
            <a:off x="342900" y="2171700"/>
            <a:ext cx="17602200" cy="4062651"/>
          </a:xfrm>
          <a:prstGeom prst="rect">
            <a:avLst/>
          </a:prstGeom>
        </p:spPr>
        <p:txBody>
          <a:bodyPr wrap="square" lIns="0" tIns="0" rIns="0" bIns="0" rtlCol="0" anchor="t">
            <a:spAutoFit/>
          </a:bodyPr>
          <a:lstStyle/>
          <a:p>
            <a:pPr algn="just">
              <a:spcBef>
                <a:spcPct val="0"/>
              </a:spcBef>
            </a:pPr>
            <a:r>
              <a:rPr lang="en-US" sz="66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Tính</a:t>
            </a:r>
            <a:r>
              <a:rPr lang="en-US" sz="66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6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đa</a:t>
            </a:r>
            <a:r>
              <a:rPr lang="en-US" sz="66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6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nghi</a:t>
            </a:r>
            <a:r>
              <a:rPr lang="en-US" sz="66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6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ghen</a:t>
            </a:r>
            <a:r>
              <a:rPr lang="en-US" sz="66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6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tuông</a:t>
            </a:r>
            <a:r>
              <a:rPr lang="en-US" sz="66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6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của</a:t>
            </a:r>
            <a:r>
              <a:rPr lang="en-US" sz="66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6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Trương</a:t>
            </a:r>
            <a:r>
              <a:rPr lang="en-US" sz="66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Sinh </a:t>
            </a:r>
            <a:r>
              <a:rPr lang="en-US" sz="66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là</a:t>
            </a:r>
            <a:r>
              <a:rPr lang="en-US" sz="66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6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nguyên</a:t>
            </a:r>
            <a:r>
              <a:rPr lang="en-US" sz="66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6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nhân</a:t>
            </a:r>
            <a:r>
              <a:rPr lang="en-US" sz="66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6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cơ</a:t>
            </a:r>
            <a:r>
              <a:rPr lang="en-US" sz="66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6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bản</a:t>
            </a:r>
            <a:r>
              <a:rPr lang="en-US" sz="66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6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đẩy</a:t>
            </a:r>
            <a:r>
              <a:rPr lang="en-US" sz="66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Vũ </a:t>
            </a:r>
            <a:r>
              <a:rPr lang="en-US" sz="66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Nương</a:t>
            </a:r>
            <a:r>
              <a:rPr lang="en-US" sz="66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6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vào</a:t>
            </a:r>
            <a:r>
              <a:rPr lang="en-US" sz="66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6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thế</a:t>
            </a:r>
            <a:r>
              <a:rPr lang="en-US" sz="66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6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cùng</a:t>
            </a:r>
            <a:r>
              <a:rPr lang="en-US" sz="66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6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đường</a:t>
            </a:r>
            <a:r>
              <a:rPr lang="en-US" sz="66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6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không</a:t>
            </a:r>
            <a:r>
              <a:rPr lang="en-US" sz="66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6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còn</a:t>
            </a:r>
            <a:r>
              <a:rPr lang="en-US" sz="66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6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cách</a:t>
            </a:r>
            <a:r>
              <a:rPr lang="en-US" sz="66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6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nào</a:t>
            </a:r>
            <a:r>
              <a:rPr lang="en-US" sz="66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6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khác</a:t>
            </a:r>
            <a:r>
              <a:rPr lang="en-US" sz="66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6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ngoài</a:t>
            </a:r>
            <a:r>
              <a:rPr lang="en-US" sz="66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6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việc</a:t>
            </a:r>
            <a:r>
              <a:rPr lang="en-US" sz="66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6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tự</a:t>
            </a:r>
            <a:r>
              <a:rPr lang="en-US" sz="66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6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vẫn</a:t>
            </a:r>
            <a:r>
              <a:rPr lang="en-US" sz="66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a:t>
            </a:r>
          </a:p>
        </p:txBody>
      </p:sp>
    </p:spTree>
    <p:extLst>
      <p:ext uri="{BB962C8B-B14F-4D97-AF65-F5344CB8AC3E}">
        <p14:creationId xmlns:p14="http://schemas.microsoft.com/office/powerpoint/2010/main" val="389822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51F13A-1A66-47CB-A282-C9D6ED2E969B}"/>
              </a:ext>
            </a:extLst>
          </p:cNvPr>
          <p:cNvSpPr/>
          <p:nvPr/>
        </p:nvSpPr>
        <p:spPr>
          <a:xfrm>
            <a:off x="419100" y="800100"/>
            <a:ext cx="17449800" cy="3976538"/>
          </a:xfrm>
          <a:prstGeom prst="rect">
            <a:avLst/>
          </a:prstGeom>
        </p:spPr>
        <p:txBody>
          <a:bodyPr wrap="square">
            <a:spAutoFit/>
          </a:bodyPr>
          <a:lstStyle/>
          <a:p>
            <a:pPr algn="just">
              <a:lnSpc>
                <a:spcPct val="107000"/>
              </a:lnSpc>
              <a:spcAft>
                <a:spcPts val="800"/>
              </a:spcAft>
            </a:pPr>
            <a:r>
              <a:rPr lang="en-US" sz="60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 </a:t>
            </a:r>
            <a:r>
              <a:rPr lang="en-US" sz="60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60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60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60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60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nhân</a:t>
            </a:r>
            <a:r>
              <a:rPr lang="en-US" sz="60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dẫn</a:t>
            </a:r>
            <a:r>
              <a:rPr lang="en-US" sz="60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60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bi </a:t>
            </a:r>
            <a:r>
              <a:rPr lang="en-US" sz="60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kịch</a:t>
            </a:r>
            <a:r>
              <a:rPr lang="en-US" sz="60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60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Vũ</a:t>
            </a:r>
            <a:r>
              <a:rPr lang="en-US" sz="60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Nương</a:t>
            </a:r>
            <a:r>
              <a:rPr lang="en-US" sz="60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60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cuộc</a:t>
            </a:r>
            <a:r>
              <a:rPr lang="en-US" sz="60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chiến</a:t>
            </a:r>
            <a:r>
              <a:rPr lang="en-US" sz="60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tranh</a:t>
            </a:r>
            <a:r>
              <a:rPr lang="en-US" sz="60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60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hiểu</a:t>
            </a:r>
            <a:r>
              <a:rPr lang="en-US" sz="60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60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60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mình</a:t>
            </a:r>
            <a:r>
              <a:rPr lang="en-US" sz="60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a:t>
            </a:r>
            <a:r>
              <a:rPr lang="en-US" sz="60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hãy</a:t>
            </a:r>
            <a:r>
              <a:rPr lang="en-US" sz="60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nêu</a:t>
            </a:r>
            <a:r>
              <a:rPr lang="en-US" sz="60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60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hậu</a:t>
            </a:r>
            <a:r>
              <a:rPr lang="en-US" sz="60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quả</a:t>
            </a:r>
            <a:r>
              <a:rPr lang="en-US" sz="60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to </a:t>
            </a:r>
            <a:r>
              <a:rPr lang="en-US" sz="60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lớn</a:t>
            </a:r>
            <a:r>
              <a:rPr lang="en-US" sz="60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kern="0" dirty="0" err="1">
                <a:latin typeface="Times New Roman" panose="02020603050405020304" pitchFamily="18" charset="0"/>
                <a:ea typeface="SimSun" panose="02010600030101010101" pitchFamily="2" charset="-122"/>
                <a:cs typeface="Times New Roman" panose="02020603050405020304" pitchFamily="18" charset="0"/>
              </a:rPr>
              <a:t>của</a:t>
            </a:r>
            <a:r>
              <a:rPr lang="en-US" sz="6000" b="1" kern="0" dirty="0">
                <a:latin typeface="Times New Roman" panose="02020603050405020304" pitchFamily="18" charset="0"/>
                <a:ea typeface="SimSun" panose="02010600030101010101" pitchFamily="2" charset="-122"/>
                <a:cs typeface="Times New Roman" panose="02020603050405020304" pitchFamily="18" charset="0"/>
              </a:rPr>
              <a:t> </a:t>
            </a:r>
            <a:r>
              <a:rPr lang="en-US" sz="6000" b="1" kern="0" dirty="0" err="1">
                <a:latin typeface="Times New Roman" panose="02020603050405020304" pitchFamily="18" charset="0"/>
                <a:ea typeface="SimSun" panose="02010600030101010101" pitchFamily="2" charset="-122"/>
                <a:cs typeface="Times New Roman" panose="02020603050405020304" pitchFamily="18" charset="0"/>
              </a:rPr>
              <a:t>các</a:t>
            </a:r>
            <a:r>
              <a:rPr lang="en-US" sz="6000" b="1" kern="0" dirty="0">
                <a:latin typeface="Times New Roman" panose="02020603050405020304" pitchFamily="18" charset="0"/>
                <a:ea typeface="SimSun" panose="02010600030101010101" pitchFamily="2" charset="-122"/>
                <a:cs typeface="Times New Roman" panose="02020603050405020304" pitchFamily="18" charset="0"/>
              </a:rPr>
              <a:t> </a:t>
            </a:r>
            <a:r>
              <a:rPr lang="en-US" sz="6000" b="1" kern="0" dirty="0" err="1">
                <a:latin typeface="Times New Roman" panose="02020603050405020304" pitchFamily="18" charset="0"/>
                <a:ea typeface="SimSun" panose="02010600030101010101" pitchFamily="2" charset="-122"/>
                <a:cs typeface="Times New Roman" panose="02020603050405020304" pitchFamily="18" charset="0"/>
              </a:rPr>
              <a:t>cuộc</a:t>
            </a:r>
            <a:r>
              <a:rPr lang="en-US" sz="6000" b="1" kern="0" dirty="0">
                <a:latin typeface="Times New Roman" panose="02020603050405020304" pitchFamily="18" charset="0"/>
                <a:ea typeface="SimSun" panose="02010600030101010101" pitchFamily="2" charset="-122"/>
                <a:cs typeface="Times New Roman" panose="02020603050405020304" pitchFamily="18" charset="0"/>
              </a:rPr>
              <a:t> </a:t>
            </a:r>
            <a:r>
              <a:rPr lang="en-US" sz="6000" b="1" kern="0" dirty="0" err="1">
                <a:latin typeface="Times New Roman" panose="02020603050405020304" pitchFamily="18" charset="0"/>
                <a:ea typeface="SimSun" panose="02010600030101010101" pitchFamily="2" charset="-122"/>
                <a:cs typeface="Times New Roman" panose="02020603050405020304" pitchFamily="18" charset="0"/>
              </a:rPr>
              <a:t>chiến</a:t>
            </a:r>
            <a:r>
              <a:rPr lang="en-US" sz="6000" b="1" kern="0" dirty="0">
                <a:latin typeface="Times New Roman" panose="02020603050405020304" pitchFamily="18" charset="0"/>
                <a:ea typeface="SimSun" panose="02010600030101010101" pitchFamily="2" charset="-122"/>
                <a:cs typeface="Times New Roman" panose="02020603050405020304" pitchFamily="18" charset="0"/>
              </a:rPr>
              <a:t> </a:t>
            </a:r>
            <a:r>
              <a:rPr lang="en-US" sz="6000" b="1" kern="0" dirty="0" err="1">
                <a:latin typeface="Times New Roman" panose="02020603050405020304" pitchFamily="18" charset="0"/>
                <a:ea typeface="SimSun" panose="02010600030101010101" pitchFamily="2" charset="-122"/>
                <a:cs typeface="Times New Roman" panose="02020603050405020304" pitchFamily="18" charset="0"/>
              </a:rPr>
              <a:t>tranh</a:t>
            </a:r>
            <a:r>
              <a:rPr lang="en-US" sz="6000" b="1" kern="0" dirty="0">
                <a:latin typeface="Times New Roman" panose="02020603050405020304" pitchFamily="18" charset="0"/>
                <a:ea typeface="SimSun" panose="02010600030101010101" pitchFamily="2" charset="-122"/>
                <a:cs typeface="Times New Roman" panose="02020603050405020304" pitchFamily="18" charset="0"/>
              </a:rPr>
              <a:t> </a:t>
            </a:r>
            <a:r>
              <a:rPr lang="en-US" sz="6000" b="1" kern="0" dirty="0" err="1">
                <a:latin typeface="Times New Roman" panose="02020603050405020304" pitchFamily="18" charset="0"/>
                <a:ea typeface="SimSun" panose="02010600030101010101" pitchFamily="2" charset="-122"/>
                <a:cs typeface="Times New Roman" panose="02020603050405020304" pitchFamily="18" charset="0"/>
              </a:rPr>
              <a:t>xâm</a:t>
            </a:r>
            <a:r>
              <a:rPr lang="en-US" sz="6000" b="1" kern="0" dirty="0">
                <a:latin typeface="Times New Roman" panose="02020603050405020304" pitchFamily="18" charset="0"/>
                <a:ea typeface="SimSun" panose="02010600030101010101" pitchFamily="2" charset="-122"/>
                <a:cs typeface="Times New Roman" panose="02020603050405020304" pitchFamily="18" charset="0"/>
              </a:rPr>
              <a:t> </a:t>
            </a:r>
            <a:r>
              <a:rPr lang="en-US" sz="6000" b="1" kern="0" dirty="0" err="1">
                <a:latin typeface="Times New Roman" panose="02020603050405020304" pitchFamily="18" charset="0"/>
                <a:ea typeface="SimSun" panose="02010600030101010101" pitchFamily="2" charset="-122"/>
                <a:cs typeface="Times New Roman" panose="02020603050405020304" pitchFamily="18" charset="0"/>
              </a:rPr>
              <a:t>lược</a:t>
            </a:r>
            <a:r>
              <a:rPr lang="en-US" sz="6000" b="1" kern="0" dirty="0">
                <a:latin typeface="Times New Roman" panose="02020603050405020304" pitchFamily="18" charset="0"/>
                <a:ea typeface="SimSun" panose="02010600030101010101" pitchFamily="2" charset="-122"/>
                <a:cs typeface="Times New Roman" panose="02020603050405020304" pitchFamily="18" charset="0"/>
              </a:rPr>
              <a:t> </a:t>
            </a:r>
            <a:r>
              <a:rPr lang="en-US" sz="6000" b="1" kern="0" dirty="0" err="1">
                <a:latin typeface="Times New Roman" panose="02020603050405020304" pitchFamily="18" charset="0"/>
                <a:ea typeface="SimSun" panose="02010600030101010101" pitchFamily="2" charset="-122"/>
                <a:cs typeface="Times New Roman" panose="02020603050405020304" pitchFamily="18" charset="0"/>
              </a:rPr>
              <a:t>đối</a:t>
            </a:r>
            <a:r>
              <a:rPr lang="en-US" sz="6000" b="1" kern="0" dirty="0">
                <a:latin typeface="Times New Roman" panose="02020603050405020304" pitchFamily="18" charset="0"/>
                <a:ea typeface="SimSun" panose="02010600030101010101" pitchFamily="2" charset="-122"/>
                <a:cs typeface="Times New Roman" panose="02020603050405020304" pitchFamily="18" charset="0"/>
              </a:rPr>
              <a:t> </a:t>
            </a:r>
            <a:r>
              <a:rPr lang="en-US" sz="6000" b="1" kern="0" dirty="0" err="1">
                <a:latin typeface="Times New Roman" panose="02020603050405020304" pitchFamily="18" charset="0"/>
                <a:ea typeface="SimSun" panose="02010600030101010101" pitchFamily="2" charset="-122"/>
                <a:cs typeface="Times New Roman" panose="02020603050405020304" pitchFamily="18" charset="0"/>
              </a:rPr>
              <a:t>với</a:t>
            </a:r>
            <a:r>
              <a:rPr lang="en-US" sz="6000" b="1" kern="0" dirty="0">
                <a:latin typeface="Times New Roman" panose="02020603050405020304" pitchFamily="18" charset="0"/>
                <a:ea typeface="SimSun" panose="02010600030101010101" pitchFamily="2" charset="-122"/>
                <a:cs typeface="Times New Roman" panose="02020603050405020304" pitchFamily="18" charset="0"/>
              </a:rPr>
              <a:t> </a:t>
            </a:r>
            <a:r>
              <a:rPr lang="en-US" sz="6000" b="1" kern="0" dirty="0" err="1">
                <a:latin typeface="Times New Roman" panose="02020603050405020304" pitchFamily="18" charset="0"/>
                <a:ea typeface="SimSun" panose="02010600030101010101" pitchFamily="2" charset="-122"/>
                <a:cs typeface="Times New Roman" panose="02020603050405020304" pitchFamily="18" charset="0"/>
              </a:rPr>
              <a:t>dân</a:t>
            </a:r>
            <a:r>
              <a:rPr lang="en-US" sz="6000" b="1" kern="0" dirty="0">
                <a:latin typeface="Times New Roman" panose="02020603050405020304" pitchFamily="18" charset="0"/>
                <a:ea typeface="SimSun" panose="02010600030101010101" pitchFamily="2" charset="-122"/>
                <a:cs typeface="Times New Roman" panose="02020603050405020304" pitchFamily="18" charset="0"/>
              </a:rPr>
              <a:t> </a:t>
            </a:r>
            <a:r>
              <a:rPr lang="en-US" sz="6000" b="1" kern="0" dirty="0" err="1">
                <a:latin typeface="Times New Roman" panose="02020603050405020304" pitchFamily="18" charset="0"/>
                <a:ea typeface="SimSun" panose="02010600030101010101" pitchFamily="2" charset="-122"/>
                <a:cs typeface="Times New Roman" panose="02020603050405020304" pitchFamily="18" charset="0"/>
              </a:rPr>
              <a:t>tộc</a:t>
            </a:r>
            <a:r>
              <a:rPr lang="en-US" sz="6000" b="1" kern="0" dirty="0">
                <a:latin typeface="Times New Roman" panose="02020603050405020304" pitchFamily="18" charset="0"/>
                <a:ea typeface="SimSun" panose="02010600030101010101" pitchFamily="2" charset="-122"/>
                <a:cs typeface="Times New Roman" panose="02020603050405020304" pitchFamily="18" charset="0"/>
              </a:rPr>
              <a:t> </a:t>
            </a:r>
            <a:r>
              <a:rPr lang="en-US" sz="6000" b="1" kern="0" dirty="0" err="1">
                <a:latin typeface="Times New Roman" panose="02020603050405020304" pitchFamily="18" charset="0"/>
                <a:ea typeface="SimSun" panose="02010600030101010101" pitchFamily="2" charset="-122"/>
                <a:cs typeface="Times New Roman" panose="02020603050405020304" pitchFamily="18" charset="0"/>
              </a:rPr>
              <a:t>VNam</a:t>
            </a:r>
            <a:r>
              <a:rPr lang="en-US" sz="6000" b="1" kern="0" dirty="0">
                <a:latin typeface="Times New Roman" panose="02020603050405020304" pitchFamily="18" charset="0"/>
                <a:ea typeface="SimSun" panose="02010600030101010101" pitchFamily="2" charset="-122"/>
                <a:cs typeface="Times New Roman" panose="02020603050405020304" pitchFamily="18" charset="0"/>
              </a:rPr>
              <a:t>?</a:t>
            </a:r>
            <a:endParaRPr lang="en-US" sz="6000" kern="100" dirty="0">
              <a:latin typeface="Arial" panose="020B0604020202020204" pitchFamily="34" charset="0"/>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D317E848-52AF-42E8-9105-D1976AF644BF}"/>
              </a:ext>
            </a:extLst>
          </p:cNvPr>
          <p:cNvSpPr/>
          <p:nvPr/>
        </p:nvSpPr>
        <p:spPr>
          <a:xfrm>
            <a:off x="4419600" y="6515100"/>
            <a:ext cx="10568984" cy="707886"/>
          </a:xfrm>
          <a:prstGeom prst="rect">
            <a:avLst/>
          </a:prstGeom>
        </p:spPr>
        <p:txBody>
          <a:bodyPr wrap="none">
            <a:spAutoFit/>
          </a:bodyPr>
          <a:lstStyle/>
          <a:p>
            <a:r>
              <a:rPr lang="en-US" sz="4000" dirty="0"/>
              <a:t>https://www.youtube.com/watch?v=L6cKunKF0-8</a:t>
            </a:r>
          </a:p>
        </p:txBody>
      </p:sp>
    </p:spTree>
    <p:extLst>
      <p:ext uri="{BB962C8B-B14F-4D97-AF65-F5344CB8AC3E}">
        <p14:creationId xmlns:p14="http://schemas.microsoft.com/office/powerpoint/2010/main" val="2857484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838200" y="249647"/>
            <a:ext cx="14416470" cy="923330"/>
          </a:xfrm>
          <a:prstGeom prst="rect">
            <a:avLst/>
          </a:prstGeom>
        </p:spPr>
        <p:txBody>
          <a:bodyPr lIns="0" tIns="0" rIns="0" bIns="0" rtlCol="0" anchor="t">
            <a:spAutoFit/>
          </a:bodyPr>
          <a:lstStyle/>
          <a:p>
            <a:pPr algn="l"/>
            <a:r>
              <a:rPr lang="en-US" sz="6000" spc="81" dirty="0">
                <a:solidFill>
                  <a:srgbClr val="FF0000"/>
                </a:solidFill>
                <a:latin typeface="DejaVu Serif Bold"/>
                <a:ea typeface="DejaVu Serif Bold"/>
                <a:cs typeface="DejaVu Serif Bold"/>
                <a:sym typeface="DejaVu Serif Bold"/>
              </a:rPr>
              <a:t>3. </a:t>
            </a:r>
            <a:r>
              <a:rPr lang="en-US" sz="6000" spc="81" dirty="0" err="1">
                <a:solidFill>
                  <a:srgbClr val="FF0000"/>
                </a:solidFill>
                <a:latin typeface="DejaVu Serif Bold"/>
                <a:ea typeface="DejaVu Serif Bold"/>
                <a:cs typeface="DejaVu Serif Bold"/>
                <a:sym typeface="DejaVu Serif Bold"/>
              </a:rPr>
              <a:t>Nhân</a:t>
            </a:r>
            <a:r>
              <a:rPr lang="en-US" sz="6000" spc="81" dirty="0">
                <a:solidFill>
                  <a:srgbClr val="FF0000"/>
                </a:solidFill>
                <a:latin typeface="DejaVu Serif Bold"/>
                <a:ea typeface="DejaVu Serif Bold"/>
                <a:cs typeface="DejaVu Serif Bold"/>
                <a:sym typeface="DejaVu Serif Bold"/>
              </a:rPr>
              <a:t> </a:t>
            </a:r>
            <a:r>
              <a:rPr lang="en-US" sz="6000" spc="81" dirty="0" err="1">
                <a:solidFill>
                  <a:srgbClr val="FF0000"/>
                </a:solidFill>
                <a:latin typeface="DejaVu Serif Bold"/>
                <a:ea typeface="DejaVu Serif Bold"/>
                <a:cs typeface="DejaVu Serif Bold"/>
                <a:sym typeface="DejaVu Serif Bold"/>
              </a:rPr>
              <a:t>vật</a:t>
            </a:r>
            <a:r>
              <a:rPr lang="en-US" sz="6000" spc="81" dirty="0">
                <a:solidFill>
                  <a:srgbClr val="FF0000"/>
                </a:solidFill>
                <a:latin typeface="DejaVu Serif Bold"/>
                <a:ea typeface="DejaVu Serif Bold"/>
                <a:cs typeface="DejaVu Serif Bold"/>
                <a:sym typeface="DejaVu Serif Bold"/>
              </a:rPr>
              <a:t> </a:t>
            </a:r>
            <a:r>
              <a:rPr lang="en-US" sz="6000" spc="81" dirty="0" err="1">
                <a:solidFill>
                  <a:srgbClr val="FF0000"/>
                </a:solidFill>
                <a:latin typeface="DejaVu Serif Bold"/>
                <a:ea typeface="DejaVu Serif Bold"/>
                <a:cs typeface="DejaVu Serif Bold"/>
                <a:sym typeface="DejaVu Serif Bold"/>
              </a:rPr>
              <a:t>Trương</a:t>
            </a:r>
            <a:r>
              <a:rPr lang="en-US" sz="6000" spc="81" dirty="0">
                <a:solidFill>
                  <a:srgbClr val="FF0000"/>
                </a:solidFill>
                <a:latin typeface="DejaVu Serif Bold"/>
                <a:ea typeface="DejaVu Serif Bold"/>
                <a:cs typeface="DejaVu Serif Bold"/>
                <a:sym typeface="DejaVu Serif Bold"/>
              </a:rPr>
              <a:t> </a:t>
            </a:r>
            <a:r>
              <a:rPr lang="en-US" sz="6000" spc="81" dirty="0" err="1">
                <a:solidFill>
                  <a:srgbClr val="FF0000"/>
                </a:solidFill>
                <a:latin typeface="DejaVu Serif Bold"/>
                <a:ea typeface="DejaVu Serif Bold"/>
                <a:cs typeface="DejaVu Serif Bold"/>
                <a:sym typeface="DejaVu Serif Bold"/>
              </a:rPr>
              <a:t>Sinh</a:t>
            </a:r>
            <a:endParaRPr lang="en-US" sz="6000" spc="81" dirty="0">
              <a:solidFill>
                <a:srgbClr val="FF0000"/>
              </a:solidFill>
              <a:latin typeface="DejaVu Serif Bold"/>
              <a:ea typeface="DejaVu Serif Bold"/>
              <a:cs typeface="DejaVu Serif Bold"/>
              <a:sym typeface="DejaVu Serif Bold"/>
            </a:endParaRPr>
          </a:p>
        </p:txBody>
      </p:sp>
      <p:sp>
        <p:nvSpPr>
          <p:cNvPr id="7" name="TextBox 7"/>
          <p:cNvSpPr txBox="1"/>
          <p:nvPr/>
        </p:nvSpPr>
        <p:spPr>
          <a:xfrm>
            <a:off x="1439870" y="1704860"/>
            <a:ext cx="10297242" cy="455381"/>
          </a:xfrm>
          <a:prstGeom prst="rect">
            <a:avLst/>
          </a:prstGeom>
        </p:spPr>
        <p:txBody>
          <a:bodyPr lIns="0" tIns="0" rIns="0" bIns="0" rtlCol="0" anchor="t">
            <a:spAutoFit/>
          </a:bodyPr>
          <a:lstStyle/>
          <a:p>
            <a:pPr algn="ctr">
              <a:lnSpc>
                <a:spcPts val="3049"/>
              </a:lnSpc>
              <a:spcBef>
                <a:spcPct val="0"/>
              </a:spcBef>
            </a:pPr>
            <a:r>
              <a:rPr lang="en-US" sz="5400" spc="67" dirty="0" err="1">
                <a:solidFill>
                  <a:srgbClr val="4B3B33"/>
                </a:solidFill>
                <a:latin typeface="DejaVu Serif Bold"/>
                <a:ea typeface="DejaVu Serif Bold"/>
                <a:cs typeface="DejaVu Serif Bold"/>
                <a:sym typeface="DejaVu Serif Bold"/>
              </a:rPr>
              <a:t>Thực</a:t>
            </a:r>
            <a:r>
              <a:rPr lang="en-US" sz="5400" spc="67" dirty="0">
                <a:solidFill>
                  <a:srgbClr val="4B3B33"/>
                </a:solidFill>
                <a:latin typeface="DejaVu Serif Bold"/>
                <a:ea typeface="DejaVu Serif Bold"/>
                <a:cs typeface="DejaVu Serif Bold"/>
                <a:sym typeface="DejaVu Serif Bold"/>
              </a:rPr>
              <a:t> </a:t>
            </a:r>
            <a:r>
              <a:rPr lang="en-US" sz="5400" spc="67" dirty="0" err="1">
                <a:solidFill>
                  <a:srgbClr val="4B3B33"/>
                </a:solidFill>
                <a:latin typeface="DejaVu Serif Bold"/>
                <a:ea typeface="DejaVu Serif Bold"/>
                <a:cs typeface="DejaVu Serif Bold"/>
                <a:sym typeface="DejaVu Serif Bold"/>
              </a:rPr>
              <a:t>hiện</a:t>
            </a:r>
            <a:r>
              <a:rPr lang="en-US" sz="5400" spc="67" dirty="0">
                <a:solidFill>
                  <a:srgbClr val="4B3B33"/>
                </a:solidFill>
                <a:latin typeface="DejaVu Serif Bold"/>
                <a:ea typeface="DejaVu Serif Bold"/>
                <a:cs typeface="DejaVu Serif Bold"/>
                <a:sym typeface="DejaVu Serif Bold"/>
              </a:rPr>
              <a:t> </a:t>
            </a:r>
            <a:r>
              <a:rPr lang="en-US" sz="5400" spc="67" dirty="0" err="1">
                <a:solidFill>
                  <a:srgbClr val="4B3B33"/>
                </a:solidFill>
                <a:latin typeface="DejaVu Serif Bold"/>
                <a:ea typeface="DejaVu Serif Bold"/>
                <a:cs typeface="DejaVu Serif Bold"/>
                <a:sym typeface="DejaVu Serif Bold"/>
              </a:rPr>
              <a:t>nhóm</a:t>
            </a:r>
            <a:r>
              <a:rPr lang="en-US" sz="5400" spc="67" dirty="0">
                <a:solidFill>
                  <a:srgbClr val="4B3B33"/>
                </a:solidFill>
                <a:latin typeface="DejaVu Serif Bold"/>
                <a:ea typeface="DejaVu Serif Bold"/>
                <a:cs typeface="DejaVu Serif Bold"/>
                <a:sym typeface="DejaVu Serif Bold"/>
              </a:rPr>
              <a:t>/4p</a:t>
            </a:r>
          </a:p>
        </p:txBody>
      </p:sp>
      <p:sp>
        <p:nvSpPr>
          <p:cNvPr id="8" name="TextBox 8"/>
          <p:cNvSpPr txBox="1"/>
          <p:nvPr/>
        </p:nvSpPr>
        <p:spPr>
          <a:xfrm>
            <a:off x="304800" y="3011443"/>
            <a:ext cx="17754600" cy="3693319"/>
          </a:xfrm>
          <a:prstGeom prst="rect">
            <a:avLst/>
          </a:prstGeom>
        </p:spPr>
        <p:txBody>
          <a:bodyPr wrap="square" lIns="0" tIns="0" rIns="0" bIns="0" rtlCol="0" anchor="t">
            <a:spAutoFit/>
          </a:bodyPr>
          <a:lstStyle/>
          <a:p>
            <a:pPr algn="just">
              <a:spcBef>
                <a:spcPct val="0"/>
              </a:spcBef>
            </a:pPr>
            <a:r>
              <a:rPr lang="en-US" sz="6000" b="1" spc="67" dirty="0">
                <a:solidFill>
                  <a:srgbClr val="4B3B33"/>
                </a:solidFill>
                <a:latin typeface="DejaVu Serif"/>
                <a:ea typeface="DejaVu Serif"/>
                <a:cs typeface="DejaVu Serif"/>
                <a:sym typeface="DejaVu Serif"/>
              </a:rPr>
              <a:t> </a:t>
            </a:r>
            <a:r>
              <a:rPr lang="en-US" sz="6000" b="1" spc="67" dirty="0" err="1">
                <a:solidFill>
                  <a:srgbClr val="4B3B33"/>
                </a:solidFill>
                <a:latin typeface="DejaVu Serif"/>
                <a:ea typeface="DejaVu Serif"/>
                <a:cs typeface="DejaVu Serif"/>
                <a:sym typeface="DejaVu Serif"/>
              </a:rPr>
              <a:t>Gạch</a:t>
            </a:r>
            <a:r>
              <a:rPr lang="en-US" sz="6000" b="1" spc="67" dirty="0">
                <a:solidFill>
                  <a:srgbClr val="4B3B33"/>
                </a:solidFill>
                <a:latin typeface="DejaVu Serif"/>
                <a:ea typeface="DejaVu Serif"/>
                <a:cs typeface="DejaVu Serif"/>
                <a:sym typeface="DejaVu Serif"/>
              </a:rPr>
              <a:t> </a:t>
            </a:r>
            <a:r>
              <a:rPr lang="en-US" sz="6000" b="1" spc="67" dirty="0" err="1">
                <a:solidFill>
                  <a:srgbClr val="4B3B33"/>
                </a:solidFill>
                <a:latin typeface="DejaVu Serif"/>
                <a:ea typeface="DejaVu Serif"/>
                <a:cs typeface="DejaVu Serif"/>
                <a:sym typeface="DejaVu Serif"/>
              </a:rPr>
              <a:t>chân</a:t>
            </a:r>
            <a:r>
              <a:rPr lang="en-US" sz="6000" b="1" spc="67" dirty="0">
                <a:solidFill>
                  <a:srgbClr val="4B3B33"/>
                </a:solidFill>
                <a:latin typeface="DejaVu Serif"/>
                <a:ea typeface="DejaVu Serif"/>
                <a:cs typeface="DejaVu Serif"/>
                <a:sym typeface="DejaVu Serif"/>
              </a:rPr>
              <a:t> </a:t>
            </a:r>
            <a:r>
              <a:rPr lang="en-US" sz="6000" b="1" spc="67" dirty="0" err="1">
                <a:solidFill>
                  <a:srgbClr val="4B3B33"/>
                </a:solidFill>
                <a:latin typeface="DejaVu Serif"/>
                <a:ea typeface="DejaVu Serif"/>
                <a:cs typeface="DejaVu Serif"/>
                <a:sym typeface="DejaVu Serif"/>
              </a:rPr>
              <a:t>các</a:t>
            </a:r>
            <a:r>
              <a:rPr lang="en-US" sz="6000" b="1" spc="67" dirty="0">
                <a:solidFill>
                  <a:srgbClr val="4B3B33"/>
                </a:solidFill>
                <a:latin typeface="DejaVu Serif"/>
                <a:ea typeface="DejaVu Serif"/>
                <a:cs typeface="DejaVu Serif"/>
                <a:sym typeface="DejaVu Serif"/>
              </a:rPr>
              <a:t> chi </a:t>
            </a:r>
            <a:r>
              <a:rPr lang="en-US" sz="6000" b="1" spc="67" dirty="0" err="1">
                <a:solidFill>
                  <a:srgbClr val="4B3B33"/>
                </a:solidFill>
                <a:latin typeface="DejaVu Serif"/>
                <a:ea typeface="DejaVu Serif"/>
                <a:cs typeface="DejaVu Serif"/>
                <a:sym typeface="DejaVu Serif"/>
              </a:rPr>
              <a:t>tiết</a:t>
            </a:r>
            <a:r>
              <a:rPr lang="en-US" sz="6000" b="1" spc="67" dirty="0">
                <a:solidFill>
                  <a:srgbClr val="4B3B33"/>
                </a:solidFill>
                <a:latin typeface="DejaVu Serif"/>
                <a:ea typeface="DejaVu Serif"/>
                <a:cs typeface="DejaVu Serif"/>
                <a:sym typeface="DejaVu Serif"/>
              </a:rPr>
              <a:t> </a:t>
            </a:r>
            <a:r>
              <a:rPr lang="en-US" sz="6000" b="1" spc="67" dirty="0" err="1">
                <a:solidFill>
                  <a:srgbClr val="4B3B33"/>
                </a:solidFill>
                <a:latin typeface="DejaVu Serif"/>
                <a:ea typeface="DejaVu Serif"/>
                <a:cs typeface="DejaVu Serif"/>
                <a:sym typeface="DejaVu Serif"/>
              </a:rPr>
              <a:t>trong</a:t>
            </a:r>
            <a:r>
              <a:rPr lang="en-US" sz="6000" b="1" spc="67" dirty="0">
                <a:solidFill>
                  <a:srgbClr val="4B3B33"/>
                </a:solidFill>
                <a:latin typeface="DejaVu Serif"/>
                <a:ea typeface="DejaVu Serif"/>
                <a:cs typeface="DejaVu Serif"/>
                <a:sym typeface="DejaVu Serif"/>
              </a:rPr>
              <a:t> </a:t>
            </a:r>
            <a:r>
              <a:rPr lang="en-US" sz="6000" b="1" spc="67" dirty="0" err="1">
                <a:solidFill>
                  <a:srgbClr val="4B3B33"/>
                </a:solidFill>
                <a:latin typeface="DejaVu Serif"/>
                <a:ea typeface="DejaVu Serif"/>
                <a:cs typeface="DejaVu Serif"/>
                <a:sym typeface="DejaVu Serif"/>
              </a:rPr>
              <a:t>sách</a:t>
            </a:r>
            <a:r>
              <a:rPr lang="en-US" sz="6000" b="1" spc="67" dirty="0">
                <a:solidFill>
                  <a:srgbClr val="4B3B33"/>
                </a:solidFill>
                <a:latin typeface="DejaVu Serif"/>
                <a:ea typeface="DejaVu Serif"/>
                <a:cs typeface="DejaVu Serif"/>
                <a:sym typeface="DejaVu Serif"/>
              </a:rPr>
              <a:t> </a:t>
            </a:r>
            <a:r>
              <a:rPr lang="en-US" sz="6000" b="1" spc="67" dirty="0" err="1">
                <a:solidFill>
                  <a:srgbClr val="4B3B33"/>
                </a:solidFill>
                <a:latin typeface="DejaVu Serif"/>
                <a:ea typeface="DejaVu Serif"/>
                <a:cs typeface="DejaVu Serif"/>
                <a:sym typeface="DejaVu Serif"/>
              </a:rPr>
              <a:t>giáo</a:t>
            </a:r>
            <a:r>
              <a:rPr lang="en-US" sz="6000" b="1" spc="67" dirty="0">
                <a:solidFill>
                  <a:srgbClr val="4B3B33"/>
                </a:solidFill>
                <a:latin typeface="DejaVu Serif"/>
                <a:ea typeface="DejaVu Serif"/>
                <a:cs typeface="DejaVu Serif"/>
                <a:sym typeface="DejaVu Serif"/>
              </a:rPr>
              <a:t> khoa </a:t>
            </a:r>
            <a:r>
              <a:rPr lang="en-US" sz="6000" b="1" spc="67" dirty="0" err="1">
                <a:solidFill>
                  <a:srgbClr val="4B3B33"/>
                </a:solidFill>
                <a:latin typeface="DejaVu Serif"/>
                <a:ea typeface="DejaVu Serif"/>
                <a:cs typeface="DejaVu Serif"/>
                <a:sym typeface="DejaVu Serif"/>
              </a:rPr>
              <a:t>về</a:t>
            </a:r>
            <a:r>
              <a:rPr lang="en-US" sz="6000" b="1" spc="67" dirty="0">
                <a:solidFill>
                  <a:srgbClr val="4B3B33"/>
                </a:solidFill>
                <a:latin typeface="DejaVu Serif"/>
                <a:ea typeface="DejaVu Serif"/>
                <a:cs typeface="DejaVu Serif"/>
                <a:sym typeface="DejaVu Serif"/>
              </a:rPr>
              <a:t> </a:t>
            </a:r>
            <a:r>
              <a:rPr lang="en-US" sz="6000" b="1" spc="67" dirty="0" err="1">
                <a:solidFill>
                  <a:srgbClr val="4B3B33"/>
                </a:solidFill>
                <a:latin typeface="DejaVu Serif"/>
                <a:ea typeface="DejaVu Serif"/>
                <a:cs typeface="DejaVu Serif"/>
                <a:sym typeface="DejaVu Serif"/>
              </a:rPr>
              <a:t>nhân</a:t>
            </a:r>
            <a:r>
              <a:rPr lang="en-US" sz="6000" b="1" spc="67" dirty="0">
                <a:solidFill>
                  <a:srgbClr val="4B3B33"/>
                </a:solidFill>
                <a:latin typeface="DejaVu Serif"/>
                <a:ea typeface="DejaVu Serif"/>
                <a:cs typeface="DejaVu Serif"/>
                <a:sym typeface="DejaVu Serif"/>
              </a:rPr>
              <a:t> </a:t>
            </a:r>
            <a:r>
              <a:rPr lang="en-US" sz="6000" b="1" spc="67" dirty="0" err="1">
                <a:solidFill>
                  <a:srgbClr val="4B3B33"/>
                </a:solidFill>
                <a:latin typeface="DejaVu Serif"/>
                <a:ea typeface="DejaVu Serif"/>
                <a:cs typeface="DejaVu Serif"/>
                <a:sym typeface="DejaVu Serif"/>
              </a:rPr>
              <a:t>vật</a:t>
            </a:r>
            <a:r>
              <a:rPr lang="en-US" sz="6000" b="1" spc="67" dirty="0">
                <a:solidFill>
                  <a:srgbClr val="4B3B33"/>
                </a:solidFill>
                <a:latin typeface="DejaVu Serif"/>
                <a:ea typeface="DejaVu Serif"/>
                <a:cs typeface="DejaVu Serif"/>
                <a:sym typeface="DejaVu Serif"/>
              </a:rPr>
              <a:t> </a:t>
            </a:r>
            <a:r>
              <a:rPr lang="en-US" sz="6000" b="1" spc="67" dirty="0" err="1">
                <a:solidFill>
                  <a:srgbClr val="4B3B33"/>
                </a:solidFill>
                <a:latin typeface="DejaVu Serif"/>
                <a:ea typeface="DejaVu Serif"/>
                <a:cs typeface="DejaVu Serif"/>
                <a:sym typeface="DejaVu Serif"/>
              </a:rPr>
              <a:t>Trương</a:t>
            </a:r>
            <a:r>
              <a:rPr lang="en-US" sz="6000" b="1" spc="67" dirty="0">
                <a:solidFill>
                  <a:srgbClr val="4B3B33"/>
                </a:solidFill>
                <a:latin typeface="DejaVu Serif"/>
                <a:ea typeface="DejaVu Serif"/>
                <a:cs typeface="DejaVu Serif"/>
                <a:sym typeface="DejaVu Serif"/>
              </a:rPr>
              <a:t> Sinh. </a:t>
            </a:r>
            <a:r>
              <a:rPr lang="en-US" sz="6000" b="1" spc="67" dirty="0" err="1">
                <a:solidFill>
                  <a:srgbClr val="4B3B33"/>
                </a:solidFill>
                <a:latin typeface="DejaVu Serif"/>
                <a:ea typeface="DejaVu Serif"/>
                <a:cs typeface="DejaVu Serif"/>
                <a:sym typeface="DejaVu Serif"/>
              </a:rPr>
              <a:t>Lời</a:t>
            </a:r>
            <a:r>
              <a:rPr lang="en-US" sz="6000" b="1" spc="67" dirty="0">
                <a:solidFill>
                  <a:srgbClr val="4B3B33"/>
                </a:solidFill>
                <a:latin typeface="DejaVu Serif"/>
                <a:ea typeface="DejaVu Serif"/>
                <a:cs typeface="DejaVu Serif"/>
                <a:sym typeface="DejaVu Serif"/>
              </a:rPr>
              <a:t> </a:t>
            </a:r>
            <a:r>
              <a:rPr lang="en-US" sz="6000" b="1" spc="67" dirty="0" err="1">
                <a:solidFill>
                  <a:srgbClr val="4B3B33"/>
                </a:solidFill>
                <a:latin typeface="DejaVu Serif"/>
                <a:ea typeface="DejaVu Serif"/>
                <a:cs typeface="DejaVu Serif"/>
                <a:sym typeface="DejaVu Serif"/>
              </a:rPr>
              <a:t>người</a:t>
            </a:r>
            <a:r>
              <a:rPr lang="en-US" sz="6000" b="1" spc="67" dirty="0">
                <a:solidFill>
                  <a:srgbClr val="4B3B33"/>
                </a:solidFill>
                <a:latin typeface="DejaVu Serif"/>
                <a:ea typeface="DejaVu Serif"/>
                <a:cs typeface="DejaVu Serif"/>
                <a:sym typeface="DejaVu Serif"/>
              </a:rPr>
              <a:t> </a:t>
            </a:r>
            <a:r>
              <a:rPr lang="en-US" sz="6000" b="1" spc="67" dirty="0" err="1">
                <a:solidFill>
                  <a:srgbClr val="4B3B33"/>
                </a:solidFill>
                <a:latin typeface="DejaVu Serif"/>
                <a:ea typeface="DejaVu Serif"/>
                <a:cs typeface="DejaVu Serif"/>
                <a:sym typeface="DejaVu Serif"/>
              </a:rPr>
              <a:t>kể</a:t>
            </a:r>
            <a:r>
              <a:rPr lang="en-US" sz="6000" b="1" spc="67" dirty="0">
                <a:solidFill>
                  <a:srgbClr val="4B3B33"/>
                </a:solidFill>
                <a:latin typeface="DejaVu Serif"/>
                <a:ea typeface="DejaVu Serif"/>
                <a:cs typeface="DejaVu Serif"/>
                <a:sym typeface="DejaVu Serif"/>
              </a:rPr>
              <a:t> </a:t>
            </a:r>
            <a:r>
              <a:rPr lang="en-US" sz="6000" b="1" spc="67" dirty="0" err="1">
                <a:solidFill>
                  <a:srgbClr val="4B3B33"/>
                </a:solidFill>
                <a:latin typeface="DejaVu Serif"/>
                <a:ea typeface="DejaVu Serif"/>
                <a:cs typeface="DejaVu Serif"/>
                <a:sym typeface="DejaVu Serif"/>
              </a:rPr>
              <a:t>chuyện</a:t>
            </a:r>
            <a:r>
              <a:rPr lang="en-US" sz="6000" b="1" spc="67" dirty="0">
                <a:solidFill>
                  <a:srgbClr val="4B3B33"/>
                </a:solidFill>
                <a:latin typeface="DejaVu Serif"/>
                <a:ea typeface="DejaVu Serif"/>
                <a:cs typeface="DejaVu Serif"/>
                <a:sym typeface="DejaVu Serif"/>
              </a:rPr>
              <a:t> </a:t>
            </a:r>
            <a:r>
              <a:rPr lang="en-US" sz="6000" b="1" spc="67" dirty="0" err="1">
                <a:solidFill>
                  <a:srgbClr val="4B3B33"/>
                </a:solidFill>
                <a:latin typeface="DejaVu Serif"/>
                <a:ea typeface="DejaVu Serif"/>
                <a:cs typeface="DejaVu Serif"/>
                <a:sym typeface="DejaVu Serif"/>
              </a:rPr>
              <a:t>có</a:t>
            </a:r>
            <a:r>
              <a:rPr lang="en-US" sz="6000" b="1" spc="67" dirty="0">
                <a:solidFill>
                  <a:srgbClr val="4B3B33"/>
                </a:solidFill>
                <a:latin typeface="DejaVu Serif"/>
                <a:ea typeface="DejaVu Serif"/>
                <a:cs typeface="DejaVu Serif"/>
                <a:sym typeface="DejaVu Serif"/>
              </a:rPr>
              <a:t> </a:t>
            </a:r>
            <a:r>
              <a:rPr lang="en-US" sz="6000" b="1" spc="67" dirty="0" err="1">
                <a:solidFill>
                  <a:srgbClr val="4B3B33"/>
                </a:solidFill>
                <a:latin typeface="DejaVu Serif"/>
                <a:ea typeface="DejaVu Serif"/>
                <a:cs typeface="DejaVu Serif"/>
                <a:sym typeface="DejaVu Serif"/>
              </a:rPr>
              <a:t>vai</a:t>
            </a:r>
            <a:r>
              <a:rPr lang="en-US" sz="6000" b="1" spc="67" dirty="0">
                <a:solidFill>
                  <a:srgbClr val="4B3B33"/>
                </a:solidFill>
                <a:latin typeface="DejaVu Serif"/>
                <a:ea typeface="DejaVu Serif"/>
                <a:cs typeface="DejaVu Serif"/>
                <a:sym typeface="DejaVu Serif"/>
              </a:rPr>
              <a:t> </a:t>
            </a:r>
            <a:r>
              <a:rPr lang="en-US" sz="6000" b="1" spc="67" dirty="0" err="1">
                <a:solidFill>
                  <a:srgbClr val="4B3B33"/>
                </a:solidFill>
                <a:latin typeface="DejaVu Serif"/>
                <a:ea typeface="DejaVu Serif"/>
                <a:cs typeface="DejaVu Serif"/>
                <a:sym typeface="DejaVu Serif"/>
              </a:rPr>
              <a:t>trò</a:t>
            </a:r>
            <a:r>
              <a:rPr lang="en-US" sz="6000" b="1" spc="67" dirty="0">
                <a:solidFill>
                  <a:srgbClr val="4B3B33"/>
                </a:solidFill>
                <a:latin typeface="DejaVu Serif"/>
                <a:ea typeface="DejaVu Serif"/>
                <a:cs typeface="DejaVu Serif"/>
                <a:sym typeface="DejaVu Serif"/>
              </a:rPr>
              <a:t> </a:t>
            </a:r>
            <a:r>
              <a:rPr lang="en-US" sz="6000" b="1" spc="67" dirty="0" err="1">
                <a:solidFill>
                  <a:srgbClr val="4B3B33"/>
                </a:solidFill>
                <a:latin typeface="DejaVu Serif"/>
                <a:ea typeface="DejaVu Serif"/>
                <a:cs typeface="DejaVu Serif"/>
                <a:sym typeface="DejaVu Serif"/>
              </a:rPr>
              <a:t>như</a:t>
            </a:r>
            <a:r>
              <a:rPr lang="en-US" sz="6000" b="1" spc="67" dirty="0">
                <a:solidFill>
                  <a:srgbClr val="4B3B33"/>
                </a:solidFill>
                <a:latin typeface="DejaVu Serif"/>
                <a:ea typeface="DejaVu Serif"/>
                <a:cs typeface="DejaVu Serif"/>
                <a:sym typeface="DejaVu Serif"/>
              </a:rPr>
              <a:t> </a:t>
            </a:r>
            <a:r>
              <a:rPr lang="en-US" sz="6000" b="1" spc="67" dirty="0" err="1">
                <a:solidFill>
                  <a:srgbClr val="4B3B33"/>
                </a:solidFill>
                <a:latin typeface="DejaVu Serif"/>
                <a:ea typeface="DejaVu Serif"/>
                <a:cs typeface="DejaVu Serif"/>
                <a:sym typeface="DejaVu Serif"/>
              </a:rPr>
              <a:t>thế</a:t>
            </a:r>
            <a:r>
              <a:rPr lang="en-US" sz="6000" b="1" spc="67" dirty="0">
                <a:solidFill>
                  <a:srgbClr val="4B3B33"/>
                </a:solidFill>
                <a:latin typeface="DejaVu Serif"/>
                <a:ea typeface="DejaVu Serif"/>
                <a:cs typeface="DejaVu Serif"/>
                <a:sym typeface="DejaVu Serif"/>
              </a:rPr>
              <a:t> </a:t>
            </a:r>
            <a:r>
              <a:rPr lang="en-US" sz="6000" b="1" spc="67" dirty="0" err="1">
                <a:solidFill>
                  <a:srgbClr val="4B3B33"/>
                </a:solidFill>
                <a:latin typeface="DejaVu Serif"/>
                <a:ea typeface="DejaVu Serif"/>
                <a:cs typeface="DejaVu Serif"/>
                <a:sym typeface="DejaVu Serif"/>
              </a:rPr>
              <a:t>nào</a:t>
            </a:r>
            <a:r>
              <a:rPr lang="en-US" sz="6000" b="1" spc="67" dirty="0">
                <a:solidFill>
                  <a:srgbClr val="4B3B33"/>
                </a:solidFill>
                <a:latin typeface="DejaVu Serif"/>
                <a:ea typeface="DejaVu Serif"/>
                <a:cs typeface="DejaVu Serif"/>
                <a:sym typeface="DejaVu Serif"/>
              </a:rPr>
              <a:t> </a:t>
            </a:r>
            <a:r>
              <a:rPr lang="en-US" sz="6000" b="1" spc="67" dirty="0" err="1">
                <a:solidFill>
                  <a:srgbClr val="4B3B33"/>
                </a:solidFill>
                <a:latin typeface="DejaVu Serif"/>
                <a:ea typeface="DejaVu Serif"/>
                <a:cs typeface="DejaVu Serif"/>
                <a:sym typeface="DejaVu Serif"/>
              </a:rPr>
              <a:t>trong</a:t>
            </a:r>
            <a:r>
              <a:rPr lang="en-US" sz="6000" b="1" spc="67" dirty="0">
                <a:solidFill>
                  <a:srgbClr val="4B3B33"/>
                </a:solidFill>
                <a:latin typeface="DejaVu Serif"/>
                <a:ea typeface="DejaVu Serif"/>
                <a:cs typeface="DejaVu Serif"/>
                <a:sym typeface="DejaVu Serif"/>
              </a:rPr>
              <a:t> </a:t>
            </a:r>
            <a:r>
              <a:rPr lang="en-US" sz="6000" b="1" spc="67" dirty="0" err="1">
                <a:solidFill>
                  <a:srgbClr val="4B3B33"/>
                </a:solidFill>
                <a:latin typeface="DejaVu Serif"/>
                <a:ea typeface="DejaVu Serif"/>
                <a:cs typeface="DejaVu Serif"/>
                <a:sym typeface="DejaVu Serif"/>
              </a:rPr>
              <a:t>việc</a:t>
            </a:r>
            <a:r>
              <a:rPr lang="en-US" sz="6000" b="1" spc="67" dirty="0">
                <a:solidFill>
                  <a:srgbClr val="4B3B33"/>
                </a:solidFill>
                <a:latin typeface="DejaVu Serif"/>
                <a:ea typeface="DejaVu Serif"/>
                <a:cs typeface="DejaVu Serif"/>
                <a:sym typeface="DejaVu Serif"/>
              </a:rPr>
              <a:t> </a:t>
            </a:r>
            <a:r>
              <a:rPr lang="en-US" sz="6000" b="1" spc="67" dirty="0" err="1">
                <a:solidFill>
                  <a:srgbClr val="4B3B33"/>
                </a:solidFill>
                <a:latin typeface="DejaVu Serif"/>
                <a:ea typeface="DejaVu Serif"/>
                <a:cs typeface="DejaVu Serif"/>
                <a:sym typeface="DejaVu Serif"/>
              </a:rPr>
              <a:t>khắc</a:t>
            </a:r>
            <a:r>
              <a:rPr lang="en-US" sz="6000" b="1" spc="67" dirty="0">
                <a:solidFill>
                  <a:srgbClr val="4B3B33"/>
                </a:solidFill>
                <a:latin typeface="DejaVu Serif"/>
                <a:ea typeface="DejaVu Serif"/>
                <a:cs typeface="DejaVu Serif"/>
                <a:sym typeface="DejaVu Serif"/>
              </a:rPr>
              <a:t> </a:t>
            </a:r>
            <a:r>
              <a:rPr lang="en-US" sz="6000" b="1" spc="67" dirty="0" err="1">
                <a:solidFill>
                  <a:srgbClr val="4B3B33"/>
                </a:solidFill>
                <a:latin typeface="DejaVu Serif"/>
                <a:ea typeface="DejaVu Serif"/>
                <a:cs typeface="DejaVu Serif"/>
                <a:sym typeface="DejaVu Serif"/>
              </a:rPr>
              <a:t>họa</a:t>
            </a:r>
            <a:r>
              <a:rPr lang="en-US" sz="6000" b="1" spc="67" dirty="0">
                <a:solidFill>
                  <a:srgbClr val="4B3B33"/>
                </a:solidFill>
                <a:latin typeface="DejaVu Serif"/>
                <a:ea typeface="DejaVu Serif"/>
                <a:cs typeface="DejaVu Serif"/>
                <a:sym typeface="DejaVu Serif"/>
              </a:rPr>
              <a:t> </a:t>
            </a:r>
            <a:r>
              <a:rPr lang="en-US" sz="6000" b="1" spc="67" dirty="0" err="1">
                <a:solidFill>
                  <a:srgbClr val="4B3B33"/>
                </a:solidFill>
                <a:latin typeface="DejaVu Serif"/>
                <a:ea typeface="DejaVu Serif"/>
                <a:cs typeface="DejaVu Serif"/>
                <a:sym typeface="DejaVu Serif"/>
              </a:rPr>
              <a:t>nhân</a:t>
            </a:r>
            <a:r>
              <a:rPr lang="en-US" sz="6000" b="1" spc="67" dirty="0">
                <a:solidFill>
                  <a:srgbClr val="4B3B33"/>
                </a:solidFill>
                <a:latin typeface="DejaVu Serif"/>
                <a:ea typeface="DejaVu Serif"/>
                <a:cs typeface="DejaVu Serif"/>
                <a:sym typeface="DejaVu Serif"/>
              </a:rPr>
              <a:t> </a:t>
            </a:r>
            <a:r>
              <a:rPr lang="en-US" sz="6000" b="1" spc="67" dirty="0" err="1">
                <a:solidFill>
                  <a:srgbClr val="4B3B33"/>
                </a:solidFill>
                <a:latin typeface="DejaVu Serif"/>
                <a:ea typeface="DejaVu Serif"/>
                <a:cs typeface="DejaVu Serif"/>
                <a:sym typeface="DejaVu Serif"/>
              </a:rPr>
              <a:t>vật</a:t>
            </a:r>
            <a:r>
              <a:rPr lang="en-US" sz="6000" b="1" spc="67" dirty="0">
                <a:solidFill>
                  <a:srgbClr val="4B3B33"/>
                </a:solidFill>
                <a:latin typeface="DejaVu Serif"/>
                <a:ea typeface="DejaVu Serif"/>
                <a:cs typeface="DejaVu Serif"/>
                <a:sym typeface="DejaVu Serif"/>
              </a:rPr>
              <a:t>?</a:t>
            </a:r>
          </a:p>
        </p:txBody>
      </p:sp>
    </p:spTree>
    <p:extLst>
      <p:ext uri="{BB962C8B-B14F-4D97-AF65-F5344CB8AC3E}">
        <p14:creationId xmlns:p14="http://schemas.microsoft.com/office/powerpoint/2010/main" val="20962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2209800" y="434249"/>
            <a:ext cx="10058400" cy="694100"/>
            <a:chOff x="0" y="0"/>
            <a:chExt cx="812800" cy="87963"/>
          </a:xfrm>
        </p:grpSpPr>
        <p:sp>
          <p:nvSpPr>
            <p:cNvPr id="8" name="Freeform 8"/>
            <p:cNvSpPr/>
            <p:nvPr/>
          </p:nvSpPr>
          <p:spPr>
            <a:xfrm>
              <a:off x="0" y="0"/>
              <a:ext cx="812800" cy="87963"/>
            </a:xfrm>
            <a:custGeom>
              <a:avLst/>
              <a:gdLst/>
              <a:ahLst/>
              <a:cxnLst/>
              <a:rect l="l" t="t" r="r" b="b"/>
              <a:pathLst>
                <a:path w="812800" h="87963">
                  <a:moveTo>
                    <a:pt x="13278" y="0"/>
                  </a:moveTo>
                  <a:lnTo>
                    <a:pt x="799522" y="0"/>
                  </a:lnTo>
                  <a:cubicBezTo>
                    <a:pt x="803044" y="0"/>
                    <a:pt x="806421" y="1399"/>
                    <a:pt x="808911" y="3889"/>
                  </a:cubicBezTo>
                  <a:cubicBezTo>
                    <a:pt x="811401" y="6379"/>
                    <a:pt x="812800" y="9756"/>
                    <a:pt x="812800" y="13278"/>
                  </a:cubicBezTo>
                  <a:lnTo>
                    <a:pt x="812800" y="74685"/>
                  </a:lnTo>
                  <a:cubicBezTo>
                    <a:pt x="812800" y="78206"/>
                    <a:pt x="811401" y="81584"/>
                    <a:pt x="808911" y="84074"/>
                  </a:cubicBezTo>
                  <a:cubicBezTo>
                    <a:pt x="806421" y="86564"/>
                    <a:pt x="803044" y="87963"/>
                    <a:pt x="799522" y="87963"/>
                  </a:cubicBezTo>
                  <a:lnTo>
                    <a:pt x="13278" y="87963"/>
                  </a:lnTo>
                  <a:cubicBezTo>
                    <a:pt x="9756" y="87963"/>
                    <a:pt x="6379" y="86564"/>
                    <a:pt x="3889" y="84074"/>
                  </a:cubicBezTo>
                  <a:cubicBezTo>
                    <a:pt x="1399" y="81584"/>
                    <a:pt x="0" y="78206"/>
                    <a:pt x="0" y="74685"/>
                  </a:cubicBezTo>
                  <a:lnTo>
                    <a:pt x="0" y="13278"/>
                  </a:lnTo>
                  <a:cubicBezTo>
                    <a:pt x="0" y="9756"/>
                    <a:pt x="1399" y="6379"/>
                    <a:pt x="3889" y="3889"/>
                  </a:cubicBezTo>
                  <a:cubicBezTo>
                    <a:pt x="6379" y="1399"/>
                    <a:pt x="9756" y="0"/>
                    <a:pt x="13278" y="0"/>
                  </a:cubicBezTo>
                  <a:close/>
                </a:path>
              </a:pathLst>
            </a:custGeom>
            <a:solidFill>
              <a:srgbClr val="FDEEE7"/>
            </a:solidFill>
          </p:spPr>
        </p:sp>
        <p:sp>
          <p:nvSpPr>
            <p:cNvPr id="9" name="TextBox 9"/>
            <p:cNvSpPr txBox="1"/>
            <p:nvPr/>
          </p:nvSpPr>
          <p:spPr>
            <a:xfrm>
              <a:off x="0" y="-57150"/>
              <a:ext cx="812800" cy="145113"/>
            </a:xfrm>
            <a:prstGeom prst="rect">
              <a:avLst/>
            </a:prstGeom>
          </p:spPr>
          <p:txBody>
            <a:bodyPr lIns="50800" tIns="50800" rIns="50800" bIns="50800" rtlCol="0" anchor="ctr"/>
            <a:lstStyle/>
            <a:p>
              <a:pPr algn="ctr"/>
              <a:r>
                <a:rPr lang="en-US" sz="5400" spc="56" dirty="0" err="1">
                  <a:solidFill>
                    <a:srgbClr val="4B3B33"/>
                  </a:solidFill>
                  <a:latin typeface="DejaVu Serif Bold"/>
                  <a:ea typeface="DejaVu Serif Bold"/>
                  <a:cs typeface="DejaVu Serif Bold"/>
                  <a:sym typeface="DejaVu Serif Bold"/>
                </a:rPr>
                <a:t>Nhân</a:t>
              </a:r>
              <a:r>
                <a:rPr lang="en-US" sz="5400" spc="56" dirty="0">
                  <a:solidFill>
                    <a:srgbClr val="4B3B33"/>
                  </a:solidFill>
                  <a:latin typeface="DejaVu Serif Bold"/>
                  <a:ea typeface="DejaVu Serif Bold"/>
                  <a:cs typeface="DejaVu Serif Bold"/>
                  <a:sym typeface="DejaVu Serif Bold"/>
                </a:rPr>
                <a:t> </a:t>
              </a:r>
              <a:r>
                <a:rPr lang="en-US" sz="5400" spc="56" dirty="0" err="1">
                  <a:solidFill>
                    <a:srgbClr val="4B3B33"/>
                  </a:solidFill>
                  <a:latin typeface="DejaVu Serif Bold"/>
                  <a:ea typeface="DejaVu Serif Bold"/>
                  <a:cs typeface="DejaVu Serif Bold"/>
                  <a:sym typeface="DejaVu Serif Bold"/>
                </a:rPr>
                <a:t>vật</a:t>
              </a:r>
              <a:r>
                <a:rPr lang="en-US" sz="5400" spc="56" dirty="0">
                  <a:solidFill>
                    <a:srgbClr val="4B3B33"/>
                  </a:solidFill>
                  <a:latin typeface="DejaVu Serif Bold"/>
                  <a:ea typeface="DejaVu Serif Bold"/>
                  <a:cs typeface="DejaVu Serif Bold"/>
                  <a:sym typeface="DejaVu Serif Bold"/>
                </a:rPr>
                <a:t> </a:t>
              </a:r>
              <a:r>
                <a:rPr lang="en-US" sz="5400" spc="56" dirty="0" err="1">
                  <a:solidFill>
                    <a:srgbClr val="4B3B33"/>
                  </a:solidFill>
                  <a:latin typeface="DejaVu Serif Bold"/>
                  <a:ea typeface="DejaVu Serif Bold"/>
                  <a:cs typeface="DejaVu Serif Bold"/>
                  <a:sym typeface="DejaVu Serif Bold"/>
                </a:rPr>
                <a:t>Trương</a:t>
              </a:r>
              <a:r>
                <a:rPr lang="en-US" sz="5400" spc="56" dirty="0">
                  <a:solidFill>
                    <a:srgbClr val="4B3B33"/>
                  </a:solidFill>
                  <a:latin typeface="DejaVu Serif Bold"/>
                  <a:ea typeface="DejaVu Serif Bold"/>
                  <a:cs typeface="DejaVu Serif Bold"/>
                  <a:sym typeface="DejaVu Serif Bold"/>
                </a:rPr>
                <a:t> </a:t>
              </a:r>
              <a:r>
                <a:rPr lang="en-US" sz="5400" spc="56" dirty="0" err="1">
                  <a:solidFill>
                    <a:srgbClr val="4B3B33"/>
                  </a:solidFill>
                  <a:latin typeface="DejaVu Serif Bold"/>
                  <a:ea typeface="DejaVu Serif Bold"/>
                  <a:cs typeface="DejaVu Serif Bold"/>
                  <a:sym typeface="DejaVu Serif Bold"/>
                </a:rPr>
                <a:t>Sinh</a:t>
              </a:r>
              <a:endParaRPr lang="en-US" sz="5400" spc="56" dirty="0">
                <a:solidFill>
                  <a:srgbClr val="4B3B33"/>
                </a:solidFill>
                <a:latin typeface="DejaVu Serif Bold"/>
                <a:ea typeface="DejaVu Serif Bold"/>
                <a:cs typeface="DejaVu Serif Bold"/>
                <a:sym typeface="DejaVu Serif Bold"/>
              </a:endParaRPr>
            </a:p>
          </p:txBody>
        </p:sp>
      </p:grpSp>
      <p:sp>
        <p:nvSpPr>
          <p:cNvPr id="11" name="TextBox 11"/>
          <p:cNvSpPr txBox="1"/>
          <p:nvPr/>
        </p:nvSpPr>
        <p:spPr>
          <a:xfrm>
            <a:off x="304800" y="1710350"/>
            <a:ext cx="17830800" cy="8309967"/>
          </a:xfrm>
          <a:prstGeom prst="rect">
            <a:avLst/>
          </a:prstGeom>
        </p:spPr>
        <p:txBody>
          <a:bodyPr wrap="square" lIns="0" tIns="0" rIns="0" bIns="0" rtlCol="0" anchor="t">
            <a:spAutoFit/>
          </a:bodyPr>
          <a:lstStyle/>
          <a:p>
            <a:pPr marL="0" lvl="1" algn="just">
              <a:buFont typeface="Arial"/>
              <a:buChar char="•"/>
            </a:pP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Đa</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nghi</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phòng</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ngừa</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vợ</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quá</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sức</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hay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ghen</a:t>
            </a:r>
            <a:endPar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endParaRPr>
          </a:p>
          <a:p>
            <a:pPr marL="0" lvl="1" algn="just">
              <a:buFont typeface="Arial"/>
              <a:buChar char="•"/>
            </a:pP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Khi</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nghe</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bé</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Đản</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kể</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với</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mình</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về</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người</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đàn</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ông</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đến</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hàng</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đêm</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cứ</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đến</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rồi</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đi</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chẳng</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chịu</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bế</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mình</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lúc</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đi</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ra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mộ</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mẹ</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thì</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nghi</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ngờ</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càng</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sâu</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không</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gỡ</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ra </a:t>
            </a:r>
            <a:r>
              <a:rPr lang="en-US" sz="5400" b="1" spc="67" dirty="0" err="1">
                <a:solidFill>
                  <a:srgbClr val="4B3B33"/>
                </a:solidFill>
                <a:latin typeface="Times New Roman" panose="02020603050405020304" pitchFamily="18" charset="0"/>
                <a:ea typeface="DejaVu Serif"/>
                <a:cs typeface="Times New Roman" panose="02020603050405020304" pitchFamily="18" charset="0"/>
                <a:sym typeface="DejaVu Serif"/>
              </a:rPr>
              <a:t>được</a:t>
            </a: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a:t>
            </a:r>
          </a:p>
          <a:p>
            <a:pPr marL="0" lvl="1" algn="just">
              <a:buFont typeface="Arial"/>
              <a:buChar char="•"/>
            </a:pPr>
            <a:r>
              <a:rPr lang="vi-VN"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Chàng không nghe vợ thanh minh, vợ hỏi thì anh không nói, chỉ biết mắng nhiếc, đánh đuổi Vũ Nương đi kể cả bà con àng xóm khuyên cũng không nghe.</a:t>
            </a:r>
          </a:p>
          <a:p>
            <a:pPr marL="0" lvl="1" algn="just">
              <a:buFont typeface="Arial"/>
              <a:buChar char="•"/>
            </a:pPr>
            <a:r>
              <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 </a:t>
            </a:r>
            <a:r>
              <a:rPr lang="vi-VN" sz="5400" b="1" spc="67" dirty="0">
                <a:solidFill>
                  <a:srgbClr val="4B3B33"/>
                </a:solidFill>
                <a:latin typeface="Times New Roman" panose="02020603050405020304" pitchFamily="18" charset="0"/>
                <a:ea typeface="DejaVu Serif"/>
                <a:cs typeface="Times New Roman" panose="02020603050405020304" pitchFamily="18" charset="0"/>
                <a:sym typeface="DejaVu Serif"/>
              </a:rPr>
              <a:t>Đến khi bé Đản chỉ bóng người đàn ông, chàng mới tỉnh ngộ, thấu được nỗi oan của vợ.</a:t>
            </a:r>
          </a:p>
          <a:p>
            <a:pPr marL="0" lvl="1" algn="just">
              <a:buFont typeface="Arial"/>
              <a:buChar char="•"/>
            </a:pPr>
            <a:endParaRPr lang="en-US" sz="5400" b="1" spc="67" dirty="0">
              <a:solidFill>
                <a:srgbClr val="4B3B33"/>
              </a:solidFill>
              <a:latin typeface="Times New Roman" panose="02020603050405020304" pitchFamily="18" charset="0"/>
              <a:ea typeface="DejaVu Serif"/>
              <a:cs typeface="Times New Roman" panose="02020603050405020304" pitchFamily="18" charset="0"/>
              <a:sym typeface="DejaVu Serif"/>
            </a:endParaRPr>
          </a:p>
        </p:txBody>
      </p:sp>
    </p:spTree>
    <p:extLst>
      <p:ext uri="{BB962C8B-B14F-4D97-AF65-F5344CB8AC3E}">
        <p14:creationId xmlns:p14="http://schemas.microsoft.com/office/powerpoint/2010/main" val="109684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fade">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fade">
                                      <p:cBhvr>
                                        <p:cTn id="2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419100" y="723900"/>
            <a:ext cx="17449800" cy="7386638"/>
          </a:xfrm>
          <a:prstGeom prst="rect">
            <a:avLst/>
          </a:prstGeom>
        </p:spPr>
        <p:txBody>
          <a:bodyPr wrap="square" lIns="0" tIns="0" rIns="0" bIns="0" rtlCol="0" anchor="t">
            <a:spAutoFit/>
          </a:bodyPr>
          <a:lstStyle/>
          <a:p>
            <a:pPr algn="just">
              <a:spcBef>
                <a:spcPct val="0"/>
              </a:spcBef>
            </a:pPr>
            <a:endParaRPr lang="en-US" sz="6000" b="1" spc="67" dirty="0">
              <a:solidFill>
                <a:srgbClr val="4B3B33"/>
              </a:solidFill>
              <a:latin typeface="Times New Roman" panose="02020603050405020304" pitchFamily="18" charset="0"/>
              <a:ea typeface="DejaVu Serif"/>
              <a:cs typeface="Times New Roman" panose="02020603050405020304" pitchFamily="18" charset="0"/>
              <a:sym typeface="DejaVu Serif"/>
            </a:endParaRPr>
          </a:p>
          <a:p>
            <a:pPr algn="just">
              <a:spcBef>
                <a:spcPct val="0"/>
              </a:spcBef>
            </a:pPr>
            <a:r>
              <a:rPr lang="en-US" sz="60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0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Trương</a:t>
            </a:r>
            <a:r>
              <a:rPr lang="en-US" sz="60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Sinh </a:t>
            </a:r>
            <a:r>
              <a:rPr lang="en-US" sz="60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là</a:t>
            </a:r>
            <a:r>
              <a:rPr lang="en-US" sz="60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0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người</a:t>
            </a:r>
            <a:r>
              <a:rPr lang="en-US" sz="60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0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cố</a:t>
            </a:r>
            <a:r>
              <a:rPr lang="en-US" sz="60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0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chấp</a:t>
            </a:r>
            <a:r>
              <a:rPr lang="en-US" sz="60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0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bảo</a:t>
            </a:r>
            <a:r>
              <a:rPr lang="en-US" sz="60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0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thủ</a:t>
            </a:r>
            <a:r>
              <a:rPr lang="en-US" sz="60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0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ghen</a:t>
            </a:r>
            <a:r>
              <a:rPr lang="en-US" sz="60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0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tuông</a:t>
            </a:r>
            <a:r>
              <a:rPr lang="en-US" sz="60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0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mù</a:t>
            </a:r>
            <a:r>
              <a:rPr lang="en-US" sz="60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0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quáng</a:t>
            </a:r>
            <a:r>
              <a:rPr lang="en-US" sz="60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a:t>
            </a:r>
          </a:p>
          <a:p>
            <a:pPr algn="just">
              <a:spcBef>
                <a:spcPct val="0"/>
              </a:spcBef>
            </a:pPr>
            <a:r>
              <a:rPr lang="en-US" sz="60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Qua </a:t>
            </a:r>
            <a:r>
              <a:rPr lang="en-US" sz="60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đó</a:t>
            </a:r>
            <a:r>
              <a:rPr lang="en-US" sz="60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0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thể</a:t>
            </a:r>
            <a:r>
              <a:rPr lang="en-US" sz="60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0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hiện</a:t>
            </a:r>
            <a:r>
              <a:rPr lang="en-US" sz="60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0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được</a:t>
            </a:r>
            <a:r>
              <a:rPr lang="en-US" sz="60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0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bản</a:t>
            </a:r>
            <a:r>
              <a:rPr lang="en-US" sz="60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0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chất</a:t>
            </a:r>
            <a:r>
              <a:rPr lang="en-US" sz="60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0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xã</a:t>
            </a:r>
            <a:r>
              <a:rPr lang="en-US" sz="60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0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hội</a:t>
            </a:r>
            <a:r>
              <a:rPr lang="en-US" sz="60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Phong </a:t>
            </a:r>
            <a:r>
              <a:rPr lang="en-US" sz="60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kiến</a:t>
            </a:r>
            <a:r>
              <a:rPr lang="en-US" sz="60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0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đương</a:t>
            </a:r>
            <a:r>
              <a:rPr lang="en-US" sz="60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0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thời</a:t>
            </a:r>
            <a:r>
              <a:rPr lang="en-US" sz="60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0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thối</a:t>
            </a:r>
            <a:r>
              <a:rPr lang="en-US" sz="60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0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nát</a:t>
            </a:r>
            <a:r>
              <a:rPr lang="en-US" sz="60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0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bất</a:t>
            </a:r>
            <a:r>
              <a:rPr lang="en-US" sz="60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0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công</a:t>
            </a:r>
            <a:r>
              <a:rPr lang="en-US" sz="60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0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trọng</a:t>
            </a:r>
            <a:r>
              <a:rPr lang="en-US" sz="60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0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nam</a:t>
            </a:r>
            <a:r>
              <a:rPr lang="en-US" sz="60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0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quyền</a:t>
            </a:r>
            <a:r>
              <a:rPr lang="en-US" sz="60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0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đã</a:t>
            </a:r>
            <a:r>
              <a:rPr lang="en-US" sz="60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0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chà</a:t>
            </a:r>
            <a:r>
              <a:rPr lang="en-US" sz="60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0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đạp</a:t>
            </a:r>
            <a:r>
              <a:rPr lang="en-US" sz="60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0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lên</a:t>
            </a:r>
            <a:r>
              <a:rPr lang="en-US" sz="60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0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số</a:t>
            </a:r>
            <a:r>
              <a:rPr lang="en-US" sz="60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0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phận</a:t>
            </a:r>
            <a:r>
              <a:rPr lang="en-US" sz="60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con </a:t>
            </a:r>
            <a:r>
              <a:rPr lang="en-US" sz="60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người</a:t>
            </a:r>
            <a:r>
              <a:rPr lang="en-US" sz="60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0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Tính</a:t>
            </a:r>
            <a:r>
              <a:rPr lang="en-US" sz="60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0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cách</a:t>
            </a:r>
            <a:r>
              <a:rPr lang="en-US" sz="60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0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cố</a:t>
            </a:r>
            <a:r>
              <a:rPr lang="en-US" sz="60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0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chấp</a:t>
            </a:r>
            <a:r>
              <a:rPr lang="en-US" sz="60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0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bảo</a:t>
            </a:r>
            <a:r>
              <a:rPr lang="en-US" sz="60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0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thủ</a:t>
            </a:r>
            <a:r>
              <a:rPr lang="en-US" sz="60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0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của</a:t>
            </a:r>
            <a:r>
              <a:rPr lang="en-US" sz="60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0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Trương</a:t>
            </a:r>
            <a:r>
              <a:rPr lang="en-US" sz="60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Sinh </a:t>
            </a:r>
            <a:r>
              <a:rPr lang="en-US" sz="60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phản</a:t>
            </a:r>
            <a:r>
              <a:rPr lang="en-US" sz="60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0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ánh</a:t>
            </a:r>
            <a:r>
              <a:rPr lang="en-US" sz="60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0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chế</a:t>
            </a:r>
            <a:r>
              <a:rPr lang="en-US" sz="60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0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độ</a:t>
            </a:r>
            <a:r>
              <a:rPr lang="en-US" sz="60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0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nam</a:t>
            </a:r>
            <a:r>
              <a:rPr lang="en-US" sz="60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0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quyền</a:t>
            </a:r>
            <a:r>
              <a:rPr lang="en-US" sz="60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0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trọng</a:t>
            </a:r>
            <a:r>
              <a:rPr lang="en-US" sz="60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0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nam</a:t>
            </a:r>
            <a:r>
              <a:rPr lang="en-US" sz="60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0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khinh</a:t>
            </a:r>
            <a:r>
              <a:rPr lang="en-US" sz="60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rPr>
              <a:t> </a:t>
            </a:r>
            <a:r>
              <a:rPr lang="en-US" sz="6000" b="1" spc="67" dirty="0" err="1">
                <a:solidFill>
                  <a:srgbClr val="0070C0"/>
                </a:solidFill>
                <a:latin typeface="Times New Roman" panose="02020603050405020304" pitchFamily="18" charset="0"/>
                <a:ea typeface="DejaVu Serif Bold"/>
                <a:cs typeface="Times New Roman" panose="02020603050405020304" pitchFamily="18" charset="0"/>
                <a:sym typeface="DejaVu Serif Bold"/>
              </a:rPr>
              <a:t>nữ</a:t>
            </a:r>
            <a:endParaRPr lang="en-US" sz="6000" b="1" spc="67" dirty="0">
              <a:solidFill>
                <a:srgbClr val="0070C0"/>
              </a:solidFill>
              <a:latin typeface="Times New Roman" panose="02020603050405020304" pitchFamily="18" charset="0"/>
              <a:ea typeface="DejaVu Serif Bold"/>
              <a:cs typeface="Times New Roman" panose="02020603050405020304" pitchFamily="18" charset="0"/>
              <a:sym typeface="DejaVu Serif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36C541-46EE-421C-84CC-E58A5D78C44C}"/>
              </a:ext>
            </a:extLst>
          </p:cNvPr>
          <p:cNvSpPr/>
          <p:nvPr/>
        </p:nvSpPr>
        <p:spPr>
          <a:xfrm>
            <a:off x="190500" y="190500"/>
            <a:ext cx="17907000" cy="2698944"/>
          </a:xfrm>
          <a:prstGeom prst="rect">
            <a:avLst/>
          </a:prstGeom>
        </p:spPr>
        <p:txBody>
          <a:bodyPr wrap="square">
            <a:spAutoFit/>
          </a:bodyPr>
          <a:lstStyle/>
          <a:p>
            <a:pPr algn="just">
              <a:lnSpc>
                <a:spcPct val="107000"/>
              </a:lnSpc>
              <a:spcAft>
                <a:spcPts val="800"/>
              </a:spcAft>
            </a:pPr>
            <a:r>
              <a:rPr lang="en-US" sz="5400" b="1" kern="0" dirty="0">
                <a:latin typeface="Times New Roman" panose="02020603050405020304" pitchFamily="18" charset="0"/>
                <a:ea typeface="Calibri" panose="020F0502020204030204" pitchFamily="34" charset="0"/>
                <a:cs typeface="Times New Roman" panose="02020603050405020304" pitchFamily="18" charset="0"/>
              </a:rPr>
              <a:t>H: Qua 2 </a:t>
            </a:r>
            <a:r>
              <a:rPr lang="en-US" sz="5400" b="1" kern="0" dirty="0" err="1">
                <a:latin typeface="Times New Roman" panose="02020603050405020304" pitchFamily="18" charset="0"/>
                <a:ea typeface="Calibri" panose="020F0502020204030204" pitchFamily="34" charset="0"/>
                <a:cs typeface="Times New Roman" panose="02020603050405020304" pitchFamily="18" charset="0"/>
              </a:rPr>
              <a:t>N.vật</a:t>
            </a:r>
            <a:r>
              <a:rPr lang="en-US" sz="5400" b="1" kern="0" dirty="0">
                <a:latin typeface="Times New Roman" panose="02020603050405020304" pitchFamily="18" charset="0"/>
                <a:ea typeface="Calibri" panose="020F0502020204030204" pitchFamily="34" charset="0"/>
                <a:cs typeface="Times New Roman" panose="02020603050405020304" pitchFamily="18" charset="0"/>
              </a:rPr>
              <a:t>, </a:t>
            </a:r>
            <a:r>
              <a:rPr lang="en-US" sz="5400" b="1" kern="0" dirty="0" err="1">
                <a:latin typeface="Times New Roman" panose="02020603050405020304" pitchFamily="18" charset="0"/>
                <a:ea typeface="Calibri" panose="020F0502020204030204" pitchFamily="34" charset="0"/>
                <a:cs typeface="Times New Roman" panose="02020603050405020304" pitchFamily="18" charset="0"/>
              </a:rPr>
              <a:t>em</a:t>
            </a:r>
            <a:r>
              <a:rPr lang="en-US" sz="5400" b="1" kern="0" dirty="0">
                <a:latin typeface="Times New Roman" panose="02020603050405020304" pitchFamily="18" charset="0"/>
                <a:ea typeface="Calibri" panose="020F0502020204030204" pitchFamily="34" charset="0"/>
                <a:cs typeface="Times New Roman" panose="02020603050405020304" pitchFamily="18" charset="0"/>
              </a:rPr>
              <a:t> </a:t>
            </a:r>
            <a:r>
              <a:rPr lang="en-US" sz="5400" b="1" kern="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5400" b="1" kern="0" dirty="0">
                <a:latin typeface="Times New Roman" panose="02020603050405020304" pitchFamily="18" charset="0"/>
                <a:ea typeface="Calibri" panose="020F0502020204030204" pitchFamily="34" charset="0"/>
                <a:cs typeface="Times New Roman" panose="02020603050405020304" pitchFamily="18" charset="0"/>
              </a:rPr>
              <a:t> </a:t>
            </a:r>
            <a:r>
              <a:rPr lang="en-US" sz="5400" b="1" kern="0" dirty="0" err="1">
                <a:latin typeface="Times New Roman" panose="02020603050405020304" pitchFamily="18" charset="0"/>
                <a:ea typeface="Calibri" panose="020F0502020204030204" pitchFamily="34" charset="0"/>
                <a:cs typeface="Times New Roman" panose="02020603050405020304" pitchFamily="18" charset="0"/>
              </a:rPr>
              <a:t>xét</a:t>
            </a:r>
            <a:r>
              <a:rPr lang="en-US" sz="5400" b="1" kern="0" dirty="0">
                <a:latin typeface="Times New Roman" panose="02020603050405020304" pitchFamily="18" charset="0"/>
                <a:ea typeface="Calibri" panose="020F0502020204030204" pitchFamily="34" charset="0"/>
                <a:cs typeface="Times New Roman" panose="02020603050405020304" pitchFamily="18" charset="0"/>
              </a:rPr>
              <a:t> </a:t>
            </a:r>
            <a:r>
              <a:rPr lang="en-US" sz="5400" b="1" kern="0" dirty="0" err="1">
                <a:latin typeface="Times New Roman" panose="02020603050405020304" pitchFamily="18" charset="0"/>
                <a:ea typeface="Calibri" panose="020F0502020204030204" pitchFamily="34" charset="0"/>
                <a:cs typeface="Times New Roman" panose="02020603050405020304" pitchFamily="18" charset="0"/>
              </a:rPr>
              <a:t>như</a:t>
            </a:r>
            <a:r>
              <a:rPr lang="en-US" sz="5400" b="1" kern="0" dirty="0">
                <a:latin typeface="Times New Roman" panose="02020603050405020304" pitchFamily="18" charset="0"/>
                <a:ea typeface="Calibri" panose="020F0502020204030204" pitchFamily="34" charset="0"/>
                <a:cs typeface="Times New Roman" panose="02020603050405020304" pitchFamily="18" charset="0"/>
              </a:rPr>
              <a:t> </a:t>
            </a:r>
            <a:r>
              <a:rPr lang="en-US" sz="5400" b="1" kern="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5400" b="1" kern="0" dirty="0">
                <a:latin typeface="Times New Roman" panose="02020603050405020304" pitchFamily="18" charset="0"/>
                <a:ea typeface="Calibri" panose="020F0502020204030204" pitchFamily="34" charset="0"/>
                <a:cs typeface="Times New Roman" panose="02020603050405020304" pitchFamily="18" charset="0"/>
              </a:rPr>
              <a:t> </a:t>
            </a:r>
            <a:r>
              <a:rPr lang="en-US" sz="5400" b="1" kern="0" dirty="0" err="1">
                <a:latin typeface="Times New Roman" panose="02020603050405020304" pitchFamily="18" charset="0"/>
                <a:ea typeface="Calibri" panose="020F0502020204030204" pitchFamily="34" charset="0"/>
                <a:cs typeface="Times New Roman" panose="02020603050405020304" pitchFamily="18" charset="0"/>
              </a:rPr>
              <a:t>nào</a:t>
            </a:r>
            <a:r>
              <a:rPr lang="en-US" sz="5400" b="1" kern="0" dirty="0">
                <a:latin typeface="Times New Roman" panose="02020603050405020304" pitchFamily="18" charset="0"/>
                <a:ea typeface="Calibri" panose="020F0502020204030204" pitchFamily="34" charset="0"/>
                <a:cs typeface="Times New Roman" panose="02020603050405020304" pitchFamily="18" charset="0"/>
              </a:rPr>
              <a:t> </a:t>
            </a:r>
            <a:r>
              <a:rPr lang="en-US" sz="5400" b="1" kern="0" dirty="0" err="1">
                <a:latin typeface="Times New Roman" panose="02020603050405020304" pitchFamily="18" charset="0"/>
                <a:ea typeface="Calibri" panose="020F0502020204030204" pitchFamily="34" charset="0"/>
                <a:cs typeface="Times New Roman" panose="02020603050405020304" pitchFamily="18" charset="0"/>
              </a:rPr>
              <a:t>về</a:t>
            </a:r>
            <a:r>
              <a:rPr lang="en-US" sz="5400" b="1" kern="0" dirty="0">
                <a:latin typeface="Times New Roman" panose="02020603050405020304" pitchFamily="18" charset="0"/>
                <a:ea typeface="Calibri" panose="020F0502020204030204" pitchFamily="34" charset="0"/>
                <a:cs typeface="Times New Roman" panose="02020603050405020304" pitchFamily="18" charset="0"/>
              </a:rPr>
              <a:t>:</a:t>
            </a:r>
            <a:r>
              <a:rPr lang="en-US" sz="5400" b="1" i="1" kern="0" dirty="0">
                <a:latin typeface="Times New Roman" panose="02020603050405020304" pitchFamily="18" charset="0"/>
                <a:ea typeface="Calibri" panose="020F0502020204030204" pitchFamily="34" charset="0"/>
                <a:cs typeface="Times New Roman" panose="02020603050405020304" pitchFamily="18" charset="0"/>
              </a:rPr>
              <a:t> </a:t>
            </a:r>
            <a:r>
              <a:rPr lang="vi-VN" sz="5400" b="1" kern="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Thái độ của người kể chuyện với nhân vật Vũ Nương</a:t>
            </a:r>
            <a:r>
              <a:rPr lang="en-US" sz="5400" b="1" kern="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5400" b="1" kern="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Trương</a:t>
            </a:r>
            <a:r>
              <a:rPr lang="en-US" sz="5400" b="1" kern="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Sinh</a:t>
            </a:r>
            <a:r>
              <a:rPr lang="vi-VN" sz="5400" b="1" kern="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như thế nào?</a:t>
            </a:r>
            <a:endParaRPr lang="en-US" sz="5400" kern="100" dirty="0">
              <a:latin typeface="Arial" panose="020B0604020202020204" pitchFamily="34" charset="0"/>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40CB879-EBD7-4DE5-BB43-88C37FB16D1A}"/>
              </a:ext>
            </a:extLst>
          </p:cNvPr>
          <p:cNvSpPr/>
          <p:nvPr/>
        </p:nvSpPr>
        <p:spPr>
          <a:xfrm>
            <a:off x="190500" y="4229100"/>
            <a:ext cx="17907000" cy="4365041"/>
          </a:xfrm>
          <a:prstGeom prst="rect">
            <a:avLst/>
          </a:prstGeom>
        </p:spPr>
        <p:txBody>
          <a:bodyPr wrap="square">
            <a:spAutoFit/>
          </a:bodyPr>
          <a:lstStyle/>
          <a:p>
            <a:pPr algn="just">
              <a:lnSpc>
                <a:spcPct val="107000"/>
              </a:lnSpc>
              <a:spcAft>
                <a:spcPts val="800"/>
              </a:spcAft>
            </a:pPr>
            <a:r>
              <a:rPr lang="en-US" sz="6600" b="1" kern="1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KL: </a:t>
            </a:r>
            <a:r>
              <a:rPr lang="en-US" sz="66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Qua </a:t>
            </a:r>
            <a:r>
              <a:rPr lang="en-US" sz="66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lời</a:t>
            </a:r>
            <a:r>
              <a:rPr lang="en-US" sz="66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6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kể</a:t>
            </a:r>
            <a:r>
              <a:rPr lang="en-US" sz="66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ta </a:t>
            </a:r>
            <a:r>
              <a:rPr lang="en-US" sz="66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thấy</a:t>
            </a:r>
            <a:r>
              <a:rPr lang="en-US" sz="66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6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được</a:t>
            </a:r>
            <a:r>
              <a:rPr lang="en-US" sz="66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6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sự</a:t>
            </a:r>
            <a:r>
              <a:rPr lang="en-US" sz="66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6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yêu</a:t>
            </a:r>
            <a:r>
              <a:rPr lang="en-US" sz="66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6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mến</a:t>
            </a:r>
            <a:r>
              <a:rPr lang="en-US" sz="66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6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trân</a:t>
            </a:r>
            <a:r>
              <a:rPr lang="en-US" sz="66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6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trọng</a:t>
            </a:r>
            <a:r>
              <a:rPr lang="en-US" sz="66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6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của</a:t>
            </a:r>
            <a:r>
              <a:rPr lang="en-US" sz="66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6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tác</a:t>
            </a:r>
            <a:r>
              <a:rPr lang="en-US" sz="66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6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giả</a:t>
            </a:r>
            <a:r>
              <a:rPr lang="en-US" sz="66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6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đối</a:t>
            </a:r>
            <a:r>
              <a:rPr lang="en-US" sz="66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6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với</a:t>
            </a:r>
            <a:r>
              <a:rPr lang="en-US" sz="66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6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nhân</a:t>
            </a:r>
            <a:r>
              <a:rPr lang="en-US" sz="66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6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vật</a:t>
            </a:r>
            <a:r>
              <a:rPr lang="en-US" sz="66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6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Vũ</a:t>
            </a:r>
            <a:r>
              <a:rPr lang="en-US" sz="66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6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Nương</a:t>
            </a:r>
            <a:r>
              <a:rPr lang="en-US" sz="66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6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cũng</a:t>
            </a:r>
            <a:r>
              <a:rPr lang="en-US" sz="66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6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như</a:t>
            </a:r>
            <a:r>
              <a:rPr lang="en-US" sz="66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6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thái</a:t>
            </a:r>
            <a:r>
              <a:rPr lang="en-US" sz="66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6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độ</a:t>
            </a:r>
            <a:r>
              <a:rPr lang="en-US" sz="66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6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phê</a:t>
            </a:r>
            <a:r>
              <a:rPr lang="en-US" sz="66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6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phán</a:t>
            </a:r>
            <a:r>
              <a:rPr lang="en-US" sz="66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6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đối</a:t>
            </a:r>
            <a:r>
              <a:rPr lang="en-US" sz="66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6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với</a:t>
            </a:r>
            <a:r>
              <a:rPr lang="en-US" sz="66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6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nhân</a:t>
            </a:r>
            <a:r>
              <a:rPr lang="en-US" sz="66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6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vật</a:t>
            </a:r>
            <a:r>
              <a:rPr lang="en-US" sz="66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6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Trương</a:t>
            </a:r>
            <a:r>
              <a:rPr lang="en-US" sz="66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6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Sinh</a:t>
            </a:r>
            <a:r>
              <a:rPr lang="en-US" sz="66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a:t>
            </a:r>
            <a:endParaRPr lang="en-US" sz="6600" b="1" kern="100" dirty="0">
              <a:solidFill>
                <a:srgbClr val="0070C0"/>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11684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D6C0D4-09E1-4034-8E18-D2BEDEE0DE60}"/>
              </a:ext>
            </a:extLst>
          </p:cNvPr>
          <p:cNvSpPr/>
          <p:nvPr/>
        </p:nvSpPr>
        <p:spPr>
          <a:xfrm>
            <a:off x="762000" y="495300"/>
            <a:ext cx="16535400" cy="2103204"/>
          </a:xfrm>
          <a:prstGeom prst="rect">
            <a:avLst/>
          </a:prstGeom>
        </p:spPr>
        <p:txBody>
          <a:bodyPr wrap="square">
            <a:spAutoFit/>
          </a:bodyPr>
          <a:lstStyle/>
          <a:p>
            <a:pPr algn="just">
              <a:lnSpc>
                <a:spcPct val="107000"/>
              </a:lnSpc>
              <a:spcAft>
                <a:spcPts val="800"/>
              </a:spcAft>
            </a:pPr>
            <a:r>
              <a:rPr lang="en-US" sz="6000" b="1" kern="1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4. </a:t>
            </a:r>
            <a:r>
              <a:rPr lang="en-US" sz="6000" b="1" kern="1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Yếu</a:t>
            </a:r>
            <a:r>
              <a:rPr lang="en-US" sz="6000" b="1" kern="1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tố</a:t>
            </a:r>
            <a:r>
              <a:rPr lang="en-US" sz="6000" b="1" kern="1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kì</a:t>
            </a:r>
            <a:r>
              <a:rPr lang="en-US" sz="6000" b="1" kern="1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ảo</a:t>
            </a:r>
            <a:r>
              <a:rPr lang="en-US" sz="6000" b="1" kern="1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và</a:t>
            </a:r>
            <a:r>
              <a:rPr lang="en-US" sz="6000" b="1" kern="1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lời</a:t>
            </a:r>
            <a:r>
              <a:rPr lang="en-US" sz="6000" b="1" kern="1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bình</a:t>
            </a:r>
            <a:r>
              <a:rPr lang="en-US" sz="6000" b="1" kern="1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của</a:t>
            </a:r>
            <a:r>
              <a:rPr lang="en-US" sz="6000" b="1" kern="1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tác</a:t>
            </a:r>
            <a:r>
              <a:rPr lang="en-US" sz="6000" b="1" kern="1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giả</a:t>
            </a:r>
            <a:r>
              <a:rPr lang="en-US" sz="6000" b="1" kern="1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endParaRPr lang="en-US" sz="6000" kern="100" dirty="0">
              <a:solidFill>
                <a:srgbClr val="FF0000"/>
              </a:solidFill>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800"/>
              </a:spcAft>
              <a:tabLst>
                <a:tab pos="204470" algn="l"/>
              </a:tabLst>
            </a:pPr>
            <a:r>
              <a:rPr lang="vi-VN" sz="6000" b="1" i="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 Yếu tố kì ảo</a:t>
            </a:r>
            <a:endParaRPr lang="en-US" sz="6000" kern="100" dirty="0">
              <a:solidFill>
                <a:srgbClr val="FF0000"/>
              </a:solidFill>
              <a:latin typeface="Arial" panose="020B0604020202020204" pitchFamily="34" charset="0"/>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7D8842F1-737B-4C57-8425-3E6FD0B11A81}"/>
              </a:ext>
            </a:extLst>
          </p:cNvPr>
          <p:cNvSpPr/>
          <p:nvPr/>
        </p:nvSpPr>
        <p:spPr>
          <a:xfrm>
            <a:off x="762000" y="3517675"/>
            <a:ext cx="17221200" cy="4785028"/>
          </a:xfrm>
          <a:prstGeom prst="rect">
            <a:avLst/>
          </a:prstGeom>
        </p:spPr>
        <p:txBody>
          <a:bodyPr wrap="square">
            <a:spAutoFit/>
          </a:bodyPr>
          <a:lstStyle/>
          <a:p>
            <a:pPr algn="just">
              <a:lnSpc>
                <a:spcPct val="107000"/>
              </a:lnSpc>
              <a:spcAft>
                <a:spcPts val="800"/>
              </a:spcAft>
            </a:pPr>
            <a:r>
              <a:rPr lang="vi-VN" sz="5400" b="1" kern="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H</a:t>
            </a:r>
            <a:r>
              <a:rPr lang="en-US" sz="5400" b="1" kern="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Đ </a:t>
            </a:r>
            <a:r>
              <a:rPr lang="en-US" sz="5400" b="1" kern="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cặp</a:t>
            </a:r>
            <a:r>
              <a:rPr lang="en-US" sz="5400" b="1" kern="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5400" b="1" kern="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đôi</a:t>
            </a:r>
            <a:r>
              <a:rPr lang="en-US" sz="5400" b="1" kern="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/5p </a:t>
            </a:r>
            <a:r>
              <a:rPr lang="vi-VN" sz="5400" b="1" kern="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c</a:t>
            </a:r>
            <a:r>
              <a:rPr lang="en-US" sz="5400" b="1" kern="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ác</a:t>
            </a:r>
            <a:r>
              <a:rPr lang="en-US" sz="5400" b="1" kern="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5400" b="1" kern="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nội</a:t>
            </a:r>
            <a:r>
              <a:rPr lang="en-US" sz="5400" b="1" kern="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dung </a:t>
            </a:r>
            <a:r>
              <a:rPr lang="en-US" sz="5400" b="1" kern="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sau</a:t>
            </a:r>
            <a:r>
              <a:rPr lang="vi-VN" sz="5400" b="1" kern="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endParaRPr lang="en-US" sz="5400" kern="100" dirty="0">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800"/>
              </a:spcAft>
            </a:pP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Chỉ</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ra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những</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yếu</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tố</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kì</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ảo</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trong</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tác</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phẩm</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a:t>
            </a:r>
            <a:endParaRPr lang="en-US" sz="5400" kern="100" dirty="0">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800"/>
              </a:spcAft>
            </a:pP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Nhận</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xét</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cách</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thức</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sử</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dụng</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yếu</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tố</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kì</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ảo</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trong</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tác</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phẩm</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của</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Nguyễn</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Dữ</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endParaRPr lang="en-US" sz="5400" kern="100" dirty="0">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800"/>
              </a:spcAft>
            </a:pPr>
            <a:r>
              <a:rPr lang="en-US" sz="5400" b="1" kern="100" dirty="0">
                <a:latin typeface="Times New Roman" panose="02020603050405020304" pitchFamily="18" charset="0"/>
                <a:ea typeface="Arial" panose="020B0604020202020204" pitchFamily="34" charset="0"/>
                <a:cs typeface="Times New Roman" panose="02020603050405020304" pitchFamily="18" charset="0"/>
              </a:rPr>
              <a:t>+ Cho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biết</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ý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nghĩa</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của</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những</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yếu</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tố</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kì</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ảo</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đó</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a:t>
            </a:r>
            <a:endParaRPr lang="en-US" sz="5400" kern="100" dirty="0">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22204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682774-5066-4787-9858-A7F6E2E24C3A}"/>
              </a:ext>
            </a:extLst>
          </p:cNvPr>
          <p:cNvSpPr/>
          <p:nvPr/>
        </p:nvSpPr>
        <p:spPr>
          <a:xfrm>
            <a:off x="114300" y="259022"/>
            <a:ext cx="18059400" cy="9666364"/>
          </a:xfrm>
          <a:prstGeom prst="rect">
            <a:avLst/>
          </a:prstGeom>
        </p:spPr>
        <p:txBody>
          <a:bodyPr wrap="square">
            <a:spAutoFit/>
          </a:bodyPr>
          <a:lstStyle/>
          <a:p>
            <a:pPr lvl="0" algn="just">
              <a:lnSpc>
                <a:spcPct val="107000"/>
              </a:lnSpc>
              <a:spcAft>
                <a:spcPts val="800"/>
              </a:spcAft>
              <a:buClr>
                <a:srgbClr val="231F20"/>
              </a:buClr>
              <a:buSzPts val="1200"/>
              <a:tabLst>
                <a:tab pos="165100" algn="l"/>
              </a:tabLst>
            </a:pPr>
            <a:r>
              <a:rPr lang="en-US" sz="4400" b="1" kern="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400" b="1" kern="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Những yếu tố kì ảo trong tác phẩm: Phan Lang nằm mộng rồi thả rùa; Phan Lang lạc vào động rùa của Linh Phi, được đãi tiệc yến và gặp Vũ Nương, được sứ giả của Linh Phi rẽ nước đưa về dương thế; hình ảnh Vũ Nương hiện ra sau khi Trương Sinh lập đàn giải oan; bóng Vũ Nương mờ nhạt dần và biến mất.</a:t>
            </a:r>
            <a:endParaRPr lang="en-US" sz="4400" b="1" kern="1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i="1" kern="100" dirty="0" err="1">
                <a:latin typeface="Times New Roman" panose="02020603050405020304" pitchFamily="18" charset="0"/>
                <a:ea typeface="Arial" panose="020B0604020202020204" pitchFamily="34" charset="0"/>
                <a:cs typeface="Times New Roman" panose="02020603050405020304" pitchFamily="18" charset="0"/>
              </a:rPr>
              <a:t>Nhận</a:t>
            </a:r>
            <a:r>
              <a:rPr lang="en-US" sz="4400" b="1" i="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i="1" kern="100" dirty="0" err="1">
                <a:latin typeface="Times New Roman" panose="02020603050405020304" pitchFamily="18" charset="0"/>
                <a:ea typeface="Arial" panose="020B0604020202020204" pitchFamily="34" charset="0"/>
                <a:cs typeface="Times New Roman" panose="02020603050405020304" pitchFamily="18" charset="0"/>
              </a:rPr>
              <a:t>xét</a:t>
            </a:r>
            <a:r>
              <a:rPr lang="en-US" sz="4400" b="1" i="1" kern="100" dirty="0">
                <a:latin typeface="Times New Roman" panose="02020603050405020304" pitchFamily="18" charset="0"/>
                <a:ea typeface="Arial" panose="020B0604020202020204" pitchFamily="34" charset="0"/>
                <a:cs typeface="Times New Roman" panose="02020603050405020304" pitchFamily="18" charset="0"/>
              </a:rPr>
              <a:t>:</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Tô</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đậm</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làm</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hoàn</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chỉnh</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thêm</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nét</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đẹp</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của</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nhân</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vật</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Vũ</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Nương</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dù</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ở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thế</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giới</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khác</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vẫn</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nặng</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tình</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với</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cuộc</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đời</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khao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khát</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được</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phục</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hồi</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danh</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dự</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Khát</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vọng</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được</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giải</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oan</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là</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nỗi</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niềm</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đau</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đáu</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trong</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lòng</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nàng</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endParaRPr lang="en-US" sz="4400" b="1" kern="100" dirty="0">
              <a:latin typeface="Arial" panose="020B0604020202020204" pitchFamily="34" charset="0"/>
              <a:ea typeface="Arial" panose="020B0604020202020204" pitchFamily="34" charset="0"/>
              <a:cs typeface="Times New Roman" panose="02020603050405020304" pitchFamily="18" charset="0"/>
            </a:endParaRPr>
          </a:p>
          <a:p>
            <a:pPr lvl="0" algn="just">
              <a:lnSpc>
                <a:spcPct val="107000"/>
              </a:lnSpc>
              <a:spcAft>
                <a:spcPts val="800"/>
              </a:spcAft>
            </a:pPr>
            <a:r>
              <a:rPr lang="en-US" sz="4400" b="1" kern="1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i="1" kern="1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Ý </a:t>
            </a:r>
            <a:r>
              <a:rPr lang="en-US" sz="4400" b="1" i="1" kern="1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nghĩa</a:t>
            </a:r>
            <a:r>
              <a:rPr lang="en-US" sz="4400" b="1" i="1" kern="1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i="1" kern="1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của</a:t>
            </a:r>
            <a:r>
              <a:rPr lang="en-US" sz="4400" b="1" i="1" kern="1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i="1" kern="1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yếu</a:t>
            </a:r>
            <a:r>
              <a:rPr lang="en-US" sz="4400" b="1" i="1" kern="1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i="1" kern="1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tố</a:t>
            </a:r>
            <a:r>
              <a:rPr lang="en-US" sz="4400" b="1" i="1" kern="1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i="1" kern="1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kì</a:t>
            </a:r>
            <a:r>
              <a:rPr lang="en-US" sz="4400" b="1" i="1" kern="1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i="1" kern="1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ảo</a:t>
            </a:r>
            <a:r>
              <a:rPr lang="en-US" sz="4400" b="1" i="1" kern="1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Tạo</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nên</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một</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kết</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thúc</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phần</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nào</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có</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hậu</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cho</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tác</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phẩm</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thể</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hiện</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ước</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mơ</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của</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nhân</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dân</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về</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sự</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công</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bằng</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trong</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cuộc</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đời</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người</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tốt</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dù</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có</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trải</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qua bao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oan</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khuất</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dập</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vùi</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cuối</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cùng</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sẽ</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được</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minh</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oan</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Tuy</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nhiên</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kết</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thúc</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đó</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vẫn</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để</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lại</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sự</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xót</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xa</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tiếc</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nuối</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vì</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tất</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cả</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chỉ</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là</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ảo</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ảnh</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mà</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thôi</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a:t>
            </a:r>
            <a:endParaRPr lang="en-US" sz="4400" b="1" kern="100" dirty="0">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224077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4892" t="-24621" b="-22751"/>
            </a:stretch>
          </a:blipFill>
        </p:spPr>
      </p:sp>
      <p:sp>
        <p:nvSpPr>
          <p:cNvPr id="5" name="Freeform 5"/>
          <p:cNvSpPr/>
          <p:nvPr/>
        </p:nvSpPr>
        <p:spPr>
          <a:xfrm>
            <a:off x="42740" y="0"/>
            <a:ext cx="7833094" cy="10199235"/>
          </a:xfrm>
          <a:custGeom>
            <a:avLst/>
            <a:gdLst/>
            <a:ahLst/>
            <a:cxnLst/>
            <a:rect l="l" t="t" r="r" b="b"/>
            <a:pathLst>
              <a:path w="5970671" h="5970671">
                <a:moveTo>
                  <a:pt x="0" y="0"/>
                </a:moveTo>
                <a:lnTo>
                  <a:pt x="5970671" y="0"/>
                </a:lnTo>
                <a:lnTo>
                  <a:pt x="5970671" y="5970671"/>
                </a:lnTo>
                <a:lnTo>
                  <a:pt x="0" y="5970671"/>
                </a:lnTo>
                <a:lnTo>
                  <a:pt x="0" y="0"/>
                </a:lnTo>
                <a:close/>
              </a:path>
            </a:pathLst>
          </a:custGeom>
          <a:blipFill>
            <a:blip r:embed="rId3"/>
            <a:stretch>
              <a:fillRect/>
            </a:stretch>
          </a:blipFill>
        </p:spPr>
      </p:sp>
      <p:sp>
        <p:nvSpPr>
          <p:cNvPr id="6" name="TextBox 6"/>
          <p:cNvSpPr txBox="1"/>
          <p:nvPr/>
        </p:nvSpPr>
        <p:spPr>
          <a:xfrm>
            <a:off x="8001700" y="140326"/>
            <a:ext cx="10243559" cy="5344668"/>
          </a:xfrm>
          <a:prstGeom prst="rect">
            <a:avLst/>
          </a:prstGeom>
        </p:spPr>
        <p:txBody>
          <a:bodyPr wrap="square" lIns="0" tIns="0" rIns="0" bIns="0" rtlCol="0" anchor="t">
            <a:spAutoFit/>
          </a:bodyPr>
          <a:lstStyle/>
          <a:p>
            <a:pPr algn="ctr">
              <a:lnSpc>
                <a:spcPts val="10695"/>
              </a:lnSpc>
            </a:pPr>
            <a:r>
              <a:rPr lang="en-US" sz="6443" spc="19" dirty="0" err="1">
                <a:solidFill>
                  <a:srgbClr val="4B3B33"/>
                </a:solidFill>
                <a:latin typeface="DejaVu Serif Bold"/>
                <a:ea typeface="DejaVu Serif Bold"/>
                <a:cs typeface="DejaVu Serif Bold"/>
                <a:sym typeface="DejaVu Serif Bold"/>
              </a:rPr>
              <a:t>Tiết</a:t>
            </a:r>
            <a:r>
              <a:rPr lang="en-US" sz="6443" spc="19" dirty="0">
                <a:solidFill>
                  <a:srgbClr val="4B3B33"/>
                </a:solidFill>
                <a:latin typeface="DejaVu Serif Bold"/>
                <a:ea typeface="DejaVu Serif Bold"/>
                <a:cs typeface="DejaVu Serif Bold"/>
                <a:sym typeface="DejaVu Serif Bold"/>
              </a:rPr>
              <a:t> 1,2,3: </a:t>
            </a:r>
            <a:r>
              <a:rPr lang="en-US" sz="6443" spc="19" dirty="0" err="1">
                <a:solidFill>
                  <a:srgbClr val="4B3B33"/>
                </a:solidFill>
                <a:latin typeface="DejaVu Serif Bold"/>
                <a:ea typeface="DejaVu Serif Bold"/>
                <a:cs typeface="DejaVu Serif Bold"/>
                <a:sym typeface="DejaVu Serif Bold"/>
              </a:rPr>
              <a:t>Văn</a:t>
            </a:r>
            <a:r>
              <a:rPr lang="en-US" sz="6443" spc="19" dirty="0">
                <a:solidFill>
                  <a:srgbClr val="4B3B33"/>
                </a:solidFill>
                <a:latin typeface="DejaVu Serif Bold"/>
                <a:ea typeface="DejaVu Serif Bold"/>
                <a:cs typeface="DejaVu Serif Bold"/>
                <a:sym typeface="DejaVu Serif Bold"/>
              </a:rPr>
              <a:t> </a:t>
            </a:r>
            <a:r>
              <a:rPr lang="en-US" sz="6443" spc="19" dirty="0" err="1">
                <a:solidFill>
                  <a:srgbClr val="4B3B33"/>
                </a:solidFill>
                <a:latin typeface="DejaVu Serif Bold"/>
                <a:ea typeface="DejaVu Serif Bold"/>
                <a:cs typeface="DejaVu Serif Bold"/>
                <a:sym typeface="DejaVu Serif Bold"/>
              </a:rPr>
              <a:t>bản</a:t>
            </a:r>
            <a:r>
              <a:rPr lang="en-US" sz="6443" spc="19" dirty="0">
                <a:solidFill>
                  <a:srgbClr val="4B3B33"/>
                </a:solidFill>
                <a:latin typeface="DejaVu Serif Bold"/>
                <a:ea typeface="DejaVu Serif Bold"/>
                <a:cs typeface="DejaVu Serif Bold"/>
                <a:sym typeface="DejaVu Serif Bold"/>
              </a:rPr>
              <a:t> 1: </a:t>
            </a:r>
          </a:p>
          <a:p>
            <a:pPr algn="ctr">
              <a:lnSpc>
                <a:spcPts val="10695"/>
              </a:lnSpc>
            </a:pPr>
            <a:r>
              <a:rPr lang="en-US" sz="8000" spc="19" dirty="0">
                <a:solidFill>
                  <a:srgbClr val="00B0F0"/>
                </a:solidFill>
                <a:latin typeface="DejaVu Serif Bold"/>
                <a:ea typeface="DejaVu Serif Bold"/>
                <a:cs typeface="DejaVu Serif Bold"/>
                <a:sym typeface="DejaVu Serif Bold"/>
              </a:rPr>
              <a:t>CHUYỆN </a:t>
            </a:r>
          </a:p>
          <a:p>
            <a:pPr algn="ctr">
              <a:lnSpc>
                <a:spcPts val="10695"/>
              </a:lnSpc>
            </a:pPr>
            <a:r>
              <a:rPr lang="en-US" sz="8000" spc="19" dirty="0">
                <a:solidFill>
                  <a:srgbClr val="00B0F0"/>
                </a:solidFill>
                <a:latin typeface="DejaVu Serif Bold"/>
                <a:ea typeface="DejaVu Serif Bold"/>
                <a:cs typeface="DejaVu Serif Bold"/>
                <a:sym typeface="DejaVu Serif Bold"/>
              </a:rPr>
              <a:t>NGƯỜI CON GÁI </a:t>
            </a:r>
          </a:p>
          <a:p>
            <a:pPr algn="ctr">
              <a:lnSpc>
                <a:spcPts val="10695"/>
              </a:lnSpc>
            </a:pPr>
            <a:r>
              <a:rPr lang="en-US" sz="8000" spc="19" dirty="0">
                <a:solidFill>
                  <a:srgbClr val="00B0F0"/>
                </a:solidFill>
                <a:latin typeface="DejaVu Serif Bold"/>
                <a:ea typeface="DejaVu Serif Bold"/>
                <a:cs typeface="DejaVu Serif Bold"/>
                <a:sym typeface="DejaVu Serif Bold"/>
              </a:rPr>
              <a:t>NAM XƯƠNG</a:t>
            </a:r>
          </a:p>
        </p:txBody>
      </p:sp>
      <p:sp>
        <p:nvSpPr>
          <p:cNvPr id="7" name="TextBox 7"/>
          <p:cNvSpPr txBox="1"/>
          <p:nvPr/>
        </p:nvSpPr>
        <p:spPr>
          <a:xfrm>
            <a:off x="10591800" y="7142520"/>
            <a:ext cx="7162800" cy="628505"/>
          </a:xfrm>
          <a:prstGeom prst="rect">
            <a:avLst/>
          </a:prstGeom>
        </p:spPr>
        <p:txBody>
          <a:bodyPr wrap="square" lIns="0" tIns="0" rIns="0" bIns="0" rtlCol="0" anchor="t">
            <a:spAutoFit/>
          </a:bodyPr>
          <a:lstStyle/>
          <a:p>
            <a:pPr algn="ctr">
              <a:lnSpc>
                <a:spcPts val="4771"/>
              </a:lnSpc>
              <a:spcBef>
                <a:spcPct val="0"/>
              </a:spcBef>
            </a:pPr>
            <a:r>
              <a:rPr lang="en-US" sz="5400" spc="-110" dirty="0" err="1">
                <a:solidFill>
                  <a:srgbClr val="000000"/>
                </a:solidFill>
                <a:latin typeface="DejaVu Serif Bold"/>
                <a:ea typeface="DejaVu Serif Bold"/>
                <a:cs typeface="DejaVu Serif Bold"/>
                <a:sym typeface="DejaVu Serif Bold"/>
              </a:rPr>
              <a:t>Nguyễn</a:t>
            </a:r>
            <a:r>
              <a:rPr lang="en-US" sz="5400" spc="-110" dirty="0">
                <a:solidFill>
                  <a:srgbClr val="000000"/>
                </a:solidFill>
                <a:latin typeface="DejaVu Serif Bold"/>
                <a:ea typeface="DejaVu Serif Bold"/>
                <a:cs typeface="DejaVu Serif Bold"/>
                <a:sym typeface="DejaVu Serif Bold"/>
              </a:rPr>
              <a:t> </a:t>
            </a:r>
            <a:r>
              <a:rPr lang="en-US" sz="5400" spc="-110" dirty="0" err="1">
                <a:solidFill>
                  <a:srgbClr val="000000"/>
                </a:solidFill>
                <a:latin typeface="DejaVu Serif Bold"/>
                <a:ea typeface="DejaVu Serif Bold"/>
                <a:cs typeface="DejaVu Serif Bold"/>
                <a:sym typeface="DejaVu Serif Bold"/>
              </a:rPr>
              <a:t>Dữ</a:t>
            </a:r>
            <a:endParaRPr lang="en-US" sz="5400" spc="-110" dirty="0">
              <a:solidFill>
                <a:srgbClr val="000000"/>
              </a:solidFill>
              <a:latin typeface="DejaVu Serif Bold"/>
              <a:ea typeface="DejaVu Serif Bold"/>
              <a:cs typeface="DejaVu Serif Bold"/>
              <a:sym typeface="DejaVu Serif Bold"/>
            </a:endParaRPr>
          </a:p>
        </p:txBody>
      </p:sp>
      <p:sp>
        <p:nvSpPr>
          <p:cNvPr id="8" name="TextBox 8"/>
          <p:cNvSpPr txBox="1"/>
          <p:nvPr/>
        </p:nvSpPr>
        <p:spPr>
          <a:xfrm>
            <a:off x="7739643" y="5713538"/>
            <a:ext cx="10243558" cy="666849"/>
          </a:xfrm>
          <a:prstGeom prst="rect">
            <a:avLst/>
          </a:prstGeom>
        </p:spPr>
        <p:txBody>
          <a:bodyPr wrap="square" lIns="0" tIns="0" rIns="0" bIns="0" rtlCol="0" anchor="t">
            <a:spAutoFit/>
          </a:bodyPr>
          <a:lstStyle/>
          <a:p>
            <a:pPr algn="ctr">
              <a:lnSpc>
                <a:spcPts val="5161"/>
              </a:lnSpc>
              <a:spcBef>
                <a:spcPct val="0"/>
              </a:spcBef>
            </a:pPr>
            <a:r>
              <a:rPr lang="en-US" sz="5400" spc="-119" dirty="0">
                <a:solidFill>
                  <a:srgbClr val="FF0000"/>
                </a:solidFill>
                <a:latin typeface="DejaVu Serif Bold Italics"/>
                <a:ea typeface="DejaVu Serif Bold Italics"/>
                <a:cs typeface="DejaVu Serif Bold Italics"/>
                <a:sym typeface="DejaVu Serif Bold Italics"/>
              </a:rPr>
              <a:t>(Nam </a:t>
            </a:r>
            <a:r>
              <a:rPr lang="en-US" sz="5400" spc="-119" dirty="0" err="1">
                <a:solidFill>
                  <a:srgbClr val="FF0000"/>
                </a:solidFill>
                <a:latin typeface="DejaVu Serif Bold Italics"/>
                <a:ea typeface="DejaVu Serif Bold Italics"/>
                <a:cs typeface="DejaVu Serif Bold Italics"/>
                <a:sym typeface="DejaVu Serif Bold Italics"/>
              </a:rPr>
              <a:t>Xương</a:t>
            </a:r>
            <a:r>
              <a:rPr lang="en-US" sz="5400" spc="-119" dirty="0">
                <a:solidFill>
                  <a:srgbClr val="FF0000"/>
                </a:solidFill>
                <a:latin typeface="DejaVu Serif Bold Italics"/>
                <a:ea typeface="DejaVu Serif Bold Italics"/>
                <a:cs typeface="DejaVu Serif Bold Italics"/>
                <a:sym typeface="DejaVu Serif Bold Italics"/>
              </a:rPr>
              <a:t> </a:t>
            </a:r>
            <a:r>
              <a:rPr lang="en-US" sz="5400" spc="-119" dirty="0" err="1">
                <a:solidFill>
                  <a:srgbClr val="FF0000"/>
                </a:solidFill>
                <a:latin typeface="DejaVu Serif Bold Italics"/>
                <a:ea typeface="DejaVu Serif Bold Italics"/>
                <a:cs typeface="DejaVu Serif Bold Italics"/>
                <a:sym typeface="DejaVu Serif Bold Italics"/>
              </a:rPr>
              <a:t>nữ</a:t>
            </a:r>
            <a:r>
              <a:rPr lang="en-US" sz="5400" spc="-119" dirty="0">
                <a:solidFill>
                  <a:srgbClr val="FF0000"/>
                </a:solidFill>
                <a:latin typeface="DejaVu Serif Bold Italics"/>
                <a:ea typeface="DejaVu Serif Bold Italics"/>
                <a:cs typeface="DejaVu Serif Bold Italics"/>
                <a:sym typeface="DejaVu Serif Bold Italics"/>
              </a:rPr>
              <a:t> </a:t>
            </a:r>
            <a:r>
              <a:rPr lang="en-US" sz="5400" spc="-119" dirty="0" err="1">
                <a:solidFill>
                  <a:srgbClr val="FF0000"/>
                </a:solidFill>
                <a:latin typeface="DejaVu Serif Bold Italics"/>
                <a:ea typeface="DejaVu Serif Bold Italics"/>
                <a:cs typeface="DejaVu Serif Bold Italics"/>
                <a:sym typeface="DejaVu Serif Bold Italics"/>
              </a:rPr>
              <a:t>tử</a:t>
            </a:r>
            <a:r>
              <a:rPr lang="en-US" sz="5400" spc="-119" dirty="0">
                <a:solidFill>
                  <a:srgbClr val="FF0000"/>
                </a:solidFill>
                <a:latin typeface="DejaVu Serif Bold Italics"/>
                <a:ea typeface="DejaVu Serif Bold Italics"/>
                <a:cs typeface="DejaVu Serif Bold Italics"/>
                <a:sym typeface="DejaVu Serif Bold Italics"/>
              </a:rPr>
              <a:t> </a:t>
            </a:r>
            <a:r>
              <a:rPr lang="en-US" sz="5400" spc="-119" dirty="0" err="1">
                <a:solidFill>
                  <a:srgbClr val="FF0000"/>
                </a:solidFill>
                <a:latin typeface="DejaVu Serif Bold Italics"/>
                <a:ea typeface="DejaVu Serif Bold Italics"/>
                <a:cs typeface="DejaVu Serif Bold Italics"/>
                <a:sym typeface="DejaVu Serif Bold Italics"/>
              </a:rPr>
              <a:t>truyện</a:t>
            </a:r>
            <a:r>
              <a:rPr lang="en-US" sz="5400" spc="-119" dirty="0">
                <a:solidFill>
                  <a:srgbClr val="FF0000"/>
                </a:solidFill>
                <a:latin typeface="DejaVu Serif Bold Italics"/>
                <a:ea typeface="DejaVu Serif Bold Italics"/>
                <a:cs typeface="DejaVu Serif Bold Italics"/>
                <a:sym typeface="DejaVu Serif Bold Italics"/>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6AB288-A463-4BB2-9A57-A47A03A34743}"/>
              </a:ext>
            </a:extLst>
          </p:cNvPr>
          <p:cNvSpPr/>
          <p:nvPr/>
        </p:nvSpPr>
        <p:spPr>
          <a:xfrm>
            <a:off x="228600" y="190500"/>
            <a:ext cx="17449800" cy="9230797"/>
          </a:xfrm>
          <a:prstGeom prst="rect">
            <a:avLst/>
          </a:prstGeom>
        </p:spPr>
        <p:txBody>
          <a:bodyPr wrap="square">
            <a:spAutoFit/>
          </a:bodyPr>
          <a:lstStyle/>
          <a:p>
            <a:pPr algn="just">
              <a:lnSpc>
                <a:spcPct val="107000"/>
              </a:lnSpc>
              <a:spcAft>
                <a:spcPts val="800"/>
              </a:spcAft>
            </a:pP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Các</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yếu</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tố</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kì</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ảo</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được</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sử</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dụng</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đan</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xen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với</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yếu</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tố</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thực</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về</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địa</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danh</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bến</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đò</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Hoàng</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Giang</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ải</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Chi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Lăng</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thời</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điểm</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lịch</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sử</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cuối</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đời</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Khai</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Đại</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nhà</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Hồ</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sự</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kiện</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lịch</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sử</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quân</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Minh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xâm</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lược</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nước</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ta,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nhiều</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người</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chạy</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trốn</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ra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ngoài</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bể</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rồi</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bị</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đắm</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thuyền</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a:t>
            </a:r>
            <a:endParaRPr lang="en-US" sz="5400" b="1" kern="100" dirty="0">
              <a:solidFill>
                <a:srgbClr val="0070C0"/>
              </a:solidFill>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800"/>
              </a:spcAft>
            </a:pP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Ý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nghĩa</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của</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yếu</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tố</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kì</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ảo</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a:t>
            </a:r>
            <a:endParaRPr lang="en-US" sz="5400" b="1" kern="100" dirty="0">
              <a:solidFill>
                <a:srgbClr val="0070C0"/>
              </a:solidFill>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800"/>
              </a:spcAft>
            </a:pP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Làm</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câu</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chuyện</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trở</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nên</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lung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linh</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kì</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ảo</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hấp</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dẫn</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lôi</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cuốn</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hơn</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a:t>
            </a:r>
            <a:endParaRPr lang="en-US" sz="5400" b="1" kern="100" dirty="0">
              <a:solidFill>
                <a:srgbClr val="0070C0"/>
              </a:solidFill>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800"/>
              </a:spcAft>
            </a:pP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Tạo</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nên</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một</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kết</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thúc</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phần</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nào</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có</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hậu</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cho</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tác</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phẩm</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thể</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hiện</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ước</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mơ</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của</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nhân</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dân</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về</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sự</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công</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bằng</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trong</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cuộc</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đời</a:t>
            </a:r>
            <a:r>
              <a:rPr lang="en-US" sz="54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a:t>
            </a:r>
            <a:endParaRPr lang="en-US" sz="5400" b="1" kern="100" dirty="0">
              <a:solidFill>
                <a:srgbClr val="0070C0"/>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6134663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033A66-4CCC-42B6-8FCF-A0661172987A}"/>
              </a:ext>
            </a:extLst>
          </p:cNvPr>
          <p:cNvSpPr/>
          <p:nvPr/>
        </p:nvSpPr>
        <p:spPr>
          <a:xfrm>
            <a:off x="381000" y="266700"/>
            <a:ext cx="17678400" cy="2308324"/>
          </a:xfrm>
          <a:prstGeom prst="rect">
            <a:avLst/>
          </a:prstGeom>
        </p:spPr>
        <p:txBody>
          <a:bodyPr wrap="square">
            <a:spAutoFit/>
          </a:bodyPr>
          <a:lstStyle/>
          <a:p>
            <a:pPr algn="just"/>
            <a:r>
              <a:rPr lang="en-US" sz="4800" b="1" kern="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Báo</a:t>
            </a:r>
            <a:r>
              <a:rPr lang="en-US" sz="4800" b="1" kern="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kern="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cáo</a:t>
            </a:r>
            <a:r>
              <a:rPr lang="en-US" sz="4800" b="1" kern="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chia </a:t>
            </a:r>
            <a:r>
              <a:rPr lang="en-US" sz="4800" b="1" kern="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sẻ</a:t>
            </a:r>
            <a:r>
              <a:rPr lang="en-US" sz="4800" b="1" kern="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4800" b="1" kern="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800" b="1" kern="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kern="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4800" b="1" kern="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5,6/SGK/16: </a:t>
            </a:r>
            <a:r>
              <a:rPr lang="en-US" sz="4800" b="1" kern="100" dirty="0" err="1">
                <a:latin typeface="Times New Roman" panose="02020603050405020304" pitchFamily="18" charset="0"/>
                <a:ea typeface="Arial" panose="020B0604020202020204" pitchFamily="34" charset="0"/>
                <a:cs typeface="Times New Roman" panose="02020603050405020304" pitchFamily="18" charset="0"/>
              </a:rPr>
              <a:t>vai</a:t>
            </a:r>
            <a:r>
              <a:rPr lang="en-US" sz="48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800" b="1" kern="100" dirty="0" err="1">
                <a:latin typeface="Times New Roman" panose="02020603050405020304" pitchFamily="18" charset="0"/>
                <a:ea typeface="Arial" panose="020B0604020202020204" pitchFamily="34" charset="0"/>
                <a:cs typeface="Times New Roman" panose="02020603050405020304" pitchFamily="18" charset="0"/>
              </a:rPr>
              <a:t>trò</a:t>
            </a:r>
            <a:r>
              <a:rPr lang="en-US" sz="48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800" b="1" kern="100" dirty="0" err="1">
                <a:latin typeface="Times New Roman" panose="02020603050405020304" pitchFamily="18" charset="0"/>
                <a:ea typeface="Arial" panose="020B0604020202020204" pitchFamily="34" charset="0"/>
                <a:cs typeface="Times New Roman" panose="02020603050405020304" pitchFamily="18" charset="0"/>
              </a:rPr>
              <a:t>của</a:t>
            </a:r>
            <a:r>
              <a:rPr lang="en-US" sz="48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800" b="1" kern="100" dirty="0" err="1">
                <a:latin typeface="Times New Roman" panose="02020603050405020304" pitchFamily="18" charset="0"/>
                <a:ea typeface="Arial" panose="020B0604020202020204" pitchFamily="34" charset="0"/>
                <a:cs typeface="Times New Roman" panose="02020603050405020304" pitchFamily="18" charset="0"/>
              </a:rPr>
              <a:t>nhân</a:t>
            </a:r>
            <a:r>
              <a:rPr lang="en-US" sz="48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800" b="1" kern="100" dirty="0" err="1">
                <a:latin typeface="Times New Roman" panose="02020603050405020304" pitchFamily="18" charset="0"/>
                <a:ea typeface="Arial" panose="020B0604020202020204" pitchFamily="34" charset="0"/>
                <a:cs typeface="Times New Roman" panose="02020603050405020304" pitchFamily="18" charset="0"/>
              </a:rPr>
              <a:t>vật</a:t>
            </a:r>
            <a:r>
              <a:rPr lang="en-US" sz="4800" b="1" kern="100" dirty="0">
                <a:latin typeface="Times New Roman" panose="02020603050405020304" pitchFamily="18" charset="0"/>
                <a:ea typeface="Arial" panose="020B0604020202020204" pitchFamily="34" charset="0"/>
                <a:cs typeface="Times New Roman" panose="02020603050405020304" pitchFamily="18" charset="0"/>
              </a:rPr>
              <a:t> Phan Lang </a:t>
            </a:r>
            <a:r>
              <a:rPr lang="en-US" sz="4800" b="1" kern="100" dirty="0" err="1">
                <a:latin typeface="Times New Roman" panose="02020603050405020304" pitchFamily="18" charset="0"/>
                <a:ea typeface="Arial" panose="020B0604020202020204" pitchFamily="34" charset="0"/>
                <a:cs typeface="Times New Roman" panose="02020603050405020304" pitchFamily="18" charset="0"/>
              </a:rPr>
              <a:t>trong</a:t>
            </a:r>
            <a:r>
              <a:rPr lang="en-US" sz="48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800" b="1" kern="100" dirty="0" err="1">
                <a:latin typeface="Times New Roman" panose="02020603050405020304" pitchFamily="18" charset="0"/>
                <a:ea typeface="Arial" panose="020B0604020202020204" pitchFamily="34" charset="0"/>
                <a:cs typeface="Times New Roman" panose="02020603050405020304" pitchFamily="18" charset="0"/>
              </a:rPr>
              <a:t>truyện</a:t>
            </a:r>
            <a:r>
              <a:rPr lang="en-US" sz="48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800" b="1" kern="100" dirty="0" err="1">
                <a:latin typeface="Times New Roman" panose="02020603050405020304" pitchFamily="18" charset="0"/>
                <a:ea typeface="Arial" panose="020B0604020202020204" pitchFamily="34" charset="0"/>
                <a:cs typeface="Times New Roman" panose="02020603050405020304" pitchFamily="18" charset="0"/>
              </a:rPr>
              <a:t>và</a:t>
            </a:r>
            <a:r>
              <a:rPr lang="en-US" sz="48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800" b="1" kern="100" dirty="0" err="1">
                <a:latin typeface="Times New Roman" panose="02020603050405020304" pitchFamily="18" charset="0"/>
                <a:ea typeface="Arial" panose="020B0604020202020204" pitchFamily="34" charset="0"/>
                <a:cs typeface="Times New Roman" panose="02020603050405020304" pitchFamily="18" charset="0"/>
              </a:rPr>
              <a:t>tác</a:t>
            </a:r>
            <a:r>
              <a:rPr lang="en-US" sz="48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800" b="1" kern="100" dirty="0" err="1">
                <a:latin typeface="Times New Roman" panose="02020603050405020304" pitchFamily="18" charset="0"/>
                <a:ea typeface="Arial" panose="020B0604020202020204" pitchFamily="34" charset="0"/>
                <a:cs typeface="Times New Roman" panose="02020603050405020304" pitchFamily="18" charset="0"/>
              </a:rPr>
              <a:t>dụng</a:t>
            </a:r>
            <a:r>
              <a:rPr lang="en-US" sz="48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800" b="1" kern="100" dirty="0" err="1">
                <a:latin typeface="Times New Roman" panose="02020603050405020304" pitchFamily="18" charset="0"/>
                <a:ea typeface="Arial" panose="020B0604020202020204" pitchFamily="34" charset="0"/>
                <a:cs typeface="Times New Roman" panose="02020603050405020304" pitchFamily="18" charset="0"/>
              </a:rPr>
              <a:t>của</a:t>
            </a:r>
            <a:r>
              <a:rPr lang="en-US" sz="4800" b="1" kern="100" dirty="0">
                <a:latin typeface="Times New Roman" panose="02020603050405020304" pitchFamily="18" charset="0"/>
                <a:ea typeface="Arial" panose="020B0604020202020204" pitchFamily="34" charset="0"/>
                <a:cs typeface="Times New Roman" panose="02020603050405020304" pitchFamily="18" charset="0"/>
              </a:rPr>
              <a:t> chi </a:t>
            </a:r>
            <a:r>
              <a:rPr lang="en-US" sz="4800" b="1" kern="100" dirty="0" err="1">
                <a:latin typeface="Times New Roman" panose="02020603050405020304" pitchFamily="18" charset="0"/>
                <a:ea typeface="Arial" panose="020B0604020202020204" pitchFamily="34" charset="0"/>
                <a:cs typeface="Times New Roman" panose="02020603050405020304" pitchFamily="18" charset="0"/>
              </a:rPr>
              <a:t>tiết</a:t>
            </a:r>
            <a:r>
              <a:rPr lang="en-US" sz="48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800" b="1" kern="100" dirty="0" err="1">
                <a:latin typeface="Times New Roman" panose="02020603050405020304" pitchFamily="18" charset="0"/>
                <a:ea typeface="Arial" panose="020B0604020202020204" pitchFamily="34" charset="0"/>
                <a:cs typeface="Times New Roman" panose="02020603050405020304" pitchFamily="18" charset="0"/>
              </a:rPr>
              <a:t>kì</a:t>
            </a:r>
            <a:r>
              <a:rPr lang="en-US" sz="48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800" b="1" kern="100" dirty="0" err="1">
                <a:latin typeface="Times New Roman" panose="02020603050405020304" pitchFamily="18" charset="0"/>
                <a:ea typeface="Arial" panose="020B0604020202020204" pitchFamily="34" charset="0"/>
                <a:cs typeface="Times New Roman" panose="02020603050405020304" pitchFamily="18" charset="0"/>
              </a:rPr>
              <a:t>ảo</a:t>
            </a:r>
            <a:r>
              <a:rPr lang="en-US" sz="48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800" b="1" kern="100" dirty="0" err="1">
                <a:latin typeface="Times New Roman" panose="02020603050405020304" pitchFamily="18" charset="0"/>
                <a:ea typeface="Arial" panose="020B0604020202020204" pitchFamily="34" charset="0"/>
                <a:cs typeface="Times New Roman" panose="02020603050405020304" pitchFamily="18" charset="0"/>
              </a:rPr>
              <a:t>trong</a:t>
            </a:r>
            <a:r>
              <a:rPr lang="en-US" sz="48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800" b="1" kern="100" dirty="0" err="1">
                <a:latin typeface="Times New Roman" panose="02020603050405020304" pitchFamily="18" charset="0"/>
                <a:ea typeface="Arial" panose="020B0604020202020204" pitchFamily="34" charset="0"/>
                <a:cs typeface="Times New Roman" panose="02020603050405020304" pitchFamily="18" charset="0"/>
              </a:rPr>
              <a:t>việc</a:t>
            </a:r>
            <a:r>
              <a:rPr lang="en-US" sz="48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800" b="1" kern="100" dirty="0" err="1">
                <a:latin typeface="Times New Roman" panose="02020603050405020304" pitchFamily="18" charset="0"/>
                <a:ea typeface="Arial" panose="020B0604020202020204" pitchFamily="34" charset="0"/>
                <a:cs typeface="Times New Roman" panose="02020603050405020304" pitchFamily="18" charset="0"/>
              </a:rPr>
              <a:t>thể</a:t>
            </a:r>
            <a:r>
              <a:rPr lang="en-US" sz="48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800" b="1" kern="100" dirty="0" err="1">
                <a:latin typeface="Times New Roman" panose="02020603050405020304" pitchFamily="18" charset="0"/>
                <a:ea typeface="Arial" panose="020B0604020202020204" pitchFamily="34" charset="0"/>
                <a:cs typeface="Times New Roman" panose="02020603050405020304" pitchFamily="18" charset="0"/>
              </a:rPr>
              <a:t>hiện</a:t>
            </a:r>
            <a:r>
              <a:rPr lang="en-US" sz="48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800" b="1" kern="100" dirty="0" err="1">
                <a:latin typeface="Times New Roman" panose="02020603050405020304" pitchFamily="18" charset="0"/>
                <a:ea typeface="Arial" panose="020B0604020202020204" pitchFamily="34" charset="0"/>
                <a:cs typeface="Times New Roman" panose="02020603050405020304" pitchFamily="18" charset="0"/>
              </a:rPr>
              <a:t>chủ</a:t>
            </a:r>
            <a:r>
              <a:rPr lang="en-US" sz="48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800" b="1" kern="100" dirty="0" err="1">
                <a:latin typeface="Times New Roman" panose="02020603050405020304" pitchFamily="18" charset="0"/>
                <a:ea typeface="Arial" panose="020B0604020202020204" pitchFamily="34" charset="0"/>
                <a:cs typeface="Times New Roman" panose="02020603050405020304" pitchFamily="18" charset="0"/>
              </a:rPr>
              <a:t>đề</a:t>
            </a:r>
            <a:r>
              <a:rPr lang="en-US" sz="48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800" b="1" kern="100" dirty="0" err="1">
                <a:latin typeface="Times New Roman" panose="02020603050405020304" pitchFamily="18" charset="0"/>
                <a:ea typeface="Arial" panose="020B0604020202020204" pitchFamily="34" charset="0"/>
                <a:cs typeface="Times New Roman" panose="02020603050405020304" pitchFamily="18" charset="0"/>
              </a:rPr>
              <a:t>của</a:t>
            </a:r>
            <a:r>
              <a:rPr lang="en-US" sz="4800" b="1" kern="100" dirty="0">
                <a:latin typeface="Times New Roman" panose="02020603050405020304" pitchFamily="18" charset="0"/>
                <a:ea typeface="Arial" panose="020B0604020202020204" pitchFamily="34" charset="0"/>
                <a:cs typeface="Times New Roman" panose="02020603050405020304" pitchFamily="18" charset="0"/>
              </a:rPr>
              <a:t> tp.</a:t>
            </a:r>
            <a:endParaRPr lang="en-US" sz="4800" kern="100" dirty="0">
              <a:latin typeface="Arial" panose="020B0604020202020204" pitchFamily="34" charset="0"/>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636185A-0B58-4C56-85F5-A1AB70C3135C}"/>
              </a:ext>
            </a:extLst>
          </p:cNvPr>
          <p:cNvSpPr/>
          <p:nvPr/>
        </p:nvSpPr>
        <p:spPr>
          <a:xfrm>
            <a:off x="353291" y="3848100"/>
            <a:ext cx="17678400" cy="5262979"/>
          </a:xfrm>
          <a:prstGeom prst="rect">
            <a:avLst/>
          </a:prstGeom>
        </p:spPr>
        <p:txBody>
          <a:bodyPr wrap="square">
            <a:spAutoFit/>
          </a:bodyPr>
          <a:lstStyle/>
          <a:p>
            <a:pPr lvl="0" algn="just"/>
            <a:r>
              <a:rPr lang="en-US" sz="4800" b="1" kern="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4800" b="1" kern="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4800" b="1" kern="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a:t>
            </a:r>
            <a:endParaRPr lang="en-US" sz="4800" kern="100" dirty="0">
              <a:solidFill>
                <a:srgbClr val="FF0000"/>
              </a:solidFill>
              <a:latin typeface="Arial" panose="020B0604020202020204" pitchFamily="34" charset="0"/>
              <a:ea typeface="Arial" panose="020B0604020202020204" pitchFamily="34" charset="0"/>
              <a:cs typeface="Times New Roman" panose="02020603050405020304" pitchFamily="18" charset="0"/>
            </a:endParaRPr>
          </a:p>
          <a:p>
            <a:pPr lvl="0" algn="just"/>
            <a:r>
              <a:rPr lang="en-US" sz="4800" b="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Không</a:t>
            </a:r>
            <a:r>
              <a:rPr lang="en-US" sz="4800" b="1" i="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gian</a:t>
            </a:r>
            <a:r>
              <a:rPr lang="en-US" sz="4800" b="1" i="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thời</a:t>
            </a:r>
            <a:r>
              <a:rPr lang="en-US" sz="4800" b="1" i="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gian</a:t>
            </a:r>
            <a:r>
              <a:rPr lang="en-US" sz="4800" b="1" i="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thực</a:t>
            </a:r>
            <a:r>
              <a:rPr lang="en-US" sz="4800" b="1" i="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en-US" sz="4800" b="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nơi</a:t>
            </a:r>
            <a:r>
              <a:rPr lang="en-US" sz="4800" b="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sinh</a:t>
            </a:r>
            <a:r>
              <a:rPr lang="en-US" sz="4800" b="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sống</a:t>
            </a:r>
            <a:r>
              <a:rPr lang="en-US" sz="4800" b="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nghề</a:t>
            </a:r>
            <a:r>
              <a:rPr lang="en-US" sz="4800" b="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nghiệp</a:t>
            </a:r>
            <a:r>
              <a:rPr lang="en-US" sz="4800" b="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4800" b="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en-US" sz="4800" b="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mối</a:t>
            </a:r>
            <a:r>
              <a:rPr lang="en-US" sz="4800" b="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quan</a:t>
            </a:r>
            <a:r>
              <a:rPr lang="en-US" sz="4800" b="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hệ</a:t>
            </a:r>
            <a:r>
              <a:rPr lang="en-US" sz="4800" b="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4800" b="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Phan Lang </a:t>
            </a:r>
            <a:r>
              <a:rPr lang="en-US" sz="4800" b="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với</a:t>
            </a:r>
            <a:r>
              <a:rPr lang="en-US" sz="4800" b="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Vũ</a:t>
            </a:r>
            <a:r>
              <a:rPr lang="en-US" sz="4800" b="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Nương</a:t>
            </a:r>
            <a:r>
              <a:rPr lang="en-US" sz="4800" b="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4800" b="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Trương</a:t>
            </a:r>
            <a:r>
              <a:rPr lang="en-US" sz="4800" b="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Sinh</a:t>
            </a:r>
            <a:r>
              <a:rPr lang="en-US" sz="4800" b="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4800" b="1" kern="1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0" algn="just"/>
            <a:r>
              <a:rPr lang="en-US" sz="4800" b="1" i="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Không</a:t>
            </a:r>
            <a:r>
              <a:rPr lang="en-US" sz="4800" b="1" i="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gian</a:t>
            </a:r>
            <a:r>
              <a:rPr lang="en-US" sz="4800" b="1" i="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thời</a:t>
            </a:r>
            <a:r>
              <a:rPr lang="en-US" sz="4800" b="1" i="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gian</a:t>
            </a:r>
            <a:r>
              <a:rPr lang="en-US" sz="4800" b="1" i="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ảo</a:t>
            </a:r>
            <a:r>
              <a:rPr lang="en-US" sz="4800" b="1" i="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en-US" sz="4800" b="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cuộc</a:t>
            </a:r>
            <a:r>
              <a:rPr lang="en-US" sz="4800" b="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sống</a:t>
            </a:r>
            <a:r>
              <a:rPr lang="en-US" sz="4800" b="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4800" b="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Phan Lang ở </a:t>
            </a:r>
            <a:r>
              <a:rPr lang="en-US" sz="4800" b="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nơi</a:t>
            </a:r>
            <a:r>
              <a:rPr lang="en-US" sz="4800" b="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cung</a:t>
            </a:r>
            <a:r>
              <a:rPr lang="en-US" sz="4800" b="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4800" b="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4800" b="1" kern="1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0" algn="just"/>
            <a:r>
              <a:rPr lang="en-US" sz="4800" b="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Vai</a:t>
            </a:r>
            <a:r>
              <a:rPr lang="en-US" sz="4800" b="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trò</a:t>
            </a:r>
            <a:r>
              <a:rPr lang="en-US" sz="4800" b="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4800" b="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nhân</a:t>
            </a:r>
            <a:r>
              <a:rPr lang="en-US" sz="4800" b="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vật</a:t>
            </a:r>
            <a:r>
              <a:rPr lang="en-US" sz="4800" b="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Phan Lang </a:t>
            </a:r>
            <a:r>
              <a:rPr lang="en-US" sz="4800" b="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là</a:t>
            </a:r>
            <a:r>
              <a:rPr lang="en-US" sz="4800" b="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cầu</a:t>
            </a:r>
            <a:r>
              <a:rPr lang="en-US" sz="4800" b="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nối</a:t>
            </a:r>
            <a:r>
              <a:rPr lang="en-US" sz="4800" b="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giữa</a:t>
            </a:r>
            <a:r>
              <a:rPr lang="en-US" sz="4800" b="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hai</a:t>
            </a:r>
            <a:r>
              <a:rPr lang="en-US" sz="4800" b="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cõi</a:t>
            </a:r>
            <a:r>
              <a:rPr lang="en-US" sz="4800" b="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là</a:t>
            </a:r>
            <a:r>
              <a:rPr lang="en-US" sz="4800" b="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nhân</a:t>
            </a:r>
            <a:r>
              <a:rPr lang="en-US" sz="4800" b="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tố</a:t>
            </a:r>
            <a:r>
              <a:rPr lang="en-US" sz="4800" b="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kết</a:t>
            </a:r>
            <a:r>
              <a:rPr lang="en-US" sz="4800" b="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nối</a:t>
            </a:r>
            <a:r>
              <a:rPr lang="en-US" sz="4800" b="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giúp</a:t>
            </a:r>
            <a:r>
              <a:rPr lang="en-US" sz="4800" b="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Vũ</a:t>
            </a:r>
            <a:r>
              <a:rPr lang="en-US" sz="4800" b="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Nương</a:t>
            </a:r>
            <a:r>
              <a:rPr lang="en-US" sz="4800" b="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a:t>
            </a:r>
            <a:r>
              <a:rPr lang="en-US" sz="4800" b="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4800" b="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kiện</a:t>
            </a:r>
            <a:r>
              <a:rPr lang="en-US" sz="4800" b="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trở</a:t>
            </a:r>
            <a:r>
              <a:rPr lang="en-US" sz="4800" b="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về</a:t>
            </a:r>
            <a:r>
              <a:rPr lang="en-US" sz="4800" b="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để</a:t>
            </a:r>
            <a:r>
              <a:rPr lang="en-US" sz="4800" b="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giải</a:t>
            </a:r>
            <a:r>
              <a:rPr lang="en-US" sz="4800" b="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tỏ</a:t>
            </a:r>
            <a:r>
              <a:rPr lang="en-US" sz="4800" b="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nỗi</a:t>
            </a:r>
            <a:r>
              <a:rPr lang="en-US" sz="4800" b="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oan</a:t>
            </a:r>
            <a:r>
              <a:rPr lang="en-US" sz="4800" b="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4800" b="1" kern="1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97081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4ED1BA-074E-48D2-BAB3-F645A5B8F0FA}"/>
              </a:ext>
            </a:extLst>
          </p:cNvPr>
          <p:cNvSpPr/>
          <p:nvPr/>
        </p:nvSpPr>
        <p:spPr>
          <a:xfrm>
            <a:off x="609600" y="342900"/>
            <a:ext cx="17373600" cy="8525154"/>
          </a:xfrm>
          <a:prstGeom prst="rect">
            <a:avLst/>
          </a:prstGeom>
        </p:spPr>
        <p:txBody>
          <a:bodyPr wrap="square">
            <a:spAutoFit/>
          </a:bodyPr>
          <a:lstStyle/>
          <a:p>
            <a:pPr algn="just">
              <a:lnSpc>
                <a:spcPct val="107000"/>
              </a:lnSpc>
              <a:spcAft>
                <a:spcPts val="800"/>
              </a:spcAft>
            </a:pPr>
            <a:r>
              <a:rPr lang="en-US" sz="4400" b="1" kern="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4400" b="1" kern="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4400" b="1" kern="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6:</a:t>
            </a:r>
            <a:endParaRPr lang="en-US" sz="4400" kern="100" dirty="0">
              <a:solidFill>
                <a:srgbClr val="FF0000"/>
              </a:solidFill>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800"/>
              </a:spcAft>
            </a:pPr>
            <a:r>
              <a:rPr lang="en-US" sz="4400" b="1" i="1" kern="1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i="1" kern="1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Các</a:t>
            </a:r>
            <a:r>
              <a:rPr lang="en-US" sz="4400" b="1" i="1" kern="1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chi </a:t>
            </a:r>
            <a:r>
              <a:rPr lang="en-US" sz="4400" b="1" i="1" kern="1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tiết</a:t>
            </a:r>
            <a:r>
              <a:rPr lang="en-US" sz="4400" b="1" i="1" kern="1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r>
              <a:rPr lang="en-US" sz="4400" b="1" kern="1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Vũ</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Nương</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ngồi</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trên</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một</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chiếc</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kiệu</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hoa</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đứng</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ở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giữa</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dòng</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theo</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sau</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có</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đến</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năm</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mươi</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chiếc</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xe</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cờ</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tán</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võng</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lọng</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rực</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rỡ</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đầy</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sông</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lúc</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ẩn</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lúc</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hiện</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nàng</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vẫn</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ở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giữa</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dòng</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mà</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nói</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vọng</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vào</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bóng</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nàng</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loang</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loáng</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mờ</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nhạt</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dần</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mà</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biến</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đi</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mất</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a:t>
            </a:r>
            <a:endParaRPr lang="en-US" sz="4400" b="1" kern="100" dirty="0">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800"/>
              </a:spcAft>
            </a:pPr>
            <a:r>
              <a:rPr lang="en-US" sz="4400" b="1" i="1" kern="1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i="1" kern="1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Tác</a:t>
            </a:r>
            <a:r>
              <a:rPr lang="en-US" sz="4400" b="1" i="1" kern="1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i="1" kern="1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dụng</a:t>
            </a:r>
            <a:r>
              <a:rPr lang="en-US" sz="4400" b="1" i="1" kern="1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endParaRPr lang="en-US" sz="4400" b="1" kern="100" dirty="0">
              <a:solidFill>
                <a:srgbClr val="FF0000"/>
              </a:solidFill>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800"/>
              </a:spcAft>
            </a:pP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Câu</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chuyện</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trở</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nên</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lung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linh</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kì</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ảo</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tạo</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cho</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người</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đọc</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sự</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chờ</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đợi</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có</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sức</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lôi</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cuốn</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endParaRPr lang="en-US" sz="4400" b="1" kern="100" dirty="0">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800"/>
              </a:spcAft>
            </a:pP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Giúp</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tác</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giả</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thể</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hiện</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khát</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vọng</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về</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công</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bằng</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hạnh</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phúc</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của</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dân</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gian</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Tuy</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nhiên</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nó</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vẫn</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để</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lại</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dư</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âm</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xót</a:t>
            </a:r>
            <a:endParaRPr lang="en-US" sz="4400" b="1" kern="100" dirty="0">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800"/>
              </a:spcAft>
            </a:pP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xa</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nuối</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tiếc</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về</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một</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cái</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gì</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không</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trọn</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4400" b="1" kern="100" dirty="0" err="1">
                <a:latin typeface="Times New Roman" panose="02020603050405020304" pitchFamily="18" charset="0"/>
                <a:ea typeface="Arial" panose="020B0604020202020204" pitchFamily="34" charset="0"/>
                <a:cs typeface="Times New Roman" panose="02020603050405020304" pitchFamily="18" charset="0"/>
              </a:rPr>
              <a:t>vẹn</a:t>
            </a:r>
            <a:r>
              <a:rPr lang="en-US" sz="4400" b="1" kern="100" dirty="0">
                <a:latin typeface="Times New Roman" panose="02020603050405020304" pitchFamily="18" charset="0"/>
                <a:ea typeface="Arial" panose="020B0604020202020204" pitchFamily="34" charset="0"/>
                <a:cs typeface="Times New Roman" panose="02020603050405020304" pitchFamily="18" charset="0"/>
              </a:rPr>
              <a:t>…</a:t>
            </a:r>
            <a:endParaRPr lang="en-US" sz="4400" b="1" kern="100" dirty="0">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972830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F4E2D2-DB9E-40BF-8D54-7100A5F1545C}"/>
              </a:ext>
            </a:extLst>
          </p:cNvPr>
          <p:cNvSpPr/>
          <p:nvPr/>
        </p:nvSpPr>
        <p:spPr>
          <a:xfrm>
            <a:off x="419099" y="1943100"/>
            <a:ext cx="17449800" cy="2409249"/>
          </a:xfrm>
          <a:prstGeom prst="rect">
            <a:avLst/>
          </a:prstGeom>
        </p:spPr>
        <p:txBody>
          <a:bodyPr wrap="square">
            <a:spAutoFit/>
          </a:bodyPr>
          <a:lstStyle/>
          <a:p>
            <a:pPr algn="just">
              <a:lnSpc>
                <a:spcPct val="107000"/>
              </a:lnSpc>
              <a:spcAft>
                <a:spcPts val="800"/>
              </a:spcAft>
            </a:pPr>
            <a:r>
              <a:rPr lang="en-US" sz="4800" b="1" kern="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 </a:t>
            </a:r>
            <a:r>
              <a:rPr lang="vi-VN" sz="4800" b="1" kern="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Lời bình là yếu tố thường xuất hiện ở truyện truyền kì. Lời bình thể hiện nội dung tác phẩm và quan niệm của tác giả. Hãy cho biết nội dung lời bình.</a:t>
            </a:r>
            <a:endParaRPr lang="en-US" sz="4800" kern="100" dirty="0">
              <a:latin typeface="Arial" panose="020B0604020202020204" pitchFamily="34" charset="0"/>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A1E87254-988D-4846-9363-E76EC4657616}"/>
              </a:ext>
            </a:extLst>
          </p:cNvPr>
          <p:cNvSpPr/>
          <p:nvPr/>
        </p:nvSpPr>
        <p:spPr>
          <a:xfrm>
            <a:off x="242454" y="5571487"/>
            <a:ext cx="17803091" cy="4079130"/>
          </a:xfrm>
          <a:prstGeom prst="rect">
            <a:avLst/>
          </a:prstGeom>
        </p:spPr>
        <p:txBody>
          <a:bodyPr wrap="square">
            <a:spAutoFit/>
          </a:bodyPr>
          <a:lstStyle/>
          <a:p>
            <a:pPr algn="just">
              <a:lnSpc>
                <a:spcPct val="107000"/>
              </a:lnSpc>
              <a:spcAft>
                <a:spcPts val="800"/>
              </a:spcAft>
            </a:pP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Lời</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bình</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nhấn</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mạnh</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ranh</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giới</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mơ</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hồ</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khó</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rạch</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ròi</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minh</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bạch</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giữa</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sự</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thật</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và</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giả</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dối</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ở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đời</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a:t>
            </a:r>
            <a:endParaRPr lang="en-US" sz="6000" b="1" kern="100" dirty="0">
              <a:solidFill>
                <a:srgbClr val="0070C0"/>
              </a:solidFill>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800"/>
              </a:spcAft>
            </a:pP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Lời</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bình</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phê</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phán</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những</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người</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đàn</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ông</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gia</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trưởng</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đã</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đẩy</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người</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phụ</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nữ</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vào</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đường</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cùng</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a:t>
            </a:r>
            <a:endParaRPr lang="en-US" sz="6000" b="1" kern="100" dirty="0">
              <a:solidFill>
                <a:srgbClr val="0070C0"/>
              </a:solidFill>
              <a:latin typeface="Arial" panose="020B0604020202020204" pitchFamily="34" charset="0"/>
              <a:ea typeface="Arial" panose="020B060402020202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74232D6B-C8D7-4C32-A3C1-B6923D48DE9F}"/>
              </a:ext>
            </a:extLst>
          </p:cNvPr>
          <p:cNvSpPr/>
          <p:nvPr/>
        </p:nvSpPr>
        <p:spPr>
          <a:xfrm>
            <a:off x="1607962" y="266762"/>
            <a:ext cx="7536037" cy="1012650"/>
          </a:xfrm>
          <a:prstGeom prst="rect">
            <a:avLst/>
          </a:prstGeom>
        </p:spPr>
        <p:txBody>
          <a:bodyPr wrap="none">
            <a:spAutoFit/>
          </a:bodyPr>
          <a:lstStyle/>
          <a:p>
            <a:pPr lvl="0" algn="just">
              <a:lnSpc>
                <a:spcPct val="107000"/>
              </a:lnSpc>
              <a:spcAft>
                <a:spcPts val="800"/>
              </a:spcAft>
            </a:pPr>
            <a:r>
              <a:rPr lang="en-US" sz="6000" b="1" kern="1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b. </a:t>
            </a:r>
            <a:r>
              <a:rPr lang="en-US" sz="6000" b="1" kern="1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Lời</a:t>
            </a:r>
            <a:r>
              <a:rPr lang="en-US" sz="6000" b="1" kern="1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bình</a:t>
            </a:r>
            <a:r>
              <a:rPr lang="en-US" sz="6000" b="1" kern="1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của</a:t>
            </a:r>
            <a:r>
              <a:rPr lang="en-US" sz="6000" b="1" kern="1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tác</a:t>
            </a:r>
            <a:r>
              <a:rPr lang="en-US" sz="6000" b="1" kern="1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giả</a:t>
            </a:r>
            <a:endParaRPr lang="en-US" sz="6000" b="1" kern="100" dirty="0">
              <a:solidFill>
                <a:srgbClr val="FF0000"/>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37321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5115184" y="1677295"/>
            <a:ext cx="8057631" cy="1829840"/>
            <a:chOff x="0" y="0"/>
            <a:chExt cx="1021136" cy="231894"/>
          </a:xfrm>
        </p:grpSpPr>
        <p:sp>
          <p:nvSpPr>
            <p:cNvPr id="5" name="Freeform 5"/>
            <p:cNvSpPr/>
            <p:nvPr/>
          </p:nvSpPr>
          <p:spPr>
            <a:xfrm>
              <a:off x="0" y="0"/>
              <a:ext cx="1021136" cy="231894"/>
            </a:xfrm>
            <a:custGeom>
              <a:avLst/>
              <a:gdLst/>
              <a:ahLst/>
              <a:cxnLst/>
              <a:rect l="l" t="t" r="r" b="b"/>
              <a:pathLst>
                <a:path w="1021136" h="231894">
                  <a:moveTo>
                    <a:pt x="17295" y="0"/>
                  </a:moveTo>
                  <a:lnTo>
                    <a:pt x="1003841" y="0"/>
                  </a:lnTo>
                  <a:cubicBezTo>
                    <a:pt x="1008428" y="0"/>
                    <a:pt x="1012827" y="1822"/>
                    <a:pt x="1016071" y="5066"/>
                  </a:cubicBezTo>
                  <a:cubicBezTo>
                    <a:pt x="1019314" y="8309"/>
                    <a:pt x="1021136" y="12708"/>
                    <a:pt x="1021136" y="17295"/>
                  </a:cubicBezTo>
                  <a:lnTo>
                    <a:pt x="1021136" y="214599"/>
                  </a:lnTo>
                  <a:cubicBezTo>
                    <a:pt x="1021136" y="224151"/>
                    <a:pt x="1013393" y="231894"/>
                    <a:pt x="1003841" y="231894"/>
                  </a:cubicBezTo>
                  <a:lnTo>
                    <a:pt x="17295" y="231894"/>
                  </a:lnTo>
                  <a:cubicBezTo>
                    <a:pt x="7743" y="231894"/>
                    <a:pt x="0" y="224151"/>
                    <a:pt x="0" y="214599"/>
                  </a:cubicBezTo>
                  <a:lnTo>
                    <a:pt x="0" y="17295"/>
                  </a:lnTo>
                  <a:cubicBezTo>
                    <a:pt x="0" y="12708"/>
                    <a:pt x="1822" y="8309"/>
                    <a:pt x="5066" y="5066"/>
                  </a:cubicBezTo>
                  <a:cubicBezTo>
                    <a:pt x="8309" y="1822"/>
                    <a:pt x="12708" y="0"/>
                    <a:pt x="17295" y="0"/>
                  </a:cubicBezTo>
                  <a:close/>
                </a:path>
              </a:pathLst>
            </a:custGeom>
            <a:solidFill>
              <a:srgbClr val="FDEEE7"/>
            </a:solidFill>
            <a:ln w="28575" cap="sq">
              <a:solidFill>
                <a:srgbClr val="3D312B"/>
              </a:solidFill>
              <a:prstDash val="solid"/>
              <a:miter/>
            </a:ln>
          </p:spPr>
        </p:sp>
        <p:sp>
          <p:nvSpPr>
            <p:cNvPr id="6" name="TextBox 6"/>
            <p:cNvSpPr txBox="1"/>
            <p:nvPr/>
          </p:nvSpPr>
          <p:spPr>
            <a:xfrm>
              <a:off x="0" y="-152400"/>
              <a:ext cx="1021136" cy="384294"/>
            </a:xfrm>
            <a:prstGeom prst="rect">
              <a:avLst/>
            </a:prstGeom>
          </p:spPr>
          <p:txBody>
            <a:bodyPr lIns="50800" tIns="50800" rIns="50800" bIns="50800" rtlCol="0" anchor="ctr"/>
            <a:lstStyle/>
            <a:p>
              <a:pPr algn="ctr">
                <a:lnSpc>
                  <a:spcPts val="10780"/>
                </a:lnSpc>
              </a:pPr>
              <a:endParaRPr lang="vi-VN" sz="7700" spc="192" dirty="0">
                <a:solidFill>
                  <a:srgbClr val="4B3B33"/>
                </a:solidFill>
                <a:latin typeface="DejaVu Serif Bold"/>
                <a:ea typeface="DejaVu Serif Bold"/>
                <a:cs typeface="DejaVu Serif Bold"/>
                <a:sym typeface="DejaVu Serif Bold"/>
              </a:endParaRPr>
            </a:p>
            <a:p>
              <a:pPr algn="ctr">
                <a:lnSpc>
                  <a:spcPts val="10780"/>
                </a:lnSpc>
              </a:pPr>
              <a:r>
                <a:rPr lang="en-US" sz="7700" spc="192" dirty="0" err="1">
                  <a:solidFill>
                    <a:srgbClr val="4B3B33"/>
                  </a:solidFill>
                  <a:latin typeface="DejaVu Serif Bold"/>
                  <a:ea typeface="DejaVu Serif Bold"/>
                  <a:cs typeface="DejaVu Serif Bold"/>
                  <a:sym typeface="DejaVu Serif Bold"/>
                </a:rPr>
                <a:t>III.Tổng</a:t>
              </a:r>
              <a:r>
                <a:rPr lang="en-US" sz="7700" spc="192" dirty="0">
                  <a:solidFill>
                    <a:srgbClr val="4B3B33"/>
                  </a:solidFill>
                  <a:latin typeface="DejaVu Serif Bold"/>
                  <a:ea typeface="DejaVu Serif Bold"/>
                  <a:cs typeface="DejaVu Serif Bold"/>
                  <a:sym typeface="DejaVu Serif Bold"/>
                </a:rPr>
                <a:t> </a:t>
              </a:r>
              <a:r>
                <a:rPr lang="en-US" sz="7700" spc="192" dirty="0" err="1">
                  <a:solidFill>
                    <a:srgbClr val="4B3B33"/>
                  </a:solidFill>
                  <a:latin typeface="DejaVu Serif Bold"/>
                  <a:ea typeface="DejaVu Serif Bold"/>
                  <a:cs typeface="DejaVu Serif Bold"/>
                  <a:sym typeface="DejaVu Serif Bold"/>
                </a:rPr>
                <a:t>kết</a:t>
              </a:r>
              <a:endParaRPr lang="en-US" sz="7700" spc="192" dirty="0">
                <a:solidFill>
                  <a:srgbClr val="4B3B33"/>
                </a:solidFill>
                <a:latin typeface="DejaVu Serif Bold"/>
                <a:ea typeface="DejaVu Serif Bold"/>
                <a:cs typeface="DejaVu Serif Bold"/>
                <a:sym typeface="DejaVu Serif Bold"/>
              </a:endParaRPr>
            </a:p>
          </p:txBody>
        </p:sp>
      </p:grpSp>
      <p:sp>
        <p:nvSpPr>
          <p:cNvPr id="7" name="TextBox 7"/>
          <p:cNvSpPr txBox="1"/>
          <p:nvPr/>
        </p:nvSpPr>
        <p:spPr>
          <a:xfrm rot="-15471">
            <a:off x="-1392" y="4098400"/>
            <a:ext cx="18136788" cy="4326505"/>
          </a:xfrm>
          <a:prstGeom prst="rect">
            <a:avLst/>
          </a:prstGeom>
        </p:spPr>
        <p:txBody>
          <a:bodyPr wrap="square" lIns="0" tIns="0" rIns="0" bIns="0" rtlCol="0" anchor="t">
            <a:spAutoFit/>
          </a:bodyPr>
          <a:lstStyle/>
          <a:p>
            <a:pPr marL="779524" lvl="1" algn="just">
              <a:buFont typeface="Arial"/>
              <a:buChar char="•"/>
            </a:pPr>
            <a:r>
              <a:rPr lang="en-US" sz="6600" b="1" dirty="0">
                <a:solidFill>
                  <a:srgbClr val="4B3B33"/>
                </a:solidFill>
                <a:latin typeface="DejaVu Serif"/>
                <a:ea typeface="DejaVu Serif"/>
                <a:cs typeface="DejaVu Serif"/>
                <a:sym typeface="DejaVu Serif"/>
              </a:rPr>
              <a:t>Qua </a:t>
            </a:r>
            <a:r>
              <a:rPr lang="en-US" sz="6600" b="1" dirty="0" err="1">
                <a:solidFill>
                  <a:srgbClr val="4B3B33"/>
                </a:solidFill>
                <a:latin typeface="DejaVu Serif"/>
                <a:ea typeface="DejaVu Serif"/>
                <a:cs typeface="DejaVu Serif"/>
                <a:sym typeface="DejaVu Serif"/>
              </a:rPr>
              <a:t>tác</a:t>
            </a:r>
            <a:r>
              <a:rPr lang="en-US" sz="6600" b="1" dirty="0">
                <a:solidFill>
                  <a:srgbClr val="4B3B33"/>
                </a:solidFill>
                <a:latin typeface="DejaVu Serif"/>
                <a:ea typeface="DejaVu Serif"/>
                <a:cs typeface="DejaVu Serif"/>
                <a:sym typeface="DejaVu Serif"/>
              </a:rPr>
              <a:t> </a:t>
            </a:r>
            <a:r>
              <a:rPr lang="en-US" sz="6600" b="1" dirty="0" err="1">
                <a:solidFill>
                  <a:srgbClr val="4B3B33"/>
                </a:solidFill>
                <a:latin typeface="DejaVu Serif"/>
                <a:ea typeface="DejaVu Serif"/>
                <a:cs typeface="DejaVu Serif"/>
                <a:sym typeface="DejaVu Serif"/>
              </a:rPr>
              <a:t>phẩm</a:t>
            </a:r>
            <a:r>
              <a:rPr lang="en-US" sz="6600" b="1" dirty="0">
                <a:solidFill>
                  <a:srgbClr val="4B3B33"/>
                </a:solidFill>
                <a:latin typeface="DejaVu Serif"/>
                <a:ea typeface="DejaVu Serif"/>
                <a:cs typeface="DejaVu Serif"/>
                <a:sym typeface="DejaVu Serif"/>
              </a:rPr>
              <a:t> ”</a:t>
            </a:r>
            <a:r>
              <a:rPr lang="en-US" sz="6600" b="1" dirty="0" err="1">
                <a:solidFill>
                  <a:srgbClr val="4B3B33"/>
                </a:solidFill>
                <a:latin typeface="DejaVu Serif"/>
                <a:ea typeface="DejaVu Serif"/>
                <a:cs typeface="DejaVu Serif"/>
                <a:sym typeface="DejaVu Serif"/>
              </a:rPr>
              <a:t>Chuyện</a:t>
            </a:r>
            <a:r>
              <a:rPr lang="en-US" sz="6600" b="1" dirty="0">
                <a:solidFill>
                  <a:srgbClr val="4B3B33"/>
                </a:solidFill>
                <a:latin typeface="DejaVu Serif"/>
                <a:ea typeface="DejaVu Serif"/>
                <a:cs typeface="DejaVu Serif"/>
                <a:sym typeface="DejaVu Serif"/>
              </a:rPr>
              <a:t> </a:t>
            </a:r>
            <a:r>
              <a:rPr lang="en-US" sz="6600" b="1" dirty="0" err="1">
                <a:solidFill>
                  <a:srgbClr val="4B3B33"/>
                </a:solidFill>
                <a:latin typeface="DejaVu Serif"/>
                <a:ea typeface="DejaVu Serif"/>
                <a:cs typeface="DejaVu Serif"/>
                <a:sym typeface="DejaVu Serif"/>
              </a:rPr>
              <a:t>người</a:t>
            </a:r>
            <a:r>
              <a:rPr lang="en-US" sz="6600" b="1" dirty="0">
                <a:solidFill>
                  <a:srgbClr val="4B3B33"/>
                </a:solidFill>
                <a:latin typeface="DejaVu Serif"/>
                <a:ea typeface="DejaVu Serif"/>
                <a:cs typeface="DejaVu Serif"/>
                <a:sym typeface="DejaVu Serif"/>
              </a:rPr>
              <a:t> con </a:t>
            </a:r>
            <a:r>
              <a:rPr lang="en-US" sz="6600" b="1" dirty="0" err="1">
                <a:solidFill>
                  <a:srgbClr val="4B3B33"/>
                </a:solidFill>
                <a:latin typeface="DejaVu Serif"/>
                <a:ea typeface="DejaVu Serif"/>
                <a:cs typeface="DejaVu Serif"/>
                <a:sym typeface="DejaVu Serif"/>
              </a:rPr>
              <a:t>gái</a:t>
            </a:r>
            <a:r>
              <a:rPr lang="en-US" sz="6600" b="1" dirty="0">
                <a:solidFill>
                  <a:srgbClr val="4B3B33"/>
                </a:solidFill>
                <a:latin typeface="DejaVu Serif"/>
                <a:ea typeface="DejaVu Serif"/>
                <a:cs typeface="DejaVu Serif"/>
                <a:sym typeface="DejaVu Serif"/>
              </a:rPr>
              <a:t> Nam </a:t>
            </a:r>
            <a:r>
              <a:rPr lang="en-US" sz="6600" b="1" dirty="0" err="1">
                <a:solidFill>
                  <a:srgbClr val="4B3B33"/>
                </a:solidFill>
                <a:latin typeface="DejaVu Serif"/>
                <a:ea typeface="DejaVu Serif"/>
                <a:cs typeface="DejaVu Serif"/>
                <a:sym typeface="DejaVu Serif"/>
              </a:rPr>
              <a:t>Xương</a:t>
            </a:r>
            <a:r>
              <a:rPr lang="en-US" sz="6600" b="1" dirty="0">
                <a:solidFill>
                  <a:srgbClr val="4B3B33"/>
                </a:solidFill>
                <a:latin typeface="DejaVu Serif"/>
                <a:ea typeface="DejaVu Serif"/>
                <a:cs typeface="DejaVu Serif"/>
                <a:sym typeface="DejaVu Serif"/>
              </a:rPr>
              <a:t>”, </a:t>
            </a:r>
            <a:r>
              <a:rPr lang="en-US" sz="6600" b="1" dirty="0" err="1">
                <a:solidFill>
                  <a:srgbClr val="4B3B33"/>
                </a:solidFill>
                <a:latin typeface="DejaVu Serif"/>
                <a:ea typeface="DejaVu Serif"/>
                <a:cs typeface="DejaVu Serif"/>
                <a:sym typeface="DejaVu Serif"/>
              </a:rPr>
              <a:t>nội</a:t>
            </a:r>
            <a:r>
              <a:rPr lang="en-US" sz="6600" b="1" dirty="0">
                <a:solidFill>
                  <a:srgbClr val="4B3B33"/>
                </a:solidFill>
                <a:latin typeface="DejaVu Serif"/>
                <a:ea typeface="DejaVu Serif"/>
                <a:cs typeface="DejaVu Serif"/>
                <a:sym typeface="DejaVu Serif"/>
              </a:rPr>
              <a:t> dung, NT  </a:t>
            </a:r>
            <a:r>
              <a:rPr lang="en-US" sz="6600" b="1" dirty="0" err="1">
                <a:solidFill>
                  <a:srgbClr val="4B3B33"/>
                </a:solidFill>
                <a:latin typeface="DejaVu Serif"/>
                <a:ea typeface="DejaVu Serif"/>
                <a:cs typeface="DejaVu Serif"/>
                <a:sym typeface="DejaVu Serif"/>
              </a:rPr>
              <a:t>của</a:t>
            </a:r>
            <a:r>
              <a:rPr lang="en-US" sz="6600" b="1" dirty="0">
                <a:solidFill>
                  <a:srgbClr val="4B3B33"/>
                </a:solidFill>
                <a:latin typeface="DejaVu Serif"/>
                <a:ea typeface="DejaVu Serif"/>
                <a:cs typeface="DejaVu Serif"/>
                <a:sym typeface="DejaVu Serif"/>
              </a:rPr>
              <a:t> </a:t>
            </a:r>
            <a:r>
              <a:rPr lang="en-US" sz="6600" b="1" dirty="0" err="1">
                <a:solidFill>
                  <a:srgbClr val="4B3B33"/>
                </a:solidFill>
                <a:latin typeface="DejaVu Serif"/>
                <a:ea typeface="DejaVu Serif"/>
                <a:cs typeface="DejaVu Serif"/>
                <a:sym typeface="DejaVu Serif"/>
              </a:rPr>
              <a:t>tác</a:t>
            </a:r>
            <a:r>
              <a:rPr lang="en-US" sz="6600" b="1" dirty="0">
                <a:solidFill>
                  <a:srgbClr val="4B3B33"/>
                </a:solidFill>
                <a:latin typeface="DejaVu Serif"/>
                <a:ea typeface="DejaVu Serif"/>
                <a:cs typeface="DejaVu Serif"/>
                <a:sym typeface="DejaVu Serif"/>
              </a:rPr>
              <a:t> </a:t>
            </a:r>
            <a:r>
              <a:rPr lang="en-US" sz="6600" b="1" dirty="0" err="1">
                <a:solidFill>
                  <a:srgbClr val="4B3B33"/>
                </a:solidFill>
                <a:latin typeface="DejaVu Serif"/>
                <a:ea typeface="DejaVu Serif"/>
                <a:cs typeface="DejaVu Serif"/>
                <a:sym typeface="DejaVu Serif"/>
              </a:rPr>
              <a:t>phẩm</a:t>
            </a:r>
            <a:r>
              <a:rPr lang="en-US" sz="6600" b="1" dirty="0">
                <a:solidFill>
                  <a:srgbClr val="4B3B33"/>
                </a:solidFill>
                <a:latin typeface="DejaVu Serif"/>
                <a:ea typeface="DejaVu Serif"/>
                <a:cs typeface="DejaVu Serif"/>
                <a:sym typeface="DejaVu Serif"/>
              </a:rPr>
              <a:t> </a:t>
            </a:r>
            <a:r>
              <a:rPr lang="en-US" sz="6600" b="1" dirty="0" err="1">
                <a:solidFill>
                  <a:srgbClr val="4B3B33"/>
                </a:solidFill>
                <a:latin typeface="DejaVu Serif"/>
                <a:ea typeface="DejaVu Serif"/>
                <a:cs typeface="DejaVu Serif"/>
                <a:sym typeface="DejaVu Serif"/>
              </a:rPr>
              <a:t>là</a:t>
            </a:r>
            <a:r>
              <a:rPr lang="en-US" sz="6600" b="1" dirty="0">
                <a:solidFill>
                  <a:srgbClr val="4B3B33"/>
                </a:solidFill>
                <a:latin typeface="DejaVu Serif"/>
                <a:ea typeface="DejaVu Serif"/>
                <a:cs typeface="DejaVu Serif"/>
                <a:sym typeface="DejaVu Serif"/>
              </a:rPr>
              <a:t> </a:t>
            </a:r>
            <a:r>
              <a:rPr lang="en-US" sz="6600" b="1" dirty="0" err="1">
                <a:solidFill>
                  <a:srgbClr val="4B3B33"/>
                </a:solidFill>
                <a:latin typeface="DejaVu Serif"/>
                <a:ea typeface="DejaVu Serif"/>
                <a:cs typeface="DejaVu Serif"/>
                <a:sym typeface="DejaVu Serif"/>
              </a:rPr>
              <a:t>gì</a:t>
            </a:r>
            <a:r>
              <a:rPr lang="en-US" sz="6600" b="1" dirty="0">
                <a:solidFill>
                  <a:srgbClr val="4B3B33"/>
                </a:solidFill>
                <a:latin typeface="DejaVu Serif"/>
                <a:ea typeface="DejaVu Serif"/>
                <a:cs typeface="DejaVu Serif"/>
                <a:sym typeface="DejaVu Serif"/>
              </a:rPr>
              <a:t>?</a:t>
            </a:r>
          </a:p>
          <a:p>
            <a:pPr algn="ctr">
              <a:lnSpc>
                <a:spcPts val="5199"/>
              </a:lnSpc>
            </a:pPr>
            <a:endParaRPr lang="en-US" sz="3610" dirty="0">
              <a:solidFill>
                <a:srgbClr val="4B3B33"/>
              </a:solidFill>
              <a:latin typeface="DejaVu Serif"/>
              <a:ea typeface="DejaVu Serif"/>
              <a:cs typeface="DejaVu Serif"/>
              <a:sym typeface="DejaVu Serif"/>
            </a:endParaRPr>
          </a:p>
          <a:p>
            <a:pPr algn="ctr">
              <a:lnSpc>
                <a:spcPts val="5199"/>
              </a:lnSpc>
            </a:pPr>
            <a:endParaRPr lang="en-US" sz="3610" dirty="0">
              <a:solidFill>
                <a:srgbClr val="4B3B33"/>
              </a:solidFill>
              <a:latin typeface="DejaVu Serif"/>
              <a:ea typeface="DejaVu Serif"/>
              <a:cs typeface="DejaVu Serif"/>
              <a:sym typeface="DejaVu Ser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B86AE0-2F99-40D7-8526-25A0546C584F}"/>
              </a:ext>
            </a:extLst>
          </p:cNvPr>
          <p:cNvSpPr/>
          <p:nvPr/>
        </p:nvSpPr>
        <p:spPr>
          <a:xfrm>
            <a:off x="228600" y="167050"/>
            <a:ext cx="17830800" cy="10006907"/>
          </a:xfrm>
          <a:prstGeom prst="rect">
            <a:avLst/>
          </a:prstGeom>
        </p:spPr>
        <p:txBody>
          <a:bodyPr wrap="square">
            <a:spAutoFit/>
          </a:bodyPr>
          <a:lstStyle/>
          <a:p>
            <a:pPr marL="457200" algn="just">
              <a:lnSpc>
                <a:spcPct val="107000"/>
              </a:lnSpc>
              <a:spcAft>
                <a:spcPts val="800"/>
              </a:spcAft>
            </a:pPr>
            <a:r>
              <a:rPr lang="en-US" sz="6000" b="1" kern="1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1. </a:t>
            </a:r>
            <a:r>
              <a:rPr lang="vi-VN" sz="6000" b="1" kern="1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Nội dung</a:t>
            </a:r>
            <a:r>
              <a:rPr lang="en-US" sz="6000" kern="100" dirty="0">
                <a:solidFill>
                  <a:srgbClr val="FF0000"/>
                </a:solidFill>
                <a:latin typeface="Arial" panose="020B0604020202020204" pitchFamily="34" charset="0"/>
                <a:ea typeface="Arial" panose="020B0604020202020204" pitchFamily="34" charset="0"/>
                <a:cs typeface="Times New Roman" panose="02020603050405020304" pitchFamily="18" charset="0"/>
              </a:rPr>
              <a:t>: </a:t>
            </a:r>
            <a:r>
              <a:rPr lang="vi-VN"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Qua tác phẩm </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a:t>
            </a:r>
            <a:r>
              <a:rPr lang="vi-VN"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Chuyện người con gái Nam Xương”, tác giả giúp người đọc thấy được bi kịch tan vỡ hạnh phúc gia đình, qua đó phê phán xã hội phong kiến, đồng thời bày tỏ niềm thương cảm sâu sắc đối với sự bất hạnh của người phụ nữ.</a:t>
            </a:r>
            <a:endParaRPr lang="en-US" sz="6000" b="1" kern="100" dirty="0">
              <a:solidFill>
                <a:srgbClr val="0070C0"/>
              </a:solidFill>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800"/>
              </a:spcAft>
            </a:pPr>
            <a:r>
              <a:rPr lang="en-US" sz="6000" b="1" kern="1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2. </a:t>
            </a:r>
            <a:r>
              <a:rPr lang="en-US" sz="6000" b="1" kern="1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Nghệ</a:t>
            </a:r>
            <a:r>
              <a:rPr lang="en-US" sz="6000" b="1" kern="1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thuật</a:t>
            </a:r>
            <a:r>
              <a:rPr lang="en-US" sz="6000" b="1" kern="100" dirty="0">
                <a:solidFill>
                  <a:srgbClr val="FF0000"/>
                </a:solidFill>
                <a:latin typeface="Arial" panose="020B0604020202020204" pitchFamily="34"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Sử</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dụng</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cốt</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truyện</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dân</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gian</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có</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sẵn</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tác</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phẩm</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gây</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được</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nhiều</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ấn</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tượng</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bởi</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nghệ</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thuật</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sắp</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xếp</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chi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tiết</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tài</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tình</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Thông</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qua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việc</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bổ</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sung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nhiều</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chất</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liệu</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hoàn</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toàn</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mới</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câu</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chuyện</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trở</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nên</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hấp</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dẫn</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và</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sống</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động</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kern="1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hơn</a:t>
            </a:r>
            <a:r>
              <a:rPr lang="en-US" sz="6000" b="1" kern="1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a:t>
            </a:r>
            <a:endParaRPr lang="en-US" sz="6000" b="1" kern="100" dirty="0">
              <a:solidFill>
                <a:srgbClr val="0070C0"/>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63605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DA1298-E124-4391-B974-9CA2F7E32973}"/>
              </a:ext>
            </a:extLst>
          </p:cNvPr>
          <p:cNvSpPr/>
          <p:nvPr/>
        </p:nvSpPr>
        <p:spPr>
          <a:xfrm>
            <a:off x="228600" y="342900"/>
            <a:ext cx="14401800" cy="1015663"/>
          </a:xfrm>
          <a:prstGeom prst="rect">
            <a:avLst/>
          </a:prstGeom>
        </p:spPr>
        <p:txBody>
          <a:bodyPr wrap="square">
            <a:spAutoFit/>
          </a:bodyPr>
          <a:lstStyle/>
          <a:p>
            <a:r>
              <a:rPr lang="en-US" sz="6000" b="1" dirty="0">
                <a:solidFill>
                  <a:srgbClr val="FF0000"/>
                </a:solidFill>
                <a:latin typeface="Times New Roman" panose="02020603050405020304" pitchFamily="18" charset="0"/>
                <a:ea typeface="Arial" panose="020B0604020202020204" pitchFamily="34" charset="0"/>
              </a:rPr>
              <a:t> IV. </a:t>
            </a:r>
            <a:r>
              <a:rPr lang="en-US" sz="6000" b="1" dirty="0" err="1">
                <a:solidFill>
                  <a:srgbClr val="FF0000"/>
                </a:solidFill>
                <a:latin typeface="Times New Roman" panose="02020603050405020304" pitchFamily="18" charset="0"/>
                <a:ea typeface="Arial" panose="020B0604020202020204" pitchFamily="34" charset="0"/>
              </a:rPr>
              <a:t>Luyện</a:t>
            </a:r>
            <a:r>
              <a:rPr lang="en-US" sz="6000" b="1" dirty="0">
                <a:solidFill>
                  <a:srgbClr val="FF0000"/>
                </a:solidFill>
                <a:latin typeface="Times New Roman" panose="02020603050405020304" pitchFamily="18" charset="0"/>
                <a:ea typeface="Arial" panose="020B0604020202020204" pitchFamily="34" charset="0"/>
              </a:rPr>
              <a:t> </a:t>
            </a:r>
            <a:r>
              <a:rPr lang="en-US" sz="6000" b="1" dirty="0" err="1">
                <a:solidFill>
                  <a:srgbClr val="FF0000"/>
                </a:solidFill>
                <a:latin typeface="Times New Roman" panose="02020603050405020304" pitchFamily="18" charset="0"/>
                <a:ea typeface="Arial" panose="020B0604020202020204" pitchFamily="34" charset="0"/>
              </a:rPr>
              <a:t>tập</a:t>
            </a:r>
            <a:r>
              <a:rPr lang="en-US" sz="6000" b="1" dirty="0">
                <a:solidFill>
                  <a:srgbClr val="FF0000"/>
                </a:solidFill>
                <a:latin typeface="Times New Roman" panose="02020603050405020304" pitchFamily="18" charset="0"/>
                <a:ea typeface="Arial" panose="020B0604020202020204" pitchFamily="34" charset="0"/>
              </a:rPr>
              <a:t>.  </a:t>
            </a:r>
            <a:r>
              <a:rPr lang="en-US" sz="6000" b="1" dirty="0" err="1">
                <a:solidFill>
                  <a:srgbClr val="FF0000"/>
                </a:solidFill>
                <a:latin typeface="Times New Roman" panose="02020603050405020304" pitchFamily="18" charset="0"/>
                <a:ea typeface="Arial" panose="020B0604020202020204" pitchFamily="34" charset="0"/>
              </a:rPr>
              <a:t>Viết</a:t>
            </a:r>
            <a:r>
              <a:rPr lang="en-US" sz="6000" b="1" dirty="0">
                <a:solidFill>
                  <a:srgbClr val="FF0000"/>
                </a:solidFill>
                <a:latin typeface="Times New Roman" panose="02020603050405020304" pitchFamily="18" charset="0"/>
                <a:ea typeface="Arial" panose="020B0604020202020204" pitchFamily="34" charset="0"/>
              </a:rPr>
              <a:t> </a:t>
            </a:r>
            <a:r>
              <a:rPr lang="en-US" sz="6000" b="1" dirty="0" err="1">
                <a:solidFill>
                  <a:srgbClr val="FF0000"/>
                </a:solidFill>
                <a:latin typeface="Times New Roman" panose="02020603050405020304" pitchFamily="18" charset="0"/>
                <a:ea typeface="Arial" panose="020B0604020202020204" pitchFamily="34" charset="0"/>
              </a:rPr>
              <a:t>kết</a:t>
            </a:r>
            <a:r>
              <a:rPr lang="en-US" sz="6000" b="1" dirty="0">
                <a:solidFill>
                  <a:srgbClr val="FF0000"/>
                </a:solidFill>
                <a:latin typeface="Times New Roman" panose="02020603050405020304" pitchFamily="18" charset="0"/>
                <a:ea typeface="Arial" panose="020B0604020202020204" pitchFamily="34" charset="0"/>
              </a:rPr>
              <a:t> </a:t>
            </a:r>
            <a:r>
              <a:rPr lang="en-US" sz="6000" b="1" dirty="0" err="1">
                <a:solidFill>
                  <a:srgbClr val="FF0000"/>
                </a:solidFill>
                <a:latin typeface="Times New Roman" panose="02020603050405020304" pitchFamily="18" charset="0"/>
                <a:ea typeface="Arial" panose="020B0604020202020204" pitchFamily="34" charset="0"/>
              </a:rPr>
              <a:t>nối</a:t>
            </a:r>
            <a:endParaRPr lang="en-US" sz="6000" dirty="0">
              <a:solidFill>
                <a:srgbClr val="FF0000"/>
              </a:solidFill>
            </a:endParaRPr>
          </a:p>
        </p:txBody>
      </p:sp>
      <p:sp>
        <p:nvSpPr>
          <p:cNvPr id="3" name="Rectangle 2">
            <a:extLst>
              <a:ext uri="{FF2B5EF4-FFF2-40B4-BE49-F238E27FC236}">
                <a16:creationId xmlns:a16="http://schemas.microsoft.com/office/drawing/2014/main" id="{71040401-99A4-416C-9587-C2ACFD46969C}"/>
              </a:ext>
            </a:extLst>
          </p:cNvPr>
          <p:cNvSpPr/>
          <p:nvPr/>
        </p:nvSpPr>
        <p:spPr>
          <a:xfrm>
            <a:off x="558829" y="1638300"/>
            <a:ext cx="17170341" cy="1912383"/>
          </a:xfrm>
          <a:prstGeom prst="rect">
            <a:avLst/>
          </a:prstGeom>
        </p:spPr>
        <p:txBody>
          <a:bodyPr wrap="none">
            <a:spAutoFit/>
          </a:bodyPr>
          <a:lstStyle/>
          <a:p>
            <a:pPr algn="just">
              <a:lnSpc>
                <a:spcPct val="107000"/>
              </a:lnSpc>
              <a:spcAft>
                <a:spcPts val="800"/>
              </a:spcAft>
            </a:pPr>
            <a:r>
              <a:rPr lang="en-US" sz="5400" b="1" i="1" kern="100" dirty="0" err="1">
                <a:latin typeface="Times New Roman" panose="02020603050405020304" pitchFamily="18" charset="0"/>
                <a:ea typeface="Arial" panose="020B0604020202020204" pitchFamily="34" charset="0"/>
                <a:cs typeface="Times New Roman" panose="02020603050405020304" pitchFamily="18" charset="0"/>
              </a:rPr>
              <a:t>Viết</a:t>
            </a:r>
            <a:r>
              <a:rPr lang="en-US" sz="5400" b="1" i="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i="1" kern="100" dirty="0" err="1">
                <a:latin typeface="Times New Roman" panose="02020603050405020304" pitchFamily="18" charset="0"/>
                <a:ea typeface="Arial" panose="020B0604020202020204" pitchFamily="34" charset="0"/>
                <a:cs typeface="Times New Roman" panose="02020603050405020304" pitchFamily="18" charset="0"/>
              </a:rPr>
              <a:t>đoạn</a:t>
            </a:r>
            <a:r>
              <a:rPr lang="en-US" sz="5400" b="1" i="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i="1" kern="100" dirty="0" err="1">
                <a:latin typeface="Times New Roman" panose="02020603050405020304" pitchFamily="18" charset="0"/>
                <a:ea typeface="Arial" panose="020B0604020202020204" pitchFamily="34" charset="0"/>
                <a:cs typeface="Times New Roman" panose="02020603050405020304" pitchFamily="18" charset="0"/>
              </a:rPr>
              <a:t>văn</a:t>
            </a:r>
            <a:r>
              <a:rPr lang="en-US" sz="5400" b="1" i="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i="1" kern="100" dirty="0" err="1">
                <a:latin typeface="Times New Roman" panose="02020603050405020304" pitchFamily="18" charset="0"/>
                <a:ea typeface="Arial" panose="020B0604020202020204" pitchFamily="34" charset="0"/>
                <a:cs typeface="Times New Roman" panose="02020603050405020304" pitchFamily="18" charset="0"/>
              </a:rPr>
              <a:t>khoảng</a:t>
            </a:r>
            <a:r>
              <a:rPr lang="en-US" sz="5400" b="1" i="1" kern="100" dirty="0">
                <a:latin typeface="Times New Roman" panose="02020603050405020304" pitchFamily="18" charset="0"/>
                <a:ea typeface="Arial" panose="020B0604020202020204" pitchFamily="34" charset="0"/>
                <a:cs typeface="Times New Roman" panose="02020603050405020304" pitchFamily="18" charset="0"/>
              </a:rPr>
              <a:t> 7 -9 </a:t>
            </a:r>
            <a:r>
              <a:rPr lang="en-US" sz="5400" b="1" i="1" kern="100" dirty="0" err="1">
                <a:latin typeface="Times New Roman" panose="02020603050405020304" pitchFamily="18" charset="0"/>
                <a:ea typeface="Arial" panose="020B0604020202020204" pitchFamily="34" charset="0"/>
                <a:cs typeface="Times New Roman" panose="02020603050405020304" pitchFamily="18" charset="0"/>
              </a:rPr>
              <a:t>câu</a:t>
            </a:r>
            <a:r>
              <a:rPr lang="en-US" sz="5400" b="1" i="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i="1" kern="100" dirty="0" err="1">
                <a:latin typeface="Times New Roman" panose="02020603050405020304" pitchFamily="18" charset="0"/>
                <a:ea typeface="Arial" panose="020B0604020202020204" pitchFamily="34" charset="0"/>
                <a:cs typeface="Times New Roman" panose="02020603050405020304" pitchFamily="18" charset="0"/>
              </a:rPr>
              <a:t>trình</a:t>
            </a:r>
            <a:r>
              <a:rPr lang="en-US" sz="5400" b="1" i="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i="1" kern="100" dirty="0" err="1">
                <a:latin typeface="Times New Roman" panose="02020603050405020304" pitchFamily="18" charset="0"/>
                <a:ea typeface="Arial" panose="020B0604020202020204" pitchFamily="34" charset="0"/>
                <a:cs typeface="Times New Roman" panose="02020603050405020304" pitchFamily="18" charset="0"/>
              </a:rPr>
              <a:t>bày</a:t>
            </a:r>
            <a:r>
              <a:rPr lang="en-US" sz="5400" b="1" i="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i="1" kern="100" dirty="0" err="1">
                <a:latin typeface="Times New Roman" panose="02020603050405020304" pitchFamily="18" charset="0"/>
                <a:ea typeface="Arial" panose="020B0604020202020204" pitchFamily="34" charset="0"/>
                <a:cs typeface="Times New Roman" panose="02020603050405020304" pitchFamily="18" charset="0"/>
              </a:rPr>
              <a:t>suy</a:t>
            </a:r>
            <a:r>
              <a:rPr lang="en-US" sz="5400" b="1" i="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i="1" kern="100" dirty="0" err="1">
                <a:latin typeface="Times New Roman" panose="02020603050405020304" pitchFamily="18" charset="0"/>
                <a:ea typeface="Arial" panose="020B0604020202020204" pitchFamily="34" charset="0"/>
                <a:cs typeface="Times New Roman" panose="02020603050405020304" pitchFamily="18" charset="0"/>
              </a:rPr>
              <a:t>nghĩ</a:t>
            </a:r>
            <a:r>
              <a:rPr lang="en-US" sz="5400" b="1" i="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i="1" kern="100" dirty="0" err="1">
                <a:latin typeface="Times New Roman" panose="02020603050405020304" pitchFamily="18" charset="0"/>
                <a:ea typeface="Arial" panose="020B0604020202020204" pitchFamily="34" charset="0"/>
                <a:cs typeface="Times New Roman" panose="02020603050405020304" pitchFamily="18" charset="0"/>
              </a:rPr>
              <a:t>của</a:t>
            </a:r>
            <a:r>
              <a:rPr lang="en-US" sz="5400" b="1" i="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i="1" kern="100" dirty="0" err="1">
                <a:latin typeface="Times New Roman" panose="02020603050405020304" pitchFamily="18" charset="0"/>
                <a:ea typeface="Arial" panose="020B0604020202020204" pitchFamily="34" charset="0"/>
                <a:cs typeface="Times New Roman" panose="02020603050405020304" pitchFamily="18" charset="0"/>
              </a:rPr>
              <a:t>em</a:t>
            </a:r>
            <a:r>
              <a:rPr lang="en-US" sz="5400" b="1" i="1" kern="100" dirty="0">
                <a:latin typeface="Times New Roman" panose="02020603050405020304" pitchFamily="18" charset="0"/>
                <a:ea typeface="Arial" panose="020B0604020202020204" pitchFamily="34" charset="0"/>
                <a:cs typeface="Times New Roman" panose="02020603050405020304" pitchFamily="18" charset="0"/>
              </a:rPr>
              <a:t> </a:t>
            </a:r>
          </a:p>
          <a:p>
            <a:pPr algn="just">
              <a:lnSpc>
                <a:spcPct val="107000"/>
              </a:lnSpc>
              <a:spcAft>
                <a:spcPts val="800"/>
              </a:spcAft>
            </a:pPr>
            <a:r>
              <a:rPr lang="en-US" sz="5400" b="1" i="1" kern="100" dirty="0" err="1">
                <a:latin typeface="Times New Roman" panose="02020603050405020304" pitchFamily="18" charset="0"/>
                <a:ea typeface="Arial" panose="020B0604020202020204" pitchFamily="34" charset="0"/>
                <a:cs typeface="Times New Roman" panose="02020603050405020304" pitchFamily="18" charset="0"/>
              </a:rPr>
              <a:t>về</a:t>
            </a:r>
            <a:r>
              <a:rPr lang="en-US" sz="5400" b="1" i="1" kern="100" dirty="0">
                <a:latin typeface="Times New Roman" panose="02020603050405020304" pitchFamily="18" charset="0"/>
                <a:ea typeface="Arial" panose="020B0604020202020204" pitchFamily="34" charset="0"/>
                <a:cs typeface="Times New Roman" panose="02020603050405020304" pitchFamily="18" charset="0"/>
              </a:rPr>
              <a:t> chi </a:t>
            </a:r>
            <a:r>
              <a:rPr lang="en-US" sz="5400" b="1" i="1" kern="100" dirty="0" err="1">
                <a:latin typeface="Times New Roman" panose="02020603050405020304" pitchFamily="18" charset="0"/>
                <a:ea typeface="Arial" panose="020B0604020202020204" pitchFamily="34" charset="0"/>
                <a:cs typeface="Times New Roman" panose="02020603050405020304" pitchFamily="18" charset="0"/>
              </a:rPr>
              <a:t>tiết</a:t>
            </a:r>
            <a:r>
              <a:rPr lang="en-US" sz="5400" b="1" i="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i="1" kern="100" dirty="0" err="1">
                <a:latin typeface="Times New Roman" panose="02020603050405020304" pitchFamily="18" charset="0"/>
                <a:ea typeface="Arial" panose="020B0604020202020204" pitchFamily="34" charset="0"/>
                <a:cs typeface="Times New Roman" panose="02020603050405020304" pitchFamily="18" charset="0"/>
              </a:rPr>
              <a:t>cái</a:t>
            </a:r>
            <a:r>
              <a:rPr lang="en-US" sz="5400" b="1" i="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i="1" kern="100" dirty="0" err="1">
                <a:latin typeface="Times New Roman" panose="02020603050405020304" pitchFamily="18" charset="0"/>
                <a:ea typeface="Arial" panose="020B0604020202020204" pitchFamily="34" charset="0"/>
                <a:cs typeface="Times New Roman" panose="02020603050405020304" pitchFamily="18" charset="0"/>
              </a:rPr>
              <a:t>bóng</a:t>
            </a:r>
            <a:r>
              <a:rPr lang="en-US" sz="5400" b="1" i="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i="1" kern="100" dirty="0" err="1">
                <a:latin typeface="Times New Roman" panose="02020603050405020304" pitchFamily="18" charset="0"/>
                <a:ea typeface="Arial" panose="020B0604020202020204" pitchFamily="34" charset="0"/>
                <a:cs typeface="Times New Roman" panose="02020603050405020304" pitchFamily="18" charset="0"/>
              </a:rPr>
              <a:t>trong</a:t>
            </a:r>
            <a:r>
              <a:rPr lang="en-US" sz="5400" b="1" i="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i="1" kern="100" dirty="0" err="1">
                <a:latin typeface="Times New Roman" panose="02020603050405020304" pitchFamily="18" charset="0"/>
                <a:ea typeface="Arial" panose="020B0604020202020204" pitchFamily="34" charset="0"/>
                <a:cs typeface="Times New Roman" panose="02020603050405020304" pitchFamily="18" charset="0"/>
              </a:rPr>
              <a:t>truyện</a:t>
            </a:r>
            <a:endParaRPr lang="en-US" sz="5400" b="1" kern="100" dirty="0">
              <a:latin typeface="Arial" panose="020B0604020202020204" pitchFamily="34" charset="0"/>
              <a:ea typeface="Arial" panose="020B060402020202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0AD1545A-4FDD-443E-8AB0-28AC80D8DF71}"/>
              </a:ext>
            </a:extLst>
          </p:cNvPr>
          <p:cNvSpPr/>
          <p:nvPr/>
        </p:nvSpPr>
        <p:spPr>
          <a:xfrm>
            <a:off x="565755" y="4152900"/>
            <a:ext cx="17163415" cy="4785028"/>
          </a:xfrm>
          <a:prstGeom prst="rect">
            <a:avLst/>
          </a:prstGeom>
        </p:spPr>
        <p:txBody>
          <a:bodyPr wrap="square">
            <a:spAutoFit/>
          </a:bodyPr>
          <a:lstStyle/>
          <a:p>
            <a:pPr algn="just">
              <a:lnSpc>
                <a:spcPct val="107000"/>
              </a:lnSpc>
              <a:spcAft>
                <a:spcPts val="800"/>
              </a:spcAft>
            </a:pPr>
            <a:r>
              <a:rPr lang="en-US" sz="5400" b="1" i="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i="1" kern="100" dirty="0" err="1">
                <a:latin typeface="Times New Roman" panose="02020603050405020304" pitchFamily="18" charset="0"/>
                <a:ea typeface="Arial" panose="020B0604020202020204" pitchFamily="34" charset="0"/>
                <a:cs typeface="Times New Roman" panose="02020603050405020304" pitchFamily="18" charset="0"/>
              </a:rPr>
              <a:t>Hình</a:t>
            </a:r>
            <a:r>
              <a:rPr lang="en-US" sz="5400" b="1" i="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i="1" kern="100" dirty="0" err="1">
                <a:latin typeface="Times New Roman" panose="02020603050405020304" pitchFamily="18" charset="0"/>
                <a:ea typeface="Arial" panose="020B0604020202020204" pitchFamily="34" charset="0"/>
                <a:cs typeface="Times New Roman" panose="02020603050405020304" pitchFamily="18" charset="0"/>
              </a:rPr>
              <a:t>thức</a:t>
            </a:r>
            <a:r>
              <a:rPr lang="en-US" sz="5400" b="1" i="1" kern="100" dirty="0">
                <a:latin typeface="Times New Roman" panose="02020603050405020304" pitchFamily="18" charset="0"/>
                <a:ea typeface="Arial" panose="020B0604020202020204" pitchFamily="34" charset="0"/>
                <a:cs typeface="Times New Roman" panose="02020603050405020304" pitchFamily="18" charset="0"/>
              </a:rPr>
              <a:t>:</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Đoạn</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văn</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( 7 – 9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câu</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a:t>
            </a:r>
            <a:endParaRPr lang="en-US" sz="5400" b="1" kern="100" dirty="0">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800"/>
              </a:spcAft>
            </a:pPr>
            <a:r>
              <a:rPr lang="en-US" sz="5400" b="1" i="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i="1" kern="100" dirty="0" err="1">
                <a:latin typeface="Times New Roman" panose="02020603050405020304" pitchFamily="18" charset="0"/>
                <a:ea typeface="Arial" panose="020B0604020202020204" pitchFamily="34" charset="0"/>
                <a:cs typeface="Times New Roman" panose="02020603050405020304" pitchFamily="18" charset="0"/>
              </a:rPr>
              <a:t>Nội</a:t>
            </a:r>
            <a:r>
              <a:rPr lang="en-US" sz="5400" b="1" i="1" kern="100" dirty="0">
                <a:latin typeface="Times New Roman" panose="02020603050405020304" pitchFamily="18" charset="0"/>
                <a:ea typeface="Arial" panose="020B0604020202020204" pitchFamily="34" charset="0"/>
                <a:cs typeface="Times New Roman" panose="02020603050405020304" pitchFamily="18" charset="0"/>
              </a:rPr>
              <a:t> dung:</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Suy</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nghĩ</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về</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chi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tiết</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cái</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bóng</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trong</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truyện</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a:t>
            </a:r>
            <a:endParaRPr lang="en-US" sz="5400" b="1" kern="100" dirty="0">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800"/>
              </a:spcAft>
            </a:pPr>
            <a:r>
              <a:rPr lang="en-US" sz="5400" b="1" kern="100" dirty="0">
                <a:latin typeface="Times New Roman" panose="02020603050405020304" pitchFamily="18" charset="0"/>
                <a:ea typeface="Arial" panose="020B0604020202020204" pitchFamily="34" charset="0"/>
                <a:cs typeface="Times New Roman" panose="02020603050405020304" pitchFamily="18" charset="0"/>
              </a:rPr>
              <a:t>+ Chi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tiết</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cái</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bóng</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có</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vai</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trò</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gì</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trong</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diễn</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biến</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của</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câu</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chuyện</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a:t>
            </a:r>
            <a:endParaRPr lang="en-US" sz="5400" b="1" kern="100" dirty="0">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800"/>
              </a:spcAft>
            </a:pP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Nó</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khiến</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người</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đọc</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phải</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suy</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nghĩ</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về</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điều</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gì</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a:t>
            </a:r>
            <a:endParaRPr lang="en-US" sz="5400" b="1" kern="100" dirty="0">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3913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EAADB0-A21D-4135-9787-5714AE5E6A03}"/>
              </a:ext>
            </a:extLst>
          </p:cNvPr>
          <p:cNvSpPr/>
          <p:nvPr/>
        </p:nvSpPr>
        <p:spPr>
          <a:xfrm>
            <a:off x="228600" y="3924300"/>
            <a:ext cx="17830800" cy="5366405"/>
          </a:xfrm>
          <a:prstGeom prst="rect">
            <a:avLst/>
          </a:prstGeom>
        </p:spPr>
        <p:txBody>
          <a:bodyPr wrap="square">
            <a:spAutoFit/>
          </a:bodyPr>
          <a:lstStyle/>
          <a:p>
            <a:pPr algn="just">
              <a:lnSpc>
                <a:spcPct val="107000"/>
              </a:lnSpc>
              <a:spcAft>
                <a:spcPts val="0"/>
              </a:spcAft>
            </a:pPr>
            <a:r>
              <a:rPr lang="en-US" sz="5400" b="1" kern="1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Chủ</a:t>
            </a:r>
            <a:r>
              <a:rPr lang="en-US" sz="5400" b="1" kern="1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đề</a:t>
            </a:r>
            <a:r>
              <a:rPr lang="en-US" sz="5400" b="1" kern="1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r>
              <a:rPr lang="en-US" sz="5400" kern="1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Thể</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hiện</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bi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kịch</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tan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vỡ</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hạnh</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phúc</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gia</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đình</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qua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đó</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phê</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phán</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xã</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hội</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phong</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kiến</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đồng</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thời</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bày</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tỏ</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niềm</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thương</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cảm</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sâu</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sắc</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đối</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với</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sự</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bất</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hạnh</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của</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người</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phụ</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nữ</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a:t>
            </a:r>
            <a:endParaRPr lang="en-US" sz="5400" b="1" kern="100" dirty="0">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0"/>
              </a:spcAft>
            </a:pPr>
            <a:r>
              <a:rPr lang="en-US" sz="5400" b="1" kern="1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Đặc</a:t>
            </a:r>
            <a:r>
              <a:rPr lang="en-US" sz="5400" b="1" kern="1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điểm</a:t>
            </a:r>
            <a:r>
              <a:rPr lang="en-US" sz="5400" b="1" kern="1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của</a:t>
            </a:r>
            <a:r>
              <a:rPr lang="en-US" sz="5400" b="1" kern="1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truyện</a:t>
            </a:r>
            <a:r>
              <a:rPr lang="en-US" sz="5400" b="1" kern="1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truyền</a:t>
            </a:r>
            <a:r>
              <a:rPr lang="en-US" sz="5400" b="1" kern="1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kì</a:t>
            </a:r>
            <a:r>
              <a:rPr lang="en-US" sz="5400" b="1" kern="1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được</a:t>
            </a:r>
            <a:r>
              <a:rPr lang="en-US" sz="5400" b="1" kern="1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thể</a:t>
            </a:r>
            <a:r>
              <a:rPr lang="en-US" sz="5400" b="1" kern="1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hiện</a:t>
            </a:r>
            <a:r>
              <a:rPr lang="en-US" sz="5400" b="1" kern="1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trong</a:t>
            </a:r>
            <a:r>
              <a:rPr lang="en-US" sz="5400" b="1" kern="1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tác</a:t>
            </a:r>
            <a:r>
              <a:rPr lang="en-US" sz="5400" b="1" kern="1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phẩm</a:t>
            </a:r>
            <a:r>
              <a:rPr lang="en-US" sz="5400" b="1" kern="1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r>
              <a:rPr lang="en-US" sz="5400" kern="1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cốt</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truyện</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được</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tổ</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chức</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theo</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trình</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tự</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tuyến</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tính</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có</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sự</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kết</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hợp</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giữa</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yếu</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tố</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hiện</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thực</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và</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yếu</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tố</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kì</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5400" b="1" kern="100" dirty="0" err="1">
                <a:latin typeface="Times New Roman" panose="02020603050405020304" pitchFamily="18" charset="0"/>
                <a:ea typeface="Arial" panose="020B0604020202020204" pitchFamily="34" charset="0"/>
                <a:cs typeface="Times New Roman" panose="02020603050405020304" pitchFamily="18" charset="0"/>
              </a:rPr>
              <a:t>ảo</a:t>
            </a:r>
            <a:r>
              <a:rPr lang="en-US" sz="5400" b="1" kern="100" dirty="0">
                <a:latin typeface="Times New Roman" panose="02020603050405020304" pitchFamily="18" charset="0"/>
                <a:ea typeface="Arial" panose="020B0604020202020204" pitchFamily="34" charset="0"/>
                <a:cs typeface="Times New Roman" panose="02020603050405020304" pitchFamily="18" charset="0"/>
              </a:rPr>
              <a:t>.</a:t>
            </a:r>
            <a:endParaRPr lang="en-US" sz="5400" b="1" kern="100" dirty="0">
              <a:latin typeface="Arial" panose="020B0604020202020204" pitchFamily="34" charset="0"/>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2CA73B94-1C77-4A7F-998F-6ECFF1E0A241}"/>
              </a:ext>
            </a:extLst>
          </p:cNvPr>
          <p:cNvSpPr/>
          <p:nvPr/>
        </p:nvSpPr>
        <p:spPr>
          <a:xfrm>
            <a:off x="685800" y="419100"/>
            <a:ext cx="17373600" cy="1809791"/>
          </a:xfrm>
          <a:prstGeom prst="rect">
            <a:avLst/>
          </a:prstGeom>
        </p:spPr>
        <p:txBody>
          <a:bodyPr wrap="square">
            <a:spAutoFit/>
          </a:bodyPr>
          <a:lstStyle/>
          <a:p>
            <a:pPr lvl="0" algn="just">
              <a:lnSpc>
                <a:spcPct val="107000"/>
              </a:lnSpc>
            </a:pPr>
            <a:r>
              <a:rPr lang="en-US" sz="54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 </a:t>
            </a:r>
            <a:r>
              <a:rPr lang="en-US" sz="54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Xác</a:t>
            </a:r>
            <a:r>
              <a:rPr lang="en-US" sz="54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54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chủ</a:t>
            </a:r>
            <a:r>
              <a:rPr lang="en-US" sz="54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đề</a:t>
            </a:r>
            <a:r>
              <a:rPr lang="en-US" sz="54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54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chỉ</a:t>
            </a:r>
            <a:r>
              <a:rPr lang="en-US" sz="54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ra </a:t>
            </a:r>
            <a:r>
              <a:rPr lang="en-US" sz="54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đặc</a:t>
            </a:r>
            <a:r>
              <a:rPr lang="en-US" sz="54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54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54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truyện</a:t>
            </a:r>
            <a:r>
              <a:rPr lang="en-US" sz="54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truyền</a:t>
            </a:r>
            <a:r>
              <a:rPr lang="en-US" sz="54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kì</a:t>
            </a:r>
            <a:r>
              <a:rPr lang="en-US" sz="54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54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54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54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54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54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phẩm</a:t>
            </a:r>
            <a:r>
              <a:rPr lang="en-US" sz="5400" b="1" i="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5400" kern="1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4817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2889365" y="1009650"/>
            <a:ext cx="12151299" cy="1338224"/>
          </a:xfrm>
          <a:prstGeom prst="rect">
            <a:avLst/>
          </a:prstGeom>
        </p:spPr>
        <p:txBody>
          <a:bodyPr lIns="0" tIns="0" rIns="0" bIns="0" rtlCol="0" anchor="t">
            <a:spAutoFit/>
          </a:bodyPr>
          <a:lstStyle/>
          <a:p>
            <a:pPr algn="ctr">
              <a:lnSpc>
                <a:spcPts val="10541"/>
              </a:lnSpc>
            </a:pPr>
            <a:r>
              <a:rPr lang="en-US" sz="8640" spc="233" dirty="0" err="1">
                <a:solidFill>
                  <a:srgbClr val="4B3B33"/>
                </a:solidFill>
                <a:latin typeface="DejaVu Serif Bold"/>
                <a:ea typeface="DejaVu Serif Bold"/>
                <a:cs typeface="DejaVu Serif Bold"/>
                <a:sym typeface="DejaVu Serif Bold"/>
              </a:rPr>
              <a:t>Bàn</a:t>
            </a:r>
            <a:r>
              <a:rPr lang="en-US" sz="8640" spc="233" dirty="0">
                <a:solidFill>
                  <a:srgbClr val="4B3B33"/>
                </a:solidFill>
                <a:latin typeface="DejaVu Serif Bold"/>
                <a:ea typeface="DejaVu Serif Bold"/>
                <a:cs typeface="DejaVu Serif Bold"/>
                <a:sym typeface="DejaVu Serif Bold"/>
              </a:rPr>
              <a:t> </a:t>
            </a:r>
            <a:r>
              <a:rPr lang="en-US" sz="8640" spc="233" dirty="0" err="1">
                <a:solidFill>
                  <a:srgbClr val="4B3B33"/>
                </a:solidFill>
                <a:latin typeface="DejaVu Serif Bold"/>
                <a:ea typeface="DejaVu Serif Bold"/>
                <a:cs typeface="DejaVu Serif Bold"/>
                <a:sym typeface="DejaVu Serif Bold"/>
              </a:rPr>
              <a:t>luận</a:t>
            </a:r>
            <a:endParaRPr lang="en-US" sz="8640" spc="233" dirty="0">
              <a:solidFill>
                <a:srgbClr val="4B3B33"/>
              </a:solidFill>
              <a:latin typeface="DejaVu Serif Bold"/>
              <a:ea typeface="DejaVu Serif Bold"/>
              <a:cs typeface="DejaVu Serif Bold"/>
              <a:sym typeface="DejaVu Serif Bold"/>
            </a:endParaRPr>
          </a:p>
        </p:txBody>
      </p:sp>
      <p:sp>
        <p:nvSpPr>
          <p:cNvPr id="10" name="TextBox 10"/>
          <p:cNvSpPr txBox="1"/>
          <p:nvPr/>
        </p:nvSpPr>
        <p:spPr>
          <a:xfrm>
            <a:off x="457200" y="2755520"/>
            <a:ext cx="17373599" cy="1624547"/>
          </a:xfrm>
          <a:prstGeom prst="rect">
            <a:avLst/>
          </a:prstGeom>
        </p:spPr>
        <p:txBody>
          <a:bodyPr wrap="square" lIns="0" tIns="0" rIns="0" bIns="0" rtlCol="0" anchor="t">
            <a:spAutoFit/>
          </a:bodyPr>
          <a:lstStyle/>
          <a:p>
            <a:pPr algn="ctr">
              <a:lnSpc>
                <a:spcPts val="4269"/>
              </a:lnSpc>
              <a:spcBef>
                <a:spcPct val="0"/>
              </a:spcBef>
            </a:pPr>
            <a:r>
              <a:rPr lang="en-US" sz="3499" spc="94" dirty="0" err="1">
                <a:solidFill>
                  <a:srgbClr val="4B3B33"/>
                </a:solidFill>
                <a:latin typeface="DejaVu Serif Bold"/>
                <a:ea typeface="DejaVu Serif Bold"/>
                <a:cs typeface="DejaVu Serif Bold"/>
                <a:sym typeface="DejaVu Serif Bold"/>
              </a:rPr>
              <a:t>Làm</a:t>
            </a:r>
            <a:r>
              <a:rPr lang="en-US" sz="3499" spc="94" dirty="0">
                <a:solidFill>
                  <a:srgbClr val="4B3B33"/>
                </a:solidFill>
                <a:latin typeface="DejaVu Serif Bold"/>
                <a:ea typeface="DejaVu Serif Bold"/>
                <a:cs typeface="DejaVu Serif Bold"/>
                <a:sym typeface="DejaVu Serif Bold"/>
              </a:rPr>
              <a:t> </a:t>
            </a:r>
            <a:r>
              <a:rPr lang="en-US" sz="3499" spc="94" dirty="0" err="1">
                <a:solidFill>
                  <a:srgbClr val="4B3B33"/>
                </a:solidFill>
                <a:latin typeface="DejaVu Serif Bold"/>
                <a:ea typeface="DejaVu Serif Bold"/>
                <a:cs typeface="DejaVu Serif Bold"/>
                <a:sym typeface="DejaVu Serif Bold"/>
              </a:rPr>
              <a:t>việc</a:t>
            </a:r>
            <a:r>
              <a:rPr lang="en-US" sz="3499" spc="94" dirty="0">
                <a:solidFill>
                  <a:srgbClr val="4B3B33"/>
                </a:solidFill>
                <a:latin typeface="DejaVu Serif Bold"/>
                <a:ea typeface="DejaVu Serif Bold"/>
                <a:cs typeface="DejaVu Serif Bold"/>
                <a:sym typeface="DejaVu Serif Bold"/>
              </a:rPr>
              <a:t> </a:t>
            </a:r>
            <a:r>
              <a:rPr lang="en-US" sz="3499" spc="94" dirty="0" err="1">
                <a:solidFill>
                  <a:srgbClr val="4B3B33"/>
                </a:solidFill>
                <a:latin typeface="DejaVu Serif Bold"/>
                <a:ea typeface="DejaVu Serif Bold"/>
                <a:cs typeface="DejaVu Serif Bold"/>
                <a:sym typeface="DejaVu Serif Bold"/>
              </a:rPr>
              <a:t>theo</a:t>
            </a:r>
            <a:r>
              <a:rPr lang="en-US" sz="3499" spc="94" dirty="0">
                <a:solidFill>
                  <a:srgbClr val="4B3B33"/>
                </a:solidFill>
                <a:latin typeface="DejaVu Serif Bold"/>
                <a:ea typeface="DejaVu Serif Bold"/>
                <a:cs typeface="DejaVu Serif Bold"/>
                <a:sym typeface="DejaVu Serif Bold"/>
              </a:rPr>
              <a:t> </a:t>
            </a:r>
            <a:r>
              <a:rPr lang="en-US" sz="3499" spc="94" dirty="0" err="1">
                <a:solidFill>
                  <a:srgbClr val="4B3B33"/>
                </a:solidFill>
                <a:latin typeface="DejaVu Serif Bold"/>
                <a:ea typeface="DejaVu Serif Bold"/>
                <a:cs typeface="DejaVu Serif Bold"/>
                <a:sym typeface="DejaVu Serif Bold"/>
              </a:rPr>
              <a:t>nhóm</a:t>
            </a:r>
            <a:r>
              <a:rPr lang="en-US" sz="3499" spc="94" dirty="0">
                <a:solidFill>
                  <a:srgbClr val="4B3B33"/>
                </a:solidFill>
                <a:latin typeface="DejaVu Serif Bold"/>
                <a:ea typeface="DejaVu Serif Bold"/>
                <a:cs typeface="DejaVu Serif Bold"/>
                <a:sym typeface="DejaVu Serif Bold"/>
              </a:rPr>
              <a:t> (chia </a:t>
            </a:r>
            <a:r>
              <a:rPr lang="en-US" sz="3499" spc="94" dirty="0" err="1">
                <a:solidFill>
                  <a:srgbClr val="4B3B33"/>
                </a:solidFill>
                <a:latin typeface="DejaVu Serif Bold"/>
                <a:ea typeface="DejaVu Serif Bold"/>
                <a:cs typeface="DejaVu Serif Bold"/>
                <a:sym typeface="DejaVu Serif Bold"/>
              </a:rPr>
              <a:t>theo</a:t>
            </a:r>
            <a:r>
              <a:rPr lang="en-US" sz="3499" spc="94" dirty="0">
                <a:solidFill>
                  <a:srgbClr val="4B3B33"/>
                </a:solidFill>
                <a:latin typeface="DejaVu Serif Bold"/>
                <a:ea typeface="DejaVu Serif Bold"/>
                <a:cs typeface="DejaVu Serif Bold"/>
                <a:sym typeface="DejaVu Serif Bold"/>
              </a:rPr>
              <a:t> </a:t>
            </a:r>
            <a:r>
              <a:rPr lang="en-US" sz="3499" spc="94" dirty="0" err="1">
                <a:solidFill>
                  <a:srgbClr val="4B3B33"/>
                </a:solidFill>
                <a:latin typeface="DejaVu Serif Bold"/>
                <a:ea typeface="DejaVu Serif Bold"/>
                <a:cs typeface="DejaVu Serif Bold"/>
                <a:sym typeface="DejaVu Serif Bold"/>
              </a:rPr>
              <a:t>tổ</a:t>
            </a:r>
            <a:r>
              <a:rPr lang="en-US" sz="3499" spc="94" dirty="0">
                <a:solidFill>
                  <a:srgbClr val="4B3B33"/>
                </a:solidFill>
                <a:latin typeface="DejaVu Serif Bold"/>
                <a:ea typeface="DejaVu Serif Bold"/>
                <a:cs typeface="DejaVu Serif Bold"/>
                <a:sym typeface="DejaVu Serif Bold"/>
              </a:rPr>
              <a:t>) </a:t>
            </a:r>
            <a:r>
              <a:rPr lang="en-US" sz="3499" spc="94" dirty="0" err="1">
                <a:solidFill>
                  <a:srgbClr val="4B3B33"/>
                </a:solidFill>
                <a:latin typeface="DejaVu Serif Bold"/>
                <a:ea typeface="DejaVu Serif Bold"/>
                <a:cs typeface="DejaVu Serif Bold"/>
                <a:sym typeface="DejaVu Serif Bold"/>
              </a:rPr>
              <a:t>để</a:t>
            </a:r>
            <a:r>
              <a:rPr lang="en-US" sz="3499" spc="94" dirty="0">
                <a:solidFill>
                  <a:srgbClr val="4B3B33"/>
                </a:solidFill>
                <a:latin typeface="DejaVu Serif Bold"/>
                <a:ea typeface="DejaVu Serif Bold"/>
                <a:cs typeface="DejaVu Serif Bold"/>
                <a:sym typeface="DejaVu Serif Bold"/>
              </a:rPr>
              <a:t> </a:t>
            </a:r>
            <a:r>
              <a:rPr lang="en-US" sz="3499" spc="94" dirty="0" err="1">
                <a:solidFill>
                  <a:srgbClr val="4B3B33"/>
                </a:solidFill>
                <a:latin typeface="DejaVu Serif Bold"/>
                <a:ea typeface="DejaVu Serif Bold"/>
                <a:cs typeface="DejaVu Serif Bold"/>
                <a:sym typeface="DejaVu Serif Bold"/>
              </a:rPr>
              <a:t>trình</a:t>
            </a:r>
            <a:r>
              <a:rPr lang="en-US" sz="3499" spc="94" dirty="0">
                <a:solidFill>
                  <a:srgbClr val="4B3B33"/>
                </a:solidFill>
                <a:latin typeface="DejaVu Serif Bold"/>
                <a:ea typeface="DejaVu Serif Bold"/>
                <a:cs typeface="DejaVu Serif Bold"/>
                <a:sym typeface="DejaVu Serif Bold"/>
              </a:rPr>
              <a:t> </a:t>
            </a:r>
            <a:r>
              <a:rPr lang="en-US" sz="3499" spc="94" dirty="0" err="1">
                <a:solidFill>
                  <a:srgbClr val="4B3B33"/>
                </a:solidFill>
                <a:latin typeface="DejaVu Serif Bold"/>
                <a:ea typeface="DejaVu Serif Bold"/>
                <a:cs typeface="DejaVu Serif Bold"/>
                <a:sym typeface="DejaVu Serif Bold"/>
              </a:rPr>
              <a:t>bày</a:t>
            </a:r>
            <a:r>
              <a:rPr lang="en-US" sz="3499" spc="94" dirty="0">
                <a:solidFill>
                  <a:srgbClr val="4B3B33"/>
                </a:solidFill>
                <a:latin typeface="DejaVu Serif Bold"/>
                <a:ea typeface="DejaVu Serif Bold"/>
                <a:cs typeface="DejaVu Serif Bold"/>
                <a:sym typeface="DejaVu Serif Bold"/>
              </a:rPr>
              <a:t> ý </a:t>
            </a:r>
            <a:r>
              <a:rPr lang="en-US" sz="3499" spc="94" dirty="0" err="1">
                <a:solidFill>
                  <a:srgbClr val="4B3B33"/>
                </a:solidFill>
                <a:latin typeface="DejaVu Serif Bold"/>
                <a:ea typeface="DejaVu Serif Bold"/>
                <a:cs typeface="DejaVu Serif Bold"/>
                <a:sym typeface="DejaVu Serif Bold"/>
              </a:rPr>
              <a:t>kiến</a:t>
            </a:r>
            <a:r>
              <a:rPr lang="en-US" sz="3499" spc="94" dirty="0">
                <a:solidFill>
                  <a:srgbClr val="4B3B33"/>
                </a:solidFill>
                <a:latin typeface="DejaVu Serif Bold"/>
                <a:ea typeface="DejaVu Serif Bold"/>
                <a:cs typeface="DejaVu Serif Bold"/>
                <a:sym typeface="DejaVu Serif Bold"/>
              </a:rPr>
              <a:t> </a:t>
            </a:r>
            <a:r>
              <a:rPr lang="en-US" sz="3499" spc="94" dirty="0" err="1">
                <a:solidFill>
                  <a:srgbClr val="4B3B33"/>
                </a:solidFill>
                <a:latin typeface="DejaVu Serif Bold"/>
                <a:ea typeface="DejaVu Serif Bold"/>
                <a:cs typeface="DejaVu Serif Bold"/>
                <a:sym typeface="DejaVu Serif Bold"/>
              </a:rPr>
              <a:t>về</a:t>
            </a:r>
            <a:r>
              <a:rPr lang="en-US" sz="3499" spc="94" dirty="0">
                <a:solidFill>
                  <a:srgbClr val="4B3B33"/>
                </a:solidFill>
                <a:latin typeface="DejaVu Serif Bold"/>
                <a:ea typeface="DejaVu Serif Bold"/>
                <a:cs typeface="DejaVu Serif Bold"/>
                <a:sym typeface="DejaVu Serif Bold"/>
              </a:rPr>
              <a:t> </a:t>
            </a:r>
            <a:r>
              <a:rPr lang="en-US" sz="3499" spc="94" dirty="0" err="1">
                <a:solidFill>
                  <a:srgbClr val="4B3B33"/>
                </a:solidFill>
                <a:latin typeface="DejaVu Serif Bold"/>
                <a:ea typeface="DejaVu Serif Bold"/>
                <a:cs typeface="DejaVu Serif Bold"/>
                <a:sym typeface="DejaVu Serif Bold"/>
              </a:rPr>
              <a:t>vấn</a:t>
            </a:r>
            <a:r>
              <a:rPr lang="en-US" sz="3499" spc="94" dirty="0">
                <a:solidFill>
                  <a:srgbClr val="4B3B33"/>
                </a:solidFill>
                <a:latin typeface="DejaVu Serif Bold"/>
                <a:ea typeface="DejaVu Serif Bold"/>
                <a:cs typeface="DejaVu Serif Bold"/>
                <a:sym typeface="DejaVu Serif Bold"/>
              </a:rPr>
              <a:t> </a:t>
            </a:r>
            <a:r>
              <a:rPr lang="en-US" sz="3499" spc="94" dirty="0" err="1">
                <a:solidFill>
                  <a:srgbClr val="4B3B33"/>
                </a:solidFill>
                <a:latin typeface="DejaVu Serif Bold"/>
                <a:ea typeface="DejaVu Serif Bold"/>
                <a:cs typeface="DejaVu Serif Bold"/>
                <a:sym typeface="DejaVu Serif Bold"/>
              </a:rPr>
              <a:t>đề</a:t>
            </a:r>
            <a:r>
              <a:rPr lang="en-US" sz="3499" spc="94" dirty="0">
                <a:solidFill>
                  <a:srgbClr val="4B3B33"/>
                </a:solidFill>
                <a:latin typeface="DejaVu Serif Bold"/>
                <a:ea typeface="DejaVu Serif Bold"/>
                <a:cs typeface="DejaVu Serif Bold"/>
                <a:sym typeface="DejaVu Serif Bold"/>
              </a:rPr>
              <a:t>: </a:t>
            </a:r>
            <a:r>
              <a:rPr lang="en-US" sz="3499" spc="94" dirty="0" err="1">
                <a:solidFill>
                  <a:srgbClr val="4B3B33"/>
                </a:solidFill>
                <a:latin typeface="DejaVu Serif Bold Italics"/>
                <a:ea typeface="DejaVu Serif Bold Italics"/>
                <a:cs typeface="DejaVu Serif Bold Italics"/>
                <a:sym typeface="DejaVu Serif Bold Italics"/>
              </a:rPr>
              <a:t>Vị</a:t>
            </a:r>
            <a:r>
              <a:rPr lang="en-US" sz="3499" spc="94" dirty="0">
                <a:solidFill>
                  <a:srgbClr val="4B3B33"/>
                </a:solidFill>
                <a:latin typeface="DejaVu Serif Bold Italics"/>
                <a:ea typeface="DejaVu Serif Bold Italics"/>
                <a:cs typeface="DejaVu Serif Bold Italics"/>
                <a:sym typeface="DejaVu Serif Bold Italics"/>
              </a:rPr>
              <a:t> </a:t>
            </a:r>
            <a:r>
              <a:rPr lang="en-US" sz="3499" spc="94" dirty="0" err="1">
                <a:solidFill>
                  <a:srgbClr val="4B3B33"/>
                </a:solidFill>
                <a:latin typeface="DejaVu Serif Bold Italics"/>
                <a:ea typeface="DejaVu Serif Bold Italics"/>
                <a:cs typeface="DejaVu Serif Bold Italics"/>
                <a:sym typeface="DejaVu Serif Bold Italics"/>
              </a:rPr>
              <a:t>thế</a:t>
            </a:r>
            <a:r>
              <a:rPr lang="en-US" sz="3499" spc="94" dirty="0">
                <a:solidFill>
                  <a:srgbClr val="4B3B33"/>
                </a:solidFill>
                <a:latin typeface="DejaVu Serif Bold Italics"/>
                <a:ea typeface="DejaVu Serif Bold Italics"/>
                <a:cs typeface="DejaVu Serif Bold Italics"/>
                <a:sym typeface="DejaVu Serif Bold Italics"/>
              </a:rPr>
              <a:t> </a:t>
            </a:r>
            <a:r>
              <a:rPr lang="en-US" sz="3499" spc="94" dirty="0" err="1">
                <a:solidFill>
                  <a:srgbClr val="4B3B33"/>
                </a:solidFill>
                <a:latin typeface="DejaVu Serif Bold Italics"/>
                <a:ea typeface="DejaVu Serif Bold Italics"/>
                <a:cs typeface="DejaVu Serif Bold Italics"/>
                <a:sym typeface="DejaVu Serif Bold Italics"/>
              </a:rPr>
              <a:t>của</a:t>
            </a:r>
            <a:r>
              <a:rPr lang="en-US" sz="3499" spc="94" dirty="0">
                <a:solidFill>
                  <a:srgbClr val="4B3B33"/>
                </a:solidFill>
                <a:latin typeface="DejaVu Serif Bold Italics"/>
                <a:ea typeface="DejaVu Serif Bold Italics"/>
                <a:cs typeface="DejaVu Serif Bold Italics"/>
                <a:sym typeface="DejaVu Serif Bold Italics"/>
              </a:rPr>
              <a:t> </a:t>
            </a:r>
            <a:r>
              <a:rPr lang="en-US" sz="3499" spc="94" dirty="0" err="1">
                <a:solidFill>
                  <a:srgbClr val="4B3B33"/>
                </a:solidFill>
                <a:latin typeface="DejaVu Serif Bold Italics"/>
                <a:ea typeface="DejaVu Serif Bold Italics"/>
                <a:cs typeface="DejaVu Serif Bold Italics"/>
                <a:sym typeface="DejaVu Serif Bold Italics"/>
              </a:rPr>
              <a:t>người</a:t>
            </a:r>
            <a:r>
              <a:rPr lang="en-US" sz="3499" spc="94" dirty="0">
                <a:solidFill>
                  <a:srgbClr val="4B3B33"/>
                </a:solidFill>
                <a:latin typeface="DejaVu Serif Bold Italics"/>
                <a:ea typeface="DejaVu Serif Bold Italics"/>
                <a:cs typeface="DejaVu Serif Bold Italics"/>
                <a:sym typeface="DejaVu Serif Bold Italics"/>
              </a:rPr>
              <a:t> </a:t>
            </a:r>
            <a:r>
              <a:rPr lang="en-US" sz="3499" spc="94" dirty="0" err="1">
                <a:solidFill>
                  <a:srgbClr val="4B3B33"/>
                </a:solidFill>
                <a:latin typeface="DejaVu Serif Bold Italics"/>
                <a:ea typeface="DejaVu Serif Bold Italics"/>
                <a:cs typeface="DejaVu Serif Bold Italics"/>
                <a:sym typeface="DejaVu Serif Bold Italics"/>
              </a:rPr>
              <a:t>phụ</a:t>
            </a:r>
            <a:r>
              <a:rPr lang="en-US" sz="3499" spc="94" dirty="0">
                <a:solidFill>
                  <a:srgbClr val="4B3B33"/>
                </a:solidFill>
                <a:latin typeface="DejaVu Serif Bold Italics"/>
                <a:ea typeface="DejaVu Serif Bold Italics"/>
                <a:cs typeface="DejaVu Serif Bold Italics"/>
                <a:sym typeface="DejaVu Serif Bold Italics"/>
              </a:rPr>
              <a:t> </a:t>
            </a:r>
            <a:r>
              <a:rPr lang="en-US" sz="3499" spc="94" dirty="0" err="1">
                <a:solidFill>
                  <a:srgbClr val="4B3B33"/>
                </a:solidFill>
                <a:latin typeface="DejaVu Serif Bold Italics"/>
                <a:ea typeface="DejaVu Serif Bold Italics"/>
                <a:cs typeface="DejaVu Serif Bold Italics"/>
                <a:sym typeface="DejaVu Serif Bold Italics"/>
              </a:rPr>
              <a:t>nữ</a:t>
            </a:r>
            <a:r>
              <a:rPr lang="en-US" sz="3499" spc="94" dirty="0">
                <a:solidFill>
                  <a:srgbClr val="4B3B33"/>
                </a:solidFill>
                <a:latin typeface="DejaVu Serif Bold Italics"/>
                <a:ea typeface="DejaVu Serif Bold Italics"/>
                <a:cs typeface="DejaVu Serif Bold Italics"/>
                <a:sym typeface="DejaVu Serif Bold Italics"/>
              </a:rPr>
              <a:t> </a:t>
            </a:r>
            <a:r>
              <a:rPr lang="en-US" sz="3499" spc="94" dirty="0" err="1">
                <a:solidFill>
                  <a:srgbClr val="4B3B33"/>
                </a:solidFill>
                <a:latin typeface="DejaVu Serif Bold Italics"/>
                <a:ea typeface="DejaVu Serif Bold Italics"/>
                <a:cs typeface="DejaVu Serif Bold Italics"/>
                <a:sym typeface="DejaVu Serif Bold Italics"/>
              </a:rPr>
              <a:t>trong</a:t>
            </a:r>
            <a:r>
              <a:rPr lang="en-US" sz="3499" spc="94" dirty="0">
                <a:solidFill>
                  <a:srgbClr val="4B3B33"/>
                </a:solidFill>
                <a:latin typeface="DejaVu Serif Bold Italics"/>
                <a:ea typeface="DejaVu Serif Bold Italics"/>
                <a:cs typeface="DejaVu Serif Bold Italics"/>
                <a:sym typeface="DejaVu Serif Bold Italics"/>
              </a:rPr>
              <a:t> </a:t>
            </a:r>
            <a:r>
              <a:rPr lang="en-US" sz="3499" spc="94" dirty="0" err="1">
                <a:solidFill>
                  <a:srgbClr val="4B3B33"/>
                </a:solidFill>
                <a:latin typeface="DejaVu Serif Bold Italics"/>
                <a:ea typeface="DejaVu Serif Bold Italics"/>
                <a:cs typeface="DejaVu Serif Bold Italics"/>
                <a:sym typeface="DejaVu Serif Bold Italics"/>
              </a:rPr>
              <a:t>xã</a:t>
            </a:r>
            <a:r>
              <a:rPr lang="en-US" sz="3499" spc="94" dirty="0">
                <a:solidFill>
                  <a:srgbClr val="4B3B33"/>
                </a:solidFill>
                <a:latin typeface="DejaVu Serif Bold Italics"/>
                <a:ea typeface="DejaVu Serif Bold Italics"/>
                <a:cs typeface="DejaVu Serif Bold Italics"/>
                <a:sym typeface="DejaVu Serif Bold Italics"/>
              </a:rPr>
              <a:t> </a:t>
            </a:r>
            <a:r>
              <a:rPr lang="en-US" sz="3499" spc="94" dirty="0" err="1">
                <a:solidFill>
                  <a:srgbClr val="4B3B33"/>
                </a:solidFill>
                <a:latin typeface="DejaVu Serif Bold Italics"/>
                <a:ea typeface="DejaVu Serif Bold Italics"/>
                <a:cs typeface="DejaVu Serif Bold Italics"/>
                <a:sym typeface="DejaVu Serif Bold Italics"/>
              </a:rPr>
              <a:t>hội</a:t>
            </a:r>
            <a:r>
              <a:rPr lang="en-US" sz="3499" spc="94" dirty="0">
                <a:solidFill>
                  <a:srgbClr val="4B3B33"/>
                </a:solidFill>
                <a:latin typeface="DejaVu Serif Bold Italics"/>
                <a:ea typeface="DejaVu Serif Bold Italics"/>
                <a:cs typeface="DejaVu Serif Bold Italics"/>
                <a:sym typeface="DejaVu Serif Bold Italics"/>
              </a:rPr>
              <a:t> </a:t>
            </a:r>
            <a:r>
              <a:rPr lang="en-US" sz="3499" spc="94" dirty="0" err="1">
                <a:solidFill>
                  <a:srgbClr val="4B3B33"/>
                </a:solidFill>
                <a:latin typeface="DejaVu Serif Bold Italics"/>
                <a:ea typeface="DejaVu Serif Bold Italics"/>
                <a:cs typeface="DejaVu Serif Bold Italics"/>
                <a:sym typeface="DejaVu Serif Bold Italics"/>
              </a:rPr>
              <a:t>xưa</a:t>
            </a:r>
            <a:r>
              <a:rPr lang="en-US" sz="3499" spc="94" dirty="0">
                <a:solidFill>
                  <a:srgbClr val="4B3B33"/>
                </a:solidFill>
                <a:latin typeface="DejaVu Serif Bold Italics"/>
                <a:ea typeface="DejaVu Serif Bold Italics"/>
                <a:cs typeface="DejaVu Serif Bold Italics"/>
                <a:sym typeface="DejaVu Serif Bold Italics"/>
              </a:rPr>
              <a:t> </a:t>
            </a:r>
            <a:r>
              <a:rPr lang="en-US" sz="3499" spc="94" dirty="0" err="1">
                <a:solidFill>
                  <a:srgbClr val="4B3B33"/>
                </a:solidFill>
                <a:latin typeface="DejaVu Serif Bold Italics"/>
                <a:ea typeface="DejaVu Serif Bold Italics"/>
                <a:cs typeface="DejaVu Serif Bold Italics"/>
                <a:sym typeface="DejaVu Serif Bold Italics"/>
              </a:rPr>
              <a:t>và</a:t>
            </a:r>
            <a:r>
              <a:rPr lang="en-US" sz="3499" spc="94" dirty="0">
                <a:solidFill>
                  <a:srgbClr val="4B3B33"/>
                </a:solidFill>
                <a:latin typeface="DejaVu Serif Bold Italics"/>
                <a:ea typeface="DejaVu Serif Bold Italics"/>
                <a:cs typeface="DejaVu Serif Bold Italics"/>
                <a:sym typeface="DejaVu Serif Bold Italics"/>
              </a:rPr>
              <a:t> nay</a:t>
            </a:r>
          </a:p>
          <a:p>
            <a:pPr algn="ctr">
              <a:lnSpc>
                <a:spcPts val="4269"/>
              </a:lnSpc>
              <a:spcBef>
                <a:spcPct val="0"/>
              </a:spcBef>
            </a:pPr>
            <a:r>
              <a:rPr lang="en-US" sz="3499" spc="94" dirty="0">
                <a:solidFill>
                  <a:srgbClr val="4B3B33"/>
                </a:solidFill>
                <a:latin typeface="DejaVu Serif Bold"/>
                <a:ea typeface="DejaVu Serif Bold"/>
                <a:cs typeface="DejaVu Serif Bold"/>
                <a:sym typeface="DejaVu Serif Bold"/>
              </a:rPr>
              <a:t> </a:t>
            </a:r>
          </a:p>
        </p:txBody>
      </p:sp>
      <p:sp>
        <p:nvSpPr>
          <p:cNvPr id="11" name="TextBox 11"/>
          <p:cNvSpPr txBox="1"/>
          <p:nvPr/>
        </p:nvSpPr>
        <p:spPr>
          <a:xfrm>
            <a:off x="3899340" y="5133975"/>
            <a:ext cx="11499409" cy="2745105"/>
          </a:xfrm>
          <a:prstGeom prst="rect">
            <a:avLst/>
          </a:prstGeom>
        </p:spPr>
        <p:txBody>
          <a:bodyPr lIns="0" tIns="0" rIns="0" bIns="0" rtlCol="0" anchor="t">
            <a:spAutoFit/>
          </a:bodyPr>
          <a:lstStyle/>
          <a:p>
            <a:pPr algn="l">
              <a:lnSpc>
                <a:spcPts val="3660"/>
              </a:lnSpc>
              <a:spcBef>
                <a:spcPct val="0"/>
              </a:spcBef>
            </a:pPr>
            <a:r>
              <a:rPr lang="en-US" sz="3000" spc="81" dirty="0">
                <a:solidFill>
                  <a:srgbClr val="4B3B33"/>
                </a:solidFill>
                <a:latin typeface="DejaVu Serif Bold"/>
                <a:ea typeface="DejaVu Serif Bold"/>
                <a:cs typeface="DejaVu Serif Bold"/>
                <a:sym typeface="DejaVu Serif Bold"/>
              </a:rPr>
              <a:t>(1) </a:t>
            </a:r>
            <a:r>
              <a:rPr lang="en-US" sz="3000" spc="81" dirty="0" err="1">
                <a:solidFill>
                  <a:srgbClr val="4B3B33"/>
                </a:solidFill>
                <a:latin typeface="DejaVu Serif Bold"/>
                <a:ea typeface="DejaVu Serif Bold"/>
                <a:cs typeface="DejaVu Serif Bold"/>
                <a:sym typeface="DejaVu Serif Bold"/>
              </a:rPr>
              <a:t>Nêu</a:t>
            </a:r>
            <a:r>
              <a:rPr lang="en-US" sz="3000" spc="81" dirty="0">
                <a:solidFill>
                  <a:srgbClr val="4B3B33"/>
                </a:solidFill>
                <a:latin typeface="DejaVu Serif Bold"/>
                <a:ea typeface="DejaVu Serif Bold"/>
                <a:cs typeface="DejaVu Serif Bold"/>
                <a:sym typeface="DejaVu Serif Bold"/>
              </a:rPr>
              <a:t> </a:t>
            </a:r>
            <a:r>
              <a:rPr lang="en-US" sz="3000" spc="81" dirty="0" err="1">
                <a:solidFill>
                  <a:srgbClr val="4B3B33"/>
                </a:solidFill>
                <a:latin typeface="DejaVu Serif Bold"/>
                <a:ea typeface="DejaVu Serif Bold"/>
                <a:cs typeface="DejaVu Serif Bold"/>
                <a:sym typeface="DejaVu Serif Bold"/>
              </a:rPr>
              <a:t>vị</a:t>
            </a:r>
            <a:r>
              <a:rPr lang="en-US" sz="3000" spc="81" dirty="0">
                <a:solidFill>
                  <a:srgbClr val="4B3B33"/>
                </a:solidFill>
                <a:latin typeface="DejaVu Serif Bold"/>
                <a:ea typeface="DejaVu Serif Bold"/>
                <a:cs typeface="DejaVu Serif Bold"/>
                <a:sym typeface="DejaVu Serif Bold"/>
              </a:rPr>
              <a:t> </a:t>
            </a:r>
            <a:r>
              <a:rPr lang="en-US" sz="3000" spc="81" dirty="0" err="1">
                <a:solidFill>
                  <a:srgbClr val="4B3B33"/>
                </a:solidFill>
                <a:latin typeface="DejaVu Serif Bold"/>
                <a:ea typeface="DejaVu Serif Bold"/>
                <a:cs typeface="DejaVu Serif Bold"/>
                <a:sym typeface="DejaVu Serif Bold"/>
              </a:rPr>
              <a:t>thế</a:t>
            </a:r>
            <a:r>
              <a:rPr lang="en-US" sz="3000" spc="81" dirty="0">
                <a:solidFill>
                  <a:srgbClr val="4B3B33"/>
                </a:solidFill>
                <a:latin typeface="DejaVu Serif Bold"/>
                <a:ea typeface="DejaVu Serif Bold"/>
                <a:cs typeface="DejaVu Serif Bold"/>
                <a:sym typeface="DejaVu Serif Bold"/>
              </a:rPr>
              <a:t> </a:t>
            </a:r>
            <a:r>
              <a:rPr lang="en-US" sz="3000" spc="81" dirty="0" err="1">
                <a:solidFill>
                  <a:srgbClr val="4B3B33"/>
                </a:solidFill>
                <a:latin typeface="DejaVu Serif Bold"/>
                <a:ea typeface="DejaVu Serif Bold"/>
                <a:cs typeface="DejaVu Serif Bold"/>
                <a:sym typeface="DejaVu Serif Bold"/>
              </a:rPr>
              <a:t>phụ</a:t>
            </a:r>
            <a:r>
              <a:rPr lang="en-US" sz="3000" spc="81" dirty="0">
                <a:solidFill>
                  <a:srgbClr val="4B3B33"/>
                </a:solidFill>
                <a:latin typeface="DejaVu Serif Bold"/>
                <a:ea typeface="DejaVu Serif Bold"/>
                <a:cs typeface="DejaVu Serif Bold"/>
                <a:sym typeface="DejaVu Serif Bold"/>
              </a:rPr>
              <a:t> </a:t>
            </a:r>
            <a:r>
              <a:rPr lang="en-US" sz="3000" spc="81" dirty="0" err="1">
                <a:solidFill>
                  <a:srgbClr val="4B3B33"/>
                </a:solidFill>
                <a:latin typeface="DejaVu Serif Bold"/>
                <a:ea typeface="DejaVu Serif Bold"/>
                <a:cs typeface="DejaVu Serif Bold"/>
                <a:sym typeface="DejaVu Serif Bold"/>
              </a:rPr>
              <a:t>nữ</a:t>
            </a:r>
            <a:r>
              <a:rPr lang="en-US" sz="3000" spc="81" dirty="0">
                <a:solidFill>
                  <a:srgbClr val="4B3B33"/>
                </a:solidFill>
                <a:latin typeface="DejaVu Serif Bold"/>
                <a:ea typeface="DejaVu Serif Bold"/>
                <a:cs typeface="DejaVu Serif Bold"/>
                <a:sym typeface="DejaVu Serif Bold"/>
              </a:rPr>
              <a:t> </a:t>
            </a:r>
            <a:r>
              <a:rPr lang="en-US" sz="3000" spc="81" dirty="0" err="1">
                <a:solidFill>
                  <a:srgbClr val="4B3B33"/>
                </a:solidFill>
                <a:latin typeface="DejaVu Serif Bold"/>
                <a:ea typeface="DejaVu Serif Bold"/>
                <a:cs typeface="DejaVu Serif Bold"/>
                <a:sym typeface="DejaVu Serif Bold"/>
              </a:rPr>
              <a:t>trong</a:t>
            </a:r>
            <a:r>
              <a:rPr lang="en-US" sz="3000" spc="81" dirty="0">
                <a:solidFill>
                  <a:srgbClr val="4B3B33"/>
                </a:solidFill>
                <a:latin typeface="DejaVu Serif Bold"/>
                <a:ea typeface="DejaVu Serif Bold"/>
                <a:cs typeface="DejaVu Serif Bold"/>
                <a:sym typeface="DejaVu Serif Bold"/>
              </a:rPr>
              <a:t> </a:t>
            </a:r>
            <a:r>
              <a:rPr lang="en-US" sz="3000" spc="81" dirty="0" err="1">
                <a:solidFill>
                  <a:srgbClr val="4B3B33"/>
                </a:solidFill>
                <a:latin typeface="DejaVu Serif Bold"/>
                <a:ea typeface="DejaVu Serif Bold"/>
                <a:cs typeface="DejaVu Serif Bold"/>
                <a:sym typeface="DejaVu Serif Bold"/>
              </a:rPr>
              <a:t>xã</a:t>
            </a:r>
            <a:r>
              <a:rPr lang="en-US" sz="3000" spc="81" dirty="0">
                <a:solidFill>
                  <a:srgbClr val="4B3B33"/>
                </a:solidFill>
                <a:latin typeface="DejaVu Serif Bold"/>
                <a:ea typeface="DejaVu Serif Bold"/>
                <a:cs typeface="DejaVu Serif Bold"/>
                <a:sym typeface="DejaVu Serif Bold"/>
              </a:rPr>
              <a:t> </a:t>
            </a:r>
            <a:r>
              <a:rPr lang="en-US" sz="3000" spc="81" dirty="0" err="1">
                <a:solidFill>
                  <a:srgbClr val="4B3B33"/>
                </a:solidFill>
                <a:latin typeface="DejaVu Serif Bold"/>
                <a:ea typeface="DejaVu Serif Bold"/>
                <a:cs typeface="DejaVu Serif Bold"/>
                <a:sym typeface="DejaVu Serif Bold"/>
              </a:rPr>
              <a:t>hội</a:t>
            </a:r>
            <a:r>
              <a:rPr lang="en-US" sz="3000" spc="81" dirty="0">
                <a:solidFill>
                  <a:srgbClr val="4B3B33"/>
                </a:solidFill>
                <a:latin typeface="DejaVu Serif Bold"/>
                <a:ea typeface="DejaVu Serif Bold"/>
                <a:cs typeface="DejaVu Serif Bold"/>
                <a:sym typeface="DejaVu Serif Bold"/>
              </a:rPr>
              <a:t> </a:t>
            </a:r>
            <a:r>
              <a:rPr lang="en-US" sz="3000" spc="81" dirty="0" err="1">
                <a:solidFill>
                  <a:srgbClr val="4B3B33"/>
                </a:solidFill>
                <a:latin typeface="DejaVu Serif Bold"/>
                <a:ea typeface="DejaVu Serif Bold"/>
                <a:cs typeface="DejaVu Serif Bold"/>
                <a:sym typeface="DejaVu Serif Bold"/>
              </a:rPr>
              <a:t>xưa</a:t>
            </a:r>
            <a:r>
              <a:rPr lang="en-US" sz="3000" spc="81" dirty="0">
                <a:solidFill>
                  <a:srgbClr val="4B3B33"/>
                </a:solidFill>
                <a:latin typeface="DejaVu Serif Bold"/>
                <a:ea typeface="DejaVu Serif Bold"/>
                <a:cs typeface="DejaVu Serif Bold"/>
                <a:sym typeface="DejaVu Serif Bold"/>
              </a:rPr>
              <a:t> </a:t>
            </a:r>
            <a:r>
              <a:rPr lang="en-US" sz="3000" spc="81" dirty="0" err="1">
                <a:solidFill>
                  <a:srgbClr val="4B3B33"/>
                </a:solidFill>
                <a:latin typeface="DejaVu Serif Bold"/>
                <a:ea typeface="DejaVu Serif Bold"/>
                <a:cs typeface="DejaVu Serif Bold"/>
                <a:sym typeface="DejaVu Serif Bold"/>
              </a:rPr>
              <a:t>và</a:t>
            </a:r>
            <a:r>
              <a:rPr lang="en-US" sz="3000" spc="81" dirty="0">
                <a:solidFill>
                  <a:srgbClr val="4B3B33"/>
                </a:solidFill>
                <a:latin typeface="DejaVu Serif Bold"/>
                <a:ea typeface="DejaVu Serif Bold"/>
                <a:cs typeface="DejaVu Serif Bold"/>
                <a:sym typeface="DejaVu Serif Bold"/>
              </a:rPr>
              <a:t> nay</a:t>
            </a:r>
          </a:p>
          <a:p>
            <a:pPr algn="l">
              <a:lnSpc>
                <a:spcPts val="3660"/>
              </a:lnSpc>
              <a:spcBef>
                <a:spcPct val="0"/>
              </a:spcBef>
            </a:pPr>
            <a:r>
              <a:rPr lang="en-US" sz="3000" spc="81" dirty="0">
                <a:solidFill>
                  <a:srgbClr val="4B3B33"/>
                </a:solidFill>
                <a:latin typeface="DejaVu Serif Bold"/>
                <a:ea typeface="DejaVu Serif Bold"/>
                <a:cs typeface="DejaVu Serif Bold"/>
                <a:sym typeface="DejaVu Serif Bold"/>
              </a:rPr>
              <a:t>(2) </a:t>
            </a:r>
            <a:r>
              <a:rPr lang="en-US" sz="3000" spc="81" dirty="0" err="1">
                <a:solidFill>
                  <a:srgbClr val="4B3B33"/>
                </a:solidFill>
                <a:latin typeface="DejaVu Serif Bold"/>
                <a:ea typeface="DejaVu Serif Bold"/>
                <a:cs typeface="DejaVu Serif Bold"/>
                <a:sym typeface="DejaVu Serif Bold"/>
              </a:rPr>
              <a:t>Biểu</a:t>
            </a:r>
            <a:r>
              <a:rPr lang="en-US" sz="3000" spc="81" dirty="0">
                <a:solidFill>
                  <a:srgbClr val="4B3B33"/>
                </a:solidFill>
                <a:latin typeface="DejaVu Serif Bold"/>
                <a:ea typeface="DejaVu Serif Bold"/>
                <a:cs typeface="DejaVu Serif Bold"/>
                <a:sym typeface="DejaVu Serif Bold"/>
              </a:rPr>
              <a:t> </a:t>
            </a:r>
            <a:r>
              <a:rPr lang="en-US" sz="3000" spc="81" dirty="0" err="1">
                <a:solidFill>
                  <a:srgbClr val="4B3B33"/>
                </a:solidFill>
                <a:latin typeface="DejaVu Serif Bold"/>
                <a:ea typeface="DejaVu Serif Bold"/>
                <a:cs typeface="DejaVu Serif Bold"/>
                <a:sym typeface="DejaVu Serif Bold"/>
              </a:rPr>
              <a:t>hiện</a:t>
            </a:r>
            <a:r>
              <a:rPr lang="en-US" sz="3000" spc="81" dirty="0">
                <a:solidFill>
                  <a:srgbClr val="4B3B33"/>
                </a:solidFill>
                <a:latin typeface="DejaVu Serif Bold"/>
                <a:ea typeface="DejaVu Serif Bold"/>
                <a:cs typeface="DejaVu Serif Bold"/>
                <a:sym typeface="DejaVu Serif Bold"/>
              </a:rPr>
              <a:t> </a:t>
            </a:r>
            <a:r>
              <a:rPr lang="en-US" sz="3000" spc="81" dirty="0" err="1">
                <a:solidFill>
                  <a:srgbClr val="4B3B33"/>
                </a:solidFill>
                <a:latin typeface="DejaVu Serif Bold"/>
                <a:ea typeface="DejaVu Serif Bold"/>
                <a:cs typeface="DejaVu Serif Bold"/>
                <a:sym typeface="DejaVu Serif Bold"/>
              </a:rPr>
              <a:t>vị</a:t>
            </a:r>
            <a:r>
              <a:rPr lang="en-US" sz="3000" spc="81" dirty="0">
                <a:solidFill>
                  <a:srgbClr val="4B3B33"/>
                </a:solidFill>
                <a:latin typeface="DejaVu Serif Bold"/>
                <a:ea typeface="DejaVu Serif Bold"/>
                <a:cs typeface="DejaVu Serif Bold"/>
                <a:sym typeface="DejaVu Serif Bold"/>
              </a:rPr>
              <a:t> </a:t>
            </a:r>
            <a:r>
              <a:rPr lang="en-US" sz="3000" spc="81" dirty="0" err="1">
                <a:solidFill>
                  <a:srgbClr val="4B3B33"/>
                </a:solidFill>
                <a:latin typeface="DejaVu Serif Bold"/>
                <a:ea typeface="DejaVu Serif Bold"/>
                <a:cs typeface="DejaVu Serif Bold"/>
                <a:sym typeface="DejaVu Serif Bold"/>
              </a:rPr>
              <a:t>thế</a:t>
            </a:r>
            <a:r>
              <a:rPr lang="en-US" sz="3000" spc="81" dirty="0">
                <a:solidFill>
                  <a:srgbClr val="4B3B33"/>
                </a:solidFill>
                <a:latin typeface="DejaVu Serif Bold"/>
                <a:ea typeface="DejaVu Serif Bold"/>
                <a:cs typeface="DejaVu Serif Bold"/>
                <a:sym typeface="DejaVu Serif Bold"/>
              </a:rPr>
              <a:t> </a:t>
            </a:r>
            <a:r>
              <a:rPr lang="en-US" sz="3000" spc="81" dirty="0" err="1">
                <a:solidFill>
                  <a:srgbClr val="4B3B33"/>
                </a:solidFill>
                <a:latin typeface="DejaVu Serif Bold"/>
                <a:ea typeface="DejaVu Serif Bold"/>
                <a:cs typeface="DejaVu Serif Bold"/>
                <a:sym typeface="DejaVu Serif Bold"/>
              </a:rPr>
              <a:t>người</a:t>
            </a:r>
            <a:r>
              <a:rPr lang="en-US" sz="3000" spc="81" dirty="0">
                <a:solidFill>
                  <a:srgbClr val="4B3B33"/>
                </a:solidFill>
                <a:latin typeface="DejaVu Serif Bold"/>
                <a:ea typeface="DejaVu Serif Bold"/>
                <a:cs typeface="DejaVu Serif Bold"/>
                <a:sym typeface="DejaVu Serif Bold"/>
              </a:rPr>
              <a:t> </a:t>
            </a:r>
            <a:r>
              <a:rPr lang="en-US" sz="3000" spc="81" dirty="0" err="1">
                <a:solidFill>
                  <a:srgbClr val="4B3B33"/>
                </a:solidFill>
                <a:latin typeface="DejaVu Serif Bold"/>
                <a:ea typeface="DejaVu Serif Bold"/>
                <a:cs typeface="DejaVu Serif Bold"/>
                <a:sym typeface="DejaVu Serif Bold"/>
              </a:rPr>
              <a:t>phụ</a:t>
            </a:r>
            <a:r>
              <a:rPr lang="en-US" sz="3000" spc="81" dirty="0">
                <a:solidFill>
                  <a:srgbClr val="4B3B33"/>
                </a:solidFill>
                <a:latin typeface="DejaVu Serif Bold"/>
                <a:ea typeface="DejaVu Serif Bold"/>
                <a:cs typeface="DejaVu Serif Bold"/>
                <a:sym typeface="DejaVu Serif Bold"/>
              </a:rPr>
              <a:t> </a:t>
            </a:r>
            <a:r>
              <a:rPr lang="en-US" sz="3000" spc="81" dirty="0" err="1">
                <a:solidFill>
                  <a:srgbClr val="4B3B33"/>
                </a:solidFill>
                <a:latin typeface="DejaVu Serif Bold"/>
                <a:ea typeface="DejaVu Serif Bold"/>
                <a:cs typeface="DejaVu Serif Bold"/>
                <a:sym typeface="DejaVu Serif Bold"/>
              </a:rPr>
              <a:t>nữ</a:t>
            </a:r>
            <a:r>
              <a:rPr lang="en-US" sz="3000" spc="81" dirty="0">
                <a:solidFill>
                  <a:srgbClr val="4B3B33"/>
                </a:solidFill>
                <a:latin typeface="DejaVu Serif Bold"/>
                <a:ea typeface="DejaVu Serif Bold"/>
                <a:cs typeface="DejaVu Serif Bold"/>
                <a:sym typeface="DejaVu Serif Bold"/>
              </a:rPr>
              <a:t> </a:t>
            </a:r>
            <a:r>
              <a:rPr lang="en-US" sz="3000" spc="81" dirty="0" err="1">
                <a:solidFill>
                  <a:srgbClr val="4B3B33"/>
                </a:solidFill>
                <a:latin typeface="DejaVu Serif Bold"/>
                <a:ea typeface="DejaVu Serif Bold"/>
                <a:cs typeface="DejaVu Serif Bold"/>
                <a:sym typeface="DejaVu Serif Bold"/>
              </a:rPr>
              <a:t>trong</a:t>
            </a:r>
            <a:r>
              <a:rPr lang="en-US" sz="3000" spc="81" dirty="0">
                <a:solidFill>
                  <a:srgbClr val="4B3B33"/>
                </a:solidFill>
                <a:latin typeface="DejaVu Serif Bold"/>
                <a:ea typeface="DejaVu Serif Bold"/>
                <a:cs typeface="DejaVu Serif Bold"/>
                <a:sym typeface="DejaVu Serif Bold"/>
              </a:rPr>
              <a:t> </a:t>
            </a:r>
            <a:r>
              <a:rPr lang="en-US" sz="3000" spc="81" dirty="0" err="1">
                <a:solidFill>
                  <a:srgbClr val="4B3B33"/>
                </a:solidFill>
                <a:latin typeface="DejaVu Serif Bold"/>
                <a:ea typeface="DejaVu Serif Bold"/>
                <a:cs typeface="DejaVu Serif Bold"/>
                <a:sym typeface="DejaVu Serif Bold"/>
              </a:rPr>
              <a:t>xã</a:t>
            </a:r>
            <a:r>
              <a:rPr lang="en-US" sz="3000" spc="81" dirty="0">
                <a:solidFill>
                  <a:srgbClr val="4B3B33"/>
                </a:solidFill>
                <a:latin typeface="DejaVu Serif Bold"/>
                <a:ea typeface="DejaVu Serif Bold"/>
                <a:cs typeface="DejaVu Serif Bold"/>
                <a:sym typeface="DejaVu Serif Bold"/>
              </a:rPr>
              <a:t> </a:t>
            </a:r>
            <a:r>
              <a:rPr lang="en-US" sz="3000" spc="81" dirty="0" err="1">
                <a:solidFill>
                  <a:srgbClr val="4B3B33"/>
                </a:solidFill>
                <a:latin typeface="DejaVu Serif Bold"/>
                <a:ea typeface="DejaVu Serif Bold"/>
                <a:cs typeface="DejaVu Serif Bold"/>
                <a:sym typeface="DejaVu Serif Bold"/>
              </a:rPr>
              <a:t>hội</a:t>
            </a:r>
            <a:r>
              <a:rPr lang="en-US" sz="3000" spc="81" dirty="0">
                <a:solidFill>
                  <a:srgbClr val="4B3B33"/>
                </a:solidFill>
                <a:latin typeface="DejaVu Serif Bold"/>
                <a:ea typeface="DejaVu Serif Bold"/>
                <a:cs typeface="DejaVu Serif Bold"/>
                <a:sym typeface="DejaVu Serif Bold"/>
              </a:rPr>
              <a:t> </a:t>
            </a:r>
            <a:r>
              <a:rPr lang="en-US" sz="3000" spc="81" dirty="0" err="1">
                <a:solidFill>
                  <a:srgbClr val="4B3B33"/>
                </a:solidFill>
                <a:latin typeface="DejaVu Serif Bold"/>
                <a:ea typeface="DejaVu Serif Bold"/>
                <a:cs typeface="DejaVu Serif Bold"/>
                <a:sym typeface="DejaVu Serif Bold"/>
              </a:rPr>
              <a:t>xưa</a:t>
            </a:r>
            <a:r>
              <a:rPr lang="en-US" sz="3000" spc="81" dirty="0">
                <a:solidFill>
                  <a:srgbClr val="4B3B33"/>
                </a:solidFill>
                <a:latin typeface="DejaVu Serif Bold"/>
                <a:ea typeface="DejaVu Serif Bold"/>
                <a:cs typeface="DejaVu Serif Bold"/>
                <a:sym typeface="DejaVu Serif Bold"/>
              </a:rPr>
              <a:t> </a:t>
            </a:r>
            <a:r>
              <a:rPr lang="en-US" sz="3000" spc="81" dirty="0" err="1">
                <a:solidFill>
                  <a:srgbClr val="4B3B33"/>
                </a:solidFill>
                <a:latin typeface="DejaVu Serif Bold"/>
                <a:ea typeface="DejaVu Serif Bold"/>
                <a:cs typeface="DejaVu Serif Bold"/>
                <a:sym typeface="DejaVu Serif Bold"/>
              </a:rPr>
              <a:t>và</a:t>
            </a:r>
            <a:r>
              <a:rPr lang="en-US" sz="3000" spc="81" dirty="0">
                <a:solidFill>
                  <a:srgbClr val="4B3B33"/>
                </a:solidFill>
                <a:latin typeface="DejaVu Serif Bold"/>
                <a:ea typeface="DejaVu Serif Bold"/>
                <a:cs typeface="DejaVu Serif Bold"/>
                <a:sym typeface="DejaVu Serif Bold"/>
              </a:rPr>
              <a:t> nay. </a:t>
            </a:r>
          </a:p>
          <a:p>
            <a:pPr algn="l">
              <a:lnSpc>
                <a:spcPts val="3660"/>
              </a:lnSpc>
              <a:spcBef>
                <a:spcPct val="0"/>
              </a:spcBef>
            </a:pPr>
            <a:r>
              <a:rPr lang="en-US" sz="3000" spc="81" dirty="0">
                <a:solidFill>
                  <a:srgbClr val="4B3B33"/>
                </a:solidFill>
                <a:latin typeface="DejaVu Serif Bold"/>
                <a:ea typeface="DejaVu Serif Bold"/>
                <a:cs typeface="DejaVu Serif Bold"/>
                <a:sym typeface="DejaVu Serif Bold"/>
              </a:rPr>
              <a:t>(3) </a:t>
            </a:r>
            <a:r>
              <a:rPr lang="en-US" sz="3000" spc="81" dirty="0" err="1">
                <a:solidFill>
                  <a:srgbClr val="4B3B33"/>
                </a:solidFill>
                <a:latin typeface="DejaVu Serif Bold"/>
                <a:ea typeface="DejaVu Serif Bold"/>
                <a:cs typeface="DejaVu Serif Bold"/>
                <a:sym typeface="DejaVu Serif Bold"/>
              </a:rPr>
              <a:t>Tại</a:t>
            </a:r>
            <a:r>
              <a:rPr lang="en-US" sz="3000" spc="81" dirty="0">
                <a:solidFill>
                  <a:srgbClr val="4B3B33"/>
                </a:solidFill>
                <a:latin typeface="DejaVu Serif Bold"/>
                <a:ea typeface="DejaVu Serif Bold"/>
                <a:cs typeface="DejaVu Serif Bold"/>
                <a:sym typeface="DejaVu Serif Bold"/>
              </a:rPr>
              <a:t> </a:t>
            </a:r>
            <a:r>
              <a:rPr lang="en-US" sz="3000" spc="81" dirty="0" err="1">
                <a:solidFill>
                  <a:srgbClr val="4B3B33"/>
                </a:solidFill>
                <a:latin typeface="DejaVu Serif Bold"/>
                <a:ea typeface="DejaVu Serif Bold"/>
                <a:cs typeface="DejaVu Serif Bold"/>
                <a:sym typeface="DejaVu Serif Bold"/>
              </a:rPr>
              <a:t>sao</a:t>
            </a:r>
            <a:r>
              <a:rPr lang="en-US" sz="3000" spc="81" dirty="0">
                <a:solidFill>
                  <a:srgbClr val="4B3B33"/>
                </a:solidFill>
                <a:latin typeface="DejaVu Serif Bold"/>
                <a:ea typeface="DejaVu Serif Bold"/>
                <a:cs typeface="DejaVu Serif Bold"/>
                <a:sym typeface="DejaVu Serif Bold"/>
              </a:rPr>
              <a:t> </a:t>
            </a:r>
            <a:r>
              <a:rPr lang="en-US" sz="3000" spc="81" dirty="0" err="1">
                <a:solidFill>
                  <a:srgbClr val="4B3B33"/>
                </a:solidFill>
                <a:latin typeface="DejaVu Serif Bold"/>
                <a:ea typeface="DejaVu Serif Bold"/>
                <a:cs typeface="DejaVu Serif Bold"/>
                <a:sym typeface="DejaVu Serif Bold"/>
              </a:rPr>
              <a:t>lại</a:t>
            </a:r>
            <a:r>
              <a:rPr lang="en-US" sz="3000" spc="81" dirty="0">
                <a:solidFill>
                  <a:srgbClr val="4B3B33"/>
                </a:solidFill>
                <a:latin typeface="DejaVu Serif Bold"/>
                <a:ea typeface="DejaVu Serif Bold"/>
                <a:cs typeface="DejaVu Serif Bold"/>
                <a:sym typeface="DejaVu Serif Bold"/>
              </a:rPr>
              <a:t> </a:t>
            </a:r>
            <a:r>
              <a:rPr lang="en-US" sz="3000" spc="81" dirty="0" err="1">
                <a:solidFill>
                  <a:srgbClr val="4B3B33"/>
                </a:solidFill>
                <a:latin typeface="DejaVu Serif Bold"/>
                <a:ea typeface="DejaVu Serif Bold"/>
                <a:cs typeface="DejaVu Serif Bold"/>
                <a:sym typeface="DejaVu Serif Bold"/>
              </a:rPr>
              <a:t>có</a:t>
            </a:r>
            <a:r>
              <a:rPr lang="en-US" sz="3000" spc="81" dirty="0">
                <a:solidFill>
                  <a:srgbClr val="4B3B33"/>
                </a:solidFill>
                <a:latin typeface="DejaVu Serif Bold"/>
                <a:ea typeface="DejaVu Serif Bold"/>
                <a:cs typeface="DejaVu Serif Bold"/>
                <a:sym typeface="DejaVu Serif Bold"/>
              </a:rPr>
              <a:t> </a:t>
            </a:r>
            <a:r>
              <a:rPr lang="en-US" sz="3000" spc="81" dirty="0" err="1">
                <a:solidFill>
                  <a:srgbClr val="4B3B33"/>
                </a:solidFill>
                <a:latin typeface="DejaVu Serif Bold"/>
                <a:ea typeface="DejaVu Serif Bold"/>
                <a:cs typeface="DejaVu Serif Bold"/>
                <a:sym typeface="DejaVu Serif Bold"/>
              </a:rPr>
              <a:t>sự</a:t>
            </a:r>
            <a:r>
              <a:rPr lang="en-US" sz="3000" spc="81" dirty="0">
                <a:solidFill>
                  <a:srgbClr val="4B3B33"/>
                </a:solidFill>
                <a:latin typeface="DejaVu Serif Bold"/>
                <a:ea typeface="DejaVu Serif Bold"/>
                <a:cs typeface="DejaVu Serif Bold"/>
                <a:sym typeface="DejaVu Serif Bold"/>
              </a:rPr>
              <a:t> </a:t>
            </a:r>
            <a:r>
              <a:rPr lang="en-US" sz="3000" spc="81" dirty="0" err="1">
                <a:solidFill>
                  <a:srgbClr val="4B3B33"/>
                </a:solidFill>
                <a:latin typeface="DejaVu Serif Bold"/>
                <a:ea typeface="DejaVu Serif Bold"/>
                <a:cs typeface="DejaVu Serif Bold"/>
                <a:sym typeface="DejaVu Serif Bold"/>
              </a:rPr>
              <a:t>khác</a:t>
            </a:r>
            <a:r>
              <a:rPr lang="en-US" sz="3000" spc="81" dirty="0">
                <a:solidFill>
                  <a:srgbClr val="4B3B33"/>
                </a:solidFill>
                <a:latin typeface="DejaVu Serif Bold"/>
                <a:ea typeface="DejaVu Serif Bold"/>
                <a:cs typeface="DejaVu Serif Bold"/>
                <a:sym typeface="DejaVu Serif Bold"/>
              </a:rPr>
              <a:t> </a:t>
            </a:r>
            <a:r>
              <a:rPr lang="en-US" sz="3000" spc="81" dirty="0" err="1">
                <a:solidFill>
                  <a:srgbClr val="4B3B33"/>
                </a:solidFill>
                <a:latin typeface="DejaVu Serif Bold"/>
                <a:ea typeface="DejaVu Serif Bold"/>
                <a:cs typeface="DejaVu Serif Bold"/>
                <a:sym typeface="DejaVu Serif Bold"/>
              </a:rPr>
              <a:t>nhau</a:t>
            </a:r>
            <a:r>
              <a:rPr lang="en-US" sz="3000" spc="81" dirty="0">
                <a:solidFill>
                  <a:srgbClr val="4B3B33"/>
                </a:solidFill>
                <a:latin typeface="DejaVu Serif Bold"/>
                <a:ea typeface="DejaVu Serif Bold"/>
                <a:cs typeface="DejaVu Serif Bold"/>
                <a:sym typeface="DejaVu Serif Bold"/>
              </a:rPr>
              <a:t> </a:t>
            </a:r>
            <a:r>
              <a:rPr lang="en-US" sz="3000" spc="81" dirty="0" err="1">
                <a:solidFill>
                  <a:srgbClr val="4B3B33"/>
                </a:solidFill>
                <a:latin typeface="DejaVu Serif Bold"/>
                <a:ea typeface="DejaVu Serif Bold"/>
                <a:cs typeface="DejaVu Serif Bold"/>
                <a:sym typeface="DejaVu Serif Bold"/>
              </a:rPr>
              <a:t>như</a:t>
            </a:r>
            <a:r>
              <a:rPr lang="en-US" sz="3000" spc="81" dirty="0">
                <a:solidFill>
                  <a:srgbClr val="4B3B33"/>
                </a:solidFill>
                <a:latin typeface="DejaVu Serif Bold"/>
                <a:ea typeface="DejaVu Serif Bold"/>
                <a:cs typeface="DejaVu Serif Bold"/>
                <a:sym typeface="DejaVu Serif Bold"/>
              </a:rPr>
              <a:t> </a:t>
            </a:r>
            <a:r>
              <a:rPr lang="en-US" sz="3000" spc="81" dirty="0" err="1">
                <a:solidFill>
                  <a:srgbClr val="4B3B33"/>
                </a:solidFill>
                <a:latin typeface="DejaVu Serif Bold"/>
                <a:ea typeface="DejaVu Serif Bold"/>
                <a:cs typeface="DejaVu Serif Bold"/>
                <a:sym typeface="DejaVu Serif Bold"/>
              </a:rPr>
              <a:t>vậy</a:t>
            </a:r>
            <a:r>
              <a:rPr lang="en-US" sz="3000" spc="81" dirty="0">
                <a:solidFill>
                  <a:srgbClr val="4B3B33"/>
                </a:solidFill>
                <a:latin typeface="DejaVu Serif Bold"/>
                <a:ea typeface="DejaVu Serif Bold"/>
                <a:cs typeface="DejaVu Serif Bold"/>
                <a:sym typeface="DejaVu Serif Bold"/>
              </a:rPr>
              <a:t>?</a:t>
            </a:r>
          </a:p>
          <a:p>
            <a:pPr algn="l">
              <a:lnSpc>
                <a:spcPts val="3660"/>
              </a:lnSpc>
              <a:spcBef>
                <a:spcPct val="0"/>
              </a:spcBef>
            </a:pPr>
            <a:r>
              <a:rPr lang="en-US" sz="3000" spc="81" dirty="0">
                <a:solidFill>
                  <a:srgbClr val="4B3B33"/>
                </a:solidFill>
                <a:latin typeface="DejaVu Serif Bold"/>
                <a:ea typeface="DejaVu Serif Bold"/>
                <a:cs typeface="DejaVu Serif Bold"/>
                <a:sym typeface="DejaVu Serif Bold"/>
              </a:rPr>
              <a:t>(4) </a:t>
            </a:r>
            <a:r>
              <a:rPr lang="en-US" sz="3000" spc="81" dirty="0" err="1">
                <a:solidFill>
                  <a:srgbClr val="4B3B33"/>
                </a:solidFill>
                <a:latin typeface="DejaVu Serif Bold"/>
                <a:ea typeface="DejaVu Serif Bold"/>
                <a:cs typeface="DejaVu Serif Bold"/>
                <a:sym typeface="DejaVu Serif Bold"/>
              </a:rPr>
              <a:t>Phản</a:t>
            </a:r>
            <a:r>
              <a:rPr lang="en-US" sz="3000" spc="81" dirty="0">
                <a:solidFill>
                  <a:srgbClr val="4B3B33"/>
                </a:solidFill>
                <a:latin typeface="DejaVu Serif Bold"/>
                <a:ea typeface="DejaVu Serif Bold"/>
                <a:cs typeface="DejaVu Serif Bold"/>
                <a:sym typeface="DejaVu Serif Bold"/>
              </a:rPr>
              <a:t> </a:t>
            </a:r>
            <a:r>
              <a:rPr lang="en-US" sz="3000" spc="81" dirty="0" err="1">
                <a:solidFill>
                  <a:srgbClr val="4B3B33"/>
                </a:solidFill>
                <a:latin typeface="DejaVu Serif Bold"/>
                <a:ea typeface="DejaVu Serif Bold"/>
                <a:cs typeface="DejaVu Serif Bold"/>
                <a:sym typeface="DejaVu Serif Bold"/>
              </a:rPr>
              <a:t>đề</a:t>
            </a:r>
            <a:r>
              <a:rPr lang="en-US" sz="3000" spc="81" dirty="0">
                <a:solidFill>
                  <a:srgbClr val="4B3B33"/>
                </a:solidFill>
                <a:latin typeface="DejaVu Serif Bold"/>
                <a:ea typeface="DejaVu Serif Bold"/>
                <a:cs typeface="DejaVu Serif Bold"/>
                <a:sym typeface="DejaVu Serif Bold"/>
              </a:rPr>
              <a:t> (</a:t>
            </a:r>
            <a:r>
              <a:rPr lang="en-US" sz="3000" spc="81" dirty="0" err="1">
                <a:solidFill>
                  <a:srgbClr val="4B3B33"/>
                </a:solidFill>
                <a:latin typeface="DejaVu Serif Bold"/>
                <a:ea typeface="DejaVu Serif Bold"/>
                <a:cs typeface="DejaVu Serif Bold"/>
                <a:sym typeface="DejaVu Serif Bold"/>
              </a:rPr>
              <a:t>nếu</a:t>
            </a:r>
            <a:r>
              <a:rPr lang="en-US" sz="3000" spc="81" dirty="0">
                <a:solidFill>
                  <a:srgbClr val="4B3B33"/>
                </a:solidFill>
                <a:latin typeface="DejaVu Serif Bold"/>
                <a:ea typeface="DejaVu Serif Bold"/>
                <a:cs typeface="DejaVu Serif Bold"/>
                <a:sym typeface="DejaVu Serif Bold"/>
              </a:rPr>
              <a:t> </a:t>
            </a:r>
            <a:r>
              <a:rPr lang="en-US" sz="3000" spc="81" dirty="0" err="1">
                <a:solidFill>
                  <a:srgbClr val="4B3B33"/>
                </a:solidFill>
                <a:latin typeface="DejaVu Serif Bold"/>
                <a:ea typeface="DejaVu Serif Bold"/>
                <a:cs typeface="DejaVu Serif Bold"/>
                <a:sym typeface="DejaVu Serif Bold"/>
              </a:rPr>
              <a:t>có</a:t>
            </a:r>
            <a:r>
              <a:rPr lang="en-US" sz="3000" spc="81" dirty="0">
                <a:solidFill>
                  <a:srgbClr val="4B3B33"/>
                </a:solidFill>
                <a:latin typeface="DejaVu Serif Bold"/>
                <a:ea typeface="DejaVu Serif Bold"/>
                <a:cs typeface="DejaVu Serif Bold"/>
                <a:sym typeface="DejaVu Serif Bold"/>
              </a:rPr>
              <a:t>)</a:t>
            </a:r>
          </a:p>
          <a:p>
            <a:pPr algn="l">
              <a:lnSpc>
                <a:spcPts val="3660"/>
              </a:lnSpc>
              <a:spcBef>
                <a:spcPct val="0"/>
              </a:spcBef>
            </a:pPr>
            <a:r>
              <a:rPr lang="en-US" sz="3000" spc="81" dirty="0">
                <a:solidFill>
                  <a:srgbClr val="4B3B33"/>
                </a:solidFill>
                <a:latin typeface="DejaVu Serif Bold"/>
                <a:ea typeface="DejaVu Serif Bold"/>
                <a:cs typeface="DejaVu Serif Bold"/>
                <a:sym typeface="DejaVu Serif Bold"/>
              </a:rPr>
              <a:t>(5) </a:t>
            </a:r>
            <a:r>
              <a:rPr lang="en-US" sz="3000" spc="81" dirty="0" err="1">
                <a:solidFill>
                  <a:srgbClr val="4B3B33"/>
                </a:solidFill>
                <a:latin typeface="DejaVu Serif Bold"/>
                <a:ea typeface="DejaVu Serif Bold"/>
                <a:cs typeface="DejaVu Serif Bold"/>
                <a:sym typeface="DejaVu Serif Bold"/>
              </a:rPr>
              <a:t>Cảm</a:t>
            </a:r>
            <a:r>
              <a:rPr lang="en-US" sz="3000" spc="81" dirty="0">
                <a:solidFill>
                  <a:srgbClr val="4B3B33"/>
                </a:solidFill>
                <a:latin typeface="DejaVu Serif Bold"/>
                <a:ea typeface="DejaVu Serif Bold"/>
                <a:cs typeface="DejaVu Serif Bold"/>
                <a:sym typeface="DejaVu Serif Bold"/>
              </a:rPr>
              <a:t> </a:t>
            </a:r>
            <a:r>
              <a:rPr lang="en-US" sz="3000" spc="81" dirty="0" err="1">
                <a:solidFill>
                  <a:srgbClr val="4B3B33"/>
                </a:solidFill>
                <a:latin typeface="DejaVu Serif Bold"/>
                <a:ea typeface="DejaVu Serif Bold"/>
                <a:cs typeface="DejaVu Serif Bold"/>
                <a:sym typeface="DejaVu Serif Bold"/>
              </a:rPr>
              <a:t>nhận</a:t>
            </a:r>
            <a:r>
              <a:rPr lang="en-US" sz="3000" spc="81" dirty="0">
                <a:solidFill>
                  <a:srgbClr val="4B3B33"/>
                </a:solidFill>
                <a:latin typeface="DejaVu Serif Bold"/>
                <a:ea typeface="DejaVu Serif Bold"/>
                <a:cs typeface="DejaVu Serif Bold"/>
                <a:sym typeface="DejaVu Serif Bold"/>
              </a:rPr>
              <a:t> </a:t>
            </a:r>
            <a:r>
              <a:rPr lang="en-US" sz="3000" spc="81" dirty="0" err="1">
                <a:solidFill>
                  <a:srgbClr val="4B3B33"/>
                </a:solidFill>
                <a:latin typeface="DejaVu Serif Bold"/>
                <a:ea typeface="DejaVu Serif Bold"/>
                <a:cs typeface="DejaVu Serif Bold"/>
                <a:sym typeface="DejaVu Serif Bold"/>
              </a:rPr>
              <a:t>về</a:t>
            </a:r>
            <a:r>
              <a:rPr lang="en-US" sz="3000" spc="81" dirty="0">
                <a:solidFill>
                  <a:srgbClr val="4B3B33"/>
                </a:solidFill>
                <a:latin typeface="DejaVu Serif Bold"/>
                <a:ea typeface="DejaVu Serif Bold"/>
                <a:cs typeface="DejaVu Serif Bold"/>
                <a:sym typeface="DejaVu Serif Bold"/>
              </a:rPr>
              <a:t> </a:t>
            </a:r>
            <a:r>
              <a:rPr lang="en-US" sz="3000" spc="81" dirty="0" err="1">
                <a:solidFill>
                  <a:srgbClr val="4B3B33"/>
                </a:solidFill>
                <a:latin typeface="DejaVu Serif Bold"/>
                <a:ea typeface="DejaVu Serif Bold"/>
                <a:cs typeface="DejaVu Serif Bold"/>
                <a:sym typeface="DejaVu Serif Bold"/>
              </a:rPr>
              <a:t>vị</a:t>
            </a:r>
            <a:r>
              <a:rPr lang="en-US" sz="3000" spc="81" dirty="0">
                <a:solidFill>
                  <a:srgbClr val="4B3B33"/>
                </a:solidFill>
                <a:latin typeface="DejaVu Serif Bold"/>
                <a:ea typeface="DejaVu Serif Bold"/>
                <a:cs typeface="DejaVu Serif Bold"/>
                <a:sym typeface="DejaVu Serif Bold"/>
              </a:rPr>
              <a:t> </a:t>
            </a:r>
            <a:r>
              <a:rPr lang="en-US" sz="3000" spc="81" dirty="0" err="1">
                <a:solidFill>
                  <a:srgbClr val="4B3B33"/>
                </a:solidFill>
                <a:latin typeface="DejaVu Serif Bold"/>
                <a:ea typeface="DejaVu Serif Bold"/>
                <a:cs typeface="DejaVu Serif Bold"/>
                <a:sym typeface="DejaVu Serif Bold"/>
              </a:rPr>
              <a:t>thế</a:t>
            </a:r>
            <a:r>
              <a:rPr lang="en-US" sz="3000" spc="81" dirty="0">
                <a:solidFill>
                  <a:srgbClr val="4B3B33"/>
                </a:solidFill>
                <a:latin typeface="DejaVu Serif Bold"/>
                <a:ea typeface="DejaVu Serif Bold"/>
                <a:cs typeface="DejaVu Serif Bold"/>
                <a:sym typeface="DejaVu Serif Bold"/>
              </a:rPr>
              <a:t> </a:t>
            </a:r>
            <a:r>
              <a:rPr lang="en-US" sz="3000" spc="81" dirty="0" err="1">
                <a:solidFill>
                  <a:srgbClr val="4B3B33"/>
                </a:solidFill>
                <a:latin typeface="DejaVu Serif Bold"/>
                <a:ea typeface="DejaVu Serif Bold"/>
                <a:cs typeface="DejaVu Serif Bold"/>
                <a:sym typeface="DejaVu Serif Bold"/>
              </a:rPr>
              <a:t>phụ</a:t>
            </a:r>
            <a:r>
              <a:rPr lang="en-US" sz="3000" spc="81" dirty="0">
                <a:solidFill>
                  <a:srgbClr val="4B3B33"/>
                </a:solidFill>
                <a:latin typeface="DejaVu Serif Bold"/>
                <a:ea typeface="DejaVu Serif Bold"/>
                <a:cs typeface="DejaVu Serif Bold"/>
                <a:sym typeface="DejaVu Serif Bold"/>
              </a:rPr>
              <a:t> </a:t>
            </a:r>
            <a:r>
              <a:rPr lang="en-US" sz="3000" spc="81" dirty="0" err="1">
                <a:solidFill>
                  <a:srgbClr val="4B3B33"/>
                </a:solidFill>
                <a:latin typeface="DejaVu Serif Bold"/>
                <a:ea typeface="DejaVu Serif Bold"/>
                <a:cs typeface="DejaVu Serif Bold"/>
                <a:sym typeface="DejaVu Serif Bold"/>
              </a:rPr>
              <a:t>nữ</a:t>
            </a:r>
            <a:r>
              <a:rPr lang="en-US" sz="3000" spc="81" dirty="0">
                <a:solidFill>
                  <a:srgbClr val="4B3B33"/>
                </a:solidFill>
                <a:latin typeface="DejaVu Serif Bold"/>
                <a:ea typeface="DejaVu Serif Bold"/>
                <a:cs typeface="DejaVu Serif Bold"/>
                <a:sym typeface="DejaVu Serif Bold"/>
              </a:rPr>
              <a:t> </a:t>
            </a:r>
            <a:r>
              <a:rPr lang="en-US" sz="3000" spc="81" dirty="0" err="1">
                <a:solidFill>
                  <a:srgbClr val="4B3B33"/>
                </a:solidFill>
                <a:latin typeface="DejaVu Serif Bold"/>
                <a:ea typeface="DejaVu Serif Bold"/>
                <a:cs typeface="DejaVu Serif Bold"/>
                <a:sym typeface="DejaVu Serif Bold"/>
              </a:rPr>
              <a:t>giữa</a:t>
            </a:r>
            <a:r>
              <a:rPr lang="en-US" sz="3000" spc="81" dirty="0">
                <a:solidFill>
                  <a:srgbClr val="4B3B33"/>
                </a:solidFill>
                <a:latin typeface="DejaVu Serif Bold"/>
                <a:ea typeface="DejaVu Serif Bold"/>
                <a:cs typeface="DejaVu Serif Bold"/>
                <a:sym typeface="DejaVu Serif Bold"/>
              </a:rPr>
              <a:t> </a:t>
            </a:r>
            <a:r>
              <a:rPr lang="en-US" sz="3000" spc="81" dirty="0" err="1">
                <a:solidFill>
                  <a:srgbClr val="4B3B33"/>
                </a:solidFill>
                <a:latin typeface="DejaVu Serif Bold"/>
                <a:ea typeface="DejaVu Serif Bold"/>
                <a:cs typeface="DejaVu Serif Bold"/>
                <a:sym typeface="DejaVu Serif Bold"/>
              </a:rPr>
              <a:t>hai</a:t>
            </a:r>
            <a:r>
              <a:rPr lang="en-US" sz="3000" spc="81" dirty="0">
                <a:solidFill>
                  <a:srgbClr val="4B3B33"/>
                </a:solidFill>
                <a:latin typeface="DejaVu Serif Bold"/>
                <a:ea typeface="DejaVu Serif Bold"/>
                <a:cs typeface="DejaVu Serif Bold"/>
                <a:sym typeface="DejaVu Serif Bold"/>
              </a:rPr>
              <a:t> </a:t>
            </a:r>
            <a:r>
              <a:rPr lang="en-US" sz="3000" spc="81" dirty="0" err="1">
                <a:solidFill>
                  <a:srgbClr val="4B3B33"/>
                </a:solidFill>
                <a:latin typeface="DejaVu Serif Bold"/>
                <a:ea typeface="DejaVu Serif Bold"/>
                <a:cs typeface="DejaVu Serif Bold"/>
                <a:sym typeface="DejaVu Serif Bold"/>
              </a:rPr>
              <a:t>thời</a:t>
            </a:r>
            <a:endParaRPr lang="en-US" sz="3000" spc="81" dirty="0">
              <a:solidFill>
                <a:srgbClr val="4B3B33"/>
              </a:solidFill>
              <a:latin typeface="DejaVu Serif Bold"/>
              <a:ea typeface="DejaVu Serif Bold"/>
              <a:cs typeface="DejaVu Serif Bold"/>
              <a:sym typeface="DejaVu Serif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9B13CD-7C94-48B2-9E16-1AAB4D388F5A}"/>
              </a:ext>
            </a:extLst>
          </p:cNvPr>
          <p:cNvSpPr/>
          <p:nvPr/>
        </p:nvSpPr>
        <p:spPr>
          <a:xfrm>
            <a:off x="342900" y="39670"/>
            <a:ext cx="17602200" cy="5114221"/>
          </a:xfrm>
          <a:prstGeom prst="rect">
            <a:avLst/>
          </a:prstGeom>
        </p:spPr>
        <p:txBody>
          <a:bodyPr wrap="square">
            <a:spAutoFit/>
          </a:bodyPr>
          <a:lstStyle/>
          <a:p>
            <a:pPr algn="just">
              <a:lnSpc>
                <a:spcPct val="107000"/>
              </a:lnSpc>
              <a:spcAft>
                <a:spcPts val="0"/>
              </a:spcAft>
            </a:pPr>
            <a:r>
              <a:rPr lang="en-US" sz="4400" b="1" kern="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kern="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4400" b="1" kern="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kern="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cũ</a:t>
            </a:r>
            <a:r>
              <a:rPr lang="en-US" sz="4400" b="1" kern="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4400" b="1" kern="100" dirty="0">
              <a:solidFill>
                <a:srgbClr val="FF0000"/>
              </a:solidFill>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0"/>
              </a:spcAft>
            </a:pPr>
            <a:r>
              <a:rPr lang="en-US" sz="4400" b="1" kern="0" dirty="0">
                <a:latin typeface="Times New Roman" panose="02020603050405020304" pitchFamily="18" charset="0"/>
                <a:ea typeface="Calibri" panose="020F0502020204030204" pitchFamily="34" charset="0"/>
                <a:cs typeface="Times New Roman" panose="02020603050405020304" pitchFamily="18" charset="0"/>
              </a:rPr>
              <a:t>- </a:t>
            </a:r>
            <a:r>
              <a:rPr lang="en-US" sz="4400" b="1" kern="0" dirty="0" err="1">
                <a:latin typeface="Times New Roman" panose="02020603050405020304" pitchFamily="18" charset="0"/>
                <a:ea typeface="Calibri" panose="020F0502020204030204" pitchFamily="34" charset="0"/>
                <a:cs typeface="Times New Roman" panose="02020603050405020304" pitchFamily="18" charset="0"/>
              </a:rPr>
              <a:t>Đọc</a:t>
            </a:r>
            <a:r>
              <a:rPr lang="en-US" sz="4400" b="1" kern="0" dirty="0">
                <a:latin typeface="Times New Roman" panose="02020603050405020304" pitchFamily="18" charset="0"/>
                <a:ea typeface="Calibri" panose="020F0502020204030204" pitchFamily="34" charset="0"/>
                <a:cs typeface="Times New Roman" panose="02020603050405020304" pitchFamily="18" charset="0"/>
              </a:rPr>
              <a:t> </a:t>
            </a:r>
            <a:r>
              <a:rPr lang="en-US" sz="4400" b="1" kern="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4400" b="1" kern="0" dirty="0">
                <a:latin typeface="Times New Roman" panose="02020603050405020304" pitchFamily="18" charset="0"/>
                <a:ea typeface="Calibri" panose="020F0502020204030204" pitchFamily="34" charset="0"/>
                <a:cs typeface="Times New Roman" panose="02020603050405020304" pitchFamily="18" charset="0"/>
              </a:rPr>
              <a:t> </a:t>
            </a:r>
            <a:r>
              <a:rPr lang="en-US" sz="4400" b="1" kern="0" dirty="0" err="1">
                <a:latin typeface="Times New Roman" panose="02020603050405020304" pitchFamily="18" charset="0"/>
                <a:ea typeface="Calibri" panose="020F0502020204030204" pitchFamily="34" charset="0"/>
                <a:cs typeface="Times New Roman" panose="02020603050405020304" pitchFamily="18" charset="0"/>
              </a:rPr>
              <a:t>truyện</a:t>
            </a:r>
            <a:r>
              <a:rPr lang="en-US" sz="4400" b="1" kern="0" dirty="0">
                <a:latin typeface="Times New Roman" panose="02020603050405020304" pitchFamily="18" charset="0"/>
                <a:ea typeface="Calibri" panose="020F0502020204030204" pitchFamily="34" charset="0"/>
                <a:cs typeface="Times New Roman" panose="02020603050405020304" pitchFamily="18" charset="0"/>
              </a:rPr>
              <a:t>, </a:t>
            </a:r>
            <a:r>
              <a:rPr lang="en-US" sz="4400" b="1" kern="0" dirty="0" err="1">
                <a:latin typeface="Times New Roman" panose="02020603050405020304" pitchFamily="18" charset="0"/>
                <a:ea typeface="Calibri" panose="020F0502020204030204" pitchFamily="34" charset="0"/>
                <a:cs typeface="Times New Roman" panose="02020603050405020304" pitchFamily="18" charset="0"/>
              </a:rPr>
              <a:t>nắm</a:t>
            </a:r>
            <a:r>
              <a:rPr lang="en-US" sz="4400" b="1" kern="0" dirty="0">
                <a:latin typeface="Times New Roman" panose="02020603050405020304" pitchFamily="18" charset="0"/>
                <a:ea typeface="Calibri" panose="020F0502020204030204" pitchFamily="34" charset="0"/>
                <a:cs typeface="Times New Roman" panose="02020603050405020304" pitchFamily="18" charset="0"/>
              </a:rPr>
              <a:t> </a:t>
            </a:r>
            <a:r>
              <a:rPr lang="en-US" sz="4400" b="1" kern="0" dirty="0" err="1">
                <a:latin typeface="Times New Roman" panose="02020603050405020304" pitchFamily="18" charset="0"/>
                <a:ea typeface="Calibri" panose="020F0502020204030204" pitchFamily="34" charset="0"/>
                <a:cs typeface="Times New Roman" panose="02020603050405020304" pitchFamily="18" charset="0"/>
              </a:rPr>
              <a:t>chắc</a:t>
            </a:r>
            <a:r>
              <a:rPr lang="en-US" sz="4400" b="1" kern="0" dirty="0">
                <a:latin typeface="Times New Roman" panose="02020603050405020304" pitchFamily="18" charset="0"/>
                <a:ea typeface="Calibri" panose="020F0502020204030204" pitchFamily="34" charset="0"/>
                <a:cs typeface="Times New Roman" panose="02020603050405020304" pitchFamily="18" charset="0"/>
              </a:rPr>
              <a:t> NT </a:t>
            </a:r>
            <a:r>
              <a:rPr lang="en-US" sz="4400" b="1" kern="0" dirty="0" err="1">
                <a:latin typeface="Times New Roman" panose="02020603050405020304" pitchFamily="18" charset="0"/>
                <a:ea typeface="Calibri" panose="020F0502020204030204" pitchFamily="34" charset="0"/>
                <a:cs typeface="Times New Roman" panose="02020603050405020304" pitchFamily="18" charset="0"/>
              </a:rPr>
              <a:t>và</a:t>
            </a:r>
            <a:r>
              <a:rPr lang="en-US" sz="4400" b="1" kern="0" dirty="0">
                <a:latin typeface="Times New Roman" panose="02020603050405020304" pitchFamily="18" charset="0"/>
                <a:ea typeface="Calibri" panose="020F0502020204030204" pitchFamily="34" charset="0"/>
                <a:cs typeface="Times New Roman" panose="02020603050405020304" pitchFamily="18" charset="0"/>
              </a:rPr>
              <a:t> ND </a:t>
            </a:r>
            <a:r>
              <a:rPr lang="en-US" sz="4400" b="1" kern="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400" b="1" kern="0" dirty="0">
                <a:latin typeface="Times New Roman" panose="02020603050405020304" pitchFamily="18" charset="0"/>
                <a:ea typeface="Calibri" panose="020F0502020204030204" pitchFamily="34" charset="0"/>
                <a:cs typeface="Times New Roman" panose="02020603050405020304" pitchFamily="18" charset="0"/>
              </a:rPr>
              <a:t> </a:t>
            </a:r>
            <a:r>
              <a:rPr lang="en-US" sz="4400" b="1" kern="0" dirty="0" err="1">
                <a:latin typeface="Times New Roman" panose="02020603050405020304" pitchFamily="18" charset="0"/>
                <a:ea typeface="Calibri" panose="020F0502020204030204" pitchFamily="34" charset="0"/>
                <a:cs typeface="Times New Roman" panose="02020603050405020304" pitchFamily="18" charset="0"/>
              </a:rPr>
              <a:t>văn</a:t>
            </a:r>
            <a:r>
              <a:rPr lang="en-US" sz="4400" b="1" kern="0" dirty="0">
                <a:latin typeface="Times New Roman" panose="02020603050405020304" pitchFamily="18" charset="0"/>
                <a:ea typeface="Calibri" panose="020F0502020204030204" pitchFamily="34" charset="0"/>
                <a:cs typeface="Times New Roman" panose="02020603050405020304" pitchFamily="18" charset="0"/>
              </a:rPr>
              <a:t> </a:t>
            </a:r>
            <a:r>
              <a:rPr lang="en-US" sz="4400" b="1" kern="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4400" b="1" kern="0" dirty="0">
                <a:latin typeface="Times New Roman" panose="02020603050405020304" pitchFamily="18" charset="0"/>
                <a:ea typeface="Calibri" panose="020F0502020204030204" pitchFamily="34" charset="0"/>
                <a:cs typeface="Times New Roman" panose="02020603050405020304" pitchFamily="18" charset="0"/>
              </a:rPr>
              <a:t>.</a:t>
            </a:r>
            <a:endParaRPr lang="en-US" sz="4400" b="1" kern="100" dirty="0">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0"/>
              </a:spcAft>
            </a:pPr>
            <a:r>
              <a:rPr lang="en-US" sz="4400" b="1" kern="0" dirty="0">
                <a:latin typeface="Times New Roman" panose="02020603050405020304" pitchFamily="18" charset="0"/>
                <a:ea typeface="Calibri" panose="020F0502020204030204" pitchFamily="34" charset="0"/>
                <a:cs typeface="Times New Roman" panose="02020603050405020304" pitchFamily="18" charset="0"/>
              </a:rPr>
              <a:t>- </a:t>
            </a:r>
            <a:r>
              <a:rPr lang="en-US" sz="4400" b="1" kern="0" dirty="0" err="1">
                <a:latin typeface="Times New Roman" panose="02020603050405020304" pitchFamily="18" charset="0"/>
                <a:ea typeface="Calibri" panose="020F0502020204030204" pitchFamily="34" charset="0"/>
                <a:cs typeface="Times New Roman" panose="02020603050405020304" pitchFamily="18" charset="0"/>
              </a:rPr>
              <a:t>Hoàn</a:t>
            </a:r>
            <a:r>
              <a:rPr lang="en-US" sz="4400" b="1" kern="0" dirty="0">
                <a:latin typeface="Times New Roman" panose="02020603050405020304" pitchFamily="18" charset="0"/>
                <a:ea typeface="Calibri" panose="020F0502020204030204" pitchFamily="34" charset="0"/>
                <a:cs typeface="Times New Roman" panose="02020603050405020304" pitchFamily="18" charset="0"/>
              </a:rPr>
              <a:t> </a:t>
            </a:r>
            <a:r>
              <a:rPr lang="en-US" sz="4400" b="1" kern="0" dirty="0" err="1">
                <a:latin typeface="Times New Roman" panose="02020603050405020304" pitchFamily="18" charset="0"/>
                <a:ea typeface="Calibri" panose="020F0502020204030204" pitchFamily="34" charset="0"/>
                <a:cs typeface="Times New Roman" panose="02020603050405020304" pitchFamily="18" charset="0"/>
              </a:rPr>
              <a:t>thiện</a:t>
            </a:r>
            <a:r>
              <a:rPr lang="en-US" sz="4400" b="1" kern="0" dirty="0">
                <a:latin typeface="Times New Roman" panose="02020603050405020304" pitchFamily="18" charset="0"/>
                <a:ea typeface="Calibri" panose="020F0502020204030204" pitchFamily="34" charset="0"/>
                <a:cs typeface="Times New Roman" panose="02020603050405020304" pitchFamily="18" charset="0"/>
              </a:rPr>
              <a:t> </a:t>
            </a:r>
            <a:r>
              <a:rPr lang="en-US" sz="4400" b="1" kern="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4400" b="1" kern="0" dirty="0">
                <a:latin typeface="Times New Roman" panose="02020603050405020304" pitchFamily="18" charset="0"/>
                <a:ea typeface="Calibri" panose="020F0502020204030204" pitchFamily="34" charset="0"/>
                <a:cs typeface="Times New Roman" panose="02020603050405020304" pitchFamily="18" charset="0"/>
              </a:rPr>
              <a:t> </a:t>
            </a:r>
            <a:r>
              <a:rPr lang="en-US" sz="4400" b="1" kern="0" dirty="0" err="1">
                <a:latin typeface="Times New Roman" panose="02020603050405020304" pitchFamily="18" charset="0"/>
                <a:ea typeface="Calibri" panose="020F0502020204030204" pitchFamily="34" charset="0"/>
                <a:cs typeface="Times New Roman" panose="02020603050405020304" pitchFamily="18" charset="0"/>
              </a:rPr>
              <a:t>văn</a:t>
            </a:r>
            <a:r>
              <a:rPr lang="en-US" sz="4400" b="1" kern="0" dirty="0">
                <a:latin typeface="Times New Roman" panose="02020603050405020304" pitchFamily="18" charset="0"/>
                <a:ea typeface="Calibri" panose="020F0502020204030204" pitchFamily="34" charset="0"/>
                <a:cs typeface="Times New Roman" panose="02020603050405020304" pitchFamily="18" charset="0"/>
              </a:rPr>
              <a:t> </a:t>
            </a:r>
            <a:r>
              <a:rPr lang="en-US" sz="4400" b="1" kern="0" dirty="0" err="1">
                <a:latin typeface="Times New Roman" panose="02020603050405020304" pitchFamily="18" charset="0"/>
                <a:ea typeface="Calibri" panose="020F0502020204030204" pitchFamily="34" charset="0"/>
                <a:cs typeface="Times New Roman" panose="02020603050405020304" pitchFamily="18" charset="0"/>
              </a:rPr>
              <a:t>vào</a:t>
            </a:r>
            <a:r>
              <a:rPr lang="en-US" sz="4400" b="1" kern="0" dirty="0">
                <a:latin typeface="Times New Roman" panose="02020603050405020304" pitchFamily="18" charset="0"/>
                <a:ea typeface="Calibri" panose="020F0502020204030204" pitchFamily="34" charset="0"/>
                <a:cs typeface="Times New Roman" panose="02020603050405020304" pitchFamily="18" charset="0"/>
              </a:rPr>
              <a:t> </a:t>
            </a:r>
            <a:r>
              <a:rPr lang="en-US" sz="4400" b="1" kern="0" dirty="0" err="1">
                <a:latin typeface="Times New Roman" panose="02020603050405020304" pitchFamily="18" charset="0"/>
                <a:ea typeface="Calibri" panose="020F0502020204030204" pitchFamily="34" charset="0"/>
                <a:cs typeface="Times New Roman" panose="02020603050405020304" pitchFamily="18" charset="0"/>
              </a:rPr>
              <a:t>vở</a:t>
            </a:r>
            <a:r>
              <a:rPr lang="en-US" sz="4400" b="1" kern="0" dirty="0">
                <a:latin typeface="Times New Roman" panose="02020603050405020304" pitchFamily="18" charset="0"/>
                <a:ea typeface="Calibri" panose="020F0502020204030204" pitchFamily="34" charset="0"/>
                <a:cs typeface="Times New Roman" panose="02020603050405020304" pitchFamily="18" charset="0"/>
              </a:rPr>
              <a:t>.</a:t>
            </a:r>
            <a:endParaRPr lang="en-US" sz="4400" b="1" kern="100" dirty="0">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0"/>
              </a:spcAft>
            </a:pPr>
            <a:r>
              <a:rPr lang="en-US" sz="4400" b="1" kern="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kern="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4400" b="1" kern="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kern="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mới</a:t>
            </a:r>
            <a:r>
              <a:rPr lang="en-US" sz="4400" b="1" kern="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4400" b="1" kern="100" dirty="0">
              <a:solidFill>
                <a:srgbClr val="FF0000"/>
              </a:solidFill>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0"/>
              </a:spcAft>
            </a:pPr>
            <a:r>
              <a:rPr lang="en-US" sz="4400" b="1" kern="0" dirty="0">
                <a:latin typeface="Times New Roman" panose="02020603050405020304" pitchFamily="18" charset="0"/>
                <a:ea typeface="Calibri" panose="020F0502020204030204" pitchFamily="34" charset="0"/>
                <a:cs typeface="Times New Roman" panose="02020603050405020304" pitchFamily="18" charset="0"/>
              </a:rPr>
              <a:t>- </a:t>
            </a:r>
            <a:r>
              <a:rPr lang="en-US" sz="4400" b="1" kern="0" dirty="0" err="1">
                <a:latin typeface="Times New Roman" panose="02020603050405020304" pitchFamily="18" charset="0"/>
                <a:ea typeface="Calibri" panose="020F0502020204030204" pitchFamily="34" charset="0"/>
                <a:cs typeface="Times New Roman" panose="02020603050405020304" pitchFamily="18" charset="0"/>
              </a:rPr>
              <a:t>Đọc</a:t>
            </a:r>
            <a:r>
              <a:rPr lang="en-US" sz="4400" b="1" kern="0" dirty="0">
                <a:latin typeface="Times New Roman" panose="02020603050405020304" pitchFamily="18" charset="0"/>
                <a:ea typeface="Calibri" panose="020F0502020204030204" pitchFamily="34" charset="0"/>
                <a:cs typeface="Times New Roman" panose="02020603050405020304" pitchFamily="18" charset="0"/>
              </a:rPr>
              <a:t> </a:t>
            </a:r>
            <a:r>
              <a:rPr lang="en-US" sz="4400" b="1" kern="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4400" b="1" kern="0" dirty="0">
                <a:latin typeface="Times New Roman" panose="02020603050405020304" pitchFamily="18" charset="0"/>
                <a:ea typeface="Calibri" panose="020F0502020204030204" pitchFamily="34" charset="0"/>
                <a:cs typeface="Times New Roman" panose="02020603050405020304" pitchFamily="18" charset="0"/>
              </a:rPr>
              <a:t> </a:t>
            </a:r>
            <a:r>
              <a:rPr lang="en-US" sz="4400" b="1" kern="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4400" b="1" kern="0" dirty="0">
                <a:latin typeface="Times New Roman" panose="02020603050405020304" pitchFamily="18" charset="0"/>
                <a:ea typeface="Calibri" panose="020F0502020204030204" pitchFamily="34" charset="0"/>
                <a:cs typeface="Times New Roman" panose="02020603050405020304" pitchFamily="18" charset="0"/>
              </a:rPr>
              <a:t> </a:t>
            </a:r>
            <a:r>
              <a:rPr lang="en-US" sz="4400" b="1" kern="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4400" b="1" kern="0" dirty="0">
                <a:latin typeface="Times New Roman" panose="02020603050405020304" pitchFamily="18" charset="0"/>
                <a:ea typeface="Calibri" panose="020F0502020204030204" pitchFamily="34" charset="0"/>
                <a:cs typeface="Times New Roman" panose="02020603050405020304" pitchFamily="18" charset="0"/>
              </a:rPr>
              <a:t> </a:t>
            </a:r>
            <a:r>
              <a:rPr lang="en-US" sz="4400" b="1" kern="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4400" b="1" kern="0" dirty="0">
                <a:latin typeface="Times New Roman" panose="02020603050405020304" pitchFamily="18" charset="0"/>
                <a:ea typeface="Calibri" panose="020F0502020204030204" pitchFamily="34" charset="0"/>
                <a:cs typeface="Times New Roman" panose="02020603050405020304" pitchFamily="18" charset="0"/>
              </a:rPr>
              <a:t> TV </a:t>
            </a:r>
            <a:r>
              <a:rPr lang="en-US" sz="4400" b="1" kern="0" dirty="0" err="1">
                <a:latin typeface="Times New Roman" panose="02020603050405020304" pitchFamily="18" charset="0"/>
                <a:ea typeface="Calibri" panose="020F0502020204030204" pitchFamily="34" charset="0"/>
                <a:cs typeface="Times New Roman" panose="02020603050405020304" pitchFamily="18" charset="0"/>
              </a:rPr>
              <a:t>và</a:t>
            </a:r>
            <a:r>
              <a:rPr lang="en-US" sz="4400" b="1" kern="0" dirty="0">
                <a:latin typeface="Times New Roman" panose="02020603050405020304" pitchFamily="18" charset="0"/>
                <a:ea typeface="Calibri" panose="020F0502020204030204" pitchFamily="34" charset="0"/>
                <a:cs typeface="Times New Roman" panose="02020603050405020304" pitchFamily="18" charset="0"/>
              </a:rPr>
              <a:t> </a:t>
            </a:r>
            <a:r>
              <a:rPr lang="en-US" sz="4400" b="1" kern="0" dirty="0" err="1">
                <a:latin typeface="Times New Roman" panose="02020603050405020304" pitchFamily="18" charset="0"/>
                <a:ea typeface="Calibri" panose="020F0502020204030204" pitchFamily="34" charset="0"/>
                <a:cs typeface="Times New Roman" panose="02020603050405020304" pitchFamily="18" charset="0"/>
              </a:rPr>
              <a:t>làm</a:t>
            </a:r>
            <a:r>
              <a:rPr lang="en-US" sz="4400" b="1" kern="0" dirty="0">
                <a:latin typeface="Times New Roman" panose="02020603050405020304" pitchFamily="18" charset="0"/>
                <a:ea typeface="Calibri" panose="020F0502020204030204" pitchFamily="34" charset="0"/>
                <a:cs typeface="Times New Roman" panose="02020603050405020304" pitchFamily="18" charset="0"/>
              </a:rPr>
              <a:t> </a:t>
            </a:r>
            <a:r>
              <a:rPr lang="en-US" sz="4400" b="1" kern="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4400" b="1" kern="0" dirty="0">
                <a:latin typeface="Times New Roman" panose="02020603050405020304" pitchFamily="18" charset="0"/>
                <a:ea typeface="Calibri" panose="020F0502020204030204" pitchFamily="34" charset="0"/>
                <a:cs typeface="Times New Roman" panose="02020603050405020304" pitchFamily="18" charset="0"/>
              </a:rPr>
              <a:t> </a:t>
            </a:r>
            <a:r>
              <a:rPr lang="en-US" sz="4400" b="1" kern="0" dirty="0" err="1">
                <a:latin typeface="Times New Roman" panose="02020603050405020304" pitchFamily="18" charset="0"/>
                <a:ea typeface="Calibri" panose="020F0502020204030204" pitchFamily="34" charset="0"/>
                <a:cs typeface="Times New Roman" panose="02020603050405020304" pitchFamily="18" charset="0"/>
              </a:rPr>
              <a:t>các</a:t>
            </a:r>
            <a:r>
              <a:rPr lang="en-US" sz="4400" b="1" kern="0" dirty="0">
                <a:latin typeface="Times New Roman" panose="02020603050405020304" pitchFamily="18" charset="0"/>
                <a:ea typeface="Calibri" panose="020F0502020204030204" pitchFamily="34" charset="0"/>
                <a:cs typeface="Times New Roman" panose="02020603050405020304" pitchFamily="18" charset="0"/>
              </a:rPr>
              <a:t> BT </a:t>
            </a:r>
            <a:r>
              <a:rPr lang="en-US" sz="4400" b="1" kern="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4400" b="1" kern="0" dirty="0">
                <a:latin typeface="Times New Roman" panose="02020603050405020304" pitchFamily="18" charset="0"/>
                <a:ea typeface="Calibri" panose="020F0502020204030204" pitchFamily="34" charset="0"/>
                <a:cs typeface="Times New Roman" panose="02020603050405020304" pitchFamily="18" charset="0"/>
              </a:rPr>
              <a:t> </a:t>
            </a:r>
            <a:r>
              <a:rPr lang="en-US" sz="4400" b="1" kern="0" dirty="0" err="1">
                <a:latin typeface="Times New Roman" panose="02020603050405020304" pitchFamily="18" charset="0"/>
                <a:ea typeface="Calibri" panose="020F0502020204030204" pitchFamily="34" charset="0"/>
                <a:cs typeface="Times New Roman" panose="02020603050405020304" pitchFamily="18" charset="0"/>
              </a:rPr>
              <a:t>sgk</a:t>
            </a:r>
            <a:r>
              <a:rPr lang="en-US" sz="4400" b="1" kern="0" dirty="0">
                <a:latin typeface="Times New Roman" panose="02020603050405020304" pitchFamily="18" charset="0"/>
                <a:ea typeface="Calibri" panose="020F0502020204030204" pitchFamily="34" charset="0"/>
                <a:cs typeface="Times New Roman" panose="02020603050405020304" pitchFamily="18" charset="0"/>
              </a:rPr>
              <a:t>/17.</a:t>
            </a:r>
            <a:endParaRPr lang="en-US" sz="4400" b="1" kern="100" dirty="0">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0"/>
              </a:spcAft>
            </a:pPr>
            <a:r>
              <a:rPr lang="en-US" sz="4400" b="1" kern="0" dirty="0">
                <a:latin typeface="Times New Roman" panose="02020603050405020304" pitchFamily="18" charset="0"/>
                <a:ea typeface="Calibri" panose="020F0502020204030204" pitchFamily="34" charset="0"/>
                <a:cs typeface="Times New Roman" panose="02020603050405020304" pitchFamily="18" charset="0"/>
              </a:rPr>
              <a:t>- </a:t>
            </a:r>
            <a:r>
              <a:rPr lang="en-US" sz="4400" b="1" kern="0" dirty="0" err="1">
                <a:latin typeface="Times New Roman" panose="02020603050405020304" pitchFamily="18" charset="0"/>
                <a:ea typeface="Calibri" panose="020F0502020204030204" pitchFamily="34" charset="0"/>
                <a:cs typeface="Times New Roman" panose="02020603050405020304" pitchFamily="18" charset="0"/>
              </a:rPr>
              <a:t>Nêu</a:t>
            </a:r>
            <a:r>
              <a:rPr lang="en-US" sz="4400" b="1" kern="0" dirty="0">
                <a:latin typeface="Times New Roman" panose="02020603050405020304" pitchFamily="18" charset="0"/>
                <a:ea typeface="Calibri" panose="020F0502020204030204" pitchFamily="34" charset="0"/>
                <a:cs typeface="Times New Roman" panose="02020603050405020304" pitchFamily="18" charset="0"/>
              </a:rPr>
              <a:t> </a:t>
            </a:r>
            <a:r>
              <a:rPr lang="en-US" sz="4400" b="1" kern="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4400" b="1" kern="0" dirty="0">
                <a:latin typeface="Times New Roman" panose="02020603050405020304" pitchFamily="18" charset="0"/>
                <a:ea typeface="Calibri" panose="020F0502020204030204" pitchFamily="34" charset="0"/>
                <a:cs typeface="Times New Roman" panose="02020603050405020304" pitchFamily="18" charset="0"/>
              </a:rPr>
              <a:t> </a:t>
            </a:r>
            <a:r>
              <a:rPr lang="en-US" sz="4400" b="1" kern="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4400" b="1" kern="0" dirty="0">
                <a:latin typeface="Times New Roman" panose="02020603050405020304" pitchFamily="18" charset="0"/>
                <a:ea typeface="Calibri" panose="020F0502020204030204" pitchFamily="34" charset="0"/>
                <a:cs typeface="Times New Roman" panose="02020603050405020304" pitchFamily="18" charset="0"/>
              </a:rPr>
              <a:t> </a:t>
            </a:r>
            <a:r>
              <a:rPr lang="en-US" sz="4400" b="1" kern="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400" b="1" kern="0" dirty="0">
                <a:latin typeface="Times New Roman" panose="02020603050405020304" pitchFamily="18" charset="0"/>
                <a:ea typeface="Calibri" panose="020F0502020204030204" pitchFamily="34" charset="0"/>
                <a:cs typeface="Times New Roman" panose="02020603050405020304" pitchFamily="18" charset="0"/>
              </a:rPr>
              <a:t> </a:t>
            </a:r>
            <a:r>
              <a:rPr lang="en-US" sz="4400" b="1" kern="0" dirty="0" err="1">
                <a:latin typeface="Times New Roman" panose="02020603050405020304" pitchFamily="18" charset="0"/>
                <a:ea typeface="Calibri" panose="020F0502020204030204" pitchFamily="34" charset="0"/>
                <a:cs typeface="Times New Roman" panose="02020603050405020304" pitchFamily="18" charset="0"/>
              </a:rPr>
              <a:t>em</a:t>
            </a:r>
            <a:r>
              <a:rPr lang="en-US" sz="4400" b="1" kern="0" dirty="0">
                <a:latin typeface="Times New Roman" panose="02020603050405020304" pitchFamily="18" charset="0"/>
                <a:ea typeface="Calibri" panose="020F0502020204030204" pitchFamily="34" charset="0"/>
                <a:cs typeface="Times New Roman" panose="02020603050405020304" pitchFamily="18" charset="0"/>
              </a:rPr>
              <a:t> </a:t>
            </a:r>
            <a:r>
              <a:rPr lang="en-US" sz="4400" b="1" kern="0" dirty="0" err="1">
                <a:latin typeface="Times New Roman" panose="02020603050405020304" pitchFamily="18" charset="0"/>
                <a:ea typeface="Calibri" panose="020F0502020204030204" pitchFamily="34" charset="0"/>
                <a:cs typeface="Times New Roman" panose="02020603050405020304" pitchFamily="18" charset="0"/>
              </a:rPr>
              <a:t>về</a:t>
            </a:r>
            <a:r>
              <a:rPr lang="en-US" sz="4400" b="1" kern="0" dirty="0">
                <a:latin typeface="Times New Roman" panose="02020603050405020304" pitchFamily="18" charset="0"/>
                <a:ea typeface="Calibri" panose="020F0502020204030204" pitchFamily="34" charset="0"/>
                <a:cs typeface="Times New Roman" panose="02020603050405020304" pitchFamily="18" charset="0"/>
              </a:rPr>
              <a:t> </a:t>
            </a:r>
            <a:r>
              <a:rPr lang="en-US" sz="4400" b="1" kern="0" dirty="0" err="1">
                <a:latin typeface="Times New Roman" panose="02020603050405020304" pitchFamily="18" charset="0"/>
                <a:ea typeface="Calibri" panose="020F0502020204030204" pitchFamily="34" charset="0"/>
                <a:cs typeface="Times New Roman" panose="02020603050405020304" pitchFamily="18" charset="0"/>
              </a:rPr>
              <a:t>điển</a:t>
            </a:r>
            <a:r>
              <a:rPr lang="en-US" sz="4400" b="1" kern="0" dirty="0">
                <a:latin typeface="Times New Roman" panose="02020603050405020304" pitchFamily="18" charset="0"/>
                <a:ea typeface="Calibri" panose="020F0502020204030204" pitchFamily="34" charset="0"/>
                <a:cs typeface="Times New Roman" panose="02020603050405020304" pitchFamily="18" charset="0"/>
              </a:rPr>
              <a:t> </a:t>
            </a:r>
            <a:r>
              <a:rPr lang="en-US" sz="4400" b="1" kern="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4400" b="1" kern="0" dirty="0">
                <a:latin typeface="Times New Roman" panose="02020603050405020304" pitchFamily="18" charset="0"/>
                <a:ea typeface="Calibri" panose="020F0502020204030204" pitchFamily="34" charset="0"/>
                <a:cs typeface="Times New Roman" panose="02020603050405020304" pitchFamily="18" charset="0"/>
              </a:rPr>
              <a:t>, </a:t>
            </a:r>
            <a:r>
              <a:rPr lang="en-US" sz="4400" b="1" kern="0" dirty="0" err="1">
                <a:latin typeface="Times New Roman" panose="02020603050405020304" pitchFamily="18" charset="0"/>
                <a:ea typeface="Calibri" panose="020F0502020204030204" pitchFamily="34" charset="0"/>
                <a:cs typeface="Times New Roman" panose="02020603050405020304" pitchFamily="18" charset="0"/>
              </a:rPr>
              <a:t>điển</a:t>
            </a:r>
            <a:r>
              <a:rPr lang="en-US" sz="4400" b="1" kern="0" dirty="0">
                <a:latin typeface="Times New Roman" panose="02020603050405020304" pitchFamily="18" charset="0"/>
                <a:ea typeface="Calibri" panose="020F0502020204030204" pitchFamily="34" charset="0"/>
                <a:cs typeface="Times New Roman" panose="02020603050405020304" pitchFamily="18" charset="0"/>
              </a:rPr>
              <a:t> </a:t>
            </a:r>
            <a:r>
              <a:rPr lang="en-US" sz="4400" b="1" kern="0" dirty="0" err="1">
                <a:latin typeface="Times New Roman" panose="02020603050405020304" pitchFamily="18" charset="0"/>
                <a:ea typeface="Calibri" panose="020F0502020204030204" pitchFamily="34" charset="0"/>
                <a:cs typeface="Times New Roman" panose="02020603050405020304" pitchFamily="18" charset="0"/>
              </a:rPr>
              <a:t>cố</a:t>
            </a:r>
            <a:r>
              <a:rPr lang="en-US" sz="4400" b="1" kern="0" dirty="0">
                <a:latin typeface="Times New Roman" panose="02020603050405020304" pitchFamily="18" charset="0"/>
                <a:ea typeface="Calibri" panose="020F0502020204030204" pitchFamily="34" charset="0"/>
                <a:cs typeface="Times New Roman" panose="02020603050405020304" pitchFamily="18" charset="0"/>
              </a:rPr>
              <a:t>. </a:t>
            </a:r>
            <a:endParaRPr lang="en-US" sz="4400" b="1" kern="100" dirty="0">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0"/>
              </a:spcAft>
            </a:pPr>
            <a:r>
              <a:rPr lang="en-US" sz="4400" b="1" kern="0" dirty="0">
                <a:latin typeface="Times New Roman" panose="02020603050405020304" pitchFamily="18" charset="0"/>
                <a:ea typeface="Calibri" panose="020F0502020204030204" pitchFamily="34" charset="0"/>
                <a:cs typeface="Times New Roman" panose="02020603050405020304" pitchFamily="18" charset="0"/>
              </a:rPr>
              <a:t>- </a:t>
            </a:r>
            <a:r>
              <a:rPr lang="en-US" sz="4400" b="1" kern="0" dirty="0" err="1">
                <a:latin typeface="Times New Roman" panose="02020603050405020304" pitchFamily="18" charset="0"/>
                <a:ea typeface="Calibri" panose="020F0502020204030204" pitchFamily="34" charset="0"/>
                <a:cs typeface="Times New Roman" panose="02020603050405020304" pitchFamily="18" charset="0"/>
              </a:rPr>
              <a:t>Hoàn</a:t>
            </a:r>
            <a:r>
              <a:rPr lang="en-US" sz="4400" b="1" kern="0" dirty="0">
                <a:latin typeface="Times New Roman" panose="02020603050405020304" pitchFamily="18" charset="0"/>
                <a:ea typeface="Calibri" panose="020F0502020204030204" pitchFamily="34" charset="0"/>
                <a:cs typeface="Times New Roman" panose="02020603050405020304" pitchFamily="18" charset="0"/>
              </a:rPr>
              <a:t> </a:t>
            </a:r>
            <a:r>
              <a:rPr lang="en-US" sz="4400" b="1" kern="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4400" b="1" kern="0" dirty="0">
                <a:latin typeface="Times New Roman" panose="02020603050405020304" pitchFamily="18" charset="0"/>
                <a:ea typeface="Calibri" panose="020F0502020204030204" pitchFamily="34" charset="0"/>
                <a:cs typeface="Times New Roman" panose="02020603050405020304" pitchFamily="18" charset="0"/>
              </a:rPr>
              <a:t> </a:t>
            </a:r>
            <a:r>
              <a:rPr lang="en-US" sz="4400" b="1" kern="0" dirty="0" err="1">
                <a:latin typeface="Times New Roman" panose="02020603050405020304" pitchFamily="18" charset="0"/>
                <a:ea typeface="Calibri" panose="020F0502020204030204" pitchFamily="34" charset="0"/>
                <a:cs typeface="Times New Roman" panose="02020603050405020304" pitchFamily="18" charset="0"/>
              </a:rPr>
              <a:t>phiếu</a:t>
            </a:r>
            <a:r>
              <a:rPr lang="en-US" sz="4400" b="1" kern="0" dirty="0">
                <a:latin typeface="Times New Roman" panose="02020603050405020304" pitchFamily="18" charset="0"/>
                <a:ea typeface="Calibri" panose="020F0502020204030204" pitchFamily="34" charset="0"/>
                <a:cs typeface="Times New Roman" panose="02020603050405020304" pitchFamily="18" charset="0"/>
              </a:rPr>
              <a:t> </a:t>
            </a:r>
            <a:r>
              <a:rPr lang="en-US" sz="4400" b="1" kern="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4400" b="1" kern="0" dirty="0">
                <a:latin typeface="Times New Roman" panose="02020603050405020304" pitchFamily="18" charset="0"/>
                <a:ea typeface="Calibri" panose="020F0502020204030204" pitchFamily="34" charset="0"/>
                <a:cs typeface="Times New Roman" panose="02020603050405020304" pitchFamily="18" charset="0"/>
              </a:rPr>
              <a:t> </a:t>
            </a:r>
            <a:r>
              <a:rPr lang="en-US" sz="4400" b="1" kern="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4400" b="1" kern="0" dirty="0">
                <a:latin typeface="Times New Roman" panose="02020603050405020304" pitchFamily="18" charset="0"/>
                <a:ea typeface="Calibri" panose="020F0502020204030204" pitchFamily="34" charset="0"/>
                <a:cs typeface="Times New Roman" panose="02020603050405020304" pitchFamily="18" charset="0"/>
              </a:rPr>
              <a:t> </a:t>
            </a:r>
            <a:r>
              <a:rPr lang="en-US" sz="4400" b="1" kern="0" dirty="0" err="1">
                <a:latin typeface="Times New Roman" panose="02020603050405020304" pitchFamily="18" charset="0"/>
                <a:ea typeface="Calibri" panose="020F0502020204030204" pitchFamily="34" charset="0"/>
                <a:cs typeface="Times New Roman" panose="02020603050405020304" pitchFamily="18" charset="0"/>
              </a:rPr>
              <a:t>sau</a:t>
            </a:r>
            <a:r>
              <a:rPr lang="en-US" sz="4400" b="1" kern="0" dirty="0">
                <a:latin typeface="Times New Roman" panose="02020603050405020304" pitchFamily="18" charset="0"/>
                <a:ea typeface="Calibri" panose="020F0502020204030204" pitchFamily="34" charset="0"/>
                <a:cs typeface="Times New Roman" panose="02020603050405020304" pitchFamily="18" charset="0"/>
              </a:rPr>
              <a:t>:</a:t>
            </a:r>
            <a:endParaRPr lang="en-US" sz="4400" b="1" kern="100" dirty="0">
              <a:latin typeface="Arial" panose="020B0604020202020204" pitchFamily="34" charset="0"/>
              <a:ea typeface="Arial" panose="020B060402020202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68456EA6-5080-4664-A4C0-97641917F0F5}"/>
              </a:ext>
            </a:extLst>
          </p:cNvPr>
          <p:cNvGraphicFramePr>
            <a:graphicFrameLocks noGrp="1"/>
          </p:cNvGraphicFramePr>
          <p:nvPr>
            <p:extLst>
              <p:ext uri="{D42A27DB-BD31-4B8C-83A1-F6EECF244321}">
                <p14:modId xmlns:p14="http://schemas.microsoft.com/office/powerpoint/2010/main" val="2273671789"/>
              </p:ext>
            </p:extLst>
          </p:nvPr>
        </p:nvGraphicFramePr>
        <p:xfrm>
          <a:off x="0" y="5153891"/>
          <a:ext cx="17945100" cy="3817242"/>
        </p:xfrm>
        <a:graphic>
          <a:graphicData uri="http://schemas.openxmlformats.org/drawingml/2006/table">
            <a:tbl>
              <a:tblPr firstRow="1" firstCol="1" bandRow="1"/>
              <a:tblGrid>
                <a:gridCol w="16230600">
                  <a:extLst>
                    <a:ext uri="{9D8B030D-6E8A-4147-A177-3AD203B41FA5}">
                      <a16:colId xmlns:a16="http://schemas.microsoft.com/office/drawing/2014/main" val="2413891045"/>
                    </a:ext>
                  </a:extLst>
                </a:gridCol>
                <a:gridCol w="1714500">
                  <a:extLst>
                    <a:ext uri="{9D8B030D-6E8A-4147-A177-3AD203B41FA5}">
                      <a16:colId xmlns:a16="http://schemas.microsoft.com/office/drawing/2014/main" val="3167330189"/>
                    </a:ext>
                  </a:extLst>
                </a:gridCol>
              </a:tblGrid>
              <a:tr h="186690">
                <a:tc gridSpan="2">
                  <a:txBody>
                    <a:bodyPr/>
                    <a:lstStyle/>
                    <a:p>
                      <a:pPr algn="ctr">
                        <a:lnSpc>
                          <a:spcPct val="107000"/>
                        </a:lnSpc>
                        <a:spcAft>
                          <a:spcPts val="0"/>
                        </a:spcAft>
                      </a:pPr>
                      <a:r>
                        <a:rPr lang="en-US" sz="40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 biết điển tích, điển cố</a:t>
                      </a:r>
                      <a:endParaRPr lang="en-US" sz="4000" b="1" kern="100">
                        <a:effectLst/>
                        <a:latin typeface="Arial" panose="020B0604020202020204" pitchFamily="34" charset="0"/>
                        <a:ea typeface="Arial" panose="020B0604020202020204" pitchFamily="34" charset="0"/>
                        <a:cs typeface="Times New Roman" panose="02020603050405020304" pitchFamily="18" charset="0"/>
                      </a:endParaRPr>
                    </a:p>
                  </a:txBody>
                  <a:tcPr marL="71755" marR="3429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960415168"/>
                  </a:ext>
                </a:extLst>
              </a:tr>
              <a:tr h="102870">
                <a:tc>
                  <a:txBody>
                    <a:bodyPr/>
                    <a:lstStyle/>
                    <a:p>
                      <a:pPr algn="just">
                        <a:lnSpc>
                          <a:spcPct val="107000"/>
                        </a:lnSpc>
                        <a:spcAft>
                          <a:spcPts val="0"/>
                        </a:spcAft>
                      </a:pPr>
                      <a:r>
                        <a:rPr lang="en-US" sz="4000" b="1" i="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Điển tích, điển cố là gì?</a:t>
                      </a:r>
                      <a:endParaRPr lang="en-US" sz="4000" b="1" kern="100">
                        <a:effectLst/>
                        <a:latin typeface="Arial" panose="020B0604020202020204" pitchFamily="34" charset="0"/>
                        <a:ea typeface="Arial" panose="020B0604020202020204" pitchFamily="34" charset="0"/>
                        <a:cs typeface="Times New Roman" panose="02020603050405020304" pitchFamily="18" charset="0"/>
                      </a:endParaRPr>
                    </a:p>
                  </a:txBody>
                  <a:tcPr marL="71755" marR="3429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4000" b="1" i="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b="1" kern="100">
                        <a:effectLst/>
                        <a:latin typeface="Arial" panose="020B0604020202020204" pitchFamily="34" charset="0"/>
                        <a:ea typeface="Arial" panose="020B0604020202020204" pitchFamily="34" charset="0"/>
                        <a:cs typeface="Times New Roman" panose="02020603050405020304" pitchFamily="18" charset="0"/>
                      </a:endParaRPr>
                    </a:p>
                  </a:txBody>
                  <a:tcPr marL="71755" marR="3429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9746743"/>
                  </a:ext>
                </a:extLst>
              </a:tr>
              <a:tr h="160020">
                <a:tc>
                  <a:txBody>
                    <a:bodyPr/>
                    <a:lstStyle/>
                    <a:p>
                      <a:pPr algn="just">
                        <a:lnSpc>
                          <a:spcPct val="107000"/>
                        </a:lnSpc>
                        <a:spcAft>
                          <a:spcPts val="0"/>
                        </a:spcAft>
                      </a:pPr>
                      <a:r>
                        <a:rPr lang="en-US" sz="4000" b="1"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Điển</a:t>
                      </a:r>
                      <a:r>
                        <a:rPr lang="en-US" sz="4000" b="1"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4000" b="1"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điển</a:t>
                      </a:r>
                      <a:r>
                        <a:rPr lang="en-US" sz="4000" b="1"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a:t>
                      </a:r>
                      <a:r>
                        <a:rPr lang="en-US" sz="4000" b="1"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tồn</a:t>
                      </a:r>
                      <a:r>
                        <a:rPr lang="en-US" sz="4000" b="1"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4000" b="1"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4000" b="1"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4000" b="1"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4000" b="1"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b="1"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VB?</a:t>
                      </a:r>
                      <a:endParaRPr lang="en-US" sz="4000" b="1" kern="100" dirty="0">
                        <a:effectLst/>
                        <a:latin typeface="Arial" panose="020B0604020202020204" pitchFamily="34" charset="0"/>
                        <a:ea typeface="Arial" panose="020B0604020202020204" pitchFamily="34" charset="0"/>
                        <a:cs typeface="Times New Roman" panose="02020603050405020304" pitchFamily="18" charset="0"/>
                      </a:endParaRPr>
                    </a:p>
                  </a:txBody>
                  <a:tcPr marL="71755" marR="3429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4000" b="1" i="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b="1" kern="100">
                        <a:effectLst/>
                        <a:latin typeface="Arial" panose="020B0604020202020204" pitchFamily="34" charset="0"/>
                        <a:ea typeface="Arial" panose="020B0604020202020204" pitchFamily="34" charset="0"/>
                        <a:cs typeface="Times New Roman" panose="02020603050405020304" pitchFamily="18" charset="0"/>
                      </a:endParaRPr>
                    </a:p>
                  </a:txBody>
                  <a:tcPr marL="71755" marR="3429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2009990"/>
                  </a:ext>
                </a:extLst>
              </a:tr>
              <a:tr h="146050">
                <a:tc>
                  <a:txBody>
                    <a:bodyPr/>
                    <a:lstStyle/>
                    <a:p>
                      <a:pPr algn="just">
                        <a:lnSpc>
                          <a:spcPct val="107000"/>
                        </a:lnSpc>
                        <a:spcAft>
                          <a:spcPts val="0"/>
                        </a:spcAft>
                      </a:pPr>
                      <a:r>
                        <a:rPr lang="en-US" sz="4000" b="1"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4000" b="1"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4000" b="1"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b="1"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4000" b="1"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4000" b="1"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4000" b="1"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điển</a:t>
                      </a:r>
                      <a:r>
                        <a:rPr lang="en-US" sz="4000" b="1"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4000" b="1"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điển</a:t>
                      </a:r>
                      <a:r>
                        <a:rPr lang="en-US" sz="4000" b="1"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a:t>
                      </a:r>
                      <a:r>
                        <a:rPr lang="en-US" sz="4000" b="1"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b="1" kern="100" dirty="0">
                        <a:effectLst/>
                        <a:latin typeface="Arial" panose="020B0604020202020204" pitchFamily="34" charset="0"/>
                        <a:ea typeface="Arial" panose="020B0604020202020204" pitchFamily="34" charset="0"/>
                        <a:cs typeface="Times New Roman" panose="02020603050405020304" pitchFamily="18" charset="0"/>
                      </a:endParaRPr>
                    </a:p>
                  </a:txBody>
                  <a:tcPr marL="71755" marR="3429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4000" b="1" i="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b="1" kern="100">
                        <a:effectLst/>
                        <a:latin typeface="Arial" panose="020B0604020202020204" pitchFamily="34" charset="0"/>
                        <a:ea typeface="Arial" panose="020B0604020202020204" pitchFamily="34" charset="0"/>
                        <a:cs typeface="Times New Roman" panose="02020603050405020304" pitchFamily="18" charset="0"/>
                      </a:endParaRPr>
                    </a:p>
                  </a:txBody>
                  <a:tcPr marL="71755" marR="3429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515520"/>
                  </a:ext>
                </a:extLst>
              </a:tr>
              <a:tr h="210185">
                <a:tc>
                  <a:txBody>
                    <a:bodyPr/>
                    <a:lstStyle/>
                    <a:p>
                      <a:pPr algn="just">
                        <a:lnSpc>
                          <a:spcPct val="107000"/>
                        </a:lnSpc>
                        <a:spcAft>
                          <a:spcPts val="0"/>
                        </a:spcAft>
                      </a:pPr>
                      <a:r>
                        <a:rPr lang="en-US" sz="4000" b="1" i="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Muốn hiểu được ý nghĩa của điển tích, điển cố khi đọc VB, cần phải làm gì? </a:t>
                      </a:r>
                      <a:endParaRPr lang="en-US" sz="4000" b="1" kern="100">
                        <a:effectLst/>
                        <a:latin typeface="Arial" panose="020B0604020202020204" pitchFamily="34" charset="0"/>
                        <a:ea typeface="Arial" panose="020B0604020202020204" pitchFamily="34" charset="0"/>
                        <a:cs typeface="Times New Roman" panose="02020603050405020304" pitchFamily="18" charset="0"/>
                      </a:endParaRPr>
                    </a:p>
                  </a:txBody>
                  <a:tcPr marL="71755" marR="3429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4000" b="1" i="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b="1" kern="100">
                        <a:effectLst/>
                        <a:latin typeface="Arial" panose="020B0604020202020204" pitchFamily="34" charset="0"/>
                        <a:ea typeface="Arial" panose="020B0604020202020204" pitchFamily="34" charset="0"/>
                        <a:cs typeface="Times New Roman" panose="02020603050405020304" pitchFamily="18" charset="0"/>
                      </a:endParaRPr>
                    </a:p>
                  </a:txBody>
                  <a:tcPr marL="71755" marR="3429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9885242"/>
                  </a:ext>
                </a:extLst>
              </a:tr>
              <a:tr h="209550">
                <a:tc>
                  <a:txBody>
                    <a:bodyPr/>
                    <a:lstStyle/>
                    <a:p>
                      <a:pPr algn="just">
                        <a:lnSpc>
                          <a:spcPct val="107000"/>
                        </a:lnSpc>
                        <a:spcAft>
                          <a:spcPts val="0"/>
                        </a:spcAft>
                      </a:pPr>
                      <a:r>
                        <a:rPr lang="en-US" sz="4000" b="1" i="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 ví dụ một điển tích, điển cố mà em biết.</a:t>
                      </a:r>
                      <a:endParaRPr lang="en-US" sz="4000" b="1" kern="100">
                        <a:effectLst/>
                        <a:latin typeface="Arial" panose="020B0604020202020204" pitchFamily="34" charset="0"/>
                        <a:ea typeface="Arial" panose="020B0604020202020204" pitchFamily="34" charset="0"/>
                        <a:cs typeface="Times New Roman" panose="02020603050405020304" pitchFamily="18" charset="0"/>
                      </a:endParaRPr>
                    </a:p>
                  </a:txBody>
                  <a:tcPr marL="71755" marR="3429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4000" b="1"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b="1" kern="100" dirty="0">
                        <a:effectLst/>
                        <a:latin typeface="Arial" panose="020B0604020202020204" pitchFamily="34" charset="0"/>
                        <a:ea typeface="Arial" panose="020B0604020202020204" pitchFamily="34" charset="0"/>
                        <a:cs typeface="Times New Roman" panose="02020603050405020304" pitchFamily="18" charset="0"/>
                      </a:endParaRPr>
                    </a:p>
                  </a:txBody>
                  <a:tcPr marL="71755" marR="3429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2520597"/>
                  </a:ext>
                </a:extLst>
              </a:tr>
            </a:tbl>
          </a:graphicData>
        </a:graphic>
      </p:graphicFrame>
    </p:spTree>
    <p:extLst>
      <p:ext uri="{BB962C8B-B14F-4D97-AF65-F5344CB8AC3E}">
        <p14:creationId xmlns:p14="http://schemas.microsoft.com/office/powerpoint/2010/main" val="3576876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rot="-15471">
            <a:off x="738342" y="2515925"/>
            <a:ext cx="17528411" cy="3323987"/>
          </a:xfrm>
          <a:prstGeom prst="rect">
            <a:avLst/>
          </a:prstGeom>
        </p:spPr>
        <p:txBody>
          <a:bodyPr wrap="square" lIns="0" tIns="0" rIns="0" bIns="0" rtlCol="0" anchor="t">
            <a:spAutoFit/>
          </a:bodyPr>
          <a:lstStyle/>
          <a:p>
            <a:pPr algn="l"/>
            <a:r>
              <a:rPr lang="en-US" sz="5400" dirty="0">
                <a:solidFill>
                  <a:srgbClr val="4B3B33"/>
                </a:solidFill>
                <a:latin typeface="DejaVu Serif Bold"/>
                <a:ea typeface="DejaVu Serif Bold"/>
                <a:cs typeface="DejaVu Serif Bold"/>
                <a:sym typeface="DejaVu Serif Bold"/>
              </a:rPr>
              <a:t>Qua </a:t>
            </a:r>
            <a:r>
              <a:rPr lang="en-US" sz="5400" dirty="0" err="1">
                <a:solidFill>
                  <a:srgbClr val="4B3B33"/>
                </a:solidFill>
                <a:latin typeface="DejaVu Serif Bold"/>
                <a:ea typeface="DejaVu Serif Bold"/>
                <a:cs typeface="DejaVu Serif Bold"/>
                <a:sym typeface="DejaVu Serif Bold"/>
              </a:rPr>
              <a:t>việc</a:t>
            </a:r>
            <a:r>
              <a:rPr lang="en-US" sz="5400" dirty="0">
                <a:solidFill>
                  <a:srgbClr val="4B3B33"/>
                </a:solidFill>
                <a:latin typeface="DejaVu Serif Bold"/>
                <a:ea typeface="DejaVu Serif Bold"/>
                <a:cs typeface="DejaVu Serif Bold"/>
                <a:sym typeface="DejaVu Serif Bold"/>
              </a:rPr>
              <a:t> </a:t>
            </a:r>
            <a:r>
              <a:rPr lang="en-US" sz="5400" dirty="0" err="1">
                <a:solidFill>
                  <a:srgbClr val="4B3B33"/>
                </a:solidFill>
                <a:latin typeface="DejaVu Serif Bold"/>
                <a:ea typeface="DejaVu Serif Bold"/>
                <a:cs typeface="DejaVu Serif Bold"/>
                <a:sym typeface="DejaVu Serif Bold"/>
              </a:rPr>
              <a:t>tìm</a:t>
            </a:r>
            <a:r>
              <a:rPr lang="en-US" sz="5400" dirty="0">
                <a:solidFill>
                  <a:srgbClr val="4B3B33"/>
                </a:solidFill>
                <a:latin typeface="DejaVu Serif Bold"/>
                <a:ea typeface="DejaVu Serif Bold"/>
                <a:cs typeface="DejaVu Serif Bold"/>
                <a:sym typeface="DejaVu Serif Bold"/>
              </a:rPr>
              <a:t> </a:t>
            </a:r>
            <a:r>
              <a:rPr lang="en-US" sz="5400" dirty="0" err="1">
                <a:solidFill>
                  <a:srgbClr val="4B3B33"/>
                </a:solidFill>
                <a:latin typeface="DejaVu Serif Bold"/>
                <a:ea typeface="DejaVu Serif Bold"/>
                <a:cs typeface="DejaVu Serif Bold"/>
                <a:sym typeface="DejaVu Serif Bold"/>
              </a:rPr>
              <a:t>hiểu</a:t>
            </a:r>
            <a:r>
              <a:rPr lang="en-US" sz="5400" dirty="0">
                <a:solidFill>
                  <a:srgbClr val="4B3B33"/>
                </a:solidFill>
                <a:latin typeface="DejaVu Serif Bold"/>
                <a:ea typeface="DejaVu Serif Bold"/>
                <a:cs typeface="DejaVu Serif Bold"/>
                <a:sym typeface="DejaVu Serif Bold"/>
              </a:rPr>
              <a:t> tri </a:t>
            </a:r>
            <a:r>
              <a:rPr lang="en-US" sz="5400" dirty="0" err="1">
                <a:solidFill>
                  <a:srgbClr val="4B3B33"/>
                </a:solidFill>
                <a:latin typeface="DejaVu Serif Bold"/>
                <a:ea typeface="DejaVu Serif Bold"/>
                <a:cs typeface="DejaVu Serif Bold"/>
                <a:sym typeface="DejaVu Serif Bold"/>
              </a:rPr>
              <a:t>thức</a:t>
            </a:r>
            <a:r>
              <a:rPr lang="en-US" sz="5400" dirty="0">
                <a:solidFill>
                  <a:srgbClr val="4B3B33"/>
                </a:solidFill>
                <a:latin typeface="DejaVu Serif Bold"/>
                <a:ea typeface="DejaVu Serif Bold"/>
                <a:cs typeface="DejaVu Serif Bold"/>
                <a:sym typeface="DejaVu Serif Bold"/>
              </a:rPr>
              <a:t> </a:t>
            </a:r>
            <a:r>
              <a:rPr lang="en-US" sz="5400" dirty="0" err="1">
                <a:solidFill>
                  <a:srgbClr val="4B3B33"/>
                </a:solidFill>
                <a:latin typeface="DejaVu Serif Bold"/>
                <a:ea typeface="DejaVu Serif Bold"/>
                <a:cs typeface="DejaVu Serif Bold"/>
                <a:sym typeface="DejaVu Serif Bold"/>
              </a:rPr>
              <a:t>ngữ</a:t>
            </a:r>
            <a:r>
              <a:rPr lang="en-US" sz="5400" dirty="0">
                <a:solidFill>
                  <a:srgbClr val="4B3B33"/>
                </a:solidFill>
                <a:latin typeface="DejaVu Serif Bold"/>
                <a:ea typeface="DejaVu Serif Bold"/>
                <a:cs typeface="DejaVu Serif Bold"/>
                <a:sym typeface="DejaVu Serif Bold"/>
              </a:rPr>
              <a:t> </a:t>
            </a:r>
            <a:r>
              <a:rPr lang="en-US" sz="5400" dirty="0" err="1">
                <a:solidFill>
                  <a:srgbClr val="4B3B33"/>
                </a:solidFill>
                <a:latin typeface="DejaVu Serif Bold"/>
                <a:ea typeface="DejaVu Serif Bold"/>
                <a:cs typeface="DejaVu Serif Bold"/>
                <a:sym typeface="DejaVu Serif Bold"/>
              </a:rPr>
              <a:t>văn</a:t>
            </a:r>
            <a:r>
              <a:rPr lang="en-US" sz="5400" dirty="0">
                <a:solidFill>
                  <a:srgbClr val="4B3B33"/>
                </a:solidFill>
                <a:latin typeface="DejaVu Serif Bold"/>
                <a:ea typeface="DejaVu Serif Bold"/>
                <a:cs typeface="DejaVu Serif Bold"/>
                <a:sym typeface="DejaVu Serif Bold"/>
              </a:rPr>
              <a:t> ở </a:t>
            </a:r>
            <a:r>
              <a:rPr lang="en-US" sz="5400" dirty="0" err="1">
                <a:solidFill>
                  <a:srgbClr val="4B3B33"/>
                </a:solidFill>
                <a:latin typeface="DejaVu Serif Bold"/>
                <a:ea typeface="DejaVu Serif Bold"/>
                <a:cs typeface="DejaVu Serif Bold"/>
                <a:sym typeface="DejaVu Serif Bold"/>
              </a:rPr>
              <a:t>nhà</a:t>
            </a:r>
            <a:r>
              <a:rPr lang="en-US" sz="5400" dirty="0">
                <a:solidFill>
                  <a:srgbClr val="4B3B33"/>
                </a:solidFill>
                <a:latin typeface="DejaVu Serif Bold"/>
                <a:ea typeface="DejaVu Serif Bold"/>
                <a:cs typeface="DejaVu Serif Bold"/>
                <a:sym typeface="DejaVu Serif Bold"/>
              </a:rPr>
              <a:t>, </a:t>
            </a:r>
            <a:r>
              <a:rPr lang="en-US" sz="5400" dirty="0" err="1">
                <a:solidFill>
                  <a:srgbClr val="4B3B33"/>
                </a:solidFill>
                <a:latin typeface="DejaVu Serif Bold"/>
                <a:ea typeface="DejaVu Serif Bold"/>
                <a:cs typeface="DejaVu Serif Bold"/>
                <a:sym typeface="DejaVu Serif Bold"/>
              </a:rPr>
              <a:t>hãy</a:t>
            </a:r>
            <a:r>
              <a:rPr lang="en-US" sz="5400" dirty="0">
                <a:solidFill>
                  <a:srgbClr val="4B3B33"/>
                </a:solidFill>
                <a:latin typeface="DejaVu Serif Bold"/>
                <a:ea typeface="DejaVu Serif Bold"/>
                <a:cs typeface="DejaVu Serif Bold"/>
                <a:sym typeface="DejaVu Serif Bold"/>
              </a:rPr>
              <a:t> </a:t>
            </a:r>
            <a:r>
              <a:rPr lang="en-US" sz="5400" dirty="0" err="1">
                <a:solidFill>
                  <a:srgbClr val="4B3B33"/>
                </a:solidFill>
                <a:latin typeface="DejaVu Serif Bold"/>
                <a:ea typeface="DejaVu Serif Bold"/>
                <a:cs typeface="DejaVu Serif Bold"/>
                <a:sym typeface="DejaVu Serif Bold"/>
              </a:rPr>
              <a:t>nối</a:t>
            </a:r>
            <a:r>
              <a:rPr lang="en-US" sz="5400" dirty="0">
                <a:solidFill>
                  <a:srgbClr val="4B3B33"/>
                </a:solidFill>
                <a:latin typeface="DejaVu Serif Bold"/>
                <a:ea typeface="DejaVu Serif Bold"/>
                <a:cs typeface="DejaVu Serif Bold"/>
                <a:sym typeface="DejaVu Serif Bold"/>
              </a:rPr>
              <a:t> tri </a:t>
            </a:r>
            <a:r>
              <a:rPr lang="en-US" sz="5400" dirty="0" err="1">
                <a:solidFill>
                  <a:srgbClr val="4B3B33"/>
                </a:solidFill>
                <a:latin typeface="DejaVu Serif Bold"/>
                <a:ea typeface="DejaVu Serif Bold"/>
                <a:cs typeface="DejaVu Serif Bold"/>
                <a:sym typeface="DejaVu Serif Bold"/>
              </a:rPr>
              <a:t>thức</a:t>
            </a:r>
            <a:r>
              <a:rPr lang="en-US" sz="5400" dirty="0">
                <a:solidFill>
                  <a:srgbClr val="4B3B33"/>
                </a:solidFill>
                <a:latin typeface="DejaVu Serif Bold"/>
                <a:ea typeface="DejaVu Serif Bold"/>
                <a:cs typeface="DejaVu Serif Bold"/>
                <a:sym typeface="DejaVu Serif Bold"/>
              </a:rPr>
              <a:t> ở </a:t>
            </a:r>
            <a:r>
              <a:rPr lang="en-US" sz="5400" dirty="0" err="1">
                <a:solidFill>
                  <a:srgbClr val="4B3B33"/>
                </a:solidFill>
                <a:latin typeface="DejaVu Serif Bold"/>
                <a:ea typeface="DejaVu Serif Bold"/>
                <a:cs typeface="DejaVu Serif Bold"/>
                <a:sym typeface="DejaVu Serif Bold"/>
              </a:rPr>
              <a:t>cột</a:t>
            </a:r>
            <a:r>
              <a:rPr lang="en-US" sz="5400" dirty="0">
                <a:solidFill>
                  <a:srgbClr val="4B3B33"/>
                </a:solidFill>
                <a:latin typeface="DejaVu Serif Bold"/>
                <a:ea typeface="DejaVu Serif Bold"/>
                <a:cs typeface="DejaVu Serif Bold"/>
                <a:sym typeface="DejaVu Serif Bold"/>
              </a:rPr>
              <a:t> A </a:t>
            </a:r>
            <a:r>
              <a:rPr lang="en-US" sz="5400" dirty="0" err="1">
                <a:solidFill>
                  <a:srgbClr val="4B3B33"/>
                </a:solidFill>
                <a:latin typeface="DejaVu Serif Bold"/>
                <a:ea typeface="DejaVu Serif Bold"/>
                <a:cs typeface="DejaVu Serif Bold"/>
                <a:sym typeface="DejaVu Serif Bold"/>
              </a:rPr>
              <a:t>với</a:t>
            </a:r>
            <a:r>
              <a:rPr lang="en-US" sz="5400" dirty="0">
                <a:solidFill>
                  <a:srgbClr val="4B3B33"/>
                </a:solidFill>
                <a:latin typeface="DejaVu Serif Bold"/>
                <a:ea typeface="DejaVu Serif Bold"/>
                <a:cs typeface="DejaVu Serif Bold"/>
                <a:sym typeface="DejaVu Serif Bold"/>
              </a:rPr>
              <a:t> </a:t>
            </a:r>
            <a:r>
              <a:rPr lang="en-US" sz="5400" dirty="0" err="1">
                <a:solidFill>
                  <a:srgbClr val="4B3B33"/>
                </a:solidFill>
                <a:latin typeface="DejaVu Serif Bold"/>
                <a:ea typeface="DejaVu Serif Bold"/>
                <a:cs typeface="DejaVu Serif Bold"/>
                <a:sym typeface="DejaVu Serif Bold"/>
              </a:rPr>
              <a:t>nội</a:t>
            </a:r>
            <a:r>
              <a:rPr lang="en-US" sz="5400" dirty="0">
                <a:solidFill>
                  <a:srgbClr val="4B3B33"/>
                </a:solidFill>
                <a:latin typeface="DejaVu Serif Bold"/>
                <a:ea typeface="DejaVu Serif Bold"/>
                <a:cs typeface="DejaVu Serif Bold"/>
                <a:sym typeface="DejaVu Serif Bold"/>
              </a:rPr>
              <a:t> dung </a:t>
            </a:r>
            <a:r>
              <a:rPr lang="en-US" sz="5400" dirty="0" err="1">
                <a:solidFill>
                  <a:srgbClr val="4B3B33"/>
                </a:solidFill>
                <a:latin typeface="DejaVu Serif Bold"/>
                <a:ea typeface="DejaVu Serif Bold"/>
                <a:cs typeface="DejaVu Serif Bold"/>
                <a:sym typeface="DejaVu Serif Bold"/>
              </a:rPr>
              <a:t>cột</a:t>
            </a:r>
            <a:r>
              <a:rPr lang="en-US" sz="5400" dirty="0">
                <a:solidFill>
                  <a:srgbClr val="4B3B33"/>
                </a:solidFill>
                <a:latin typeface="DejaVu Serif Bold"/>
                <a:ea typeface="DejaVu Serif Bold"/>
                <a:cs typeface="DejaVu Serif Bold"/>
                <a:sym typeface="DejaVu Serif Bold"/>
              </a:rPr>
              <a:t> B </a:t>
            </a:r>
            <a:r>
              <a:rPr lang="en-US" sz="5400" dirty="0" err="1">
                <a:solidFill>
                  <a:srgbClr val="4B3B33"/>
                </a:solidFill>
                <a:latin typeface="DejaVu Serif Bold"/>
                <a:ea typeface="DejaVu Serif Bold"/>
                <a:cs typeface="DejaVu Serif Bold"/>
                <a:sym typeface="DejaVu Serif Bold"/>
              </a:rPr>
              <a:t>tương</a:t>
            </a:r>
            <a:r>
              <a:rPr lang="en-US" sz="5400" dirty="0">
                <a:solidFill>
                  <a:srgbClr val="4B3B33"/>
                </a:solidFill>
                <a:latin typeface="DejaVu Serif Bold"/>
                <a:ea typeface="DejaVu Serif Bold"/>
                <a:cs typeface="DejaVu Serif Bold"/>
                <a:sym typeface="DejaVu Serif Bold"/>
              </a:rPr>
              <a:t> </a:t>
            </a:r>
            <a:r>
              <a:rPr lang="en-US" sz="5400" dirty="0" err="1">
                <a:solidFill>
                  <a:srgbClr val="4B3B33"/>
                </a:solidFill>
                <a:latin typeface="DejaVu Serif Bold"/>
                <a:ea typeface="DejaVu Serif Bold"/>
                <a:cs typeface="DejaVu Serif Bold"/>
                <a:sym typeface="DejaVu Serif Bold"/>
              </a:rPr>
              <a:t>ứng</a:t>
            </a:r>
            <a:r>
              <a:rPr lang="en-US" sz="5400" dirty="0">
                <a:solidFill>
                  <a:srgbClr val="4B3B33"/>
                </a:solidFill>
                <a:latin typeface="DejaVu Serif Bold"/>
                <a:ea typeface="DejaVu Serif Bold"/>
                <a:cs typeface="DejaVu Serif Bold"/>
                <a:sym typeface="DejaVu Serif Bold"/>
              </a:rPr>
              <a:t>. Sau </a:t>
            </a:r>
            <a:r>
              <a:rPr lang="en-US" sz="5400" dirty="0" err="1">
                <a:solidFill>
                  <a:srgbClr val="4B3B33"/>
                </a:solidFill>
                <a:latin typeface="DejaVu Serif Bold"/>
                <a:ea typeface="DejaVu Serif Bold"/>
                <a:cs typeface="DejaVu Serif Bold"/>
                <a:sym typeface="DejaVu Serif Bold"/>
              </a:rPr>
              <a:t>đó</a:t>
            </a:r>
            <a:r>
              <a:rPr lang="en-US" sz="5400" dirty="0">
                <a:solidFill>
                  <a:srgbClr val="4B3B33"/>
                </a:solidFill>
                <a:latin typeface="DejaVu Serif Bold"/>
                <a:ea typeface="DejaVu Serif Bold"/>
                <a:cs typeface="DejaVu Serif Bold"/>
                <a:sym typeface="DejaVu Serif Bold"/>
              </a:rPr>
              <a:t>, </a:t>
            </a:r>
            <a:r>
              <a:rPr lang="en-US" sz="5400" dirty="0" err="1">
                <a:solidFill>
                  <a:srgbClr val="4B3B33"/>
                </a:solidFill>
                <a:latin typeface="DejaVu Serif Bold"/>
                <a:ea typeface="DejaVu Serif Bold"/>
                <a:cs typeface="DejaVu Serif Bold"/>
                <a:sym typeface="DejaVu Serif Bold"/>
              </a:rPr>
              <a:t>gạch</a:t>
            </a:r>
            <a:r>
              <a:rPr lang="en-US" sz="5400" dirty="0">
                <a:solidFill>
                  <a:srgbClr val="4B3B33"/>
                </a:solidFill>
                <a:latin typeface="DejaVu Serif Bold"/>
                <a:ea typeface="DejaVu Serif Bold"/>
                <a:cs typeface="DejaVu Serif Bold"/>
                <a:sym typeface="DejaVu Serif Bold"/>
              </a:rPr>
              <a:t> </a:t>
            </a:r>
            <a:r>
              <a:rPr lang="en-US" sz="5400" dirty="0" err="1">
                <a:solidFill>
                  <a:srgbClr val="4B3B33"/>
                </a:solidFill>
                <a:latin typeface="DejaVu Serif Bold"/>
                <a:ea typeface="DejaVu Serif Bold"/>
                <a:cs typeface="DejaVu Serif Bold"/>
                <a:sym typeface="DejaVu Serif Bold"/>
              </a:rPr>
              <a:t>chân</a:t>
            </a:r>
            <a:r>
              <a:rPr lang="en-US" sz="5400" dirty="0">
                <a:solidFill>
                  <a:srgbClr val="4B3B33"/>
                </a:solidFill>
                <a:latin typeface="DejaVu Serif Bold"/>
                <a:ea typeface="DejaVu Serif Bold"/>
                <a:cs typeface="DejaVu Serif Bold"/>
                <a:sym typeface="DejaVu Serif Bold"/>
              </a:rPr>
              <a:t> </a:t>
            </a:r>
            <a:r>
              <a:rPr lang="en-US" sz="5400" dirty="0" err="1">
                <a:solidFill>
                  <a:srgbClr val="4B3B33"/>
                </a:solidFill>
                <a:latin typeface="DejaVu Serif Bold"/>
                <a:ea typeface="DejaVu Serif Bold"/>
                <a:cs typeface="DejaVu Serif Bold"/>
                <a:sym typeface="DejaVu Serif Bold"/>
              </a:rPr>
              <a:t>thông</a:t>
            </a:r>
            <a:r>
              <a:rPr lang="en-US" sz="5400" dirty="0">
                <a:solidFill>
                  <a:srgbClr val="4B3B33"/>
                </a:solidFill>
                <a:latin typeface="DejaVu Serif Bold"/>
                <a:ea typeface="DejaVu Serif Bold"/>
                <a:cs typeface="DejaVu Serif Bold"/>
                <a:sym typeface="DejaVu Serif Bold"/>
              </a:rPr>
              <a:t> tin </a:t>
            </a:r>
            <a:r>
              <a:rPr lang="en-US" sz="5400" dirty="0" err="1">
                <a:solidFill>
                  <a:srgbClr val="4B3B33"/>
                </a:solidFill>
                <a:latin typeface="DejaVu Serif Bold"/>
                <a:ea typeface="DejaVu Serif Bold"/>
                <a:cs typeface="DejaVu Serif Bold"/>
                <a:sym typeface="DejaVu Serif Bold"/>
              </a:rPr>
              <a:t>tác</a:t>
            </a:r>
            <a:r>
              <a:rPr lang="en-US" sz="5400" dirty="0">
                <a:solidFill>
                  <a:srgbClr val="4B3B33"/>
                </a:solidFill>
                <a:latin typeface="DejaVu Serif Bold"/>
                <a:ea typeface="DejaVu Serif Bold"/>
                <a:cs typeface="DejaVu Serif Bold"/>
                <a:sym typeface="DejaVu Serif Bold"/>
              </a:rPr>
              <a:t> </a:t>
            </a:r>
            <a:r>
              <a:rPr lang="en-US" sz="5400" dirty="0" err="1">
                <a:solidFill>
                  <a:srgbClr val="4B3B33"/>
                </a:solidFill>
                <a:latin typeface="DejaVu Serif Bold"/>
                <a:ea typeface="DejaVu Serif Bold"/>
                <a:cs typeface="DejaVu Serif Bold"/>
                <a:sym typeface="DejaVu Serif Bold"/>
              </a:rPr>
              <a:t>giả</a:t>
            </a:r>
            <a:r>
              <a:rPr lang="en-US" sz="5400" dirty="0">
                <a:solidFill>
                  <a:srgbClr val="4B3B33"/>
                </a:solidFill>
                <a:latin typeface="DejaVu Serif Bold"/>
                <a:ea typeface="DejaVu Serif Bold"/>
                <a:cs typeface="DejaVu Serif Bold"/>
                <a:sym typeface="DejaVu Serif Bold"/>
              </a:rPr>
              <a:t> </a:t>
            </a:r>
            <a:r>
              <a:rPr lang="en-US" sz="5400" dirty="0" err="1">
                <a:solidFill>
                  <a:srgbClr val="4B3B33"/>
                </a:solidFill>
                <a:latin typeface="DejaVu Serif Bold"/>
                <a:ea typeface="DejaVu Serif Bold"/>
                <a:cs typeface="DejaVu Serif Bold"/>
                <a:sym typeface="DejaVu Serif Bold"/>
              </a:rPr>
              <a:t>và</a:t>
            </a:r>
            <a:r>
              <a:rPr lang="en-US" sz="5400" dirty="0">
                <a:solidFill>
                  <a:srgbClr val="4B3B33"/>
                </a:solidFill>
                <a:latin typeface="DejaVu Serif Bold"/>
                <a:ea typeface="DejaVu Serif Bold"/>
                <a:cs typeface="DejaVu Serif Bold"/>
                <a:sym typeface="DejaVu Serif Bold"/>
              </a:rPr>
              <a:t> </a:t>
            </a:r>
            <a:r>
              <a:rPr lang="en-US" sz="5400" dirty="0" err="1">
                <a:solidFill>
                  <a:srgbClr val="4B3B33"/>
                </a:solidFill>
                <a:latin typeface="DejaVu Serif Bold"/>
                <a:ea typeface="DejaVu Serif Bold"/>
                <a:cs typeface="DejaVu Serif Bold"/>
                <a:sym typeface="DejaVu Serif Bold"/>
              </a:rPr>
              <a:t>tác</a:t>
            </a:r>
            <a:r>
              <a:rPr lang="en-US" sz="5400" dirty="0">
                <a:solidFill>
                  <a:srgbClr val="4B3B33"/>
                </a:solidFill>
                <a:latin typeface="DejaVu Serif Bold"/>
                <a:ea typeface="DejaVu Serif Bold"/>
                <a:cs typeface="DejaVu Serif Bold"/>
                <a:sym typeface="DejaVu Serif Bold"/>
              </a:rPr>
              <a:t> </a:t>
            </a:r>
            <a:r>
              <a:rPr lang="en-US" sz="5400" dirty="0" err="1">
                <a:solidFill>
                  <a:srgbClr val="4B3B33"/>
                </a:solidFill>
                <a:latin typeface="DejaVu Serif Bold"/>
                <a:ea typeface="DejaVu Serif Bold"/>
                <a:cs typeface="DejaVu Serif Bold"/>
                <a:sym typeface="DejaVu Serif Bold"/>
              </a:rPr>
              <a:t>phẩm</a:t>
            </a:r>
            <a:r>
              <a:rPr lang="en-US" sz="5400" dirty="0">
                <a:solidFill>
                  <a:srgbClr val="4B3B33"/>
                </a:solidFill>
                <a:latin typeface="DejaVu Serif Bold"/>
                <a:ea typeface="DejaVu Serif Bold"/>
                <a:cs typeface="DejaVu Serif Bold"/>
                <a:sym typeface="DejaVu Serif Bold"/>
              </a:rPr>
              <a:t> </a:t>
            </a:r>
            <a:r>
              <a:rPr lang="en-US" sz="5400" dirty="0" err="1">
                <a:solidFill>
                  <a:srgbClr val="4B3B33"/>
                </a:solidFill>
                <a:latin typeface="DejaVu Serif Bold"/>
                <a:ea typeface="DejaVu Serif Bold"/>
                <a:cs typeface="DejaVu Serif Bold"/>
                <a:sym typeface="DejaVu Serif Bold"/>
              </a:rPr>
              <a:t>trong</a:t>
            </a:r>
            <a:r>
              <a:rPr lang="en-US" sz="5400" dirty="0">
                <a:solidFill>
                  <a:srgbClr val="4B3B33"/>
                </a:solidFill>
                <a:latin typeface="DejaVu Serif Bold"/>
                <a:ea typeface="DejaVu Serif Bold"/>
                <a:cs typeface="DejaVu Serif Bold"/>
                <a:sym typeface="DejaVu Serif Bold"/>
              </a:rPr>
              <a:t> </a:t>
            </a:r>
            <a:r>
              <a:rPr lang="en-US" sz="5400" dirty="0" err="1">
                <a:solidFill>
                  <a:srgbClr val="4B3B33"/>
                </a:solidFill>
                <a:latin typeface="DejaVu Serif Bold"/>
                <a:ea typeface="DejaVu Serif Bold"/>
                <a:cs typeface="DejaVu Serif Bold"/>
                <a:sym typeface="DejaVu Serif Bold"/>
              </a:rPr>
              <a:t>sách</a:t>
            </a:r>
            <a:r>
              <a:rPr lang="en-US" sz="5400" dirty="0">
                <a:solidFill>
                  <a:srgbClr val="4B3B33"/>
                </a:solidFill>
                <a:latin typeface="DejaVu Serif Bold"/>
                <a:ea typeface="DejaVu Serif Bold"/>
                <a:cs typeface="DejaVu Serif Bold"/>
                <a:sym typeface="DejaVu Serif Bold"/>
              </a:rPr>
              <a:t> </a:t>
            </a:r>
            <a:r>
              <a:rPr lang="en-US" sz="5400" dirty="0" err="1">
                <a:solidFill>
                  <a:srgbClr val="4B3B33"/>
                </a:solidFill>
                <a:latin typeface="DejaVu Serif Bold"/>
                <a:ea typeface="DejaVu Serif Bold"/>
                <a:cs typeface="DejaVu Serif Bold"/>
                <a:sym typeface="DejaVu Serif Bold"/>
              </a:rPr>
              <a:t>giáo</a:t>
            </a:r>
            <a:r>
              <a:rPr lang="en-US" sz="5400" dirty="0">
                <a:solidFill>
                  <a:srgbClr val="4B3B33"/>
                </a:solidFill>
                <a:latin typeface="DejaVu Serif Bold"/>
                <a:ea typeface="DejaVu Serif Bold"/>
                <a:cs typeface="DejaVu Serif Bold"/>
                <a:sym typeface="DejaVu Serif Bold"/>
              </a:rPr>
              <a:t> khoa</a:t>
            </a:r>
          </a:p>
        </p:txBody>
      </p:sp>
    </p:spTree>
    <p:extLst>
      <p:ext uri="{BB962C8B-B14F-4D97-AF65-F5344CB8AC3E}">
        <p14:creationId xmlns:p14="http://schemas.microsoft.com/office/powerpoint/2010/main" val="123273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0" y="1406448"/>
            <a:ext cx="18288000" cy="9371316"/>
          </a:xfrm>
          <a:custGeom>
            <a:avLst/>
            <a:gdLst/>
            <a:ahLst/>
            <a:cxnLst/>
            <a:rect l="l" t="t" r="r" b="b"/>
            <a:pathLst>
              <a:path w="9361458" h="6237305">
                <a:moveTo>
                  <a:pt x="0" y="0"/>
                </a:moveTo>
                <a:lnTo>
                  <a:pt x="9361458" y="0"/>
                </a:lnTo>
                <a:lnTo>
                  <a:pt x="9361458" y="6237305"/>
                </a:lnTo>
                <a:lnTo>
                  <a:pt x="0" y="6237305"/>
                </a:lnTo>
                <a:lnTo>
                  <a:pt x="0" y="0"/>
                </a:lnTo>
                <a:close/>
              </a:path>
            </a:pathLst>
          </a:custGeom>
          <a:blipFill>
            <a:blip r:embed="rId2"/>
            <a:stretch>
              <a:fillRect/>
            </a:stretch>
          </a:blipFill>
        </p:spPr>
      </p:sp>
      <p:sp>
        <p:nvSpPr>
          <p:cNvPr id="6" name="TextBox 6"/>
          <p:cNvSpPr txBox="1"/>
          <p:nvPr/>
        </p:nvSpPr>
        <p:spPr>
          <a:xfrm rot="-15471">
            <a:off x="3590" y="307647"/>
            <a:ext cx="18284481" cy="1057662"/>
          </a:xfrm>
          <a:prstGeom prst="rect">
            <a:avLst/>
          </a:prstGeom>
        </p:spPr>
        <p:txBody>
          <a:bodyPr wrap="square" lIns="0" tIns="0" rIns="0" bIns="0" rtlCol="0" anchor="t">
            <a:spAutoFit/>
          </a:bodyPr>
          <a:lstStyle/>
          <a:p>
            <a:pPr algn="l">
              <a:lnSpc>
                <a:spcPts val="4320"/>
              </a:lnSpc>
            </a:pPr>
            <a:r>
              <a:rPr lang="en-US" sz="3000" dirty="0">
                <a:solidFill>
                  <a:srgbClr val="4B3B33"/>
                </a:solidFill>
                <a:latin typeface="DejaVu Serif Bold"/>
                <a:ea typeface="DejaVu Serif Bold"/>
                <a:cs typeface="DejaVu Serif Bold"/>
                <a:sym typeface="DejaVu Serif Bold"/>
              </a:rPr>
              <a:t>Qua </a:t>
            </a:r>
            <a:r>
              <a:rPr lang="en-US" sz="3000" dirty="0" err="1">
                <a:solidFill>
                  <a:srgbClr val="4B3B33"/>
                </a:solidFill>
                <a:latin typeface="DejaVu Serif Bold"/>
                <a:ea typeface="DejaVu Serif Bold"/>
                <a:cs typeface="DejaVu Serif Bold"/>
                <a:sym typeface="DejaVu Serif Bold"/>
              </a:rPr>
              <a:t>việc</a:t>
            </a:r>
            <a:r>
              <a:rPr lang="en-US" sz="3000" dirty="0">
                <a:solidFill>
                  <a:srgbClr val="4B3B33"/>
                </a:solidFill>
                <a:latin typeface="DejaVu Serif Bold"/>
                <a:ea typeface="DejaVu Serif Bold"/>
                <a:cs typeface="DejaVu Serif Bold"/>
                <a:sym typeface="DejaVu Serif Bold"/>
              </a:rPr>
              <a:t> </a:t>
            </a:r>
            <a:r>
              <a:rPr lang="en-US" sz="3000" dirty="0" err="1">
                <a:solidFill>
                  <a:srgbClr val="4B3B33"/>
                </a:solidFill>
                <a:latin typeface="DejaVu Serif Bold"/>
                <a:ea typeface="DejaVu Serif Bold"/>
                <a:cs typeface="DejaVu Serif Bold"/>
                <a:sym typeface="DejaVu Serif Bold"/>
              </a:rPr>
              <a:t>tìm</a:t>
            </a:r>
            <a:r>
              <a:rPr lang="en-US" sz="3000" dirty="0">
                <a:solidFill>
                  <a:srgbClr val="4B3B33"/>
                </a:solidFill>
                <a:latin typeface="DejaVu Serif Bold"/>
                <a:ea typeface="DejaVu Serif Bold"/>
                <a:cs typeface="DejaVu Serif Bold"/>
                <a:sym typeface="DejaVu Serif Bold"/>
              </a:rPr>
              <a:t> </a:t>
            </a:r>
            <a:r>
              <a:rPr lang="en-US" sz="3000" dirty="0" err="1">
                <a:solidFill>
                  <a:srgbClr val="4B3B33"/>
                </a:solidFill>
                <a:latin typeface="DejaVu Serif Bold"/>
                <a:ea typeface="DejaVu Serif Bold"/>
                <a:cs typeface="DejaVu Serif Bold"/>
                <a:sym typeface="DejaVu Serif Bold"/>
              </a:rPr>
              <a:t>hiểu</a:t>
            </a:r>
            <a:r>
              <a:rPr lang="en-US" sz="3000" dirty="0">
                <a:solidFill>
                  <a:srgbClr val="4B3B33"/>
                </a:solidFill>
                <a:latin typeface="DejaVu Serif Bold"/>
                <a:ea typeface="DejaVu Serif Bold"/>
                <a:cs typeface="DejaVu Serif Bold"/>
                <a:sym typeface="DejaVu Serif Bold"/>
              </a:rPr>
              <a:t> tri </a:t>
            </a:r>
            <a:r>
              <a:rPr lang="en-US" sz="3000" dirty="0" err="1">
                <a:solidFill>
                  <a:srgbClr val="4B3B33"/>
                </a:solidFill>
                <a:latin typeface="DejaVu Serif Bold"/>
                <a:ea typeface="DejaVu Serif Bold"/>
                <a:cs typeface="DejaVu Serif Bold"/>
                <a:sym typeface="DejaVu Serif Bold"/>
              </a:rPr>
              <a:t>thức</a:t>
            </a:r>
            <a:r>
              <a:rPr lang="en-US" sz="3000" dirty="0">
                <a:solidFill>
                  <a:srgbClr val="4B3B33"/>
                </a:solidFill>
                <a:latin typeface="DejaVu Serif Bold"/>
                <a:ea typeface="DejaVu Serif Bold"/>
                <a:cs typeface="DejaVu Serif Bold"/>
                <a:sym typeface="DejaVu Serif Bold"/>
              </a:rPr>
              <a:t> </a:t>
            </a:r>
            <a:r>
              <a:rPr lang="en-US" sz="3000" dirty="0" err="1">
                <a:solidFill>
                  <a:srgbClr val="4B3B33"/>
                </a:solidFill>
                <a:latin typeface="DejaVu Serif Bold"/>
                <a:ea typeface="DejaVu Serif Bold"/>
                <a:cs typeface="DejaVu Serif Bold"/>
                <a:sym typeface="DejaVu Serif Bold"/>
              </a:rPr>
              <a:t>ngữ</a:t>
            </a:r>
            <a:r>
              <a:rPr lang="en-US" sz="3000" dirty="0">
                <a:solidFill>
                  <a:srgbClr val="4B3B33"/>
                </a:solidFill>
                <a:latin typeface="DejaVu Serif Bold"/>
                <a:ea typeface="DejaVu Serif Bold"/>
                <a:cs typeface="DejaVu Serif Bold"/>
                <a:sym typeface="DejaVu Serif Bold"/>
              </a:rPr>
              <a:t> </a:t>
            </a:r>
            <a:r>
              <a:rPr lang="en-US" sz="3000" dirty="0" err="1">
                <a:solidFill>
                  <a:srgbClr val="4B3B33"/>
                </a:solidFill>
                <a:latin typeface="DejaVu Serif Bold"/>
                <a:ea typeface="DejaVu Serif Bold"/>
                <a:cs typeface="DejaVu Serif Bold"/>
                <a:sym typeface="DejaVu Serif Bold"/>
              </a:rPr>
              <a:t>văn</a:t>
            </a:r>
            <a:r>
              <a:rPr lang="en-US" sz="3000" dirty="0">
                <a:solidFill>
                  <a:srgbClr val="4B3B33"/>
                </a:solidFill>
                <a:latin typeface="DejaVu Serif Bold"/>
                <a:ea typeface="DejaVu Serif Bold"/>
                <a:cs typeface="DejaVu Serif Bold"/>
                <a:sym typeface="DejaVu Serif Bold"/>
              </a:rPr>
              <a:t> ở </a:t>
            </a:r>
            <a:r>
              <a:rPr lang="en-US" sz="3000" dirty="0" err="1">
                <a:solidFill>
                  <a:srgbClr val="4B3B33"/>
                </a:solidFill>
                <a:latin typeface="DejaVu Serif Bold"/>
                <a:ea typeface="DejaVu Serif Bold"/>
                <a:cs typeface="DejaVu Serif Bold"/>
                <a:sym typeface="DejaVu Serif Bold"/>
              </a:rPr>
              <a:t>nhà</a:t>
            </a:r>
            <a:r>
              <a:rPr lang="en-US" sz="3000" dirty="0">
                <a:solidFill>
                  <a:srgbClr val="4B3B33"/>
                </a:solidFill>
                <a:latin typeface="DejaVu Serif Bold"/>
                <a:ea typeface="DejaVu Serif Bold"/>
                <a:cs typeface="DejaVu Serif Bold"/>
                <a:sym typeface="DejaVu Serif Bold"/>
              </a:rPr>
              <a:t>, </a:t>
            </a:r>
            <a:r>
              <a:rPr lang="en-US" sz="3000" dirty="0" err="1">
                <a:solidFill>
                  <a:srgbClr val="4B3B33"/>
                </a:solidFill>
                <a:latin typeface="DejaVu Serif Bold"/>
                <a:ea typeface="DejaVu Serif Bold"/>
                <a:cs typeface="DejaVu Serif Bold"/>
                <a:sym typeface="DejaVu Serif Bold"/>
              </a:rPr>
              <a:t>hãy</a:t>
            </a:r>
            <a:r>
              <a:rPr lang="en-US" sz="3000" dirty="0">
                <a:solidFill>
                  <a:srgbClr val="4B3B33"/>
                </a:solidFill>
                <a:latin typeface="DejaVu Serif Bold"/>
                <a:ea typeface="DejaVu Serif Bold"/>
                <a:cs typeface="DejaVu Serif Bold"/>
                <a:sym typeface="DejaVu Serif Bold"/>
              </a:rPr>
              <a:t> </a:t>
            </a:r>
            <a:r>
              <a:rPr lang="en-US" sz="3000" dirty="0" err="1">
                <a:solidFill>
                  <a:srgbClr val="4B3B33"/>
                </a:solidFill>
                <a:latin typeface="DejaVu Serif Bold"/>
                <a:ea typeface="DejaVu Serif Bold"/>
                <a:cs typeface="DejaVu Serif Bold"/>
                <a:sym typeface="DejaVu Serif Bold"/>
              </a:rPr>
              <a:t>nối</a:t>
            </a:r>
            <a:r>
              <a:rPr lang="en-US" sz="3000" dirty="0">
                <a:solidFill>
                  <a:srgbClr val="4B3B33"/>
                </a:solidFill>
                <a:latin typeface="DejaVu Serif Bold"/>
                <a:ea typeface="DejaVu Serif Bold"/>
                <a:cs typeface="DejaVu Serif Bold"/>
                <a:sym typeface="DejaVu Serif Bold"/>
              </a:rPr>
              <a:t> tri </a:t>
            </a:r>
            <a:r>
              <a:rPr lang="en-US" sz="3000" dirty="0" err="1">
                <a:solidFill>
                  <a:srgbClr val="4B3B33"/>
                </a:solidFill>
                <a:latin typeface="DejaVu Serif Bold"/>
                <a:ea typeface="DejaVu Serif Bold"/>
                <a:cs typeface="DejaVu Serif Bold"/>
                <a:sym typeface="DejaVu Serif Bold"/>
              </a:rPr>
              <a:t>thức</a:t>
            </a:r>
            <a:r>
              <a:rPr lang="en-US" sz="3000" dirty="0">
                <a:solidFill>
                  <a:srgbClr val="4B3B33"/>
                </a:solidFill>
                <a:latin typeface="DejaVu Serif Bold"/>
                <a:ea typeface="DejaVu Serif Bold"/>
                <a:cs typeface="DejaVu Serif Bold"/>
                <a:sym typeface="DejaVu Serif Bold"/>
              </a:rPr>
              <a:t> ở </a:t>
            </a:r>
            <a:r>
              <a:rPr lang="en-US" sz="3000" dirty="0" err="1">
                <a:solidFill>
                  <a:srgbClr val="4B3B33"/>
                </a:solidFill>
                <a:latin typeface="DejaVu Serif Bold"/>
                <a:ea typeface="DejaVu Serif Bold"/>
                <a:cs typeface="DejaVu Serif Bold"/>
                <a:sym typeface="DejaVu Serif Bold"/>
              </a:rPr>
              <a:t>cột</a:t>
            </a:r>
            <a:r>
              <a:rPr lang="en-US" sz="3000" dirty="0">
                <a:solidFill>
                  <a:srgbClr val="4B3B33"/>
                </a:solidFill>
                <a:latin typeface="DejaVu Serif Bold"/>
                <a:ea typeface="DejaVu Serif Bold"/>
                <a:cs typeface="DejaVu Serif Bold"/>
                <a:sym typeface="DejaVu Serif Bold"/>
              </a:rPr>
              <a:t> A </a:t>
            </a:r>
            <a:r>
              <a:rPr lang="en-US" sz="3000" dirty="0" err="1">
                <a:solidFill>
                  <a:srgbClr val="4B3B33"/>
                </a:solidFill>
                <a:latin typeface="DejaVu Serif Bold"/>
                <a:ea typeface="DejaVu Serif Bold"/>
                <a:cs typeface="DejaVu Serif Bold"/>
                <a:sym typeface="DejaVu Serif Bold"/>
              </a:rPr>
              <a:t>với</a:t>
            </a:r>
            <a:r>
              <a:rPr lang="en-US" sz="3000" dirty="0">
                <a:solidFill>
                  <a:srgbClr val="4B3B33"/>
                </a:solidFill>
                <a:latin typeface="DejaVu Serif Bold"/>
                <a:ea typeface="DejaVu Serif Bold"/>
                <a:cs typeface="DejaVu Serif Bold"/>
                <a:sym typeface="DejaVu Serif Bold"/>
              </a:rPr>
              <a:t> </a:t>
            </a:r>
            <a:r>
              <a:rPr lang="en-US" sz="3000" dirty="0" err="1">
                <a:solidFill>
                  <a:srgbClr val="4B3B33"/>
                </a:solidFill>
                <a:latin typeface="DejaVu Serif Bold"/>
                <a:ea typeface="DejaVu Serif Bold"/>
                <a:cs typeface="DejaVu Serif Bold"/>
                <a:sym typeface="DejaVu Serif Bold"/>
              </a:rPr>
              <a:t>nội</a:t>
            </a:r>
            <a:r>
              <a:rPr lang="en-US" sz="3000" dirty="0">
                <a:solidFill>
                  <a:srgbClr val="4B3B33"/>
                </a:solidFill>
                <a:latin typeface="DejaVu Serif Bold"/>
                <a:ea typeface="DejaVu Serif Bold"/>
                <a:cs typeface="DejaVu Serif Bold"/>
                <a:sym typeface="DejaVu Serif Bold"/>
              </a:rPr>
              <a:t> dung </a:t>
            </a:r>
            <a:r>
              <a:rPr lang="en-US" sz="3000" dirty="0" err="1">
                <a:solidFill>
                  <a:srgbClr val="4B3B33"/>
                </a:solidFill>
                <a:latin typeface="DejaVu Serif Bold"/>
                <a:ea typeface="DejaVu Serif Bold"/>
                <a:cs typeface="DejaVu Serif Bold"/>
                <a:sym typeface="DejaVu Serif Bold"/>
              </a:rPr>
              <a:t>cột</a:t>
            </a:r>
            <a:r>
              <a:rPr lang="en-US" sz="3000" dirty="0">
                <a:solidFill>
                  <a:srgbClr val="4B3B33"/>
                </a:solidFill>
                <a:latin typeface="DejaVu Serif Bold"/>
                <a:ea typeface="DejaVu Serif Bold"/>
                <a:cs typeface="DejaVu Serif Bold"/>
                <a:sym typeface="DejaVu Serif Bold"/>
              </a:rPr>
              <a:t> B </a:t>
            </a:r>
            <a:r>
              <a:rPr lang="en-US" sz="3000" dirty="0" err="1">
                <a:solidFill>
                  <a:srgbClr val="4B3B33"/>
                </a:solidFill>
                <a:latin typeface="DejaVu Serif Bold"/>
                <a:ea typeface="DejaVu Serif Bold"/>
                <a:cs typeface="DejaVu Serif Bold"/>
                <a:sym typeface="DejaVu Serif Bold"/>
              </a:rPr>
              <a:t>tương</a:t>
            </a:r>
            <a:r>
              <a:rPr lang="en-US" sz="3000" dirty="0">
                <a:solidFill>
                  <a:srgbClr val="4B3B33"/>
                </a:solidFill>
                <a:latin typeface="DejaVu Serif Bold"/>
                <a:ea typeface="DejaVu Serif Bold"/>
                <a:cs typeface="DejaVu Serif Bold"/>
                <a:sym typeface="DejaVu Serif Bold"/>
              </a:rPr>
              <a:t> </a:t>
            </a:r>
            <a:r>
              <a:rPr lang="en-US" sz="3000" dirty="0" err="1">
                <a:solidFill>
                  <a:srgbClr val="4B3B33"/>
                </a:solidFill>
                <a:latin typeface="DejaVu Serif Bold"/>
                <a:ea typeface="DejaVu Serif Bold"/>
                <a:cs typeface="DejaVu Serif Bold"/>
                <a:sym typeface="DejaVu Serif Bold"/>
              </a:rPr>
              <a:t>ứng</a:t>
            </a:r>
            <a:r>
              <a:rPr lang="en-US" sz="3000" dirty="0">
                <a:solidFill>
                  <a:srgbClr val="4B3B33"/>
                </a:solidFill>
                <a:latin typeface="DejaVu Serif Bold"/>
                <a:ea typeface="DejaVu Serif Bold"/>
                <a:cs typeface="DejaVu Serif Bold"/>
                <a:sym typeface="DejaVu Serif Bold"/>
              </a:rPr>
              <a:t>. Sau </a:t>
            </a:r>
            <a:r>
              <a:rPr lang="en-US" sz="3000" dirty="0" err="1">
                <a:solidFill>
                  <a:srgbClr val="4B3B33"/>
                </a:solidFill>
                <a:latin typeface="DejaVu Serif Bold"/>
                <a:ea typeface="DejaVu Serif Bold"/>
                <a:cs typeface="DejaVu Serif Bold"/>
                <a:sym typeface="DejaVu Serif Bold"/>
              </a:rPr>
              <a:t>đó</a:t>
            </a:r>
            <a:r>
              <a:rPr lang="en-US" sz="3000" dirty="0">
                <a:solidFill>
                  <a:srgbClr val="4B3B33"/>
                </a:solidFill>
                <a:latin typeface="DejaVu Serif Bold"/>
                <a:ea typeface="DejaVu Serif Bold"/>
                <a:cs typeface="DejaVu Serif Bold"/>
                <a:sym typeface="DejaVu Serif Bold"/>
              </a:rPr>
              <a:t>, </a:t>
            </a:r>
            <a:r>
              <a:rPr lang="en-US" sz="3000" dirty="0" err="1">
                <a:solidFill>
                  <a:srgbClr val="4B3B33"/>
                </a:solidFill>
                <a:latin typeface="DejaVu Serif Bold"/>
                <a:ea typeface="DejaVu Serif Bold"/>
                <a:cs typeface="DejaVu Serif Bold"/>
                <a:sym typeface="DejaVu Serif Bold"/>
              </a:rPr>
              <a:t>gạch</a:t>
            </a:r>
            <a:r>
              <a:rPr lang="en-US" sz="3000" dirty="0">
                <a:solidFill>
                  <a:srgbClr val="4B3B33"/>
                </a:solidFill>
                <a:latin typeface="DejaVu Serif Bold"/>
                <a:ea typeface="DejaVu Serif Bold"/>
                <a:cs typeface="DejaVu Serif Bold"/>
                <a:sym typeface="DejaVu Serif Bold"/>
              </a:rPr>
              <a:t> </a:t>
            </a:r>
            <a:r>
              <a:rPr lang="en-US" sz="3000" dirty="0" err="1">
                <a:solidFill>
                  <a:srgbClr val="4B3B33"/>
                </a:solidFill>
                <a:latin typeface="DejaVu Serif Bold"/>
                <a:ea typeface="DejaVu Serif Bold"/>
                <a:cs typeface="DejaVu Serif Bold"/>
                <a:sym typeface="DejaVu Serif Bold"/>
              </a:rPr>
              <a:t>chân</a:t>
            </a:r>
            <a:r>
              <a:rPr lang="en-US" sz="3000" dirty="0">
                <a:solidFill>
                  <a:srgbClr val="4B3B33"/>
                </a:solidFill>
                <a:latin typeface="DejaVu Serif Bold"/>
                <a:ea typeface="DejaVu Serif Bold"/>
                <a:cs typeface="DejaVu Serif Bold"/>
                <a:sym typeface="DejaVu Serif Bold"/>
              </a:rPr>
              <a:t> </a:t>
            </a:r>
            <a:r>
              <a:rPr lang="en-US" sz="3000" dirty="0" err="1">
                <a:solidFill>
                  <a:srgbClr val="4B3B33"/>
                </a:solidFill>
                <a:latin typeface="DejaVu Serif Bold"/>
                <a:ea typeface="DejaVu Serif Bold"/>
                <a:cs typeface="DejaVu Serif Bold"/>
                <a:sym typeface="DejaVu Serif Bold"/>
              </a:rPr>
              <a:t>thông</a:t>
            </a:r>
            <a:r>
              <a:rPr lang="en-US" sz="3000" dirty="0">
                <a:solidFill>
                  <a:srgbClr val="4B3B33"/>
                </a:solidFill>
                <a:latin typeface="DejaVu Serif Bold"/>
                <a:ea typeface="DejaVu Serif Bold"/>
                <a:cs typeface="DejaVu Serif Bold"/>
                <a:sym typeface="DejaVu Serif Bold"/>
              </a:rPr>
              <a:t> tin </a:t>
            </a:r>
            <a:r>
              <a:rPr lang="en-US" sz="3000" dirty="0" err="1">
                <a:solidFill>
                  <a:srgbClr val="4B3B33"/>
                </a:solidFill>
                <a:latin typeface="DejaVu Serif Bold"/>
                <a:ea typeface="DejaVu Serif Bold"/>
                <a:cs typeface="DejaVu Serif Bold"/>
                <a:sym typeface="DejaVu Serif Bold"/>
              </a:rPr>
              <a:t>tác</a:t>
            </a:r>
            <a:r>
              <a:rPr lang="en-US" sz="3000" dirty="0">
                <a:solidFill>
                  <a:srgbClr val="4B3B33"/>
                </a:solidFill>
                <a:latin typeface="DejaVu Serif Bold"/>
                <a:ea typeface="DejaVu Serif Bold"/>
                <a:cs typeface="DejaVu Serif Bold"/>
                <a:sym typeface="DejaVu Serif Bold"/>
              </a:rPr>
              <a:t> </a:t>
            </a:r>
            <a:r>
              <a:rPr lang="en-US" sz="3000" dirty="0" err="1">
                <a:solidFill>
                  <a:srgbClr val="4B3B33"/>
                </a:solidFill>
                <a:latin typeface="DejaVu Serif Bold"/>
                <a:ea typeface="DejaVu Serif Bold"/>
                <a:cs typeface="DejaVu Serif Bold"/>
                <a:sym typeface="DejaVu Serif Bold"/>
              </a:rPr>
              <a:t>giả</a:t>
            </a:r>
            <a:r>
              <a:rPr lang="en-US" sz="3000" dirty="0">
                <a:solidFill>
                  <a:srgbClr val="4B3B33"/>
                </a:solidFill>
                <a:latin typeface="DejaVu Serif Bold"/>
                <a:ea typeface="DejaVu Serif Bold"/>
                <a:cs typeface="DejaVu Serif Bold"/>
                <a:sym typeface="DejaVu Serif Bold"/>
              </a:rPr>
              <a:t> </a:t>
            </a:r>
            <a:r>
              <a:rPr lang="en-US" sz="3000" dirty="0" err="1">
                <a:solidFill>
                  <a:srgbClr val="4B3B33"/>
                </a:solidFill>
                <a:latin typeface="DejaVu Serif Bold"/>
                <a:ea typeface="DejaVu Serif Bold"/>
                <a:cs typeface="DejaVu Serif Bold"/>
                <a:sym typeface="DejaVu Serif Bold"/>
              </a:rPr>
              <a:t>và</a:t>
            </a:r>
            <a:r>
              <a:rPr lang="en-US" sz="3000" dirty="0">
                <a:solidFill>
                  <a:srgbClr val="4B3B33"/>
                </a:solidFill>
                <a:latin typeface="DejaVu Serif Bold"/>
                <a:ea typeface="DejaVu Serif Bold"/>
                <a:cs typeface="DejaVu Serif Bold"/>
                <a:sym typeface="DejaVu Serif Bold"/>
              </a:rPr>
              <a:t> </a:t>
            </a:r>
            <a:r>
              <a:rPr lang="en-US" sz="3000" dirty="0" err="1">
                <a:solidFill>
                  <a:srgbClr val="4B3B33"/>
                </a:solidFill>
                <a:latin typeface="DejaVu Serif Bold"/>
                <a:ea typeface="DejaVu Serif Bold"/>
                <a:cs typeface="DejaVu Serif Bold"/>
                <a:sym typeface="DejaVu Serif Bold"/>
              </a:rPr>
              <a:t>tác</a:t>
            </a:r>
            <a:r>
              <a:rPr lang="en-US" sz="3000" dirty="0">
                <a:solidFill>
                  <a:srgbClr val="4B3B33"/>
                </a:solidFill>
                <a:latin typeface="DejaVu Serif Bold"/>
                <a:ea typeface="DejaVu Serif Bold"/>
                <a:cs typeface="DejaVu Serif Bold"/>
                <a:sym typeface="DejaVu Serif Bold"/>
              </a:rPr>
              <a:t> </a:t>
            </a:r>
            <a:r>
              <a:rPr lang="en-US" sz="3000" dirty="0" err="1">
                <a:solidFill>
                  <a:srgbClr val="4B3B33"/>
                </a:solidFill>
                <a:latin typeface="DejaVu Serif Bold"/>
                <a:ea typeface="DejaVu Serif Bold"/>
                <a:cs typeface="DejaVu Serif Bold"/>
                <a:sym typeface="DejaVu Serif Bold"/>
              </a:rPr>
              <a:t>phẩm</a:t>
            </a:r>
            <a:r>
              <a:rPr lang="en-US" sz="3000" dirty="0">
                <a:solidFill>
                  <a:srgbClr val="4B3B33"/>
                </a:solidFill>
                <a:latin typeface="DejaVu Serif Bold"/>
                <a:ea typeface="DejaVu Serif Bold"/>
                <a:cs typeface="DejaVu Serif Bold"/>
                <a:sym typeface="DejaVu Serif Bold"/>
              </a:rPr>
              <a:t> </a:t>
            </a:r>
            <a:r>
              <a:rPr lang="en-US" sz="3000" dirty="0" err="1">
                <a:solidFill>
                  <a:srgbClr val="4B3B33"/>
                </a:solidFill>
                <a:latin typeface="DejaVu Serif Bold"/>
                <a:ea typeface="DejaVu Serif Bold"/>
                <a:cs typeface="DejaVu Serif Bold"/>
                <a:sym typeface="DejaVu Serif Bold"/>
              </a:rPr>
              <a:t>trong</a:t>
            </a:r>
            <a:r>
              <a:rPr lang="en-US" sz="3000" dirty="0">
                <a:solidFill>
                  <a:srgbClr val="4B3B33"/>
                </a:solidFill>
                <a:latin typeface="DejaVu Serif Bold"/>
                <a:ea typeface="DejaVu Serif Bold"/>
                <a:cs typeface="DejaVu Serif Bold"/>
                <a:sym typeface="DejaVu Serif Bold"/>
              </a:rPr>
              <a:t> </a:t>
            </a:r>
            <a:r>
              <a:rPr lang="en-US" sz="3000" dirty="0" err="1">
                <a:solidFill>
                  <a:srgbClr val="4B3B33"/>
                </a:solidFill>
                <a:latin typeface="DejaVu Serif Bold"/>
                <a:ea typeface="DejaVu Serif Bold"/>
                <a:cs typeface="DejaVu Serif Bold"/>
                <a:sym typeface="DejaVu Serif Bold"/>
              </a:rPr>
              <a:t>sách</a:t>
            </a:r>
            <a:r>
              <a:rPr lang="en-US" sz="3000" dirty="0">
                <a:solidFill>
                  <a:srgbClr val="4B3B33"/>
                </a:solidFill>
                <a:latin typeface="DejaVu Serif Bold"/>
                <a:ea typeface="DejaVu Serif Bold"/>
                <a:cs typeface="DejaVu Serif Bold"/>
                <a:sym typeface="DejaVu Serif Bold"/>
              </a:rPr>
              <a:t> </a:t>
            </a:r>
            <a:r>
              <a:rPr lang="en-US" sz="3000" dirty="0" err="1">
                <a:solidFill>
                  <a:srgbClr val="4B3B33"/>
                </a:solidFill>
                <a:latin typeface="DejaVu Serif Bold"/>
                <a:ea typeface="DejaVu Serif Bold"/>
                <a:cs typeface="DejaVu Serif Bold"/>
                <a:sym typeface="DejaVu Serif Bold"/>
              </a:rPr>
              <a:t>giáo</a:t>
            </a:r>
            <a:r>
              <a:rPr lang="en-US" sz="3000" dirty="0">
                <a:solidFill>
                  <a:srgbClr val="4B3B33"/>
                </a:solidFill>
                <a:latin typeface="DejaVu Serif Bold"/>
                <a:ea typeface="DejaVu Serif Bold"/>
                <a:cs typeface="DejaVu Serif Bold"/>
                <a:sym typeface="DejaVu Serif Bold"/>
              </a:rPr>
              <a:t> khoa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0" y="0"/>
            <a:ext cx="14554200" cy="10287000"/>
          </a:xfrm>
          <a:custGeom>
            <a:avLst/>
            <a:gdLst/>
            <a:ahLst/>
            <a:cxnLst/>
            <a:rect l="l" t="t" r="r" b="b"/>
            <a:pathLst>
              <a:path w="9780380" h="6516423">
                <a:moveTo>
                  <a:pt x="0" y="0"/>
                </a:moveTo>
                <a:lnTo>
                  <a:pt x="9780380" y="0"/>
                </a:lnTo>
                <a:lnTo>
                  <a:pt x="9780380" y="6516422"/>
                </a:lnTo>
                <a:lnTo>
                  <a:pt x="0" y="6516422"/>
                </a:lnTo>
                <a:lnTo>
                  <a:pt x="0" y="0"/>
                </a:lnTo>
                <a:close/>
              </a:path>
            </a:pathLst>
          </a:custGeom>
          <a:blipFill>
            <a:blip r:embed="rId2"/>
            <a:stretch>
              <a:fillRect/>
            </a:stretch>
          </a:blipFill>
        </p:spPr>
      </p:sp>
      <p:sp>
        <p:nvSpPr>
          <p:cNvPr id="7" name="TextBox 7"/>
          <p:cNvSpPr txBox="1"/>
          <p:nvPr/>
        </p:nvSpPr>
        <p:spPr>
          <a:xfrm>
            <a:off x="13792200" y="2400300"/>
            <a:ext cx="5083341" cy="6093976"/>
          </a:xfrm>
          <a:prstGeom prst="rect">
            <a:avLst/>
          </a:prstGeom>
        </p:spPr>
        <p:txBody>
          <a:bodyPr wrap="square" lIns="0" tIns="0" rIns="0" bIns="0" rtlCol="0" anchor="t">
            <a:spAutoFit/>
          </a:bodyPr>
          <a:lstStyle/>
          <a:p>
            <a:pPr algn="ctr">
              <a:spcBef>
                <a:spcPct val="0"/>
              </a:spcBef>
            </a:pPr>
            <a:r>
              <a:rPr lang="en-US" sz="6600" spc="89" dirty="0" err="1">
                <a:solidFill>
                  <a:srgbClr val="4B3B33"/>
                </a:solidFill>
                <a:latin typeface="DejaVu Serif Bold"/>
                <a:ea typeface="DejaVu Serif Bold"/>
                <a:cs typeface="DejaVu Serif Bold"/>
                <a:sym typeface="DejaVu Serif Bold"/>
              </a:rPr>
              <a:t>Đáp</a:t>
            </a:r>
            <a:r>
              <a:rPr lang="en-US" sz="6600" spc="89" dirty="0">
                <a:solidFill>
                  <a:srgbClr val="4B3B33"/>
                </a:solidFill>
                <a:latin typeface="DejaVu Serif Bold"/>
                <a:ea typeface="DejaVu Serif Bold"/>
                <a:cs typeface="DejaVu Serif Bold"/>
                <a:sym typeface="DejaVu Serif Bold"/>
              </a:rPr>
              <a:t> </a:t>
            </a:r>
            <a:r>
              <a:rPr lang="en-US" sz="6600" spc="89" dirty="0" err="1">
                <a:solidFill>
                  <a:srgbClr val="4B3B33"/>
                </a:solidFill>
                <a:latin typeface="DejaVu Serif Bold"/>
                <a:ea typeface="DejaVu Serif Bold"/>
                <a:cs typeface="DejaVu Serif Bold"/>
                <a:sym typeface="DejaVu Serif Bold"/>
              </a:rPr>
              <a:t>án</a:t>
            </a:r>
            <a:r>
              <a:rPr lang="en-US" sz="6600" spc="89" dirty="0">
                <a:solidFill>
                  <a:srgbClr val="4B3B33"/>
                </a:solidFill>
                <a:latin typeface="DejaVu Serif Bold"/>
                <a:ea typeface="DejaVu Serif Bold"/>
                <a:cs typeface="DejaVu Serif Bold"/>
                <a:sym typeface="DejaVu Serif Bold"/>
              </a:rPr>
              <a:t> </a:t>
            </a:r>
          </a:p>
          <a:p>
            <a:pPr algn="ctr">
              <a:spcBef>
                <a:spcPct val="0"/>
              </a:spcBef>
            </a:pPr>
            <a:r>
              <a:rPr lang="en-US" sz="6600" spc="89" dirty="0">
                <a:solidFill>
                  <a:srgbClr val="4B3B33"/>
                </a:solidFill>
                <a:latin typeface="DejaVu Serif Bold"/>
                <a:ea typeface="DejaVu Serif Bold"/>
                <a:cs typeface="DejaVu Serif Bold"/>
                <a:sym typeface="DejaVu Serif Bold"/>
              </a:rPr>
              <a:t>1-c</a:t>
            </a:r>
          </a:p>
          <a:p>
            <a:pPr algn="ctr">
              <a:spcBef>
                <a:spcPct val="0"/>
              </a:spcBef>
            </a:pPr>
            <a:r>
              <a:rPr lang="en-US" sz="6600" spc="89" dirty="0">
                <a:solidFill>
                  <a:srgbClr val="4B3B33"/>
                </a:solidFill>
                <a:latin typeface="DejaVu Serif Bold"/>
                <a:ea typeface="DejaVu Serif Bold"/>
                <a:cs typeface="DejaVu Serif Bold"/>
                <a:sym typeface="DejaVu Serif Bold"/>
              </a:rPr>
              <a:t>2-a</a:t>
            </a:r>
          </a:p>
          <a:p>
            <a:pPr algn="ctr">
              <a:spcBef>
                <a:spcPct val="0"/>
              </a:spcBef>
            </a:pPr>
            <a:r>
              <a:rPr lang="en-US" sz="6600" spc="89" dirty="0">
                <a:solidFill>
                  <a:srgbClr val="4B3B33"/>
                </a:solidFill>
                <a:latin typeface="DejaVu Serif Bold"/>
                <a:ea typeface="DejaVu Serif Bold"/>
                <a:cs typeface="DejaVu Serif Bold"/>
                <a:sym typeface="DejaVu Serif Bold"/>
              </a:rPr>
              <a:t>3-b</a:t>
            </a:r>
          </a:p>
          <a:p>
            <a:pPr algn="ctr">
              <a:spcBef>
                <a:spcPct val="0"/>
              </a:spcBef>
            </a:pPr>
            <a:r>
              <a:rPr lang="en-US" sz="6600" spc="89" dirty="0">
                <a:solidFill>
                  <a:srgbClr val="4B3B33"/>
                </a:solidFill>
                <a:latin typeface="DejaVu Serif Bold"/>
                <a:ea typeface="DejaVu Serif Bold"/>
                <a:cs typeface="DejaVu Serif Bold"/>
                <a:sym typeface="DejaVu Serif Bold"/>
              </a:rPr>
              <a:t>4-e</a:t>
            </a:r>
          </a:p>
          <a:p>
            <a:pPr algn="ctr">
              <a:spcBef>
                <a:spcPct val="0"/>
              </a:spcBef>
            </a:pPr>
            <a:r>
              <a:rPr lang="en-US" sz="6600" spc="89" dirty="0">
                <a:solidFill>
                  <a:srgbClr val="4B3B33"/>
                </a:solidFill>
                <a:latin typeface="DejaVu Serif Bold"/>
                <a:ea typeface="DejaVu Serif Bold"/>
                <a:cs typeface="DejaVu Serif Bold"/>
                <a:sym typeface="DejaVu Serif Bold"/>
              </a:rPr>
              <a:t>5-d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4892" t="-24621" b="-22751"/>
            </a:stretch>
          </a:blipFill>
        </p:spPr>
      </p:sp>
      <p:sp>
        <p:nvSpPr>
          <p:cNvPr id="9" name="TextBox 9"/>
          <p:cNvSpPr txBox="1"/>
          <p:nvPr/>
        </p:nvSpPr>
        <p:spPr>
          <a:xfrm>
            <a:off x="1030021" y="256844"/>
            <a:ext cx="14416470" cy="656655"/>
          </a:xfrm>
          <a:prstGeom prst="rect">
            <a:avLst/>
          </a:prstGeom>
        </p:spPr>
        <p:txBody>
          <a:bodyPr lIns="0" tIns="0" rIns="0" bIns="0" rtlCol="0" anchor="t">
            <a:spAutoFit/>
          </a:bodyPr>
          <a:lstStyle/>
          <a:p>
            <a:pPr algn="l">
              <a:lnSpc>
                <a:spcPts val="4879"/>
              </a:lnSpc>
            </a:pPr>
            <a:r>
              <a:rPr lang="en-US" sz="6000" spc="107" dirty="0">
                <a:solidFill>
                  <a:srgbClr val="4B3B33"/>
                </a:solidFill>
                <a:latin typeface="DejaVu Serif Bold"/>
                <a:ea typeface="DejaVu Serif Bold"/>
                <a:cs typeface="DejaVu Serif Bold"/>
                <a:sym typeface="DejaVu Serif Bold"/>
              </a:rPr>
              <a:t>I. </a:t>
            </a:r>
            <a:r>
              <a:rPr lang="en-US" sz="6000" spc="107" dirty="0" err="1">
                <a:solidFill>
                  <a:srgbClr val="4B3B33"/>
                </a:solidFill>
                <a:latin typeface="DejaVu Serif Bold"/>
                <a:ea typeface="DejaVu Serif Bold"/>
                <a:cs typeface="DejaVu Serif Bold"/>
                <a:sym typeface="DejaVu Serif Bold"/>
              </a:rPr>
              <a:t>Đọc</a:t>
            </a:r>
            <a:r>
              <a:rPr lang="en-US" sz="6000" spc="107" dirty="0">
                <a:solidFill>
                  <a:srgbClr val="4B3B33"/>
                </a:solidFill>
                <a:latin typeface="DejaVu Serif Bold"/>
                <a:ea typeface="DejaVu Serif Bold"/>
                <a:cs typeface="DejaVu Serif Bold"/>
                <a:sym typeface="DejaVu Serif Bold"/>
              </a:rPr>
              <a:t> </a:t>
            </a:r>
            <a:r>
              <a:rPr lang="en-US" sz="6000" spc="107" dirty="0" err="1">
                <a:solidFill>
                  <a:srgbClr val="4B3B33"/>
                </a:solidFill>
                <a:latin typeface="DejaVu Serif Bold"/>
                <a:ea typeface="DejaVu Serif Bold"/>
                <a:cs typeface="DejaVu Serif Bold"/>
                <a:sym typeface="DejaVu Serif Bold"/>
              </a:rPr>
              <a:t>và</a:t>
            </a:r>
            <a:r>
              <a:rPr lang="en-US" sz="6000" spc="107" dirty="0">
                <a:solidFill>
                  <a:srgbClr val="4B3B33"/>
                </a:solidFill>
                <a:latin typeface="DejaVu Serif Bold"/>
                <a:ea typeface="DejaVu Serif Bold"/>
                <a:cs typeface="DejaVu Serif Bold"/>
                <a:sym typeface="DejaVu Serif Bold"/>
              </a:rPr>
              <a:t> </a:t>
            </a:r>
            <a:r>
              <a:rPr lang="en-US" sz="6000" spc="107" dirty="0" err="1">
                <a:solidFill>
                  <a:srgbClr val="4B3B33"/>
                </a:solidFill>
                <a:latin typeface="DejaVu Serif Bold"/>
                <a:ea typeface="DejaVu Serif Bold"/>
                <a:cs typeface="DejaVu Serif Bold"/>
                <a:sym typeface="DejaVu Serif Bold"/>
              </a:rPr>
              <a:t>tìm</a:t>
            </a:r>
            <a:r>
              <a:rPr lang="en-US" sz="6000" spc="107" dirty="0">
                <a:solidFill>
                  <a:srgbClr val="4B3B33"/>
                </a:solidFill>
                <a:latin typeface="DejaVu Serif Bold"/>
                <a:ea typeface="DejaVu Serif Bold"/>
                <a:cs typeface="DejaVu Serif Bold"/>
                <a:sym typeface="DejaVu Serif Bold"/>
              </a:rPr>
              <a:t> </a:t>
            </a:r>
            <a:r>
              <a:rPr lang="en-US" sz="6000" spc="107" dirty="0" err="1">
                <a:solidFill>
                  <a:srgbClr val="4B3B33"/>
                </a:solidFill>
                <a:latin typeface="DejaVu Serif Bold"/>
                <a:ea typeface="DejaVu Serif Bold"/>
                <a:cs typeface="DejaVu Serif Bold"/>
                <a:sym typeface="DejaVu Serif Bold"/>
              </a:rPr>
              <a:t>hiểu</a:t>
            </a:r>
            <a:r>
              <a:rPr lang="en-US" sz="6000" spc="107" dirty="0">
                <a:solidFill>
                  <a:srgbClr val="4B3B33"/>
                </a:solidFill>
                <a:latin typeface="DejaVu Serif Bold"/>
                <a:ea typeface="DejaVu Serif Bold"/>
                <a:cs typeface="DejaVu Serif Bold"/>
                <a:sym typeface="DejaVu Serif Bold"/>
              </a:rPr>
              <a:t> </a:t>
            </a:r>
            <a:r>
              <a:rPr lang="en-US" sz="6000" spc="107" dirty="0" err="1">
                <a:solidFill>
                  <a:srgbClr val="4B3B33"/>
                </a:solidFill>
                <a:latin typeface="DejaVu Serif Bold"/>
                <a:ea typeface="DejaVu Serif Bold"/>
                <a:cs typeface="DejaVu Serif Bold"/>
                <a:sym typeface="DejaVu Serif Bold"/>
              </a:rPr>
              <a:t>chung</a:t>
            </a:r>
            <a:endParaRPr lang="en-US" sz="6000" spc="107" dirty="0">
              <a:solidFill>
                <a:srgbClr val="4B3B33"/>
              </a:solidFill>
              <a:latin typeface="DejaVu Serif Bold"/>
              <a:ea typeface="DejaVu Serif Bold"/>
              <a:cs typeface="DejaVu Serif Bold"/>
              <a:sym typeface="DejaVu Serif Bold"/>
            </a:endParaRPr>
          </a:p>
        </p:txBody>
      </p:sp>
      <p:graphicFrame>
        <p:nvGraphicFramePr>
          <p:cNvPr id="14" name="Table 13">
            <a:extLst>
              <a:ext uri="{FF2B5EF4-FFF2-40B4-BE49-F238E27FC236}">
                <a16:creationId xmlns:a16="http://schemas.microsoft.com/office/drawing/2014/main" id="{EAA83CB4-EC5E-4594-8EC8-70FE0155D6CB}"/>
              </a:ext>
            </a:extLst>
          </p:cNvPr>
          <p:cNvGraphicFramePr>
            <a:graphicFrameLocks noGrp="1"/>
          </p:cNvGraphicFramePr>
          <p:nvPr>
            <p:extLst>
              <p:ext uri="{D42A27DB-BD31-4B8C-83A1-F6EECF244321}">
                <p14:modId xmlns:p14="http://schemas.microsoft.com/office/powerpoint/2010/main" val="1796529573"/>
              </p:ext>
            </p:extLst>
          </p:nvPr>
        </p:nvGraphicFramePr>
        <p:xfrm>
          <a:off x="152400" y="2320580"/>
          <a:ext cx="18135600" cy="7171757"/>
        </p:xfrm>
        <a:graphic>
          <a:graphicData uri="http://schemas.openxmlformats.org/drawingml/2006/table">
            <a:tbl>
              <a:tblPr firstRow="1" firstCol="1" bandRow="1"/>
              <a:tblGrid>
                <a:gridCol w="18135600">
                  <a:extLst>
                    <a:ext uri="{9D8B030D-6E8A-4147-A177-3AD203B41FA5}">
                      <a16:colId xmlns:a16="http://schemas.microsoft.com/office/drawing/2014/main" val="3838500457"/>
                    </a:ext>
                  </a:extLst>
                </a:gridCol>
              </a:tblGrid>
              <a:tr h="765520">
                <a:tc>
                  <a:txBody>
                    <a:bodyPr/>
                    <a:lstStyle/>
                    <a:p>
                      <a:pPr algn="ctr">
                        <a:lnSpc>
                          <a:spcPct val="107000"/>
                        </a:lnSpc>
                        <a:spcAft>
                          <a:spcPts val="0"/>
                        </a:spcAft>
                      </a:pPr>
                      <a:r>
                        <a:rPr lang="vi-VN" sz="4800" b="1" kern="0" dirty="0">
                          <a:effectLst/>
                          <a:latin typeface="+mj-lt"/>
                          <a:ea typeface="Calibri" panose="020F0502020204030204" pitchFamily="34" charset="0"/>
                          <a:cs typeface="Times New Roman" panose="02020603050405020304" pitchFamily="18" charset="0"/>
                        </a:rPr>
                        <a:t>Phiếu học tập số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6814117"/>
                  </a:ext>
                </a:extLst>
              </a:tr>
              <a:tr h="6406237">
                <a:tc>
                  <a:txBody>
                    <a:bodyPr/>
                    <a:lstStyle/>
                    <a:p>
                      <a:pPr algn="just">
                        <a:lnSpc>
                          <a:spcPct val="107000"/>
                        </a:lnSpc>
                        <a:spcAft>
                          <a:spcPts val="0"/>
                        </a:spcAft>
                      </a:pPr>
                      <a:r>
                        <a:rPr lang="en-US" sz="4800" b="1" kern="0" dirty="0">
                          <a:effectLst/>
                          <a:latin typeface="+mj-lt"/>
                          <a:ea typeface="Calibri" panose="020F0502020204030204" pitchFamily="34" charset="0"/>
                          <a:cs typeface="Times New Roman" panose="02020603050405020304" pitchFamily="18" charset="0"/>
                        </a:rPr>
                        <a:t>I. </a:t>
                      </a:r>
                      <a:r>
                        <a:rPr lang="vi-VN" sz="4800" b="1" kern="0" dirty="0">
                          <a:effectLst/>
                          <a:latin typeface="+mj-lt"/>
                          <a:ea typeface="Calibri" panose="020F0502020204030204" pitchFamily="34" charset="0"/>
                          <a:cs typeface="Times New Roman" panose="02020603050405020304" pitchFamily="18" charset="0"/>
                        </a:rPr>
                        <a:t>Tìm hiểu về tác giả </a:t>
                      </a:r>
                      <a:r>
                        <a:rPr lang="en-US" sz="4800" b="1" kern="0" dirty="0" err="1">
                          <a:effectLst/>
                          <a:latin typeface="+mj-lt"/>
                          <a:ea typeface="Calibri" panose="020F0502020204030204" pitchFamily="34" charset="0"/>
                          <a:cs typeface="Times New Roman" panose="02020603050405020304" pitchFamily="18" charset="0"/>
                        </a:rPr>
                        <a:t>Nguyễn</a:t>
                      </a:r>
                      <a:r>
                        <a:rPr lang="en-US" sz="4800" b="1" kern="0" dirty="0">
                          <a:effectLst/>
                          <a:latin typeface="+mj-lt"/>
                          <a:ea typeface="Calibri" panose="020F0502020204030204" pitchFamily="34" charset="0"/>
                          <a:cs typeface="Times New Roman" panose="02020603050405020304" pitchFamily="18" charset="0"/>
                        </a:rPr>
                        <a:t> </a:t>
                      </a:r>
                      <a:r>
                        <a:rPr lang="en-US" sz="4800" b="1" kern="0" dirty="0" err="1">
                          <a:effectLst/>
                          <a:latin typeface="+mj-lt"/>
                          <a:ea typeface="Calibri" panose="020F0502020204030204" pitchFamily="34" charset="0"/>
                          <a:cs typeface="Times New Roman" panose="02020603050405020304" pitchFamily="18" charset="0"/>
                        </a:rPr>
                        <a:t>Dữ</a:t>
                      </a:r>
                      <a:endParaRPr lang="en-US" sz="4800" b="1" kern="100" dirty="0">
                        <a:effectLst/>
                        <a:latin typeface="+mj-lt"/>
                        <a:ea typeface="Arial" panose="020B0604020202020204" pitchFamily="34" charset="0"/>
                        <a:cs typeface="Times New Roman" panose="02020603050405020304" pitchFamily="18" charset="0"/>
                      </a:endParaRPr>
                    </a:p>
                    <a:p>
                      <a:pPr algn="just">
                        <a:lnSpc>
                          <a:spcPct val="107000"/>
                        </a:lnSpc>
                        <a:spcAft>
                          <a:spcPts val="0"/>
                        </a:spcAft>
                      </a:pPr>
                      <a:r>
                        <a:rPr lang="en-US" sz="4800" b="1" kern="0" dirty="0">
                          <a:effectLst/>
                          <a:latin typeface="+mj-lt"/>
                          <a:ea typeface="Calibri" panose="020F0502020204030204" pitchFamily="34" charset="0"/>
                          <a:cs typeface="Times New Roman" panose="02020603050405020304" pitchFamily="18" charset="0"/>
                        </a:rPr>
                        <a:t>………………………………………………………….</a:t>
                      </a:r>
                      <a:endParaRPr lang="en-US" sz="4800" b="1" kern="100" dirty="0">
                        <a:effectLst/>
                        <a:latin typeface="+mj-lt"/>
                        <a:ea typeface="Arial" panose="020B0604020202020204" pitchFamily="34" charset="0"/>
                        <a:cs typeface="Times New Roman" panose="02020603050405020304" pitchFamily="18" charset="0"/>
                      </a:endParaRPr>
                    </a:p>
                    <a:p>
                      <a:pPr algn="just">
                        <a:lnSpc>
                          <a:spcPct val="107000"/>
                        </a:lnSpc>
                        <a:spcAft>
                          <a:spcPts val="0"/>
                        </a:spcAft>
                      </a:pPr>
                      <a:r>
                        <a:rPr lang="en-US" sz="4800" b="1" kern="0" dirty="0">
                          <a:effectLst/>
                          <a:latin typeface="+mj-lt"/>
                          <a:ea typeface="Calibri" panose="020F0502020204030204" pitchFamily="34" charset="0"/>
                          <a:cs typeface="Times New Roman" panose="02020603050405020304" pitchFamily="18" charset="0"/>
                        </a:rPr>
                        <a:t>II. </a:t>
                      </a:r>
                      <a:r>
                        <a:rPr lang="vi-VN" sz="4800" b="1" kern="0" dirty="0">
                          <a:effectLst/>
                          <a:latin typeface="+mj-lt"/>
                          <a:ea typeface="Calibri" panose="020F0502020204030204" pitchFamily="34" charset="0"/>
                          <a:cs typeface="Times New Roman" panose="02020603050405020304" pitchFamily="18" charset="0"/>
                        </a:rPr>
                        <a:t>Tìm hiểu về tác</a:t>
                      </a:r>
                      <a:r>
                        <a:rPr lang="en-US" sz="4800" b="1" kern="0" dirty="0">
                          <a:effectLst/>
                          <a:latin typeface="+mj-lt"/>
                          <a:ea typeface="Calibri" panose="020F0502020204030204" pitchFamily="34" charset="0"/>
                          <a:cs typeface="Times New Roman" panose="02020603050405020304" pitchFamily="18" charset="0"/>
                        </a:rPr>
                        <a:t> </a:t>
                      </a:r>
                      <a:r>
                        <a:rPr lang="en-US" sz="4800" b="1" kern="0" dirty="0" err="1">
                          <a:effectLst/>
                          <a:latin typeface="+mj-lt"/>
                          <a:ea typeface="Calibri" panose="020F0502020204030204" pitchFamily="34" charset="0"/>
                          <a:cs typeface="Times New Roman" panose="02020603050405020304" pitchFamily="18" charset="0"/>
                        </a:rPr>
                        <a:t>phẩm</a:t>
                      </a:r>
                      <a:endParaRPr lang="en-US" sz="4800" b="1" kern="100" dirty="0">
                        <a:effectLst/>
                        <a:latin typeface="+mj-lt"/>
                        <a:ea typeface="Arial" panose="020B0604020202020204" pitchFamily="34" charset="0"/>
                        <a:cs typeface="Times New Roman" panose="02020603050405020304" pitchFamily="18" charset="0"/>
                      </a:endParaRPr>
                    </a:p>
                    <a:p>
                      <a:pPr>
                        <a:lnSpc>
                          <a:spcPct val="107000"/>
                        </a:lnSpc>
                        <a:spcAft>
                          <a:spcPts val="0"/>
                        </a:spcAft>
                      </a:pPr>
                      <a:r>
                        <a:rPr lang="en-US" sz="4800" b="1" kern="0" dirty="0">
                          <a:effectLst/>
                          <a:latin typeface="+mj-lt"/>
                          <a:ea typeface="Calibri" panose="020F0502020204030204" pitchFamily="34" charset="0"/>
                          <a:cs typeface="Times New Roman" panose="02020603050405020304" pitchFamily="18" charset="0"/>
                        </a:rPr>
                        <a:t>1. </a:t>
                      </a:r>
                      <a:r>
                        <a:rPr lang="vi-VN" sz="4800" b="1" kern="0" dirty="0">
                          <a:effectLst/>
                          <a:latin typeface="+mj-lt"/>
                          <a:ea typeface="Calibri" panose="020F0502020204030204" pitchFamily="34" charset="0"/>
                          <a:cs typeface="Times New Roman" panose="02020603050405020304" pitchFamily="18" charset="0"/>
                        </a:rPr>
                        <a:t>Thể loại</a:t>
                      </a:r>
                      <a:r>
                        <a:rPr lang="en-US" sz="4800" b="1" kern="0" dirty="0">
                          <a:effectLst/>
                          <a:latin typeface="+mj-lt"/>
                          <a:ea typeface="Calibri" panose="020F0502020204030204" pitchFamily="34" charset="0"/>
                          <a:cs typeface="Times New Roman" panose="02020603050405020304" pitchFamily="18" charset="0"/>
                        </a:rPr>
                        <a:t> …….</a:t>
                      </a:r>
                      <a:r>
                        <a:rPr lang="vi-VN" sz="4800" b="1" kern="0" dirty="0">
                          <a:effectLst/>
                          <a:latin typeface="+mj-lt"/>
                          <a:ea typeface="Calibri" panose="020F0502020204030204" pitchFamily="34" charset="0"/>
                          <a:cs typeface="Times New Roman" panose="02020603050405020304" pitchFamily="18" charset="0"/>
                        </a:rPr>
                        <a:t>.....</a:t>
                      </a:r>
                      <a:r>
                        <a:rPr lang="en-US" sz="4800" b="1" kern="0" dirty="0">
                          <a:effectLst/>
                          <a:latin typeface="+mj-lt"/>
                          <a:ea typeface="Calibri" panose="020F0502020204030204" pitchFamily="34" charset="0"/>
                          <a:cs typeface="Times New Roman" panose="02020603050405020304" pitchFamily="18" charset="0"/>
                        </a:rPr>
                        <a:t>............................................................................</a:t>
                      </a:r>
                      <a:endParaRPr lang="en-US" sz="4800" b="1" kern="100" dirty="0">
                        <a:effectLst/>
                        <a:latin typeface="+mj-lt"/>
                        <a:ea typeface="Arial" panose="020B0604020202020204" pitchFamily="34" charset="0"/>
                        <a:cs typeface="Times New Roman" panose="02020603050405020304" pitchFamily="18" charset="0"/>
                      </a:endParaRPr>
                    </a:p>
                    <a:p>
                      <a:pPr>
                        <a:lnSpc>
                          <a:spcPct val="107000"/>
                        </a:lnSpc>
                        <a:spcAft>
                          <a:spcPts val="0"/>
                        </a:spcAft>
                      </a:pPr>
                      <a:r>
                        <a:rPr lang="en-US" sz="4800" b="1" kern="0" dirty="0">
                          <a:effectLst/>
                          <a:latin typeface="+mj-lt"/>
                          <a:ea typeface="Calibri" panose="020F0502020204030204" pitchFamily="34" charset="0"/>
                          <a:cs typeface="Times New Roman" panose="02020603050405020304" pitchFamily="18" charset="0"/>
                        </a:rPr>
                        <a:t>2. </a:t>
                      </a:r>
                      <a:r>
                        <a:rPr lang="vi-VN" sz="4800" b="1" kern="0" dirty="0">
                          <a:effectLst/>
                          <a:latin typeface="+mj-lt"/>
                          <a:ea typeface="Calibri" panose="020F0502020204030204" pitchFamily="34" charset="0"/>
                          <a:cs typeface="Times New Roman" panose="02020603050405020304" pitchFamily="18" charset="0"/>
                        </a:rPr>
                        <a:t>Phương thức biểu đạt chính</a:t>
                      </a:r>
                      <a:r>
                        <a:rPr lang="en-US" sz="4800" b="1" kern="0" dirty="0">
                          <a:effectLst/>
                          <a:latin typeface="+mj-lt"/>
                          <a:ea typeface="Calibri" panose="020F0502020204030204" pitchFamily="34" charset="0"/>
                          <a:cs typeface="Times New Roman" panose="02020603050405020304" pitchFamily="18" charset="0"/>
                        </a:rPr>
                        <a:t>:  </a:t>
                      </a:r>
                      <a:r>
                        <a:rPr lang="vi-VN" sz="4800" b="1" kern="0" dirty="0">
                          <a:effectLst/>
                          <a:latin typeface="+mj-lt"/>
                          <a:ea typeface="Calibri" panose="020F0502020204030204" pitchFamily="34" charset="0"/>
                          <a:cs typeface="Times New Roman" panose="02020603050405020304" pitchFamily="18" charset="0"/>
                        </a:rPr>
                        <a:t>.......</a:t>
                      </a:r>
                      <a:r>
                        <a:rPr lang="en-US" sz="4800" b="1" kern="0" dirty="0">
                          <a:effectLst/>
                          <a:latin typeface="+mj-lt"/>
                          <a:ea typeface="Calibri" panose="020F0502020204030204" pitchFamily="34" charset="0"/>
                          <a:cs typeface="Times New Roman" panose="02020603050405020304" pitchFamily="18" charset="0"/>
                        </a:rPr>
                        <a:t>.............</a:t>
                      </a:r>
                      <a:r>
                        <a:rPr lang="vi-VN" sz="4800" b="1" kern="0" dirty="0">
                          <a:effectLst/>
                          <a:latin typeface="+mj-lt"/>
                          <a:ea typeface="Calibri" panose="020F0502020204030204" pitchFamily="34" charset="0"/>
                          <a:cs typeface="Times New Roman" panose="02020603050405020304" pitchFamily="18" charset="0"/>
                        </a:rPr>
                        <a:t>..................</a:t>
                      </a:r>
                      <a:endParaRPr lang="en-US" sz="4800" b="1" kern="100" dirty="0">
                        <a:effectLst/>
                        <a:latin typeface="+mj-lt"/>
                        <a:ea typeface="Arial" panose="020B0604020202020204" pitchFamily="34" charset="0"/>
                        <a:cs typeface="Times New Roman" panose="02020603050405020304" pitchFamily="18" charset="0"/>
                      </a:endParaRPr>
                    </a:p>
                    <a:p>
                      <a:pPr>
                        <a:lnSpc>
                          <a:spcPct val="107000"/>
                        </a:lnSpc>
                        <a:spcAft>
                          <a:spcPts val="0"/>
                        </a:spcAft>
                      </a:pPr>
                      <a:r>
                        <a:rPr lang="en-US" sz="4800" b="1" kern="0" dirty="0">
                          <a:effectLst/>
                          <a:latin typeface="+mj-lt"/>
                          <a:ea typeface="Calibri" panose="020F0502020204030204" pitchFamily="34" charset="0"/>
                          <a:cs typeface="Times New Roman" panose="02020603050405020304" pitchFamily="18" charset="0"/>
                        </a:rPr>
                        <a:t>3. </a:t>
                      </a:r>
                      <a:r>
                        <a:rPr lang="en-US" sz="4800" b="1" kern="0" dirty="0" err="1">
                          <a:effectLst/>
                          <a:latin typeface="+mj-lt"/>
                          <a:ea typeface="Calibri" panose="020F0502020204030204" pitchFamily="34" charset="0"/>
                          <a:cs typeface="Times New Roman" panose="02020603050405020304" pitchFamily="18" charset="0"/>
                        </a:rPr>
                        <a:t>Bố</a:t>
                      </a:r>
                      <a:r>
                        <a:rPr lang="en-US" sz="4800" b="1" kern="0" dirty="0">
                          <a:effectLst/>
                          <a:latin typeface="+mj-lt"/>
                          <a:ea typeface="Calibri" panose="020F0502020204030204" pitchFamily="34" charset="0"/>
                          <a:cs typeface="Times New Roman" panose="02020603050405020304" pitchFamily="18" charset="0"/>
                        </a:rPr>
                        <a:t> </a:t>
                      </a:r>
                      <a:r>
                        <a:rPr lang="en-US" sz="4800" b="1" kern="0" dirty="0" err="1">
                          <a:effectLst/>
                          <a:latin typeface="+mj-lt"/>
                          <a:ea typeface="Calibri" panose="020F0502020204030204" pitchFamily="34" charset="0"/>
                          <a:cs typeface="Times New Roman" panose="02020603050405020304" pitchFamily="18" charset="0"/>
                        </a:rPr>
                        <a:t>cục</a:t>
                      </a:r>
                      <a:r>
                        <a:rPr lang="en-US" sz="4800" b="1" kern="0" dirty="0">
                          <a:effectLst/>
                          <a:latin typeface="+mj-lt"/>
                          <a:ea typeface="Calibri" panose="020F0502020204030204" pitchFamily="34" charset="0"/>
                          <a:cs typeface="Times New Roman" panose="02020603050405020304" pitchFamily="18" charset="0"/>
                        </a:rPr>
                        <a:t>  </a:t>
                      </a:r>
                      <a:r>
                        <a:rPr lang="en-US" sz="4800" b="1" kern="100" dirty="0">
                          <a:effectLst/>
                          <a:latin typeface="+mj-lt"/>
                          <a:ea typeface="Arial" panose="020B0604020202020204" pitchFamily="34" charset="0"/>
                          <a:cs typeface="Times New Roman" panose="02020603050405020304" pitchFamily="18" charset="0"/>
                        </a:rPr>
                        <a:t>(</a:t>
                      </a:r>
                      <a:r>
                        <a:rPr lang="vi-VN" sz="4800" b="1" kern="100" dirty="0">
                          <a:effectLst/>
                          <a:latin typeface="+mj-lt"/>
                          <a:ea typeface="Arial" panose="020B0604020202020204" pitchFamily="34" charset="0"/>
                          <a:cs typeface="Times New Roman" panose="02020603050405020304" pitchFamily="18" charset="0"/>
                        </a:rPr>
                        <a:t>Lưu ý về chú thích trong văn bản.</a:t>
                      </a:r>
                      <a:r>
                        <a:rPr lang="en-US" sz="4800" b="1" kern="100" dirty="0">
                          <a:effectLst/>
                          <a:latin typeface="+mj-lt"/>
                          <a:ea typeface="Arial" panose="020B0604020202020204" pitchFamily="34" charset="0"/>
                          <a:cs typeface="Times New Roman" panose="02020603050405020304" pitchFamily="18" charset="0"/>
                        </a:rPr>
                        <a:t>)</a:t>
                      </a:r>
                    </a:p>
                    <a:p>
                      <a:pPr algn="just">
                        <a:lnSpc>
                          <a:spcPct val="107000"/>
                        </a:lnSpc>
                        <a:spcAft>
                          <a:spcPts val="0"/>
                        </a:spcAft>
                      </a:pPr>
                      <a:r>
                        <a:rPr lang="en-US" sz="4800" b="1" kern="0" dirty="0">
                          <a:effectLst/>
                          <a:latin typeface="+mj-lt"/>
                          <a:ea typeface="Calibri" panose="020F0502020204030204" pitchFamily="34" charset="0"/>
                          <a:cs typeface="Times New Roman" panose="02020603050405020304" pitchFamily="18" charset="0"/>
                        </a:rPr>
                        <a:t>………………………………………………………….</a:t>
                      </a:r>
                      <a:endParaRPr lang="en-US" sz="4800" b="1" kern="100" dirty="0">
                        <a:effectLst/>
                        <a:latin typeface="+mj-lt"/>
                        <a:ea typeface="Arial" panose="020B0604020202020204" pitchFamily="34" charset="0"/>
                        <a:cs typeface="Times New Roman" panose="02020603050405020304" pitchFamily="18" charset="0"/>
                      </a:endParaRPr>
                    </a:p>
                    <a:p>
                      <a:pPr algn="just">
                        <a:lnSpc>
                          <a:spcPct val="107000"/>
                        </a:lnSpc>
                        <a:spcAft>
                          <a:spcPts val="0"/>
                        </a:spcAft>
                      </a:pPr>
                      <a:r>
                        <a:rPr lang="en-US" sz="4800" b="1" kern="0" dirty="0">
                          <a:effectLst/>
                          <a:latin typeface="+mj-lt"/>
                          <a:ea typeface="Calibri" panose="020F0502020204030204" pitchFamily="34" charset="0"/>
                          <a:cs typeface="Times New Roman" panose="02020603050405020304" pitchFamily="18" charset="0"/>
                        </a:rPr>
                        <a:t>………………………………………………………….</a:t>
                      </a:r>
                      <a:endParaRPr lang="en-US" sz="4800" b="1" kern="100" dirty="0">
                        <a:effectLst/>
                        <a:latin typeface="+mj-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6612968"/>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249198" y="686493"/>
            <a:ext cx="11028401" cy="1124875"/>
          </a:xfrm>
          <a:prstGeom prst="rect">
            <a:avLst/>
          </a:prstGeom>
        </p:spPr>
        <p:txBody>
          <a:bodyPr lIns="50800" tIns="50800" rIns="50800" bIns="50800" rtlCol="0" anchor="ctr"/>
          <a:lstStyle/>
          <a:p>
            <a:pPr algn="ctr">
              <a:lnSpc>
                <a:spcPts val="3158"/>
              </a:lnSpc>
            </a:pPr>
            <a:r>
              <a:rPr lang="en-US" sz="4800" b="1" spc="56" dirty="0">
                <a:solidFill>
                  <a:srgbClr val="FF0000"/>
                </a:solidFill>
                <a:latin typeface="Times New Roman" panose="02020603050405020304" pitchFamily="18" charset="0"/>
                <a:ea typeface="DejaVu Serif Bold"/>
                <a:cs typeface="Times New Roman" panose="02020603050405020304" pitchFamily="18" charset="0"/>
                <a:sym typeface="DejaVu Serif Bold"/>
              </a:rPr>
              <a:t>1. </a:t>
            </a:r>
            <a:r>
              <a:rPr lang="en-US" sz="4800" b="1" spc="56" dirty="0" err="1">
                <a:solidFill>
                  <a:srgbClr val="FF0000"/>
                </a:solidFill>
                <a:latin typeface="Times New Roman" panose="02020603050405020304" pitchFamily="18" charset="0"/>
                <a:ea typeface="DejaVu Serif Bold"/>
                <a:cs typeface="Times New Roman" panose="02020603050405020304" pitchFamily="18" charset="0"/>
                <a:sym typeface="DejaVu Serif Bold"/>
              </a:rPr>
              <a:t>Tác</a:t>
            </a:r>
            <a:r>
              <a:rPr lang="en-US" sz="4800" b="1" spc="56" dirty="0">
                <a:solidFill>
                  <a:srgbClr val="FF0000"/>
                </a:solidFill>
                <a:latin typeface="Times New Roman" panose="02020603050405020304" pitchFamily="18" charset="0"/>
                <a:ea typeface="DejaVu Serif Bold"/>
                <a:cs typeface="Times New Roman" panose="02020603050405020304" pitchFamily="18" charset="0"/>
                <a:sym typeface="DejaVu Serif Bold"/>
              </a:rPr>
              <a:t> </a:t>
            </a:r>
            <a:r>
              <a:rPr lang="en-US" sz="4800" b="1" spc="56" dirty="0" err="1">
                <a:solidFill>
                  <a:srgbClr val="FF0000"/>
                </a:solidFill>
                <a:latin typeface="Times New Roman" panose="02020603050405020304" pitchFamily="18" charset="0"/>
                <a:ea typeface="DejaVu Serif Bold"/>
                <a:cs typeface="Times New Roman" panose="02020603050405020304" pitchFamily="18" charset="0"/>
                <a:sym typeface="DejaVu Serif Bold"/>
              </a:rPr>
              <a:t>giả</a:t>
            </a:r>
            <a:r>
              <a:rPr lang="en-US" sz="4800" b="1" spc="56" dirty="0">
                <a:solidFill>
                  <a:srgbClr val="FF0000"/>
                </a:solidFill>
                <a:latin typeface="Times New Roman" panose="02020603050405020304" pitchFamily="18" charset="0"/>
                <a:ea typeface="DejaVu Serif Bold"/>
                <a:cs typeface="Times New Roman" panose="02020603050405020304" pitchFamily="18" charset="0"/>
                <a:sym typeface="DejaVu Serif Bold"/>
              </a:rPr>
              <a:t>: </a:t>
            </a:r>
            <a:r>
              <a:rPr lang="en-US" sz="4800" b="1" spc="56" dirty="0" err="1">
                <a:latin typeface="Times New Roman" panose="02020603050405020304" pitchFamily="18" charset="0"/>
                <a:ea typeface="DejaVu Serif Bold"/>
                <a:cs typeface="Times New Roman" panose="02020603050405020304" pitchFamily="18" charset="0"/>
                <a:sym typeface="DejaVu Serif Bold"/>
              </a:rPr>
              <a:t>Nguyễn</a:t>
            </a:r>
            <a:r>
              <a:rPr lang="en-US" sz="4800" b="1" spc="56" dirty="0">
                <a:latin typeface="Times New Roman" panose="02020603050405020304" pitchFamily="18" charset="0"/>
                <a:ea typeface="DejaVu Serif Bold"/>
                <a:cs typeface="Times New Roman" panose="02020603050405020304" pitchFamily="18" charset="0"/>
                <a:sym typeface="DejaVu Serif Bold"/>
              </a:rPr>
              <a:t> </a:t>
            </a:r>
            <a:r>
              <a:rPr lang="en-US" sz="4800" b="1" spc="56" dirty="0" err="1">
                <a:latin typeface="Times New Roman" panose="02020603050405020304" pitchFamily="18" charset="0"/>
                <a:ea typeface="DejaVu Serif Bold"/>
                <a:cs typeface="Times New Roman" panose="02020603050405020304" pitchFamily="18" charset="0"/>
                <a:sym typeface="DejaVu Serif Bold"/>
              </a:rPr>
              <a:t>Dữ</a:t>
            </a:r>
            <a:endParaRPr lang="en-US" sz="4800" b="1" spc="56" dirty="0">
              <a:latin typeface="Times New Roman" panose="02020603050405020304" pitchFamily="18" charset="0"/>
              <a:ea typeface="DejaVu Serif Bold"/>
              <a:cs typeface="Times New Roman" panose="02020603050405020304" pitchFamily="18" charset="0"/>
              <a:sym typeface="DejaVu Serif Bold"/>
            </a:endParaRPr>
          </a:p>
        </p:txBody>
      </p:sp>
      <p:sp>
        <p:nvSpPr>
          <p:cNvPr id="12" name="Freeform 12"/>
          <p:cNvSpPr/>
          <p:nvPr/>
        </p:nvSpPr>
        <p:spPr>
          <a:xfrm>
            <a:off x="10591800" y="0"/>
            <a:ext cx="7680960" cy="10287000"/>
          </a:xfrm>
          <a:custGeom>
            <a:avLst/>
            <a:gdLst/>
            <a:ahLst/>
            <a:cxnLst/>
            <a:rect l="l" t="t" r="r" b="b"/>
            <a:pathLst>
              <a:path w="5182795" h="3004264">
                <a:moveTo>
                  <a:pt x="0" y="0"/>
                </a:moveTo>
                <a:lnTo>
                  <a:pt x="5182794" y="0"/>
                </a:lnTo>
                <a:lnTo>
                  <a:pt x="5182794" y="3004264"/>
                </a:lnTo>
                <a:lnTo>
                  <a:pt x="0" y="3004264"/>
                </a:lnTo>
                <a:lnTo>
                  <a:pt x="0" y="0"/>
                </a:lnTo>
                <a:close/>
              </a:path>
            </a:pathLst>
          </a:custGeom>
          <a:blipFill>
            <a:blip r:embed="rId2"/>
            <a:stretch>
              <a:fillRect/>
            </a:stretch>
          </a:blipFill>
        </p:spPr>
      </p:sp>
      <p:sp>
        <p:nvSpPr>
          <p:cNvPr id="14" name="TextBox 14"/>
          <p:cNvSpPr txBox="1"/>
          <p:nvPr/>
        </p:nvSpPr>
        <p:spPr>
          <a:xfrm>
            <a:off x="-15240" y="2120317"/>
            <a:ext cx="10595463" cy="3693319"/>
          </a:xfrm>
          <a:prstGeom prst="rect">
            <a:avLst/>
          </a:prstGeom>
        </p:spPr>
        <p:txBody>
          <a:bodyPr lIns="0" tIns="0" rIns="0" bIns="0" rtlCol="0" anchor="t">
            <a:spAutoFit/>
          </a:bodyPr>
          <a:lstStyle/>
          <a:p>
            <a:pPr marL="539749" lvl="1" algn="l">
              <a:spcBef>
                <a:spcPct val="0"/>
              </a:spcBef>
              <a:buFont typeface="Arial"/>
              <a:buChar char="•"/>
            </a:pPr>
            <a:r>
              <a:rPr lang="en-US" sz="4800" b="1" spc="62"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Q</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uê</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ở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Hải</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Dương</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sống</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vào</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thế</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kỉ</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XVI.</a:t>
            </a:r>
          </a:p>
          <a:p>
            <a:pPr marL="539749" lvl="1" algn="l">
              <a:spcBef>
                <a:spcPct val="0"/>
              </a:spcBef>
              <a:buFont typeface="Arial"/>
              <a:buChar char="•"/>
            </a:pPr>
            <a:r>
              <a:rPr lang="en-US" sz="4800" b="1" i="1" spc="62" dirty="0" err="1">
                <a:solidFill>
                  <a:srgbClr val="FFFF00"/>
                </a:solidFill>
                <a:latin typeface="Times New Roman" panose="02020603050405020304" pitchFamily="18" charset="0"/>
                <a:ea typeface="DejaVu Serif Bold"/>
                <a:cs typeface="Times New Roman" panose="02020603050405020304" pitchFamily="18" charset="0"/>
                <a:sym typeface="DejaVu Serif Bold"/>
              </a:rPr>
              <a:t>Truyền</a:t>
            </a:r>
            <a:r>
              <a:rPr lang="en-US" sz="4800" b="1" i="1" spc="62" dirty="0">
                <a:solidFill>
                  <a:srgbClr val="FFFF00"/>
                </a:solidFill>
                <a:latin typeface="Times New Roman" panose="02020603050405020304" pitchFamily="18" charset="0"/>
                <a:ea typeface="DejaVu Serif Bold"/>
                <a:cs typeface="Times New Roman" panose="02020603050405020304" pitchFamily="18" charset="0"/>
                <a:sym typeface="DejaVu Serif Bold"/>
              </a:rPr>
              <a:t> </a:t>
            </a:r>
            <a:r>
              <a:rPr lang="en-US" sz="4800" b="1" i="1" spc="62" dirty="0" err="1">
                <a:solidFill>
                  <a:srgbClr val="FFFF00"/>
                </a:solidFill>
                <a:latin typeface="Times New Roman" panose="02020603050405020304" pitchFamily="18" charset="0"/>
                <a:ea typeface="DejaVu Serif Bold"/>
                <a:cs typeface="Times New Roman" panose="02020603050405020304" pitchFamily="18" charset="0"/>
                <a:sym typeface="DejaVu Serif Bold"/>
              </a:rPr>
              <a:t>kì</a:t>
            </a:r>
            <a:r>
              <a:rPr lang="en-US" sz="4800" b="1" i="1" spc="62" dirty="0">
                <a:solidFill>
                  <a:srgbClr val="FFFF00"/>
                </a:solidFill>
                <a:latin typeface="Times New Roman" panose="02020603050405020304" pitchFamily="18" charset="0"/>
                <a:ea typeface="DejaVu Serif Bold"/>
                <a:cs typeface="Times New Roman" panose="02020603050405020304" pitchFamily="18" charset="0"/>
                <a:sym typeface="DejaVu Serif Bold"/>
              </a:rPr>
              <a:t> </a:t>
            </a:r>
            <a:r>
              <a:rPr lang="en-US" sz="4800" b="1" i="1" spc="62" dirty="0" err="1">
                <a:solidFill>
                  <a:srgbClr val="FFFF00"/>
                </a:solidFill>
                <a:latin typeface="Times New Roman" panose="02020603050405020304" pitchFamily="18" charset="0"/>
                <a:ea typeface="DejaVu Serif Bold"/>
                <a:cs typeface="Times New Roman" panose="02020603050405020304" pitchFamily="18" charset="0"/>
                <a:sym typeface="DejaVu Serif Bold"/>
              </a:rPr>
              <a:t>mạn</a:t>
            </a:r>
            <a:r>
              <a:rPr lang="en-US" sz="4800" b="1" i="1" spc="62" dirty="0">
                <a:solidFill>
                  <a:srgbClr val="FFFF00"/>
                </a:solidFill>
                <a:latin typeface="Times New Roman" panose="02020603050405020304" pitchFamily="18" charset="0"/>
                <a:ea typeface="DejaVu Serif Bold"/>
                <a:cs typeface="Times New Roman" panose="02020603050405020304" pitchFamily="18" charset="0"/>
                <a:sym typeface="DejaVu Serif Bold"/>
              </a:rPr>
              <a:t> </a:t>
            </a:r>
            <a:r>
              <a:rPr lang="en-US" sz="4800" b="1" i="1" spc="62" dirty="0" err="1">
                <a:solidFill>
                  <a:srgbClr val="FFFF00"/>
                </a:solidFill>
                <a:latin typeface="Times New Roman" panose="02020603050405020304" pitchFamily="18" charset="0"/>
                <a:ea typeface="DejaVu Serif Bold"/>
                <a:cs typeface="Times New Roman" panose="02020603050405020304" pitchFamily="18" charset="0"/>
                <a:sym typeface="DejaVu Serif Bold"/>
              </a:rPr>
              <a:t>lục</a:t>
            </a:r>
            <a:r>
              <a:rPr lang="en-US" sz="4800" b="1" i="1" spc="62" dirty="0">
                <a:solidFill>
                  <a:srgbClr val="FFFF00"/>
                </a:solidFill>
                <a:latin typeface="Times New Roman" panose="02020603050405020304" pitchFamily="18" charset="0"/>
                <a:ea typeface="DejaVu Serif Bold"/>
                <a:cs typeface="Times New Roman" panose="02020603050405020304" pitchFamily="18" charset="0"/>
                <a:sym typeface="DejaVu Serif Bold"/>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là</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tác</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phẩm</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tiêu</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biểu</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nhất</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của</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Nguyễn</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Dữ</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viết</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bằng</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chữ</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4800" b="1" spc="62" dirty="0" err="1">
                <a:solidFill>
                  <a:srgbClr val="000000"/>
                </a:solidFill>
                <a:latin typeface="Times New Roman" panose="02020603050405020304" pitchFamily="18" charset="0"/>
                <a:ea typeface="DejaVu Serif"/>
                <a:cs typeface="Times New Roman" panose="02020603050405020304" pitchFamily="18" charset="0"/>
                <a:sym typeface="DejaVu Serif"/>
              </a:rPr>
              <a:t>Hán</a:t>
            </a:r>
            <a:r>
              <a:rPr lang="en-US" sz="4800" b="1" spc="62" dirty="0">
                <a:solidFill>
                  <a:srgbClr val="000000"/>
                </a:solidFill>
                <a:latin typeface="Times New Roman" panose="02020603050405020304" pitchFamily="18" charset="0"/>
                <a:ea typeface="DejaVu Serif"/>
                <a:cs typeface="Times New Roman" panose="02020603050405020304" pitchFamily="18" charset="0"/>
                <a:sym typeface="DejaVu Serif"/>
              </a:rPr>
              <a:t>.</a:t>
            </a:r>
          </a:p>
        </p:txBody>
      </p:sp>
    </p:spTree>
    <p:extLst>
      <p:ext uri="{BB962C8B-B14F-4D97-AF65-F5344CB8AC3E}">
        <p14:creationId xmlns:p14="http://schemas.microsoft.com/office/powerpoint/2010/main" val="364727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
          <p:cNvSpPr txBox="1"/>
          <p:nvPr/>
        </p:nvSpPr>
        <p:spPr>
          <a:xfrm rot="10800000" flipV="1">
            <a:off x="15239" y="419100"/>
            <a:ext cx="17631944" cy="1066799"/>
          </a:xfrm>
          <a:prstGeom prst="rect">
            <a:avLst/>
          </a:prstGeom>
        </p:spPr>
        <p:txBody>
          <a:bodyPr lIns="50800" tIns="50800" rIns="50800" bIns="50800" rtlCol="0" anchor="ctr"/>
          <a:lstStyle/>
          <a:p>
            <a:pPr algn="ctr">
              <a:lnSpc>
                <a:spcPts val="3158"/>
              </a:lnSpc>
            </a:pPr>
            <a:r>
              <a:rPr lang="en-US" sz="5400" b="1" spc="56" dirty="0">
                <a:solidFill>
                  <a:srgbClr val="FF0000"/>
                </a:solidFill>
                <a:latin typeface="Times New Roman" panose="02020603050405020304" pitchFamily="18" charset="0"/>
                <a:ea typeface="DejaVu Serif Bold"/>
                <a:cs typeface="Times New Roman" panose="02020603050405020304" pitchFamily="18" charset="0"/>
                <a:sym typeface="DejaVu Serif Bold"/>
              </a:rPr>
              <a:t>2. </a:t>
            </a:r>
            <a:r>
              <a:rPr lang="en-US" sz="5400" b="1" spc="56" dirty="0" err="1">
                <a:solidFill>
                  <a:srgbClr val="FF0000"/>
                </a:solidFill>
                <a:latin typeface="Times New Roman" panose="02020603050405020304" pitchFamily="18" charset="0"/>
                <a:ea typeface="DejaVu Serif Bold"/>
                <a:cs typeface="Times New Roman" panose="02020603050405020304" pitchFamily="18" charset="0"/>
                <a:sym typeface="DejaVu Serif Bold"/>
              </a:rPr>
              <a:t>Tác</a:t>
            </a:r>
            <a:r>
              <a:rPr lang="en-US" sz="5400" b="1" spc="56" dirty="0">
                <a:solidFill>
                  <a:srgbClr val="FF0000"/>
                </a:solidFill>
                <a:latin typeface="Times New Roman" panose="02020603050405020304" pitchFamily="18" charset="0"/>
                <a:ea typeface="DejaVu Serif Bold"/>
                <a:cs typeface="Times New Roman" panose="02020603050405020304" pitchFamily="18" charset="0"/>
                <a:sym typeface="DejaVu Serif Bold"/>
              </a:rPr>
              <a:t> </a:t>
            </a:r>
            <a:r>
              <a:rPr lang="en-US" sz="5400" b="1" spc="56" dirty="0" err="1">
                <a:solidFill>
                  <a:srgbClr val="FF0000"/>
                </a:solidFill>
                <a:latin typeface="Times New Roman" panose="02020603050405020304" pitchFamily="18" charset="0"/>
                <a:ea typeface="DejaVu Serif Bold"/>
                <a:cs typeface="Times New Roman" panose="02020603050405020304" pitchFamily="18" charset="0"/>
                <a:sym typeface="DejaVu Serif Bold"/>
              </a:rPr>
              <a:t>phẩm</a:t>
            </a:r>
            <a:r>
              <a:rPr lang="en-US" sz="5400" b="1" spc="56" dirty="0">
                <a:solidFill>
                  <a:srgbClr val="FF0000"/>
                </a:solidFill>
                <a:latin typeface="Times New Roman" panose="02020603050405020304" pitchFamily="18" charset="0"/>
                <a:ea typeface="DejaVu Serif Bold"/>
                <a:cs typeface="Times New Roman" panose="02020603050405020304" pitchFamily="18" charset="0"/>
                <a:sym typeface="DejaVu Serif Bold"/>
              </a:rPr>
              <a:t> </a:t>
            </a:r>
            <a:r>
              <a:rPr lang="en-US" sz="5400" b="1" spc="56" dirty="0">
                <a:solidFill>
                  <a:srgbClr val="4B3B33"/>
                </a:solidFill>
                <a:latin typeface="Times New Roman" panose="02020603050405020304" pitchFamily="18" charset="0"/>
                <a:ea typeface="DejaVu Serif Bold"/>
                <a:cs typeface="Times New Roman" panose="02020603050405020304" pitchFamily="18" charset="0"/>
                <a:sym typeface="DejaVu Serif Bold"/>
              </a:rPr>
              <a:t>“</a:t>
            </a:r>
            <a:r>
              <a:rPr lang="en-US" sz="5400" b="1" spc="56" dirty="0" err="1">
                <a:solidFill>
                  <a:srgbClr val="4B3B33"/>
                </a:solidFill>
                <a:latin typeface="Times New Roman" panose="02020603050405020304" pitchFamily="18" charset="0"/>
                <a:ea typeface="DejaVu Serif Bold"/>
                <a:cs typeface="Times New Roman" panose="02020603050405020304" pitchFamily="18" charset="0"/>
                <a:sym typeface="DejaVu Serif Bold"/>
              </a:rPr>
              <a:t>Chuyện</a:t>
            </a:r>
            <a:r>
              <a:rPr lang="en-US" sz="5400" b="1" spc="56" dirty="0">
                <a:solidFill>
                  <a:srgbClr val="4B3B33"/>
                </a:solidFill>
                <a:latin typeface="Times New Roman" panose="02020603050405020304" pitchFamily="18" charset="0"/>
                <a:ea typeface="DejaVu Serif Bold"/>
                <a:cs typeface="Times New Roman" panose="02020603050405020304" pitchFamily="18" charset="0"/>
                <a:sym typeface="DejaVu Serif Bold"/>
              </a:rPr>
              <a:t> </a:t>
            </a:r>
            <a:r>
              <a:rPr lang="en-US" sz="5400" b="1" spc="56" dirty="0" err="1">
                <a:solidFill>
                  <a:srgbClr val="4B3B33"/>
                </a:solidFill>
                <a:latin typeface="Times New Roman" panose="02020603050405020304" pitchFamily="18" charset="0"/>
                <a:ea typeface="DejaVu Serif Bold"/>
                <a:cs typeface="Times New Roman" panose="02020603050405020304" pitchFamily="18" charset="0"/>
                <a:sym typeface="DejaVu Serif Bold"/>
              </a:rPr>
              <a:t>người</a:t>
            </a:r>
            <a:r>
              <a:rPr lang="en-US" sz="5400" b="1" spc="56" dirty="0">
                <a:solidFill>
                  <a:srgbClr val="4B3B33"/>
                </a:solidFill>
                <a:latin typeface="Times New Roman" panose="02020603050405020304" pitchFamily="18" charset="0"/>
                <a:ea typeface="DejaVu Serif Bold"/>
                <a:cs typeface="Times New Roman" panose="02020603050405020304" pitchFamily="18" charset="0"/>
                <a:sym typeface="DejaVu Serif Bold"/>
              </a:rPr>
              <a:t> con </a:t>
            </a:r>
            <a:r>
              <a:rPr lang="en-US" sz="5400" b="1" spc="56" dirty="0" err="1">
                <a:solidFill>
                  <a:srgbClr val="4B3B33"/>
                </a:solidFill>
                <a:latin typeface="Times New Roman" panose="02020603050405020304" pitchFamily="18" charset="0"/>
                <a:ea typeface="DejaVu Serif Bold"/>
                <a:cs typeface="Times New Roman" panose="02020603050405020304" pitchFamily="18" charset="0"/>
                <a:sym typeface="DejaVu Serif Bold"/>
              </a:rPr>
              <a:t>gái</a:t>
            </a:r>
            <a:r>
              <a:rPr lang="en-US" sz="5400" b="1" spc="56" dirty="0">
                <a:solidFill>
                  <a:srgbClr val="4B3B33"/>
                </a:solidFill>
                <a:latin typeface="Times New Roman" panose="02020603050405020304" pitchFamily="18" charset="0"/>
                <a:ea typeface="DejaVu Serif Bold"/>
                <a:cs typeface="Times New Roman" panose="02020603050405020304" pitchFamily="18" charset="0"/>
                <a:sym typeface="DejaVu Serif Bold"/>
              </a:rPr>
              <a:t> Nam </a:t>
            </a:r>
            <a:r>
              <a:rPr lang="en-US" sz="5400" b="1" spc="56" dirty="0" err="1">
                <a:solidFill>
                  <a:srgbClr val="4B3B33"/>
                </a:solidFill>
                <a:latin typeface="Times New Roman" panose="02020603050405020304" pitchFamily="18" charset="0"/>
                <a:ea typeface="DejaVu Serif Bold"/>
                <a:cs typeface="Times New Roman" panose="02020603050405020304" pitchFamily="18" charset="0"/>
                <a:sym typeface="DejaVu Serif Bold"/>
              </a:rPr>
              <a:t>Xương</a:t>
            </a:r>
            <a:endParaRPr lang="en-US" sz="5400" b="1" spc="56" dirty="0">
              <a:solidFill>
                <a:srgbClr val="4B3B33"/>
              </a:solidFill>
              <a:latin typeface="Times New Roman" panose="02020603050405020304" pitchFamily="18" charset="0"/>
              <a:ea typeface="DejaVu Serif Bold"/>
              <a:cs typeface="Times New Roman" panose="02020603050405020304" pitchFamily="18" charset="0"/>
              <a:sym typeface="DejaVu Serif Bold"/>
            </a:endParaRPr>
          </a:p>
        </p:txBody>
      </p:sp>
      <p:sp>
        <p:nvSpPr>
          <p:cNvPr id="15" name="TextBox 15"/>
          <p:cNvSpPr txBox="1"/>
          <p:nvPr/>
        </p:nvSpPr>
        <p:spPr>
          <a:xfrm>
            <a:off x="381000" y="1835150"/>
            <a:ext cx="17922239" cy="5400517"/>
          </a:xfrm>
          <a:prstGeom prst="rect">
            <a:avLst/>
          </a:prstGeom>
        </p:spPr>
        <p:txBody>
          <a:bodyPr wrap="square" lIns="0" tIns="0" rIns="0" bIns="0" rtlCol="0" anchor="t">
            <a:spAutoFit/>
          </a:bodyPr>
          <a:lstStyle/>
          <a:p>
            <a:pPr marL="685800" indent="-685800" algn="l">
              <a:spcBef>
                <a:spcPct val="0"/>
              </a:spcBef>
              <a:buFontTx/>
              <a:buChar char="-"/>
            </a:pPr>
            <a:r>
              <a:rPr lang="en-US" sz="5400" b="1" spc="62"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Là</a:t>
            </a:r>
            <a:r>
              <a:rPr lang="en-US" sz="5400" b="1" spc="62" dirty="0">
                <a:solidFill>
                  <a:srgbClr val="000000"/>
                </a:solidFill>
                <a:latin typeface="Times New Roman" panose="02020603050405020304" pitchFamily="18" charset="0"/>
                <a:ea typeface="DejaVu Serif Bold"/>
                <a:cs typeface="Times New Roman" panose="02020603050405020304" pitchFamily="18" charset="0"/>
                <a:sym typeface="DejaVu Serif Bold"/>
              </a:rPr>
              <a:t> </a:t>
            </a:r>
            <a:r>
              <a:rPr lang="en-US" sz="5400" b="1" spc="62"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truyện</a:t>
            </a:r>
            <a:r>
              <a:rPr lang="en-US" sz="5400" b="1" spc="62" dirty="0">
                <a:solidFill>
                  <a:srgbClr val="000000"/>
                </a:solidFill>
                <a:latin typeface="Times New Roman" panose="02020603050405020304" pitchFamily="18" charset="0"/>
                <a:ea typeface="DejaVu Serif Bold"/>
                <a:cs typeface="Times New Roman" panose="02020603050405020304" pitchFamily="18" charset="0"/>
                <a:sym typeface="DejaVu Serif Bold"/>
              </a:rPr>
              <a:t> </a:t>
            </a:r>
            <a:r>
              <a:rPr lang="en-US" sz="5400" b="1" spc="62"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thứ</a:t>
            </a:r>
            <a:r>
              <a:rPr lang="en-US" sz="5400" b="1" spc="62" dirty="0">
                <a:solidFill>
                  <a:srgbClr val="000000"/>
                </a:solidFill>
                <a:latin typeface="Times New Roman" panose="02020603050405020304" pitchFamily="18" charset="0"/>
                <a:ea typeface="DejaVu Serif Bold"/>
                <a:cs typeface="Times New Roman" panose="02020603050405020304" pitchFamily="18" charset="0"/>
                <a:sym typeface="DejaVu Serif Bold"/>
              </a:rPr>
              <a:t> 16 </a:t>
            </a:r>
            <a:r>
              <a:rPr lang="en-US" sz="5400" b="1" spc="62"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trong</a:t>
            </a:r>
            <a:r>
              <a:rPr lang="en-US" sz="5400" b="1" spc="62" dirty="0">
                <a:solidFill>
                  <a:srgbClr val="000000"/>
                </a:solidFill>
                <a:latin typeface="Times New Roman" panose="02020603050405020304" pitchFamily="18" charset="0"/>
                <a:ea typeface="DejaVu Serif Bold"/>
                <a:cs typeface="Times New Roman" panose="02020603050405020304" pitchFamily="18" charset="0"/>
                <a:sym typeface="DejaVu Serif Bold"/>
              </a:rPr>
              <a:t> 20  </a:t>
            </a:r>
            <a:r>
              <a:rPr lang="en-US" sz="5400" b="1" spc="62"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truyện</a:t>
            </a:r>
            <a:r>
              <a:rPr lang="en-US" sz="5400" b="1" spc="62" dirty="0">
                <a:solidFill>
                  <a:srgbClr val="000000"/>
                </a:solidFill>
                <a:latin typeface="Times New Roman" panose="02020603050405020304" pitchFamily="18" charset="0"/>
                <a:ea typeface="DejaVu Serif Bold"/>
                <a:cs typeface="Times New Roman" panose="02020603050405020304" pitchFamily="18" charset="0"/>
                <a:sym typeface="DejaVu Serif Bold"/>
              </a:rPr>
              <a:t> </a:t>
            </a:r>
            <a:r>
              <a:rPr lang="en-US" sz="5400" b="1" spc="62"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trong</a:t>
            </a:r>
            <a:r>
              <a:rPr lang="en-US" sz="5400" b="1" spc="62" dirty="0">
                <a:solidFill>
                  <a:srgbClr val="000000"/>
                </a:solidFill>
                <a:latin typeface="Times New Roman" panose="02020603050405020304" pitchFamily="18" charset="0"/>
                <a:ea typeface="DejaVu Serif Bold"/>
                <a:cs typeface="Times New Roman" panose="02020603050405020304" pitchFamily="18" charset="0"/>
                <a:sym typeface="DejaVu Serif Bold"/>
              </a:rPr>
              <a:t> </a:t>
            </a:r>
            <a:r>
              <a:rPr lang="en-US" sz="5400" b="1" spc="62"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tập</a:t>
            </a:r>
            <a:r>
              <a:rPr lang="en-US" sz="5400" b="1" spc="62" dirty="0">
                <a:solidFill>
                  <a:srgbClr val="000000"/>
                </a:solidFill>
                <a:latin typeface="Times New Roman" panose="02020603050405020304" pitchFamily="18" charset="0"/>
                <a:ea typeface="DejaVu Serif Bold"/>
                <a:cs typeface="Times New Roman" panose="02020603050405020304" pitchFamily="18" charset="0"/>
                <a:sym typeface="DejaVu Serif Bold"/>
              </a:rPr>
              <a:t> “</a:t>
            </a:r>
            <a:r>
              <a:rPr lang="en-US" sz="5400" b="1" spc="62"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Truyền</a:t>
            </a:r>
            <a:r>
              <a:rPr lang="en-US" sz="5400" b="1" spc="62" dirty="0">
                <a:solidFill>
                  <a:srgbClr val="000000"/>
                </a:solidFill>
                <a:latin typeface="Times New Roman" panose="02020603050405020304" pitchFamily="18" charset="0"/>
                <a:ea typeface="DejaVu Serif Bold"/>
                <a:cs typeface="Times New Roman" panose="02020603050405020304" pitchFamily="18" charset="0"/>
                <a:sym typeface="DejaVu Serif Bold"/>
              </a:rPr>
              <a:t> </a:t>
            </a:r>
            <a:r>
              <a:rPr lang="en-US" sz="5400" b="1" spc="62"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kì</a:t>
            </a:r>
            <a:r>
              <a:rPr lang="en-US" sz="5400" b="1" spc="62" dirty="0">
                <a:solidFill>
                  <a:srgbClr val="000000"/>
                </a:solidFill>
                <a:latin typeface="Times New Roman" panose="02020603050405020304" pitchFamily="18" charset="0"/>
                <a:ea typeface="DejaVu Serif Bold"/>
                <a:cs typeface="Times New Roman" panose="02020603050405020304" pitchFamily="18" charset="0"/>
                <a:sym typeface="DejaVu Serif Bold"/>
              </a:rPr>
              <a:t> </a:t>
            </a:r>
            <a:r>
              <a:rPr lang="en-US" sz="5400" b="1" spc="62"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mạn</a:t>
            </a:r>
            <a:r>
              <a:rPr lang="en-US" sz="5400" b="1" spc="62" dirty="0">
                <a:solidFill>
                  <a:srgbClr val="000000"/>
                </a:solidFill>
                <a:latin typeface="Times New Roman" panose="02020603050405020304" pitchFamily="18" charset="0"/>
                <a:ea typeface="DejaVu Serif Bold"/>
                <a:cs typeface="Times New Roman" panose="02020603050405020304" pitchFamily="18" charset="0"/>
                <a:sym typeface="DejaVu Serif Bold"/>
              </a:rPr>
              <a:t> </a:t>
            </a:r>
            <a:r>
              <a:rPr lang="en-US" sz="5400" b="1" spc="62"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lục</a:t>
            </a:r>
            <a:r>
              <a:rPr lang="en-US" sz="5400" b="1" spc="62" dirty="0">
                <a:solidFill>
                  <a:srgbClr val="000000"/>
                </a:solidFill>
                <a:latin typeface="Times New Roman" panose="02020603050405020304" pitchFamily="18" charset="0"/>
                <a:ea typeface="DejaVu Serif Bold"/>
                <a:cs typeface="Times New Roman" panose="02020603050405020304" pitchFamily="18" charset="0"/>
                <a:sym typeface="DejaVu Serif Bold"/>
              </a:rPr>
              <a:t>”</a:t>
            </a:r>
          </a:p>
          <a:p>
            <a:pPr>
              <a:spcBef>
                <a:spcPct val="0"/>
              </a:spcBef>
            </a:pPr>
            <a:r>
              <a:rPr lang="en-US" sz="5400" b="1" spc="62" dirty="0">
                <a:solidFill>
                  <a:srgbClr val="000000"/>
                </a:solidFill>
                <a:latin typeface="Times New Roman" panose="02020603050405020304" pitchFamily="18" charset="0"/>
                <a:ea typeface="DejaVu Serif Bold"/>
                <a:cs typeface="Times New Roman" panose="02020603050405020304" pitchFamily="18" charset="0"/>
                <a:sym typeface="DejaVu Serif Bold"/>
              </a:rPr>
              <a:t>- </a:t>
            </a:r>
            <a:r>
              <a:rPr lang="en-US" sz="5400" b="1" spc="62"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Thể</a:t>
            </a:r>
            <a:r>
              <a:rPr lang="en-US" sz="5400" b="1" spc="62" dirty="0">
                <a:solidFill>
                  <a:srgbClr val="000000"/>
                </a:solidFill>
                <a:latin typeface="Times New Roman" panose="02020603050405020304" pitchFamily="18" charset="0"/>
                <a:ea typeface="DejaVu Serif Bold"/>
                <a:cs typeface="Times New Roman" panose="02020603050405020304" pitchFamily="18" charset="0"/>
                <a:sym typeface="DejaVu Serif Bold"/>
              </a:rPr>
              <a:t> </a:t>
            </a:r>
            <a:r>
              <a:rPr lang="en-US" sz="5400" b="1" spc="62"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loại</a:t>
            </a:r>
            <a:r>
              <a:rPr lang="en-US" sz="5400" b="1" spc="62" dirty="0">
                <a:solidFill>
                  <a:srgbClr val="000000"/>
                </a:solidFill>
                <a:latin typeface="Times New Roman" panose="02020603050405020304" pitchFamily="18" charset="0"/>
                <a:ea typeface="DejaVu Serif Bold"/>
                <a:cs typeface="Times New Roman" panose="02020603050405020304" pitchFamily="18" charset="0"/>
                <a:sym typeface="DejaVu Serif Bold"/>
              </a:rPr>
              <a:t>: </a:t>
            </a:r>
            <a:r>
              <a:rPr lang="en-US" sz="5400" b="1" spc="62"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Truyện</a:t>
            </a:r>
            <a:r>
              <a:rPr lang="en-US" sz="5400" b="1" spc="62" dirty="0">
                <a:solidFill>
                  <a:srgbClr val="000000"/>
                </a:solidFill>
                <a:latin typeface="Times New Roman" panose="02020603050405020304" pitchFamily="18" charset="0"/>
                <a:ea typeface="DejaVu Serif Bold"/>
                <a:cs typeface="Times New Roman" panose="02020603050405020304" pitchFamily="18" charset="0"/>
                <a:sym typeface="DejaVu Serif Bold"/>
              </a:rPr>
              <a:t> </a:t>
            </a:r>
            <a:r>
              <a:rPr lang="en-US" sz="5400" b="1" spc="62"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truyền</a:t>
            </a:r>
            <a:r>
              <a:rPr lang="en-US" sz="5400" b="1" spc="62" dirty="0">
                <a:solidFill>
                  <a:srgbClr val="000000"/>
                </a:solidFill>
                <a:latin typeface="Times New Roman" panose="02020603050405020304" pitchFamily="18" charset="0"/>
                <a:ea typeface="DejaVu Serif Bold"/>
                <a:cs typeface="Times New Roman" panose="02020603050405020304" pitchFamily="18" charset="0"/>
                <a:sym typeface="DejaVu Serif Bold"/>
              </a:rPr>
              <a:t> </a:t>
            </a:r>
            <a:r>
              <a:rPr lang="en-US" sz="5400" b="1" spc="62"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kì</a:t>
            </a:r>
            <a:r>
              <a:rPr lang="en-US" sz="5400" b="1" spc="62" dirty="0">
                <a:solidFill>
                  <a:srgbClr val="000000"/>
                </a:solidFill>
                <a:latin typeface="Times New Roman" panose="02020603050405020304" pitchFamily="18" charset="0"/>
                <a:ea typeface="DejaVu Serif Bold"/>
                <a:cs typeface="Times New Roman" panose="02020603050405020304" pitchFamily="18" charset="0"/>
                <a:sym typeface="DejaVu Serif Bold"/>
              </a:rPr>
              <a:t> </a:t>
            </a:r>
          </a:p>
          <a:p>
            <a:pPr>
              <a:spcBef>
                <a:spcPct val="0"/>
              </a:spcBef>
            </a:pPr>
            <a:r>
              <a:rPr lang="en-US" sz="5400" b="1" spc="62" dirty="0">
                <a:solidFill>
                  <a:srgbClr val="000000"/>
                </a:solidFill>
                <a:latin typeface="Times New Roman" panose="02020603050405020304" pitchFamily="18" charset="0"/>
                <a:ea typeface="DejaVu Serif Bold"/>
                <a:cs typeface="Times New Roman" panose="02020603050405020304" pitchFamily="18" charset="0"/>
                <a:sym typeface="DejaVu Serif Bold"/>
              </a:rPr>
              <a:t>- PTBĐ </a:t>
            </a:r>
            <a:r>
              <a:rPr lang="en-US" sz="5400" b="1" spc="62"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chính</a:t>
            </a:r>
            <a:r>
              <a:rPr lang="en-US" sz="5400" b="1" spc="62" dirty="0">
                <a:solidFill>
                  <a:srgbClr val="000000"/>
                </a:solidFill>
                <a:latin typeface="Times New Roman" panose="02020603050405020304" pitchFamily="18" charset="0"/>
                <a:ea typeface="DejaVu Serif Bold"/>
                <a:cs typeface="Times New Roman" panose="02020603050405020304" pitchFamily="18" charset="0"/>
                <a:sym typeface="DejaVu Serif Bold"/>
              </a:rPr>
              <a:t>: </a:t>
            </a:r>
            <a:r>
              <a:rPr lang="en-US" sz="5400" b="1" spc="62"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Tự</a:t>
            </a:r>
            <a:r>
              <a:rPr lang="en-US" sz="5400" b="1" spc="62" dirty="0">
                <a:solidFill>
                  <a:srgbClr val="000000"/>
                </a:solidFill>
                <a:latin typeface="Times New Roman" panose="02020603050405020304" pitchFamily="18" charset="0"/>
                <a:ea typeface="DejaVu Serif Bold"/>
                <a:cs typeface="Times New Roman" panose="02020603050405020304" pitchFamily="18" charset="0"/>
                <a:sym typeface="DejaVu Serif Bold"/>
              </a:rPr>
              <a:t> </a:t>
            </a:r>
            <a:r>
              <a:rPr lang="en-US" sz="5400" b="1" spc="62"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sự</a:t>
            </a:r>
            <a:r>
              <a:rPr lang="en-US" sz="5400" b="1" spc="62" dirty="0">
                <a:solidFill>
                  <a:srgbClr val="000000"/>
                </a:solidFill>
                <a:latin typeface="Times New Roman" panose="02020603050405020304" pitchFamily="18" charset="0"/>
                <a:ea typeface="DejaVu Serif Bold"/>
                <a:cs typeface="Times New Roman" panose="02020603050405020304" pitchFamily="18" charset="0"/>
                <a:sym typeface="DejaVu Serif Bold"/>
              </a:rPr>
              <a:t>.</a:t>
            </a:r>
          </a:p>
          <a:p>
            <a:pPr>
              <a:spcBef>
                <a:spcPct val="0"/>
              </a:spcBef>
            </a:pPr>
            <a:r>
              <a:rPr lang="en-US" sz="5400" b="1" spc="62" dirty="0">
                <a:solidFill>
                  <a:srgbClr val="000000"/>
                </a:solidFill>
                <a:latin typeface="Times New Roman" panose="02020603050405020304" pitchFamily="18" charset="0"/>
                <a:ea typeface="DejaVu Serif Bold"/>
                <a:cs typeface="Times New Roman" panose="02020603050405020304" pitchFamily="18" charset="0"/>
                <a:sym typeface="DejaVu Serif Bold"/>
              </a:rPr>
              <a:t>- </a:t>
            </a:r>
            <a:r>
              <a:rPr lang="en-US" sz="5400" b="1" spc="62"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Bố</a:t>
            </a:r>
            <a:r>
              <a:rPr lang="en-US" sz="5400" b="1" spc="62" dirty="0">
                <a:solidFill>
                  <a:srgbClr val="000000"/>
                </a:solidFill>
                <a:latin typeface="Times New Roman" panose="02020603050405020304" pitchFamily="18" charset="0"/>
                <a:ea typeface="DejaVu Serif Bold"/>
                <a:cs typeface="Times New Roman" panose="02020603050405020304" pitchFamily="18" charset="0"/>
                <a:sym typeface="DejaVu Serif Bold"/>
              </a:rPr>
              <a:t> </a:t>
            </a:r>
            <a:r>
              <a:rPr lang="en-US" sz="5400" b="1" spc="62"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cục</a:t>
            </a:r>
            <a:r>
              <a:rPr lang="en-US" sz="5400" b="1" spc="62" dirty="0">
                <a:solidFill>
                  <a:srgbClr val="000000"/>
                </a:solidFill>
                <a:latin typeface="Times New Roman" panose="02020603050405020304" pitchFamily="18" charset="0"/>
                <a:ea typeface="DejaVu Serif Bold"/>
                <a:cs typeface="Times New Roman" panose="02020603050405020304" pitchFamily="18" charset="0"/>
                <a:sym typeface="DejaVu Serif Bold"/>
              </a:rPr>
              <a:t>: 3 </a:t>
            </a:r>
            <a:r>
              <a:rPr lang="en-US" sz="5400" b="1" spc="62"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phần</a:t>
            </a:r>
            <a:endParaRPr lang="en-US" sz="5400" b="1" spc="62" dirty="0">
              <a:solidFill>
                <a:srgbClr val="000000"/>
              </a:solidFill>
              <a:latin typeface="Times New Roman" panose="02020603050405020304" pitchFamily="18" charset="0"/>
              <a:ea typeface="DejaVu Serif Bold"/>
              <a:cs typeface="Times New Roman" panose="02020603050405020304" pitchFamily="18" charset="0"/>
              <a:sym typeface="DejaVu Serif Bold"/>
            </a:endParaRPr>
          </a:p>
          <a:p>
            <a:pPr algn="l">
              <a:spcBef>
                <a:spcPct val="0"/>
              </a:spcBef>
            </a:pPr>
            <a:endParaRPr lang="en-US" sz="5400" b="1" spc="62" dirty="0">
              <a:solidFill>
                <a:srgbClr val="000000"/>
              </a:solidFill>
              <a:latin typeface="Times New Roman" panose="02020603050405020304" pitchFamily="18" charset="0"/>
              <a:ea typeface="DejaVu Serif Bold"/>
              <a:cs typeface="Times New Roman" panose="02020603050405020304" pitchFamily="18" charset="0"/>
              <a:sym typeface="DejaVu Serif Bold"/>
            </a:endParaRPr>
          </a:p>
          <a:p>
            <a:pPr algn="l">
              <a:lnSpc>
                <a:spcPts val="3499"/>
              </a:lnSpc>
              <a:spcBef>
                <a:spcPct val="0"/>
              </a:spcBef>
            </a:pPr>
            <a:endParaRPr lang="en-US" sz="2499" spc="62" dirty="0">
              <a:solidFill>
                <a:srgbClr val="000000"/>
              </a:solidFill>
              <a:latin typeface="DejaVu Serif"/>
              <a:ea typeface="DejaVu Serif"/>
              <a:cs typeface="DejaVu Serif"/>
              <a:sym typeface="DejaVu Serif"/>
            </a:endParaRPr>
          </a:p>
        </p:txBody>
      </p:sp>
    </p:spTree>
    <p:extLst>
      <p:ext uri="{BB962C8B-B14F-4D97-AF65-F5344CB8AC3E}">
        <p14:creationId xmlns:p14="http://schemas.microsoft.com/office/powerpoint/2010/main" val="311259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fade">
                                      <p:cBhvr>
                                        <p:cTn id="22"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TotalTime>
  <Words>3102</Words>
  <Application>Microsoft Office PowerPoint</Application>
  <PresentationFormat>Custom</PresentationFormat>
  <Paragraphs>174</Paragraphs>
  <Slides>39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DejaVu Serif</vt:lpstr>
      <vt:lpstr>SimSun</vt:lpstr>
      <vt:lpstr>Times New Roman</vt:lpstr>
      <vt:lpstr>Courier New</vt:lpstr>
      <vt:lpstr>Symbola</vt:lpstr>
      <vt:lpstr>Arial</vt:lpstr>
      <vt:lpstr>Calibri</vt:lpstr>
      <vt:lpstr>DejaVu Serif Bold</vt:lpstr>
      <vt:lpstr>DejaVu Serif Bold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Chuyện người con gái Nam Xương</dc:title>
  <dc:creator>admin</dc:creator>
  <cp:lastModifiedBy>Administrator</cp:lastModifiedBy>
  <cp:revision>28</cp:revision>
  <dcterms:created xsi:type="dcterms:W3CDTF">2006-08-16T00:00:00Z</dcterms:created>
  <dcterms:modified xsi:type="dcterms:W3CDTF">2024-08-18T10:33:51Z</dcterms:modified>
  <dc:identifier>DAGKc1mGNos</dc:identifier>
</cp:coreProperties>
</file>