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4251" r:id="rId4"/>
    <p:sldMasterId id="2147484278" r:id="rId5"/>
    <p:sldMasterId id="2147484290" r:id="rId6"/>
    <p:sldMasterId id="2147484304" r:id="rId7"/>
  </p:sldMasterIdLst>
  <p:notesMasterIdLst>
    <p:notesMasterId r:id="rId45"/>
  </p:notesMasterIdLst>
  <p:sldIdLst>
    <p:sldId id="258" r:id="rId8"/>
    <p:sldId id="259" r:id="rId9"/>
    <p:sldId id="260" r:id="rId10"/>
    <p:sldId id="262" r:id="rId11"/>
    <p:sldId id="264" r:id="rId12"/>
    <p:sldId id="265" r:id="rId13"/>
    <p:sldId id="266" r:id="rId14"/>
    <p:sldId id="268" r:id="rId15"/>
    <p:sldId id="269" r:id="rId16"/>
    <p:sldId id="270" r:id="rId17"/>
    <p:sldId id="312" r:id="rId18"/>
    <p:sldId id="313" r:id="rId19"/>
    <p:sldId id="272" r:id="rId20"/>
    <p:sldId id="273" r:id="rId21"/>
    <p:sldId id="308" r:id="rId22"/>
    <p:sldId id="307" r:id="rId23"/>
    <p:sldId id="274" r:id="rId24"/>
    <p:sldId id="275" r:id="rId25"/>
    <p:sldId id="277" r:id="rId26"/>
    <p:sldId id="314" r:id="rId27"/>
    <p:sldId id="306" r:id="rId28"/>
    <p:sldId id="305" r:id="rId29"/>
    <p:sldId id="279" r:id="rId30"/>
    <p:sldId id="315" r:id="rId31"/>
    <p:sldId id="310" r:id="rId32"/>
    <p:sldId id="309" r:id="rId33"/>
    <p:sldId id="280" r:id="rId34"/>
    <p:sldId id="282" r:id="rId35"/>
    <p:sldId id="281" r:id="rId36"/>
    <p:sldId id="311" r:id="rId37"/>
    <p:sldId id="283" r:id="rId38"/>
    <p:sldId id="286" r:id="rId39"/>
    <p:sldId id="287" r:id="rId40"/>
    <p:sldId id="288" r:id="rId41"/>
    <p:sldId id="300" r:id="rId42"/>
    <p:sldId id="301" r:id="rId43"/>
    <p:sldId id="3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2DDDE-7D4A-4351-8732-19143ECCEA9B}"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D8131-F063-410B-8A67-75D523FB0832}" type="slidenum">
              <a:rPr lang="en-US" smtClean="0"/>
              <a:t>‹#›</a:t>
            </a:fld>
            <a:endParaRPr lang="en-US"/>
          </a:p>
        </p:txBody>
      </p:sp>
    </p:spTree>
    <p:extLst>
      <p:ext uri="{BB962C8B-B14F-4D97-AF65-F5344CB8AC3E}">
        <p14:creationId xmlns:p14="http://schemas.microsoft.com/office/powerpoint/2010/main" val="420867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3</a:t>
            </a:fld>
            <a:endParaRPr lang="en-US" altLang="en-US">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910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5885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hangingPunct="1"/>
            <a:fld id="{D81C4BA8-6B70-4C5A-BB25-9B7DDC7488C9}" type="slidenum">
              <a:rPr lang="en-US" altLang="en-US" sz="1200">
                <a:solidFill>
                  <a:srgbClr val="000000"/>
                </a:solidFill>
              </a:rPr>
              <a:pPr eaLnBrk="1" hangingPunct="1"/>
              <a:t>6</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0002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27235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36</a:t>
            </a:fld>
            <a:endParaRPr lang="en-US" altLang="vi-VN">
              <a:solidFill>
                <a:srgbClr val="000000"/>
              </a:solidFill>
            </a:endParaRPr>
          </a:p>
        </p:txBody>
      </p:sp>
    </p:spTree>
    <p:extLst>
      <p:ext uri="{BB962C8B-B14F-4D97-AF65-F5344CB8AC3E}">
        <p14:creationId xmlns:p14="http://schemas.microsoft.com/office/powerpoint/2010/main" val="223052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7D3466-54CA-490E-9C47-2BA1248B16C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86335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2560981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1073040"/>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64236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8449796"/>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1685764"/>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77280267"/>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9822853"/>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1491910"/>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1880936"/>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1009066"/>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01481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2497026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11/28/2022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4880213"/>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39153319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20192043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489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242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4113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741710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988141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770887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4534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432398"/>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715624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052283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42483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29888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587903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633190"/>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570566"/>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656939"/>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7612920"/>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3127986"/>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938463"/>
      </p:ext>
    </p:extLst>
  </p:cSld>
  <p:clrMapOvr>
    <a:masterClrMapping/>
  </p:clrMapOvr>
  <p:transition>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301850"/>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1936070"/>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557912"/>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849744"/>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219621"/>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910790"/>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632940"/>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335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3792168"/>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727564"/>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537452"/>
      </p:ext>
    </p:extLst>
  </p:cSld>
  <p:clrMapOvr>
    <a:masterClrMapping/>
  </p:clrMapOvr>
  <p:transition>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80908"/>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657755"/>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32788"/>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357035"/>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405326"/>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415657"/>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3059860"/>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77609"/>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304539"/>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620869"/>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3642695"/>
      </p:ext>
    </p:extLst>
  </p:cSld>
  <p:clrMapOvr>
    <a:masterClrMapping/>
  </p:clrMapOvr>
  <p:transition>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77413"/>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25966"/>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34132"/>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261602"/>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974505"/>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52855"/>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467384"/>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21146"/>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917425"/>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466191"/>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679296"/>
      </p:ext>
    </p:extLst>
  </p:cSld>
  <p:clrMapOvr>
    <a:masterClrMapping/>
  </p:clrMapOvr>
  <p:transition>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29415"/>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9892372"/>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7411232"/>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3469097"/>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420545"/>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5174442"/>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988301"/>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760586"/>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2022/11/28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37212497"/>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6423359"/>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911291"/>
      </p:ext>
    </p:extLst>
  </p:cSld>
  <p:clrMapOvr>
    <a:masterClrMapping/>
  </p:clrMapOvr>
  <p:transition>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94691"/>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5431"/>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278294"/>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37702583"/>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08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2022/11/28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65962"/>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8478032"/>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37768"/>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116854"/>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683943"/>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3264379"/>
      </p:ext>
    </p:extLst>
  </p:cSld>
  <p:clrMapOvr>
    <a:masterClrMapping/>
  </p:clrMapOvr>
  <p:transition>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85535150"/>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71811550"/>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2022/11/28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66586929"/>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276151112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366294141"/>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87293171"/>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2022/11/28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305689280"/>
      </p:ext>
    </p:extLst>
  </p:cSld>
  <p:clrMapOvr>
    <a:masterClrMapping/>
  </p:clrMapOvr>
  <p:transition spd="slow" advTm="3000">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2022/11/28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70513666"/>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09014"/>
      </p:ext>
    </p:extLst>
  </p:cSld>
  <p:clrMapOvr>
    <a:masterClrMapping/>
  </p:clrMapOvr>
  <p:transition spd="slow" advClick="0" advTm="4000">
    <p:comb/>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89600"/>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9999548"/>
      </p:ext>
    </p:extLst>
  </p:cSld>
  <p:clrMapOvr>
    <a:masterClrMapping/>
  </p:clrMapOvr>
  <p:transition>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1839949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74337"/>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97736988"/>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2022/11/28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50863145"/>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8888364"/>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271776854"/>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2022/11/28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0485618"/>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159391304"/>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2022/11/28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07796485"/>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3407328763"/>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329772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837389"/>
      </p:ext>
    </p:extLst>
  </p:cSld>
  <p:clrMapOvr>
    <a:masterClrMapping/>
  </p:clrMapOvr>
  <p:transition>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48800782"/>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080345"/>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9376854"/>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56674719"/>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646782"/>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8440518"/>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779778359"/>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2022/11/28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26641803"/>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607217364"/>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273797"/>
      </p:ext>
    </p:extLst>
  </p:cSld>
  <p:clrMapOvr>
    <a:masterClrMapping/>
  </p:clrMapOvr>
  <p:transition spd="slow"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073357"/>
      </p:ext>
    </p:extLst>
  </p:cSld>
  <p:clrMapOvr>
    <a:masterClrMapping/>
  </p:clrMapOvr>
  <p:transition>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99098"/>
      </p:ext>
    </p:extLst>
  </p:cSld>
  <p:clrMapOvr>
    <a:masterClrMapping/>
  </p:clrMapOvr>
  <p:transition spd="slow" advTm="3000"/>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1343918775"/>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2022/11/28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286382937"/>
      </p:ext>
    </p:extLst>
  </p:cSld>
  <p:clrMapOvr>
    <a:masterClrMapping/>
  </p:clrMapOvr>
  <p:transition spd="slow"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2110421"/>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865301"/>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26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116508"/>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3938977"/>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6123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421088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869689"/>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D3466-54CA-490E-9C47-2BA1248B16CF}"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4156766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287155"/>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5253749"/>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917502"/>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06733"/>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082295"/>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92712"/>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473838"/>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87630"/>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602125"/>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01486"/>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7D3466-54CA-490E-9C47-2BA1248B16CF}"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909737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122765"/>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300647"/>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599670"/>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943846"/>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73413"/>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57687"/>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53210"/>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75949"/>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3076706"/>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8153862"/>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7D3466-54CA-490E-9C47-2BA1248B16CF}"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4132290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411974"/>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1432251"/>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258722"/>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6199667"/>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2022/11/28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55887635"/>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2022/11/28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7794321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77242130"/>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26224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16289"/>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106317"/>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7D3466-54CA-490E-9C47-2BA1248B16CF}"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849827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89627014"/>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3698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2022/11/28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93888723"/>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7759364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346778"/>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87877"/>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123208"/>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2477692"/>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35364633"/>
      </p:ext>
    </p:extLst>
  </p:cSld>
  <p:clrMapOvr>
    <a:masterClrMapping/>
  </p:clrMapOvr>
  <p:transition>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2022/11/28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711009"/>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D3466-54CA-490E-9C47-2BA1248B16CF}"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1586064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9050249"/>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355296122"/>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2022/11/28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54049"/>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2022/11/28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142900374"/>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2022/11/28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73735574"/>
      </p:ext>
    </p:extLst>
  </p:cSld>
  <p:clrMapOvr>
    <a:masterClrMapping/>
  </p:clrMapOvr>
  <p:transition>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981041"/>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26991"/>
      </p:ext>
    </p:extLst>
  </p:cSld>
  <p:clrMapOvr>
    <a:masterClrMapping/>
  </p:clrMapOvr>
  <p:transition>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87646844"/>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13034"/>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0791819"/>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170416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2022/11/28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093104951"/>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2022/11/28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49104588"/>
      </p:ext>
    </p:extLst>
  </p:cSld>
  <p:clrMapOvr>
    <a:masterClrMapping/>
  </p:clrMapOvr>
  <p:transition>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976753437"/>
      </p:ext>
    </p:extLst>
  </p:cSld>
  <p:clrMapOvr>
    <a:masterClrMapping/>
  </p:clrMapOvr>
  <p:transition>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2022/11/28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62961692"/>
      </p:ext>
    </p:extLst>
  </p:cSld>
  <p:clrMapOvr>
    <a:masterClrMapping/>
  </p:clrMapOvr>
  <p:transition>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49185094"/>
      </p:ext>
    </p:extLst>
  </p:cSld>
  <p:clrMapOvr>
    <a:masterClrMapping/>
  </p:clrMapOvr>
  <p:transition>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2022/11/28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54376232"/>
      </p:ext>
    </p:extLst>
  </p:cSld>
  <p:clrMapOvr>
    <a:masterClrMapping/>
  </p:clrMapOvr>
  <p:transition>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983587663"/>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29234888"/>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45205721"/>
      </p:ext>
    </p:extLst>
  </p:cSld>
  <p:clrMapOvr>
    <a:masterClrMapping/>
  </p:clrMapOvr>
  <p:transition>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7159615"/>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344316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1287061"/>
      </p:ext>
    </p:extLst>
  </p:cSld>
  <p:clrMapOvr>
    <a:masterClrMapping/>
  </p:clrMapOvr>
  <p:transition>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0803561"/>
      </p:ext>
    </p:extLst>
  </p:cSld>
  <p:clrMapOvr>
    <a:masterClrMapping/>
  </p:clrMapOvr>
  <p:transition>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4084"/>
      </p:ext>
    </p:extLst>
  </p:cSld>
  <p:clrMapOvr>
    <a:masterClrMapping/>
  </p:clrMapOvr>
  <p:transition>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31955723"/>
      </p:ext>
    </p:extLst>
  </p:cSld>
  <p:clrMapOvr>
    <a:masterClrMapping/>
  </p:clrMapOvr>
  <p:transition>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2022/11/28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795208634"/>
      </p:ext>
    </p:extLst>
  </p:cSld>
  <p:clrMapOvr>
    <a:masterClrMapping/>
  </p:clrMapOvr>
  <p:transition>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2022/11/28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870929874"/>
      </p:ext>
    </p:extLst>
  </p:cSld>
  <p:clrMapOvr>
    <a:masterClrMapping/>
  </p:clrMapOvr>
  <p:transition>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604937"/>
      </p:ext>
    </p:extLst>
  </p:cSld>
  <p:clrMapOvr>
    <a:masterClrMapping/>
  </p:clrMapOvr>
  <p:transition spd="slow" advClick="0" advTm="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266754"/>
      </p:ext>
    </p:extLst>
  </p:cSld>
  <p:clrMapOvr>
    <a:masterClrMapping/>
  </p:clrMapOvr>
  <p:transition spd="slow" advTm="300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2022/11/28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362970759"/>
      </p:ext>
    </p:extLst>
  </p:cSld>
  <p:clrMapOvr>
    <a:masterClrMapping/>
  </p:clrMapOvr>
  <p:transition>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2022/11/28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347838342"/>
      </p:ext>
    </p:extLst>
  </p:cSld>
  <p:clrMapOvr>
    <a:masterClrMapping/>
  </p:clrMapOvr>
  <p:transition spd="slow"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slideLayout" Target="../slideLayouts/slideLayout98.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theme" Target="../theme/theme3.xml"/><Relationship Id="rId7" Type="http://schemas.openxmlformats.org/officeDocument/2006/relationships/slideLayout" Target="../slideLayouts/slideLayout31.xml"/><Relationship Id="rId71"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63.xml"/><Relationship Id="rId21" Type="http://schemas.openxmlformats.org/officeDocument/2006/relationships/slideLayout" Target="../slideLayouts/slideLayout158.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63" Type="http://schemas.openxmlformats.org/officeDocument/2006/relationships/slideLayout" Target="../slideLayouts/slideLayout200.xml"/><Relationship Id="rId68" Type="http://schemas.openxmlformats.org/officeDocument/2006/relationships/slideLayout" Target="../slideLayouts/slideLayout205.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66" Type="http://schemas.openxmlformats.org/officeDocument/2006/relationships/slideLayout" Target="../slideLayouts/slideLayout203.xml"/><Relationship Id="rId74" Type="http://schemas.openxmlformats.org/officeDocument/2006/relationships/slideLayout" Target="../slideLayouts/slideLayout211.xml"/><Relationship Id="rId5" Type="http://schemas.openxmlformats.org/officeDocument/2006/relationships/slideLayout" Target="../slideLayouts/slideLayout142.xml"/><Relationship Id="rId61" Type="http://schemas.openxmlformats.org/officeDocument/2006/relationships/slideLayout" Target="../slideLayouts/slideLayout198.xml"/><Relationship Id="rId19" Type="http://schemas.openxmlformats.org/officeDocument/2006/relationships/slideLayout" Target="../slideLayouts/slideLayout15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56" Type="http://schemas.openxmlformats.org/officeDocument/2006/relationships/slideLayout" Target="../slideLayouts/slideLayout193.xml"/><Relationship Id="rId64" Type="http://schemas.openxmlformats.org/officeDocument/2006/relationships/slideLayout" Target="../slideLayouts/slideLayout201.xml"/><Relationship Id="rId69" Type="http://schemas.openxmlformats.org/officeDocument/2006/relationships/slideLayout" Target="../slideLayouts/slideLayout206.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72" Type="http://schemas.openxmlformats.org/officeDocument/2006/relationships/slideLayout" Target="../slideLayouts/slideLayout209.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slideLayout" Target="../slideLayouts/slideLayout183.xml"/><Relationship Id="rId59" Type="http://schemas.openxmlformats.org/officeDocument/2006/relationships/slideLayout" Target="../slideLayouts/slideLayout196.xml"/><Relationship Id="rId67" Type="http://schemas.openxmlformats.org/officeDocument/2006/relationships/slideLayout" Target="../slideLayouts/slideLayout204.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54" Type="http://schemas.openxmlformats.org/officeDocument/2006/relationships/slideLayout" Target="../slideLayouts/slideLayout191.xml"/><Relationship Id="rId62" Type="http://schemas.openxmlformats.org/officeDocument/2006/relationships/slideLayout" Target="../slideLayouts/slideLayout199.xml"/><Relationship Id="rId70" Type="http://schemas.openxmlformats.org/officeDocument/2006/relationships/slideLayout" Target="../slideLayouts/slideLayout207.xml"/><Relationship Id="rId75" Type="http://schemas.openxmlformats.org/officeDocument/2006/relationships/slideLayout" Target="../slideLayouts/slideLayout212.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49" Type="http://schemas.openxmlformats.org/officeDocument/2006/relationships/slideLayout" Target="../slideLayouts/slideLayout186.xml"/><Relationship Id="rId57" Type="http://schemas.openxmlformats.org/officeDocument/2006/relationships/slideLayout" Target="../slideLayouts/slideLayout194.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60" Type="http://schemas.openxmlformats.org/officeDocument/2006/relationships/slideLayout" Target="../slideLayouts/slideLayout197.xml"/><Relationship Id="rId65" Type="http://schemas.openxmlformats.org/officeDocument/2006/relationships/slideLayout" Target="../slideLayouts/slideLayout202.xml"/><Relationship Id="rId73" Type="http://schemas.openxmlformats.org/officeDocument/2006/relationships/slideLayout" Target="../slideLayouts/slideLayout210.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9" Type="http://schemas.openxmlformats.org/officeDocument/2006/relationships/slideLayout" Target="../slideLayouts/slideLayout176.xml"/><Relationship Id="rId34" Type="http://schemas.openxmlformats.org/officeDocument/2006/relationships/slideLayout" Target="../slideLayouts/slideLayout171.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76" Type="http://schemas.openxmlformats.org/officeDocument/2006/relationships/theme" Target="../theme/theme7.xml"/><Relationship Id="rId7" Type="http://schemas.openxmlformats.org/officeDocument/2006/relationships/slideLayout" Target="../slideLayouts/slideLayout144.xml"/><Relationship Id="rId71" Type="http://schemas.openxmlformats.org/officeDocument/2006/relationships/slideLayout" Target="../slideLayouts/slideLayout2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D3466-54CA-490E-9C47-2BA1248B16CF}" type="datetimeFigureOut">
              <a:rPr lang="en-US" smtClean="0"/>
              <a:t>11/28/2022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CD3F6-112C-425C-8E1A-8F685816B509}" type="slidenum">
              <a:rPr lang="en-US" smtClean="0"/>
              <a:t>‹#›</a:t>
            </a:fld>
            <a:endParaRPr lang="en-US"/>
          </a:p>
        </p:txBody>
      </p:sp>
    </p:spTree>
    <p:extLst>
      <p:ext uri="{BB962C8B-B14F-4D97-AF65-F5344CB8AC3E}">
        <p14:creationId xmlns:p14="http://schemas.microsoft.com/office/powerpoint/2010/main" val="1116255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41822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9347941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5" r:id="rId19"/>
    <p:sldLayoutId id="2147483696" r:id="rId20"/>
    <p:sldLayoutId id="2147483697" r:id="rId21"/>
    <p:sldLayoutId id="2147483698"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41" r:id="rId31"/>
    <p:sldLayoutId id="2147483742" r:id="rId32"/>
    <p:sldLayoutId id="2147483743" r:id="rId33"/>
    <p:sldLayoutId id="2147483744" r:id="rId34"/>
    <p:sldLayoutId id="2147483745" r:id="rId35"/>
    <p:sldLayoutId id="2147483746" r:id="rId36"/>
    <p:sldLayoutId id="2147483748" r:id="rId37"/>
    <p:sldLayoutId id="2147483749" r:id="rId38"/>
    <p:sldLayoutId id="2147483756" r:id="rId39"/>
    <p:sldLayoutId id="2147483758" r:id="rId40"/>
    <p:sldLayoutId id="2147483759" r:id="rId41"/>
    <p:sldLayoutId id="2147483760" r:id="rId42"/>
    <p:sldLayoutId id="2147483824" r:id="rId43"/>
    <p:sldLayoutId id="2147483841" r:id="rId44"/>
    <p:sldLayoutId id="2147483868" r:id="rId45"/>
    <p:sldLayoutId id="2147483869" r:id="rId46"/>
    <p:sldLayoutId id="2147483873" r:id="rId47"/>
    <p:sldLayoutId id="2147483876" r:id="rId48"/>
    <p:sldLayoutId id="2147483878" r:id="rId49"/>
    <p:sldLayoutId id="2147483896" r:id="rId50"/>
    <p:sldLayoutId id="2147483897" r:id="rId51"/>
    <p:sldLayoutId id="2147483898" r:id="rId52"/>
    <p:sldLayoutId id="2147483899" r:id="rId53"/>
    <p:sldLayoutId id="2147483900" r:id="rId54"/>
    <p:sldLayoutId id="2147483998" r:id="rId55"/>
    <p:sldLayoutId id="2147484025" r:id="rId56"/>
    <p:sldLayoutId id="2147484033" r:id="rId57"/>
    <p:sldLayoutId id="2147484040" r:id="rId58"/>
    <p:sldLayoutId id="2147484108" r:id="rId59"/>
    <p:sldLayoutId id="2147484125" r:id="rId60"/>
    <p:sldLayoutId id="2147484152" r:id="rId61"/>
    <p:sldLayoutId id="2147484160" r:id="rId62"/>
    <p:sldLayoutId id="2147484162" r:id="rId63"/>
    <p:sldLayoutId id="2147484163" r:id="rId64"/>
    <p:sldLayoutId id="2147484164" r:id="rId65"/>
    <p:sldLayoutId id="2147484165" r:id="rId66"/>
    <p:sldLayoutId id="2147484166" r:id="rId67"/>
    <p:sldLayoutId id="2147484167" r:id="rId68"/>
    <p:sldLayoutId id="2147484168" r:id="rId69"/>
    <p:sldLayoutId id="2147484195" r:id="rId70"/>
    <p:sldLayoutId id="2147484196" r:id="rId71"/>
    <p:sldLayoutId id="2147484202" r:id="rId72"/>
    <p:sldLayoutId id="2147484204" r:id="rId73"/>
    <p:sldLayoutId id="2147484208" r:id="rId74"/>
    <p:sldLayoutId id="2147484213" r:id="rId7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11/28/2022</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9866183"/>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18398196"/>
      </p:ext>
    </p:extLst>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4238728807"/>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4062558976"/>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5" r:id="rId19"/>
    <p:sldLayoutId id="2147484326" r:id="rId20"/>
    <p:sldLayoutId id="2147484327" r:id="rId21"/>
    <p:sldLayoutId id="2147484328"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71" r:id="rId31"/>
    <p:sldLayoutId id="2147484372" r:id="rId32"/>
    <p:sldLayoutId id="2147484373" r:id="rId33"/>
    <p:sldLayoutId id="2147484374" r:id="rId34"/>
    <p:sldLayoutId id="2147484375" r:id="rId35"/>
    <p:sldLayoutId id="2147484376" r:id="rId36"/>
    <p:sldLayoutId id="2147484378" r:id="rId37"/>
    <p:sldLayoutId id="2147484379" r:id="rId38"/>
    <p:sldLayoutId id="2147484386" r:id="rId39"/>
    <p:sldLayoutId id="2147484388" r:id="rId40"/>
    <p:sldLayoutId id="2147484389" r:id="rId41"/>
    <p:sldLayoutId id="2147484390" r:id="rId42"/>
    <p:sldLayoutId id="2147484454" r:id="rId43"/>
    <p:sldLayoutId id="2147484471" r:id="rId44"/>
    <p:sldLayoutId id="2147484498" r:id="rId45"/>
    <p:sldLayoutId id="2147484499" r:id="rId46"/>
    <p:sldLayoutId id="2147484503" r:id="rId47"/>
    <p:sldLayoutId id="2147484506" r:id="rId48"/>
    <p:sldLayoutId id="2147484508" r:id="rId49"/>
    <p:sldLayoutId id="2147484526" r:id="rId50"/>
    <p:sldLayoutId id="2147484527" r:id="rId51"/>
    <p:sldLayoutId id="2147484528" r:id="rId52"/>
    <p:sldLayoutId id="2147484529" r:id="rId53"/>
    <p:sldLayoutId id="2147484530" r:id="rId54"/>
    <p:sldLayoutId id="2147484628" r:id="rId55"/>
    <p:sldLayoutId id="2147484655" r:id="rId56"/>
    <p:sldLayoutId id="2147484663" r:id="rId57"/>
    <p:sldLayoutId id="2147484670" r:id="rId58"/>
    <p:sldLayoutId id="2147484738" r:id="rId59"/>
    <p:sldLayoutId id="2147484755" r:id="rId60"/>
    <p:sldLayoutId id="2147484782" r:id="rId61"/>
    <p:sldLayoutId id="2147484790" r:id="rId62"/>
    <p:sldLayoutId id="2147484792" r:id="rId63"/>
    <p:sldLayoutId id="2147484793" r:id="rId64"/>
    <p:sldLayoutId id="2147484794" r:id="rId65"/>
    <p:sldLayoutId id="2147484795" r:id="rId66"/>
    <p:sldLayoutId id="2147484796" r:id="rId67"/>
    <p:sldLayoutId id="2147484797" r:id="rId68"/>
    <p:sldLayoutId id="2147484798" r:id="rId69"/>
    <p:sldLayoutId id="2147484825" r:id="rId70"/>
    <p:sldLayoutId id="2147484826" r:id="rId71"/>
    <p:sldLayoutId id="2147484832" r:id="rId72"/>
    <p:sldLayoutId id="2147484834" r:id="rId73"/>
    <p:sldLayoutId id="2147484838" r:id="rId74"/>
    <p:sldLayoutId id="2147484843" r:id="rId7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9.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8.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5.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6.png"/><Relationship Id="rId18" Type="http://schemas.openxmlformats.org/officeDocument/2006/relationships/image" Target="../media/image38.png"/><Relationship Id="rId3" Type="http://schemas.openxmlformats.org/officeDocument/2006/relationships/image" Target="../media/image46.gif"/><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audio" Target="../media/audio1.wav"/><Relationship Id="rId16" Type="http://schemas.openxmlformats.org/officeDocument/2006/relationships/image" Target="../media/image58.jpeg"/><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gif"/><Relationship Id="rId15" Type="http://schemas.openxmlformats.org/officeDocument/2006/relationships/image" Target="../media/image28.png"/><Relationship Id="rId10" Type="http://schemas.openxmlformats.org/officeDocument/2006/relationships/image" Target="../media/image53.gif"/><Relationship Id="rId4" Type="http://schemas.openxmlformats.org/officeDocument/2006/relationships/image" Target="../media/image47.gif"/><Relationship Id="rId9" Type="http://schemas.openxmlformats.org/officeDocument/2006/relationships/image" Target="../media/image52.png"/><Relationship Id="rId14" Type="http://schemas.openxmlformats.org/officeDocument/2006/relationships/image" Target="../media/image57.gif"/></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Layout" Target="../slideLayouts/slideLayout26.xml"/><Relationship Id="rId5" Type="http://schemas.openxmlformats.org/officeDocument/2006/relationships/image" Target="../media/image47.gif"/><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62.jpeg"/><Relationship Id="rId5" Type="http://schemas.openxmlformats.org/officeDocument/2006/relationships/image" Target="../media/image38.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139.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8147" y="-28997"/>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 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8"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565" y="-57060"/>
            <a:ext cx="1685744" cy="135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544" y="3678210"/>
            <a:ext cx="1182947" cy="1351759"/>
          </a:xfrm>
          <a:prstGeom prst="rect">
            <a:avLst/>
          </a:prstGeom>
        </p:spPr>
      </p:pic>
      <p:pic>
        <p:nvPicPr>
          <p:cNvPr id="1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532" y="1184305"/>
            <a:ext cx="1316277" cy="1220680"/>
          </a:xfrm>
          <a:prstGeom prst="rect">
            <a:avLst/>
          </a:prstGeom>
        </p:spPr>
      </p:pic>
      <p:graphicFrame>
        <p:nvGraphicFramePr>
          <p:cNvPr id="18" name="Table 17"/>
          <p:cNvGraphicFramePr>
            <a:graphicFrameLocks noGrp="1"/>
          </p:cNvGraphicFramePr>
          <p:nvPr>
            <p:extLst/>
          </p:nvPr>
        </p:nvGraphicFramePr>
        <p:xfrm>
          <a:off x="3647666" y="1458578"/>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nvPr>
        </p:nvGraphicFramePr>
        <p:xfrm>
          <a:off x="4906400" y="2159695"/>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nvPr>
        </p:nvGraphicFramePr>
        <p:xfrm>
          <a:off x="4238490" y="4017360"/>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nvPr>
        </p:nvGraphicFramePr>
        <p:xfrm>
          <a:off x="3019451" y="3386117"/>
          <a:ext cx="3715302"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pSp>
        <p:nvGrpSpPr>
          <p:cNvPr id="28" name="Group 27"/>
          <p:cNvGrpSpPr/>
          <p:nvPr/>
        </p:nvGrpSpPr>
        <p:grpSpPr>
          <a:xfrm>
            <a:off x="1334182" y="1448418"/>
            <a:ext cx="457200" cy="2651990"/>
            <a:chOff x="1439534" y="561643"/>
            <a:chExt cx="457200" cy="2651990"/>
          </a:xfrm>
        </p:grpSpPr>
        <p:sp>
          <p:nvSpPr>
            <p:cNvPr id="22" name="Rectangle 21"/>
            <p:cNvSpPr/>
            <p:nvPr/>
          </p:nvSpPr>
          <p:spPr>
            <a:xfrm>
              <a:off x="1439534" y="561643"/>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3" name="Rectangle 22"/>
            <p:cNvSpPr/>
            <p:nvPr/>
          </p:nvSpPr>
          <p:spPr>
            <a:xfrm>
              <a:off x="1439534" y="1193083"/>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4" name="Rectangle 23"/>
            <p:cNvSpPr/>
            <p:nvPr/>
          </p:nvSpPr>
          <p:spPr>
            <a:xfrm>
              <a:off x="1439534" y="1761810"/>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5" name="Rectangle 24"/>
            <p:cNvSpPr/>
            <p:nvPr/>
          </p:nvSpPr>
          <p:spPr>
            <a:xfrm>
              <a:off x="1439534" y="2404985"/>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6" name="Rectangle 25"/>
          <p:cNvSpPr/>
          <p:nvPr/>
        </p:nvSpPr>
        <p:spPr>
          <a:xfrm>
            <a:off x="1334182" y="4009954"/>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aphicFrame>
        <p:nvGraphicFramePr>
          <p:cNvPr id="27" name="Table 26"/>
          <p:cNvGraphicFramePr>
            <a:graphicFrameLocks noGrp="1"/>
          </p:cNvGraphicFramePr>
          <p:nvPr>
            <p:extLst/>
          </p:nvPr>
        </p:nvGraphicFramePr>
        <p:xfrm>
          <a:off x="4893013" y="281178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88346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
                                            <p:txEl>
                                              <p:pRg st="0" end="0"/>
                                            </p:txEl>
                                          </p:spTgt>
                                        </p:tgtEl>
                                      </p:cBhvr>
                                      <p:to x="80000" y="100000"/>
                                    </p:animScale>
                                    <p:anim by="(#ppt_w*0.10)" calcmode="lin" valueType="num">
                                      <p:cBhvr>
                                        <p:cTn id="7" dur="250" autoRev="1" fill="hold">
                                          <p:stCondLst>
                                            <p:cond delay="0"/>
                                          </p:stCondLst>
                                        </p:cTn>
                                        <p:tgtEl>
                                          <p:spTgt spid="2">
                                            <p:txEl>
                                              <p:pRg st="0" end="0"/>
                                            </p:txEl>
                                          </p:spTgt>
                                        </p:tgtEl>
                                        <p:attrNameLst>
                                          <p:attrName>ppt_x</p:attrName>
                                        </p:attrNameLst>
                                      </p:cBhvr>
                                    </p:anim>
                                    <p:anim by="(-#ppt_w*0.10)" calcmode="lin" valueType="num">
                                      <p:cBhvr>
                                        <p:cTn id="8" dur="250" autoRev="1" fill="hold">
                                          <p:stCondLst>
                                            <p:cond delay="0"/>
                                          </p:stCondLst>
                                        </p:cTn>
                                        <p:tgtEl>
                                          <p:spTgt spid="2">
                                            <p:txEl>
                                              <p:pRg st="0" end="0"/>
                                            </p:txEl>
                                          </p:spTgt>
                                        </p:tgtEl>
                                        <p:attrNameLst>
                                          <p:attrName>ppt_y</p:attrName>
                                        </p:attrNameLst>
                                      </p:cBhvr>
                                    </p:anim>
                                    <p:animRot by="-480000">
                                      <p:cBhvr>
                                        <p:cTn id="9" dur="250" autoRev="1" fill="hold">
                                          <p:stCondLst>
                                            <p:cond delay="0"/>
                                          </p:stCondLst>
                                        </p:cTn>
                                        <p:tgtEl>
                                          <p:spTgt spid="2">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edge">
                                      <p:cBhvr>
                                        <p:cTn id="14" dur="2000"/>
                                        <p:tgtEl>
                                          <p:spTgt spid="18"/>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10</a:t>
            </a:fld>
            <a:endParaRPr lang="en-US" altLang="en-US">
              <a:solidFill>
                <a:srgbClr val="5F5F5F"/>
              </a:solidFill>
              <a:cs typeface="Arial" panose="020B0604020202020204" pitchFamily="34" charset="0"/>
            </a:endParaRPr>
          </a:p>
        </p:txBody>
      </p:sp>
      <p:sp>
        <p:nvSpPr>
          <p:cNvPr id="17" name="TextBox 16"/>
          <p:cNvSpPr txBox="1">
            <a:spLocks noChangeArrowheads="1"/>
          </p:cNvSpPr>
          <p:nvPr/>
        </p:nvSpPr>
        <p:spPr bwMode="auto">
          <a:xfrm>
            <a:off x="1141146" y="-14209"/>
            <a:ext cx="8944948" cy="738664"/>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457200" eaLnBrk="1" fontAlgn="base" hangingPunct="1">
              <a:lnSpc>
                <a:spcPct val="150000"/>
              </a:lnSpc>
              <a:spcBef>
                <a:spcPct val="0"/>
              </a:spcBef>
              <a:spcAft>
                <a:spcPct val="0"/>
              </a:spcAft>
            </a:pP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67491" y="730880"/>
            <a:ext cx="3772989" cy="2778045"/>
          </a:xfrm>
          <a:prstGeom prst="rect">
            <a:avLst/>
          </a:prstGeom>
        </p:spPr>
      </p:pic>
      <p:pic>
        <p:nvPicPr>
          <p:cNvPr id="3" name="Picture 2"/>
          <p:cNvPicPr>
            <a:picLocks noChangeAspect="1"/>
          </p:cNvPicPr>
          <p:nvPr/>
        </p:nvPicPr>
        <p:blipFill>
          <a:blip r:embed="rId3"/>
          <a:stretch>
            <a:fillRect/>
          </a:stretch>
        </p:blipFill>
        <p:spPr>
          <a:xfrm>
            <a:off x="3840481" y="736347"/>
            <a:ext cx="4110824" cy="2821516"/>
          </a:xfrm>
          <a:prstGeom prst="rect">
            <a:avLst/>
          </a:prstGeom>
        </p:spPr>
      </p:pic>
      <p:pic>
        <p:nvPicPr>
          <p:cNvPr id="20" name="Picture 19"/>
          <p:cNvPicPr>
            <a:picLocks noChangeAspect="1"/>
          </p:cNvPicPr>
          <p:nvPr/>
        </p:nvPicPr>
        <p:blipFill>
          <a:blip r:embed="rId4"/>
          <a:stretch>
            <a:fillRect/>
          </a:stretch>
        </p:blipFill>
        <p:spPr>
          <a:xfrm>
            <a:off x="7951304" y="741812"/>
            <a:ext cx="4240696" cy="2821517"/>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874" y="4324865"/>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860" y="5146979"/>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576775" y="4384523"/>
            <a:ext cx="11615225" cy="65881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3600" b="1" kern="0" dirty="0" err="1">
                <a:latin typeface="Times New Roman" panose="02020603050405020304" pitchFamily="18" charset="0"/>
                <a:cs typeface="Times New Roman" panose="02020603050405020304" pitchFamily="18" charset="0"/>
              </a:rPr>
              <a:t>Các</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nhân</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vật</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trong</a:t>
            </a:r>
            <a:r>
              <a:rPr lang="en-US" altLang="en-US" sz="3600" b="1" kern="0" dirty="0">
                <a:latin typeface="Times New Roman" panose="02020603050405020304" pitchFamily="18" charset="0"/>
                <a:cs typeface="Times New Roman" panose="02020603050405020304" pitchFamily="18" charset="0"/>
              </a:rPr>
              <a:t> 3 </a:t>
            </a:r>
            <a:r>
              <a:rPr lang="en-US" altLang="en-US" sz="3600" b="1" kern="0" dirty="0" err="1">
                <a:latin typeface="Times New Roman" panose="02020603050405020304" pitchFamily="18" charset="0"/>
                <a:cs typeface="Times New Roman" panose="02020603050405020304" pitchFamily="18" charset="0"/>
              </a:rPr>
              <a:t>bức</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tranh</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đang</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làm</a:t>
            </a:r>
            <a:r>
              <a:rPr lang="en-US" altLang="en-US" sz="3600" b="1" kern="0" dirty="0">
                <a:latin typeface="Times New Roman" panose="02020603050405020304" pitchFamily="18" charset="0"/>
                <a:cs typeface="Times New Roman" panose="02020603050405020304" pitchFamily="18" charset="0"/>
              </a:rPr>
              <a:t> </a:t>
            </a:r>
            <a:r>
              <a:rPr lang="en-US" altLang="en-US" sz="3600" b="1" kern="0" dirty="0" err="1">
                <a:latin typeface="Times New Roman" panose="02020603050405020304" pitchFamily="18" charset="0"/>
                <a:cs typeface="Times New Roman" panose="02020603050405020304" pitchFamily="18" charset="0"/>
              </a:rPr>
              <a:t>gì</a:t>
            </a:r>
            <a:r>
              <a:rPr lang="en-US" altLang="en-US" sz="3600" b="1" kern="0" dirty="0">
                <a:latin typeface="Times New Roman" panose="02020603050405020304" pitchFamily="18" charset="0"/>
                <a:cs typeface="Times New Roman" panose="02020603050405020304" pitchFamily="18" charset="0"/>
              </a:rPr>
              <a:t>?</a:t>
            </a:r>
            <a:endParaRPr lang="en-US" altLang="en-US" sz="3600" b="1" kern="0" dirty="0">
              <a:latin typeface=".VnTime" panose="020B7200000000000000" pitchFamily="34" charset="0"/>
              <a:cs typeface="Times New Roman" panose="02020603050405020304" pitchFamily="18" charset="0"/>
            </a:endParaRPr>
          </a:p>
        </p:txBody>
      </p:sp>
      <p:sp>
        <p:nvSpPr>
          <p:cNvPr id="24" name="Rounded Rectangle 23"/>
          <p:cNvSpPr/>
          <p:nvPr/>
        </p:nvSpPr>
        <p:spPr>
          <a:xfrm>
            <a:off x="576774" y="5244948"/>
            <a:ext cx="11615225" cy="705769"/>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3600" b="1" kern="0" dirty="0" err="1">
                <a:solidFill>
                  <a:prstClr val="black"/>
                </a:solidFill>
                <a:latin typeface="Times New Roman" panose="02020603050405020304" pitchFamily="18" charset="0"/>
                <a:cs typeface="Times New Roman" panose="02020603050405020304" pitchFamily="18" charset="0"/>
              </a:rPr>
              <a:t>Những</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việc</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làm</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trên</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thể</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hiện</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tính</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cách</a:t>
            </a:r>
            <a:r>
              <a:rPr lang="en-US" altLang="en-US" sz="3600" b="1" kern="0" dirty="0">
                <a:solidFill>
                  <a:prstClr val="black"/>
                </a:solidFill>
                <a:latin typeface="Times New Roman" panose="02020603050405020304" pitchFamily="18" charset="0"/>
                <a:cs typeface="Times New Roman" panose="02020603050405020304" pitchFamily="18" charset="0"/>
              </a:rPr>
              <a:t> </a:t>
            </a:r>
            <a:r>
              <a:rPr lang="en-US" altLang="en-US" sz="3600" b="1" kern="0" dirty="0" err="1">
                <a:solidFill>
                  <a:prstClr val="black"/>
                </a:solidFill>
                <a:latin typeface="Times New Roman" panose="02020603050405020304" pitchFamily="18" charset="0"/>
                <a:cs typeface="Times New Roman" panose="02020603050405020304" pitchFamily="18" charset="0"/>
              </a:rPr>
              <a:t>gì</a:t>
            </a:r>
            <a:r>
              <a:rPr lang="en-US" altLang="en-US" sz="3600" b="1" kern="0" dirty="0">
                <a:solidFill>
                  <a:prstClr val="black"/>
                </a:solidFill>
                <a:latin typeface="Times New Roman" panose="02020603050405020304" pitchFamily="18" charset="0"/>
                <a:cs typeface="Times New Roman" panose="02020603050405020304" pitchFamily="18" charset="0"/>
              </a:rPr>
              <a:t>?</a:t>
            </a:r>
            <a:endParaRPr lang="en-US" altLang="en-US" sz="3600" b="1" kern="0" dirty="0">
              <a:solidFill>
                <a:prstClr val="black"/>
              </a:solidFill>
              <a:latin typeface=".VnTime" panose="020B7200000000000000" pitchFamily="34" charset="0"/>
              <a:cs typeface="Times New Roman" panose="02020603050405020304" pitchFamily="18"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860" y="6037236"/>
            <a:ext cx="10239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576774" y="6047555"/>
            <a:ext cx="11615225" cy="801436"/>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3200" b="1" kern="0" dirty="0" err="1">
                <a:solidFill>
                  <a:prstClr val="black"/>
                </a:solidFill>
                <a:latin typeface="Times New Roman" panose="02020603050405020304" pitchFamily="18" charset="0"/>
                <a:cs typeface="Times New Roman" panose="02020603050405020304" pitchFamily="18" charset="0"/>
              </a:rPr>
              <a:t>Bản</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thân</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em</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đã</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tự</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làm</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được</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việc</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nào</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trong</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những</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việc</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làm</a:t>
            </a:r>
            <a:r>
              <a:rPr lang="en-US" altLang="en-US" sz="3200" b="1" kern="0" dirty="0">
                <a:solidFill>
                  <a:prstClr val="black"/>
                </a:solidFill>
                <a:latin typeface="Times New Roman" panose="02020603050405020304" pitchFamily="18" charset="0"/>
                <a:cs typeface="Times New Roman" panose="02020603050405020304" pitchFamily="18" charset="0"/>
              </a:rPr>
              <a:t> </a:t>
            </a:r>
            <a:r>
              <a:rPr lang="en-US" altLang="en-US" sz="3200" b="1" kern="0" dirty="0" err="1">
                <a:solidFill>
                  <a:prstClr val="black"/>
                </a:solidFill>
                <a:latin typeface="Times New Roman" panose="02020603050405020304" pitchFamily="18" charset="0"/>
                <a:cs typeface="Times New Roman" panose="02020603050405020304" pitchFamily="18" charset="0"/>
              </a:rPr>
              <a:t>trên</a:t>
            </a:r>
            <a:r>
              <a:rPr lang="en-US" altLang="en-US" sz="3200" b="1" kern="0" dirty="0">
                <a:solidFill>
                  <a:prstClr val="black"/>
                </a:solidFill>
                <a:latin typeface="Times New Roman" panose="02020603050405020304" pitchFamily="18" charset="0"/>
                <a:cs typeface="Times New Roman" panose="02020603050405020304" pitchFamily="18" charset="0"/>
              </a:rPr>
              <a:t>?</a:t>
            </a:r>
            <a:endParaRPr lang="en-US" altLang="en-US" sz="3200" b="1" kern="0" dirty="0">
              <a:solidFill>
                <a:prstClr val="black"/>
              </a:solidFill>
              <a:latin typeface=".VnTime" panose="020B7200000000000000" pitchFamily="34" charset="0"/>
              <a:cs typeface="Times New Roman" panose="02020603050405020304" pitchFamily="18" charset="0"/>
            </a:endParaRPr>
          </a:p>
        </p:txBody>
      </p:sp>
      <p:sp>
        <p:nvSpPr>
          <p:cNvPr id="28" name="TextBox 27"/>
          <p:cNvSpPr txBox="1">
            <a:spLocks noChangeArrowheads="1"/>
          </p:cNvSpPr>
          <p:nvPr/>
        </p:nvSpPr>
        <p:spPr bwMode="auto">
          <a:xfrm>
            <a:off x="100602" y="3659739"/>
            <a:ext cx="3739877" cy="52322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Tự</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khâu</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vá</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áo</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rách</a:t>
            </a:r>
            <a:endPar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9" name="TextBox 28"/>
          <p:cNvSpPr txBox="1">
            <a:spLocks noChangeArrowheads="1"/>
          </p:cNvSpPr>
          <p:nvPr/>
        </p:nvSpPr>
        <p:spPr bwMode="auto">
          <a:xfrm>
            <a:off x="3840480" y="3646824"/>
            <a:ext cx="4539806" cy="461665"/>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Tự</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nấu</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cơm</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và</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tự</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giác</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học</a:t>
            </a: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bài</a:t>
            </a:r>
            <a:endPar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30" name="TextBox 29"/>
          <p:cNvSpPr txBox="1">
            <a:spLocks noChangeArrowheads="1"/>
          </p:cNvSpPr>
          <p:nvPr/>
        </p:nvSpPr>
        <p:spPr bwMode="auto">
          <a:xfrm>
            <a:off x="9061853" y="3611670"/>
            <a:ext cx="2743200" cy="52322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Tự</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làm</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bài</a:t>
            </a:r>
            <a:r>
              <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b="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tập</a:t>
            </a:r>
            <a:endParaRPr lang="en-US" altLang="en-US" b="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34140958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par>
                                <p:cTn id="23" presetID="6"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6"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49044" y="60115"/>
            <a:ext cx="11708994"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4800" kern="0" dirty="0">
                <a:solidFill>
                  <a:srgbClr val="0000FF"/>
                </a:solidFill>
              </a:rPr>
              <a:t> </a:t>
            </a:r>
            <a:r>
              <a:rPr kumimoji="0" lang="en-US" altLang="en-US" sz="4800" b="1" kern="0" dirty="0" err="1">
                <a:solidFill>
                  <a:srgbClr val="0000FF"/>
                </a:solidFill>
                <a:cs typeface="Times New Roman" panose="02020603050405020304" pitchFamily="18" charset="0"/>
              </a:rPr>
              <a:t>Kĩ</a:t>
            </a:r>
            <a:r>
              <a:rPr kumimoji="0" lang="en-US" altLang="en-US" sz="4800" b="1" kern="0" dirty="0">
                <a:solidFill>
                  <a:srgbClr val="0000FF"/>
                </a:solidFill>
                <a:cs typeface="Times New Roman" panose="02020603050405020304" pitchFamily="18" charset="0"/>
              </a:rPr>
              <a:t> </a:t>
            </a:r>
            <a:r>
              <a:rPr kumimoji="0" lang="en-US" altLang="en-US" sz="4800" b="1" kern="0" dirty="0" err="1">
                <a:solidFill>
                  <a:srgbClr val="0000FF"/>
                </a:solidFill>
                <a:cs typeface="Times New Roman" panose="02020603050405020304" pitchFamily="18" charset="0"/>
              </a:rPr>
              <a:t>thuật</a:t>
            </a:r>
            <a:r>
              <a:rPr kumimoji="0" lang="en-US" altLang="en-US" sz="4800" b="1" kern="0" dirty="0">
                <a:solidFill>
                  <a:srgbClr val="0000FF"/>
                </a:solidFill>
                <a:cs typeface="Times New Roman" panose="02020603050405020304" pitchFamily="18" charset="0"/>
              </a:rPr>
              <a:t> “</a:t>
            </a:r>
            <a:r>
              <a:rPr kumimoji="0" lang="en-US" altLang="en-US" sz="4800" b="1" kern="0" dirty="0" err="1">
                <a:solidFill>
                  <a:srgbClr val="0000FF"/>
                </a:solidFill>
                <a:cs typeface="Times New Roman" panose="02020603050405020304" pitchFamily="18" charset="0"/>
              </a:rPr>
              <a:t>Các</a:t>
            </a:r>
            <a:r>
              <a:rPr kumimoji="0" lang="en-US" altLang="en-US" sz="4800" b="1" kern="0" dirty="0">
                <a:solidFill>
                  <a:srgbClr val="0000FF"/>
                </a:solidFill>
                <a:cs typeface="Times New Roman" panose="02020603050405020304" pitchFamily="18" charset="0"/>
              </a:rPr>
              <a:t> </a:t>
            </a:r>
            <a:r>
              <a:rPr kumimoji="0" lang="en-US" altLang="en-US" sz="4800" b="1" kern="0" dirty="0" err="1">
                <a:solidFill>
                  <a:srgbClr val="0000FF"/>
                </a:solidFill>
                <a:cs typeface="Times New Roman" panose="02020603050405020304" pitchFamily="18" charset="0"/>
              </a:rPr>
              <a:t>mảnh</a:t>
            </a:r>
            <a:r>
              <a:rPr kumimoji="0" lang="en-US" altLang="en-US" sz="4800" b="1" kern="0" dirty="0">
                <a:solidFill>
                  <a:srgbClr val="0000FF"/>
                </a:solidFill>
                <a:cs typeface="Times New Roman" panose="02020603050405020304" pitchFamily="18" charset="0"/>
              </a:rPr>
              <a:t> </a:t>
            </a:r>
            <a:r>
              <a:rPr kumimoji="0" lang="en-US" altLang="en-US" sz="4800" b="1" kern="0" dirty="0" err="1">
                <a:solidFill>
                  <a:srgbClr val="0000FF"/>
                </a:solidFill>
                <a:cs typeface="Times New Roman" panose="02020603050405020304" pitchFamily="18" charset="0"/>
              </a:rPr>
              <a:t>ghép</a:t>
            </a:r>
            <a:r>
              <a:rPr kumimoji="0" lang="en-US" altLang="en-US" sz="4800" b="1" kern="0" dirty="0">
                <a:solidFill>
                  <a:srgbClr val="0000FF"/>
                </a:solidFill>
                <a:cs typeface="Times New Roman" panose="02020603050405020304" pitchFamily="18" charset="0"/>
              </a:rPr>
              <a:t>”</a:t>
            </a:r>
            <a:r>
              <a:rPr kumimoji="0" lang="en-US" altLang="en-US" sz="4800" kern="0" dirty="0">
                <a:solidFill>
                  <a:srgbClr val="FFFFFF"/>
                </a:solidFill>
                <a:cs typeface="Times New Roman" panose="02020603050405020304" pitchFamily="18" charset="0"/>
              </a:rPr>
              <a:t>”</a:t>
            </a:r>
          </a:p>
        </p:txBody>
      </p:sp>
      <p:sp>
        <p:nvSpPr>
          <p:cNvPr id="32" name="Oval 31"/>
          <p:cNvSpPr/>
          <p:nvPr/>
        </p:nvSpPr>
        <p:spPr bwMode="auto">
          <a:xfrm>
            <a:off x="49044" y="893117"/>
            <a:ext cx="12142956" cy="106766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fontAlgn="base">
              <a:spcBef>
                <a:spcPct val="0"/>
              </a:spcBef>
              <a:spcAft>
                <a:spcPct val="0"/>
              </a:spcAft>
              <a:defRPr/>
            </a:pPr>
            <a:r>
              <a:rPr kumimoji="1" lang="en-US" sz="4400" b="1" kern="0" dirty="0" err="1">
                <a:solidFill>
                  <a:srgbClr val="0000FF"/>
                </a:solidFill>
                <a:latin typeface="Times New Roman" panose="02020603050405020304" pitchFamily="18" charset="0"/>
              </a:rPr>
              <a:t>Giai</a:t>
            </a:r>
            <a:r>
              <a:rPr kumimoji="1" lang="en-US" sz="4400" b="1" kern="0" dirty="0">
                <a:solidFill>
                  <a:srgbClr val="0000FF"/>
                </a:solidFill>
                <a:latin typeface="Times New Roman" panose="02020603050405020304" pitchFamily="18" charset="0"/>
              </a:rPr>
              <a:t> </a:t>
            </a:r>
            <a:r>
              <a:rPr kumimoji="1" lang="en-US" sz="4400" b="1" kern="0" dirty="0" err="1">
                <a:solidFill>
                  <a:srgbClr val="0000FF"/>
                </a:solidFill>
                <a:latin typeface="Times New Roman" panose="02020603050405020304" pitchFamily="18" charset="0"/>
              </a:rPr>
              <a:t>đoạn</a:t>
            </a:r>
            <a:r>
              <a:rPr kumimoji="1" lang="en-US" sz="4400" b="1" kern="0" dirty="0">
                <a:solidFill>
                  <a:srgbClr val="0000FF"/>
                </a:solidFill>
                <a:latin typeface="Times New Roman" panose="02020603050405020304" pitchFamily="18" charset="0"/>
              </a:rPr>
              <a:t> 1. </a:t>
            </a:r>
            <a:r>
              <a:rPr kumimoji="1" lang="en-US" sz="4400" b="1" kern="0" dirty="0" err="1">
                <a:solidFill>
                  <a:srgbClr val="95032D"/>
                </a:solidFill>
                <a:latin typeface="Times New Roman" panose="02020603050405020304" pitchFamily="18" charset="0"/>
              </a:rPr>
              <a:t>Nhóm</a:t>
            </a:r>
            <a:r>
              <a:rPr kumimoji="1" lang="en-US" sz="4400" b="1" kern="0" dirty="0">
                <a:solidFill>
                  <a:srgbClr val="95032D"/>
                </a:solidFill>
                <a:latin typeface="Times New Roman" panose="02020603050405020304" pitchFamily="18" charset="0"/>
              </a:rPr>
              <a:t> </a:t>
            </a:r>
            <a:r>
              <a:rPr kumimoji="1" lang="en-US" sz="4400" b="1" kern="0" dirty="0" err="1">
                <a:solidFill>
                  <a:srgbClr val="95032D"/>
                </a:solidFill>
                <a:latin typeface="Times New Roman" panose="02020603050405020304" pitchFamily="18" charset="0"/>
              </a:rPr>
              <a:t>chuyên</a:t>
            </a:r>
            <a:r>
              <a:rPr kumimoji="1" lang="en-US" sz="4400" b="1" kern="0" dirty="0">
                <a:solidFill>
                  <a:srgbClr val="95032D"/>
                </a:solidFill>
                <a:latin typeface="Times New Roman" panose="02020603050405020304" pitchFamily="18" charset="0"/>
              </a:rPr>
              <a:t> </a:t>
            </a:r>
            <a:r>
              <a:rPr kumimoji="1" lang="en-US" sz="4400" b="1" kern="0" dirty="0" err="1">
                <a:solidFill>
                  <a:srgbClr val="95032D"/>
                </a:solidFill>
                <a:latin typeface="Times New Roman" panose="02020603050405020304" pitchFamily="18" charset="0"/>
              </a:rPr>
              <a:t>sâu</a:t>
            </a:r>
            <a:r>
              <a:rPr kumimoji="1" lang="en-US" sz="4400" b="1" kern="0" dirty="0">
                <a:solidFill>
                  <a:srgbClr val="95032D"/>
                </a:solidFill>
                <a:latin typeface="Times New Roman" panose="02020603050405020304" pitchFamily="18" charset="0"/>
              </a:rPr>
              <a:t> </a:t>
            </a:r>
            <a:endParaRPr kumimoji="1" lang="vi-VN" sz="4400" b="1" kern="0" dirty="0">
              <a:solidFill>
                <a:srgbClr val="95032D"/>
              </a:solidFill>
              <a:latin typeface="Times New Roman" panose="02020603050405020304" pitchFamily="18" charset="0"/>
            </a:endParaRPr>
          </a:p>
        </p:txBody>
      </p:sp>
      <p:sp>
        <p:nvSpPr>
          <p:cNvPr id="34" name="Rectangle 33"/>
          <p:cNvSpPr/>
          <p:nvPr/>
        </p:nvSpPr>
        <p:spPr>
          <a:xfrm>
            <a:off x="252663" y="2147563"/>
            <a:ext cx="11775214" cy="4524315"/>
          </a:xfrm>
          <a:prstGeom prst="rect">
            <a:avLst/>
          </a:prstGeom>
          <a:ln w="57150">
            <a:solidFill>
              <a:schemeClr val="tx1"/>
            </a:solidFill>
          </a:ln>
        </p:spPr>
        <p:txBody>
          <a:bodyPr wrap="square">
            <a:spAutoFit/>
          </a:bodyPr>
          <a:lstStyle/>
          <a:p>
            <a:pPr algn="just" defTabSz="457200"/>
            <a:r>
              <a:rPr lang="vi-VN"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Nhóm </a:t>
            </a:r>
            <a:r>
              <a:rPr lang="en-US"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vi-VN"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Biểu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hiện</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của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tự</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lập</a:t>
            </a:r>
            <a:r>
              <a:rPr lang="en-US" sz="4800" b="1" dirty="0">
                <a:solidFill>
                  <a:srgbClr val="000000"/>
                </a:solidFill>
                <a:latin typeface="Times New Roman" panose="02020603050405020304" pitchFamily="18" charset="0"/>
                <a:cs typeface="Times New Roman" panose="02020603050405020304" pitchFamily="18" charset="0"/>
              </a:rPr>
              <a:t>/</a:t>
            </a:r>
            <a:r>
              <a:rPr lang="en-US" sz="4800" b="1" dirty="0" err="1">
                <a:solidFill>
                  <a:srgbClr val="000000"/>
                </a:solidFill>
                <a:latin typeface="Times New Roman" panose="02020603050405020304" pitchFamily="18" charset="0"/>
                <a:cs typeface="Times New Roman" panose="02020603050405020304" pitchFamily="18" charset="0"/>
              </a:rPr>
              <a:t>trái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với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tự</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lập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trong</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sinh</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công</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việc</a:t>
            </a:r>
            <a:r>
              <a:rPr lang="en-US" sz="4800" b="1" dirty="0">
                <a:solidFill>
                  <a:srgbClr val="000000"/>
                </a:solidFill>
                <a:latin typeface="Times New Roman" panose="02020603050405020304" pitchFamily="18" charset="0"/>
                <a:cs typeface="Times New Roman" panose="02020603050405020304" pitchFamily="18" charset="0"/>
              </a:rPr>
              <a:t> hang </a:t>
            </a:r>
            <a:r>
              <a:rPr lang="en-US" sz="4800" b="1" dirty="0" err="1">
                <a:solidFill>
                  <a:srgbClr val="000000"/>
                </a:solidFill>
                <a:latin typeface="Times New Roman" panose="02020603050405020304" pitchFamily="18" charset="0"/>
                <a:cs typeface="Times New Roman" panose="02020603050405020304" pitchFamily="18" charset="0"/>
              </a:rPr>
              <a:t>ngày</a:t>
            </a:r>
            <a:r>
              <a:rPr lang="en-US" sz="4800" b="1" dirty="0">
                <a:solidFill>
                  <a:srgbClr val="000000"/>
                </a:solidFill>
                <a:latin typeface="Times New Roman" panose="02020603050405020304" pitchFamily="18" charset="0"/>
                <a:cs typeface="Times New Roman" panose="02020603050405020304" pitchFamily="18" charset="0"/>
              </a:rPr>
              <a:t>.</a:t>
            </a:r>
          </a:p>
          <a:p>
            <a:pPr algn="just" defTabSz="457200"/>
            <a:r>
              <a:rPr lang="vi-VN"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Nhóm </a:t>
            </a:r>
            <a:r>
              <a:rPr lang="en-US"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Biểu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hiện</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của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tự</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lập</a:t>
            </a:r>
            <a:r>
              <a:rPr lang="en-US" sz="4800" b="1" dirty="0">
                <a:solidFill>
                  <a:srgbClr val="000000"/>
                </a:solidFill>
                <a:latin typeface="Times New Roman" panose="02020603050405020304" pitchFamily="18" charset="0"/>
                <a:cs typeface="Times New Roman" panose="02020603050405020304" pitchFamily="18" charset="0"/>
              </a:rPr>
              <a:t>/</a:t>
            </a:r>
            <a:r>
              <a:rPr lang="en-US" sz="4800" b="1" dirty="0" err="1">
                <a:solidFill>
                  <a:srgbClr val="000000"/>
                </a:solidFill>
                <a:latin typeface="Times New Roman" panose="02020603050405020304" pitchFamily="18" charset="0"/>
                <a:cs typeface="Times New Roman" panose="02020603050405020304" pitchFamily="18" charset="0"/>
              </a:rPr>
              <a:t>trái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với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tự</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lập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trong</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học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tập</a:t>
            </a:r>
            <a:r>
              <a:rPr lang="en-US" sz="4800" b="1" dirty="0">
                <a:solidFill>
                  <a:srgbClr val="000000"/>
                </a:solidFill>
                <a:latin typeface="Times New Roman" panose="02020603050405020304" pitchFamily="18" charset="0"/>
                <a:cs typeface="Times New Roman" panose="02020603050405020304" pitchFamily="18" charset="0"/>
              </a:rPr>
              <a:t>.</a:t>
            </a:r>
          </a:p>
          <a:p>
            <a:pPr algn="just" defTabSz="457200"/>
            <a:r>
              <a:rPr lang="vi-VN"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Nhóm </a:t>
            </a:r>
            <a:r>
              <a:rPr lang="en-US"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4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Biểu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hiện</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của</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tự</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lập</a:t>
            </a:r>
            <a:r>
              <a:rPr lang="en-US" sz="4800" b="1" dirty="0">
                <a:solidFill>
                  <a:srgbClr val="000000"/>
                </a:solidFill>
                <a:latin typeface="Times New Roman" panose="02020603050405020304" pitchFamily="18" charset="0"/>
                <a:cs typeface="Times New Roman" panose="02020603050405020304" pitchFamily="18" charset="0"/>
              </a:rPr>
              <a:t>/</a:t>
            </a:r>
            <a:r>
              <a:rPr lang="en-US" sz="4800" b="1" dirty="0" err="1">
                <a:solidFill>
                  <a:srgbClr val="000000"/>
                </a:solidFill>
                <a:latin typeface="Times New Roman" panose="02020603050405020304" pitchFamily="18" charset="0"/>
                <a:cs typeface="Times New Roman" panose="02020603050405020304" pitchFamily="18" charset="0"/>
              </a:rPr>
              <a:t>trái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với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tự</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lập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trong</a:t>
            </a:r>
            <a:r>
              <a:rPr lang="en-US" sz="4800" b="1" dirty="0">
                <a:solidFill>
                  <a:srgbClr val="000000"/>
                </a:solidFill>
                <a:latin typeface="Times New Roman" panose="02020603050405020304" pitchFamily="18" charset="0"/>
                <a:cs typeface="Times New Roman" panose="02020603050405020304" pitchFamily="18" charset="0"/>
              </a:rPr>
              <a:t>  lao </a:t>
            </a:r>
            <a:r>
              <a:rPr lang="en-US" sz="4800" b="1" dirty="0" err="1">
                <a:solidFill>
                  <a:srgbClr val="000000"/>
                </a:solidFill>
                <a:latin typeface="Times New Roman" panose="02020603050405020304" pitchFamily="18" charset="0"/>
                <a:cs typeface="Times New Roman" panose="02020603050405020304" pitchFamily="18" charset="0"/>
              </a:rPr>
              <a:t>động</a:t>
            </a:r>
            <a:r>
              <a:rPr lang="en-US" sz="48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576834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1623841" y="3661716"/>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1</a:t>
            </a:r>
          </a:p>
        </p:txBody>
      </p:sp>
      <p:sp>
        <p:nvSpPr>
          <p:cNvPr id="5" name="Oval 3"/>
          <p:cNvSpPr>
            <a:spLocks noChangeArrowheads="1"/>
          </p:cNvSpPr>
          <p:nvPr/>
        </p:nvSpPr>
        <p:spPr bwMode="auto">
          <a:xfrm>
            <a:off x="529107" y="3608913"/>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dirty="0">
                <a:solidFill>
                  <a:srgbClr val="DDDDDD"/>
                </a:solidFill>
                <a:latin typeface="Arial" panose="020B0604020202020204" pitchFamily="34" charset="0"/>
              </a:rPr>
              <a:t>1</a:t>
            </a:r>
          </a:p>
        </p:txBody>
      </p:sp>
      <p:sp>
        <p:nvSpPr>
          <p:cNvPr id="6" name="Oval 4"/>
          <p:cNvSpPr>
            <a:spLocks noChangeArrowheads="1"/>
          </p:cNvSpPr>
          <p:nvPr/>
        </p:nvSpPr>
        <p:spPr bwMode="auto">
          <a:xfrm>
            <a:off x="2968267" y="36837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1</a:t>
            </a:r>
          </a:p>
        </p:txBody>
      </p:sp>
      <p:sp>
        <p:nvSpPr>
          <p:cNvPr id="7" name="Oval 5"/>
          <p:cNvSpPr>
            <a:spLocks noChangeArrowheads="1"/>
          </p:cNvSpPr>
          <p:nvPr/>
        </p:nvSpPr>
        <p:spPr bwMode="auto">
          <a:xfrm>
            <a:off x="7760160" y="3721889"/>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3</a:t>
            </a:r>
          </a:p>
        </p:txBody>
      </p:sp>
      <p:sp>
        <p:nvSpPr>
          <p:cNvPr id="8" name="Oval 6"/>
          <p:cNvSpPr>
            <a:spLocks noChangeArrowheads="1"/>
          </p:cNvSpPr>
          <p:nvPr/>
        </p:nvSpPr>
        <p:spPr bwMode="auto">
          <a:xfrm>
            <a:off x="10456020" y="3608913"/>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3</a:t>
            </a:r>
          </a:p>
        </p:txBody>
      </p:sp>
      <p:sp>
        <p:nvSpPr>
          <p:cNvPr id="9" name="Oval 7"/>
          <p:cNvSpPr>
            <a:spLocks noChangeArrowheads="1"/>
          </p:cNvSpPr>
          <p:nvPr/>
        </p:nvSpPr>
        <p:spPr bwMode="auto">
          <a:xfrm>
            <a:off x="9113900" y="367033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3</a:t>
            </a:r>
          </a:p>
        </p:txBody>
      </p:sp>
      <p:sp>
        <p:nvSpPr>
          <p:cNvPr id="10" name="Oval 8"/>
          <p:cNvSpPr>
            <a:spLocks noChangeArrowheads="1"/>
          </p:cNvSpPr>
          <p:nvPr/>
        </p:nvSpPr>
        <p:spPr bwMode="auto">
          <a:xfrm>
            <a:off x="6371766" y="373298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2</a:t>
            </a:r>
          </a:p>
        </p:txBody>
      </p:sp>
      <p:sp>
        <p:nvSpPr>
          <p:cNvPr id="11" name="Oval 9"/>
          <p:cNvSpPr>
            <a:spLocks noChangeArrowheads="1"/>
          </p:cNvSpPr>
          <p:nvPr/>
        </p:nvSpPr>
        <p:spPr bwMode="auto">
          <a:xfrm>
            <a:off x="4131460" y="370716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dirty="0">
                <a:solidFill>
                  <a:srgbClr val="DDDDDD"/>
                </a:solidFill>
                <a:latin typeface="Arial" panose="020B0604020202020204" pitchFamily="34" charset="0"/>
              </a:rPr>
              <a:t>2</a:t>
            </a:r>
          </a:p>
        </p:txBody>
      </p:sp>
      <p:sp>
        <p:nvSpPr>
          <p:cNvPr id="12" name="Oval 10"/>
          <p:cNvSpPr>
            <a:spLocks noChangeArrowheads="1"/>
          </p:cNvSpPr>
          <p:nvPr/>
        </p:nvSpPr>
        <p:spPr bwMode="auto">
          <a:xfrm>
            <a:off x="5114288" y="3773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2</a:t>
            </a:r>
          </a:p>
        </p:txBody>
      </p:sp>
      <p:sp>
        <p:nvSpPr>
          <p:cNvPr id="13" name="Oval 11"/>
          <p:cNvSpPr>
            <a:spLocks noChangeArrowheads="1"/>
          </p:cNvSpPr>
          <p:nvPr/>
        </p:nvSpPr>
        <p:spPr bwMode="auto">
          <a:xfrm>
            <a:off x="7564163" y="5769752"/>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1</a:t>
            </a:r>
          </a:p>
        </p:txBody>
      </p:sp>
      <p:sp>
        <p:nvSpPr>
          <p:cNvPr id="14" name="Oval 12"/>
          <p:cNvSpPr>
            <a:spLocks noChangeArrowheads="1"/>
          </p:cNvSpPr>
          <p:nvPr/>
        </p:nvSpPr>
        <p:spPr bwMode="auto">
          <a:xfrm>
            <a:off x="3879636" y="570268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1</a:t>
            </a:r>
          </a:p>
        </p:txBody>
      </p:sp>
      <p:sp>
        <p:nvSpPr>
          <p:cNvPr id="15" name="Oval 13"/>
          <p:cNvSpPr>
            <a:spLocks noChangeArrowheads="1"/>
          </p:cNvSpPr>
          <p:nvPr/>
        </p:nvSpPr>
        <p:spPr bwMode="auto">
          <a:xfrm>
            <a:off x="529107" y="5702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1</a:t>
            </a:r>
          </a:p>
        </p:txBody>
      </p:sp>
      <p:sp>
        <p:nvSpPr>
          <p:cNvPr id="16" name="Oval 14"/>
          <p:cNvSpPr>
            <a:spLocks noChangeArrowheads="1"/>
          </p:cNvSpPr>
          <p:nvPr/>
        </p:nvSpPr>
        <p:spPr bwMode="auto">
          <a:xfrm>
            <a:off x="9058949" y="5706290"/>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2</a:t>
            </a:r>
          </a:p>
        </p:txBody>
      </p:sp>
      <p:sp>
        <p:nvSpPr>
          <p:cNvPr id="17" name="Oval 15"/>
          <p:cNvSpPr>
            <a:spLocks noChangeArrowheads="1"/>
          </p:cNvSpPr>
          <p:nvPr/>
        </p:nvSpPr>
        <p:spPr bwMode="auto">
          <a:xfrm>
            <a:off x="5066861" y="5725010"/>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2</a:t>
            </a:r>
          </a:p>
        </p:txBody>
      </p:sp>
      <p:sp>
        <p:nvSpPr>
          <p:cNvPr id="18" name="Oval 16"/>
          <p:cNvSpPr>
            <a:spLocks noChangeArrowheads="1"/>
          </p:cNvSpPr>
          <p:nvPr/>
        </p:nvSpPr>
        <p:spPr bwMode="auto">
          <a:xfrm>
            <a:off x="1656492" y="5702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2</a:t>
            </a:r>
          </a:p>
        </p:txBody>
      </p:sp>
      <p:sp>
        <p:nvSpPr>
          <p:cNvPr id="19" name="Oval 17"/>
          <p:cNvSpPr>
            <a:spLocks noChangeArrowheads="1"/>
          </p:cNvSpPr>
          <p:nvPr/>
        </p:nvSpPr>
        <p:spPr bwMode="auto">
          <a:xfrm>
            <a:off x="10523425" y="5661444"/>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3</a:t>
            </a:r>
          </a:p>
        </p:txBody>
      </p:sp>
      <p:sp>
        <p:nvSpPr>
          <p:cNvPr id="20" name="Oval 18"/>
          <p:cNvSpPr>
            <a:spLocks noChangeArrowheads="1"/>
          </p:cNvSpPr>
          <p:nvPr/>
        </p:nvSpPr>
        <p:spPr bwMode="auto">
          <a:xfrm>
            <a:off x="6265294" y="5736940"/>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3</a:t>
            </a:r>
          </a:p>
        </p:txBody>
      </p:sp>
      <p:sp>
        <p:nvSpPr>
          <p:cNvPr id="21" name="Oval 19"/>
          <p:cNvSpPr>
            <a:spLocks noChangeArrowheads="1"/>
          </p:cNvSpPr>
          <p:nvPr/>
        </p:nvSpPr>
        <p:spPr bwMode="auto">
          <a:xfrm>
            <a:off x="2740058" y="5702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kumimoji="0" lang="en-US" altLang="en-US" sz="1800" kern="0">
                <a:solidFill>
                  <a:srgbClr val="DDDDDD"/>
                </a:solidFill>
                <a:latin typeface="Arial" panose="020B0604020202020204" pitchFamily="34" charset="0"/>
              </a:rPr>
              <a:t>3</a:t>
            </a:r>
          </a:p>
        </p:txBody>
      </p:sp>
      <p:sp>
        <p:nvSpPr>
          <p:cNvPr id="22" name="Line 20"/>
          <p:cNvSpPr>
            <a:spLocks noChangeShapeType="1"/>
          </p:cNvSpPr>
          <p:nvPr/>
        </p:nvSpPr>
        <p:spPr bwMode="auto">
          <a:xfrm flipH="1">
            <a:off x="872411" y="4356652"/>
            <a:ext cx="41988" cy="13468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3" name="Line 21"/>
          <p:cNvSpPr>
            <a:spLocks noChangeShapeType="1"/>
          </p:cNvSpPr>
          <p:nvPr/>
        </p:nvSpPr>
        <p:spPr bwMode="auto">
          <a:xfrm>
            <a:off x="2099466" y="4379123"/>
            <a:ext cx="1851177" cy="1390629"/>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4" name="Line 22"/>
          <p:cNvSpPr>
            <a:spLocks noChangeShapeType="1"/>
          </p:cNvSpPr>
          <p:nvPr/>
        </p:nvSpPr>
        <p:spPr bwMode="auto">
          <a:xfrm flipH="1">
            <a:off x="3226851" y="4472927"/>
            <a:ext cx="4742771" cy="12712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5" name="Line 23"/>
          <p:cNvSpPr>
            <a:spLocks noChangeShapeType="1"/>
          </p:cNvSpPr>
          <p:nvPr/>
        </p:nvSpPr>
        <p:spPr bwMode="auto">
          <a:xfrm flipH="1">
            <a:off x="2085486" y="4356652"/>
            <a:ext cx="2332488" cy="134603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6" name="Line 24"/>
          <p:cNvSpPr>
            <a:spLocks noChangeShapeType="1"/>
          </p:cNvSpPr>
          <p:nvPr/>
        </p:nvSpPr>
        <p:spPr bwMode="auto">
          <a:xfrm>
            <a:off x="6957956" y="4431875"/>
            <a:ext cx="2387256" cy="1328656"/>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7" name="Line 25"/>
          <p:cNvSpPr>
            <a:spLocks noChangeShapeType="1"/>
          </p:cNvSpPr>
          <p:nvPr/>
        </p:nvSpPr>
        <p:spPr bwMode="auto">
          <a:xfrm>
            <a:off x="3527124" y="4398158"/>
            <a:ext cx="4099442" cy="149135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8" name="Line 26"/>
          <p:cNvSpPr>
            <a:spLocks noChangeShapeType="1"/>
          </p:cNvSpPr>
          <p:nvPr/>
        </p:nvSpPr>
        <p:spPr bwMode="auto">
          <a:xfrm>
            <a:off x="5418131" y="4508855"/>
            <a:ext cx="13017" cy="1193834"/>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29" name="Line 28"/>
          <p:cNvSpPr>
            <a:spLocks noChangeShapeType="1"/>
          </p:cNvSpPr>
          <p:nvPr/>
        </p:nvSpPr>
        <p:spPr bwMode="auto">
          <a:xfrm>
            <a:off x="10803646" y="4418297"/>
            <a:ext cx="10236" cy="12712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sp>
        <p:nvSpPr>
          <p:cNvPr id="35" name="Line 22"/>
          <p:cNvSpPr>
            <a:spLocks noChangeShapeType="1"/>
          </p:cNvSpPr>
          <p:nvPr/>
        </p:nvSpPr>
        <p:spPr bwMode="auto">
          <a:xfrm flipH="1">
            <a:off x="6841988" y="4418297"/>
            <a:ext cx="2455012" cy="1350642"/>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sz="2400" kern="0">
              <a:solidFill>
                <a:srgbClr val="DDDDDD"/>
              </a:solidFill>
              <a:latin typeface="Times New Roman" panose="02020603050405020304" pitchFamily="18" charset="0"/>
            </a:endParaRPr>
          </a:p>
        </p:txBody>
      </p:sp>
      <p:grpSp>
        <p:nvGrpSpPr>
          <p:cNvPr id="38" name="Group 37"/>
          <p:cNvGrpSpPr/>
          <p:nvPr/>
        </p:nvGrpSpPr>
        <p:grpSpPr>
          <a:xfrm>
            <a:off x="239432" y="6845"/>
            <a:ext cx="11816580"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326542" y="3343725"/>
              <a:ext cx="1978612" cy="841420"/>
            </a:xfrm>
            <a:prstGeom prst="rect">
              <a:avLst/>
            </a:prstGeom>
          </p:spPr>
          <p:txBody>
            <a:bodyPr wrap="square">
              <a:spAutoFit/>
            </a:bodyPr>
            <a:lstStyle/>
            <a:p>
              <a:pPr algn="ctr" fontAlgn="base">
                <a:spcBef>
                  <a:spcPct val="0"/>
                </a:spcBef>
                <a:spcAft>
                  <a:spcPct val="0"/>
                </a:spcAft>
                <a:defRPr/>
              </a:pPr>
              <a:r>
                <a:rPr kumimoji="1" lang="en-US" sz="4000" b="1" kern="0" dirty="0" err="1">
                  <a:solidFill>
                    <a:srgbClr val="0000FF"/>
                  </a:solidFill>
                  <a:latin typeface="Times New Roman" panose="02020603050405020304" pitchFamily="18" charset="0"/>
                </a:rPr>
                <a:t>Giai</a:t>
              </a:r>
              <a:r>
                <a:rPr kumimoji="1" lang="en-US" sz="4000" b="1" kern="0" dirty="0">
                  <a:solidFill>
                    <a:srgbClr val="0000FF"/>
                  </a:solidFill>
                  <a:latin typeface="Times New Roman" panose="02020603050405020304" pitchFamily="18" charset="0"/>
                </a:rPr>
                <a:t> </a:t>
              </a:r>
              <a:r>
                <a:rPr kumimoji="1" lang="en-US" sz="4000" b="1" kern="0" dirty="0" err="1">
                  <a:solidFill>
                    <a:srgbClr val="0000FF"/>
                  </a:solidFill>
                  <a:latin typeface="Times New Roman" panose="02020603050405020304" pitchFamily="18" charset="0"/>
                </a:rPr>
                <a:t>đoạn</a:t>
              </a:r>
              <a:r>
                <a:rPr kumimoji="1" lang="en-US" sz="4000" b="1" kern="0" dirty="0">
                  <a:solidFill>
                    <a:srgbClr val="0000FF"/>
                  </a:solidFill>
                  <a:latin typeface="Times New Roman" panose="02020603050405020304" pitchFamily="18" charset="0"/>
                </a:rPr>
                <a:t> 2. </a:t>
              </a:r>
              <a:r>
                <a:rPr kumimoji="1" lang="en-US" sz="4000" b="1" kern="0" dirty="0" err="1">
                  <a:solidFill>
                    <a:srgbClr val="95032D"/>
                  </a:solidFill>
                  <a:latin typeface="Times New Roman" panose="02020603050405020304" pitchFamily="18" charset="0"/>
                </a:rPr>
                <a:t>Nhóm</a:t>
              </a:r>
              <a:r>
                <a:rPr kumimoji="1" lang="en-US" sz="4000" b="1" kern="0" dirty="0">
                  <a:solidFill>
                    <a:srgbClr val="95032D"/>
                  </a:solidFill>
                  <a:latin typeface="Times New Roman" panose="02020603050405020304" pitchFamily="18" charset="0"/>
                </a:rPr>
                <a:t> </a:t>
              </a:r>
              <a:r>
                <a:rPr kumimoji="1" lang="en-US" sz="4000" b="1" kern="0" dirty="0" err="1">
                  <a:solidFill>
                    <a:srgbClr val="95032D"/>
                  </a:solidFill>
                  <a:latin typeface="Times New Roman" panose="02020603050405020304" pitchFamily="18" charset="0"/>
                </a:rPr>
                <a:t>mảnh</a:t>
              </a:r>
              <a:r>
                <a:rPr kumimoji="1" lang="en-US" sz="4000" b="1" kern="0" dirty="0">
                  <a:solidFill>
                    <a:srgbClr val="95032D"/>
                  </a:solidFill>
                  <a:latin typeface="Times New Roman" panose="02020603050405020304" pitchFamily="18" charset="0"/>
                </a:rPr>
                <a:t> </a:t>
              </a:r>
              <a:r>
                <a:rPr kumimoji="1" lang="en-US" sz="4000" b="1" kern="0" dirty="0" err="1">
                  <a:solidFill>
                    <a:srgbClr val="95032D"/>
                  </a:solidFill>
                  <a:latin typeface="Times New Roman" panose="02020603050405020304" pitchFamily="18" charset="0"/>
                </a:rPr>
                <a:t>ghép</a:t>
              </a:r>
              <a:endParaRPr kumimoji="1" lang="vi-VN" sz="4000" b="1" kern="0" dirty="0">
                <a:solidFill>
                  <a:srgbClr val="95032D"/>
                </a:solidFill>
                <a:latin typeface="Times New Roman" panose="02020603050405020304" pitchFamily="18" charset="0"/>
              </a:endParaRPr>
            </a:p>
          </p:txBody>
        </p:sp>
      </p:grpSp>
      <p:sp>
        <p:nvSpPr>
          <p:cNvPr id="40" name="Rectangle 39"/>
          <p:cNvSpPr/>
          <p:nvPr/>
        </p:nvSpPr>
        <p:spPr>
          <a:xfrm>
            <a:off x="291546" y="1037040"/>
            <a:ext cx="11764466" cy="2159245"/>
          </a:xfrm>
          <a:prstGeom prst="rect">
            <a:avLst/>
          </a:prstGeom>
        </p:spPr>
        <p:txBody>
          <a:bodyPr wrap="square">
            <a:spAutoFit/>
          </a:bodyPr>
          <a:lstStyle/>
          <a:p>
            <a:pPr algn="just">
              <a:lnSpc>
                <a:spcPct val="115000"/>
              </a:lnSpc>
              <a:buClr>
                <a:srgbClr val="1D02DA"/>
              </a:buClr>
              <a:buSzPts val="1000"/>
              <a:tabLst>
                <a:tab pos="227965" algn="l"/>
              </a:tabLst>
            </a:pP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1. Chia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sẻ</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kiến</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thức</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vòng</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chuyên</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sâu</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buClr>
                <a:srgbClr val="1D02DA"/>
              </a:buClr>
              <a:buSzPts val="1000"/>
              <a:tabLst>
                <a:tab pos="227965" algn="l"/>
              </a:tabLst>
            </a:pP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2.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Từ</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trao</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đổi</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trên</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em</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hãy</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cho</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biết</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tự</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lập</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có</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biểu</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hiện</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như</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thế</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nào</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trong</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cuộc</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sống</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356281993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2000"/>
                                        <p:tgtEl>
                                          <p:spTgt spid="2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ircle(in)">
                                      <p:cBhvr>
                                        <p:cTn id="55" dur="2000"/>
                                        <p:tgtEl>
                                          <p:spTgt spid="35"/>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circle(in)">
                                      <p:cBhvr>
                                        <p:cTn id="58" dur="2000"/>
                                        <p:tgtEl>
                                          <p:spTgt spid="26"/>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in)">
                                      <p:cBhvr>
                                        <p:cTn id="61" dur="2000"/>
                                        <p:tgtEl>
                                          <p:spTgt spid="29"/>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circle(in)">
                                      <p:cBhvr>
                                        <p:cTn id="64" dur="2000"/>
                                        <p:tgtEl>
                                          <p:spTgt spid="15"/>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circle(in)">
                                      <p:cBhvr>
                                        <p:cTn id="70" dur="2000"/>
                                        <p:tgtEl>
                                          <p:spTgt spid="21"/>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circle(in)">
                                      <p:cBhvr>
                                        <p:cTn id="73" dur="2000"/>
                                        <p:tgtEl>
                                          <p:spTgt spid="14"/>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circle(in)">
                                      <p:cBhvr>
                                        <p:cTn id="76" dur="2000"/>
                                        <p:tgtEl>
                                          <p:spTgt spid="1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circle(in)">
                                      <p:cBhvr>
                                        <p:cTn id="79" dur="2000"/>
                                        <p:tgtEl>
                                          <p:spTgt spid="20"/>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circle(in)">
                                      <p:cBhvr>
                                        <p:cTn id="82" dur="2000"/>
                                        <p:tgtEl>
                                          <p:spTgt spid="13"/>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circle(in)">
                                      <p:cBhvr>
                                        <p:cTn id="88" dur="2000"/>
                                        <p:tgtEl>
                                          <p:spTgt spid="19"/>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circle(in)">
                                      <p:cBhvr>
                                        <p:cTn id="9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5"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2" y="193537"/>
            <a:ext cx="12512351"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800" b="1" dirty="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làm</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thể</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hiện</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tính</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tự</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trong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tập</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lao</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động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và</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công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việc</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hằng</a:t>
            </a:r>
            <a:r>
              <a:rPr lang="en-US" altLang="en-US" sz="2600" b="1" dirty="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ngày</a:t>
            </a:r>
            <a:r>
              <a:rPr lang="en-US" altLang="en-US" sz="2600" b="1" dirty="0">
                <a:solidFill>
                  <a:srgbClr val="FF0000"/>
                </a:solidFill>
                <a:latin typeface="Times New Roman" panose="02020603050405020304" pitchFamily="18" charset="0"/>
              </a:rPr>
              <a:t>.</a:t>
            </a:r>
          </a:p>
        </p:txBody>
      </p:sp>
      <p:graphicFrame>
        <p:nvGraphicFramePr>
          <p:cNvPr id="14342" name="Group 6"/>
          <p:cNvGraphicFramePr>
            <a:graphicFrameLocks noGrp="1"/>
          </p:cNvGraphicFramePr>
          <p:nvPr>
            <p:extLst>
              <p:ext uri="{D42A27DB-BD31-4B8C-83A1-F6EECF244321}">
                <p14:modId xmlns:p14="http://schemas.microsoft.com/office/powerpoint/2010/main" val="3697457948"/>
              </p:ext>
            </p:extLst>
          </p:nvPr>
        </p:nvGraphicFramePr>
        <p:xfrm>
          <a:off x="79465" y="763719"/>
          <a:ext cx="12080034" cy="6136485"/>
        </p:xfrm>
        <a:graphic>
          <a:graphicData uri="http://schemas.openxmlformats.org/drawingml/2006/table">
            <a:tbl>
              <a:tblPr/>
              <a:tblGrid>
                <a:gridCol w="4026678">
                  <a:extLst>
                    <a:ext uri="{9D8B030D-6E8A-4147-A177-3AD203B41FA5}">
                      <a16:colId xmlns:a16="http://schemas.microsoft.com/office/drawing/2014/main" val="20000"/>
                    </a:ext>
                  </a:extLst>
                </a:gridCol>
                <a:gridCol w="4026678">
                  <a:extLst>
                    <a:ext uri="{9D8B030D-6E8A-4147-A177-3AD203B41FA5}">
                      <a16:colId xmlns:a16="http://schemas.microsoft.com/office/drawing/2014/main" val="20001"/>
                    </a:ext>
                  </a:extLst>
                </a:gridCol>
                <a:gridCol w="4026678">
                  <a:extLst>
                    <a:ext uri="{9D8B030D-6E8A-4147-A177-3AD203B41FA5}">
                      <a16:colId xmlns:a16="http://schemas.microsoft.com/office/drawing/2014/main" val="20002"/>
                    </a:ext>
                  </a:extLst>
                </a:gridCol>
              </a:tblGrid>
              <a:tr h="1237934">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600" b="1" i="0" u="none" strike="noStrike" cap="none" normalizeH="0" baseline="0" dirty="0" err="1">
                          <a:ln>
                            <a:noFill/>
                          </a:ln>
                          <a:solidFill>
                            <a:srgbClr val="006600"/>
                          </a:solidFill>
                          <a:effectLst/>
                          <a:latin typeface="Times New Roman" pitchFamily="18" charset="0"/>
                        </a:rPr>
                        <a:t>Học</a:t>
                      </a:r>
                      <a:r>
                        <a:rPr kumimoji="0" lang="en-US" sz="3600" b="1" i="0" u="none" strike="noStrike" cap="none" normalizeH="0" baseline="0" dirty="0">
                          <a:ln>
                            <a:noFill/>
                          </a:ln>
                          <a:solidFill>
                            <a:srgbClr val="006600"/>
                          </a:solidFill>
                          <a:effectLst/>
                          <a:latin typeface="Times New Roman" pitchFamily="18" charset="0"/>
                        </a:rPr>
                        <a:t> </a:t>
                      </a:r>
                      <a:r>
                        <a:rPr kumimoji="0" lang="en-US" sz="3600" b="1" i="0" u="none" strike="noStrike" cap="none" normalizeH="0" baseline="0" dirty="0" err="1">
                          <a:ln>
                            <a:noFill/>
                          </a:ln>
                          <a:solidFill>
                            <a:srgbClr val="006600"/>
                          </a:solidFill>
                          <a:effectLst/>
                          <a:latin typeface="Times New Roman" pitchFamily="18" charset="0"/>
                        </a:rPr>
                        <a:t>tập</a:t>
                      </a:r>
                      <a:endParaRPr kumimoji="0" lang="en-US" sz="3600" b="1" i="0" u="none" strike="noStrike" cap="none" normalizeH="0" baseline="0" dirty="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600" b="1" i="0" u="none" strike="noStrike" cap="none" normalizeH="0" baseline="0" dirty="0">
                          <a:ln>
                            <a:noFill/>
                          </a:ln>
                          <a:solidFill>
                            <a:srgbClr val="006600"/>
                          </a:solidFill>
                          <a:effectLst/>
                          <a:latin typeface="Times New Roman" pitchFamily="18" charset="0"/>
                        </a:rPr>
                        <a:t>Lao </a:t>
                      </a:r>
                      <a:r>
                        <a:rPr kumimoji="0" lang="en-US" sz="3600" b="1" i="0" u="none" strike="noStrike" cap="none" normalizeH="0" baseline="0" dirty="0" err="1">
                          <a:ln>
                            <a:noFill/>
                          </a:ln>
                          <a:solidFill>
                            <a:srgbClr val="006600"/>
                          </a:solidFill>
                          <a:effectLst/>
                          <a:latin typeface="Times New Roman" pitchFamily="18" charset="0"/>
                        </a:rPr>
                        <a:t>động</a:t>
                      </a:r>
                      <a:endParaRPr kumimoji="0" lang="en-US" sz="36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600" b="1" i="0" u="none" strike="noStrike" cap="none" normalizeH="0" baseline="0" dirty="0" err="1">
                          <a:ln>
                            <a:noFill/>
                          </a:ln>
                          <a:solidFill>
                            <a:srgbClr val="006600"/>
                          </a:solidFill>
                          <a:effectLst/>
                          <a:latin typeface="Times New Roman" pitchFamily="18" charset="0"/>
                        </a:rPr>
                        <a:t>Công</a:t>
                      </a:r>
                      <a:r>
                        <a:rPr kumimoji="0" lang="en-US" sz="3600" b="1" i="0" u="none" strike="noStrike" cap="none" normalizeH="0" baseline="0" dirty="0">
                          <a:ln>
                            <a:noFill/>
                          </a:ln>
                          <a:solidFill>
                            <a:srgbClr val="006600"/>
                          </a:solidFill>
                          <a:effectLst/>
                          <a:latin typeface="Times New Roman" pitchFamily="18" charset="0"/>
                        </a:rPr>
                        <a:t> </a:t>
                      </a:r>
                      <a:r>
                        <a:rPr kumimoji="0" lang="en-US" sz="3600" b="1" i="0" u="none" strike="noStrike" cap="none" normalizeH="0" baseline="0" dirty="0" err="1">
                          <a:ln>
                            <a:noFill/>
                          </a:ln>
                          <a:solidFill>
                            <a:srgbClr val="006600"/>
                          </a:solidFill>
                          <a:effectLst/>
                          <a:latin typeface="Times New Roman" pitchFamily="18" charset="0"/>
                        </a:rPr>
                        <a:t>việc</a:t>
                      </a:r>
                      <a:r>
                        <a:rPr kumimoji="0" lang="en-US" sz="3600" b="1" i="0" u="none" strike="noStrike" cap="none" normalizeH="0" baseline="0" dirty="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3600" b="1" i="0" u="none" strike="noStrike" cap="none" normalizeH="0" baseline="0" dirty="0" err="1">
                          <a:ln>
                            <a:noFill/>
                          </a:ln>
                          <a:solidFill>
                            <a:srgbClr val="006600"/>
                          </a:solidFill>
                          <a:effectLst/>
                          <a:latin typeface="Times New Roman" pitchFamily="18" charset="0"/>
                        </a:rPr>
                        <a:t>hàng</a:t>
                      </a:r>
                      <a:r>
                        <a:rPr kumimoji="0" lang="en-US" sz="3600" b="1" i="0" u="none" strike="noStrike" cap="none" normalizeH="0" baseline="0" dirty="0">
                          <a:ln>
                            <a:noFill/>
                          </a:ln>
                          <a:solidFill>
                            <a:srgbClr val="006600"/>
                          </a:solidFill>
                          <a:effectLst/>
                          <a:latin typeface="Times New Roman" pitchFamily="18" charset="0"/>
                        </a:rPr>
                        <a:t> </a:t>
                      </a:r>
                      <a:r>
                        <a:rPr kumimoji="0" lang="en-US" sz="3600" b="1" i="0" u="none" strike="noStrike" cap="none" normalizeH="0" baseline="0" dirty="0" err="1">
                          <a:ln>
                            <a:noFill/>
                          </a:ln>
                          <a:solidFill>
                            <a:srgbClr val="006600"/>
                          </a:solidFill>
                          <a:effectLst/>
                          <a:latin typeface="Times New Roman" pitchFamily="18" charset="0"/>
                        </a:rPr>
                        <a:t>ngày</a:t>
                      </a:r>
                      <a:endParaRPr kumimoji="0" lang="en-US" sz="36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4898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14356" name="Text Box 20"/>
          <p:cNvSpPr txBox="1">
            <a:spLocks noChangeArrowheads="1"/>
          </p:cNvSpPr>
          <p:nvPr/>
        </p:nvSpPr>
        <p:spPr bwMode="auto">
          <a:xfrm>
            <a:off x="118761" y="1991482"/>
            <a:ext cx="394840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3600" dirty="0">
                <a:solidFill>
                  <a:srgbClr val="000000"/>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Tự</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mình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xe</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đạp</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đến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lớp</a:t>
            </a:r>
            <a:r>
              <a:rPr lang="en-US" altLang="en-US" sz="36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Tự</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học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bài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và</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làm</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bài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tập</a:t>
            </a:r>
            <a:r>
              <a:rPr lang="en-US" altLang="en-US" sz="36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Tự</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chuẩn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bị</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đồ</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dùng</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học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tập</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trước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khi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đến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lớp</a:t>
            </a:r>
            <a:r>
              <a:rPr lang="en-US" altLang="en-US" sz="36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a:t>
            </a:r>
            <a:r>
              <a:rPr lang="en-US" altLang="en-US" sz="3600" b="1" dirty="0" err="1">
                <a:solidFill>
                  <a:srgbClr val="000099"/>
                </a:solidFill>
                <a:latin typeface="Times New Roman" panose="02020603050405020304" pitchFamily="18" charset="0"/>
              </a:rPr>
              <a:t>Giơ</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tay</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phát</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biểu</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xây</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dựng</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bài</a:t>
            </a:r>
            <a:r>
              <a:rPr lang="en-US" altLang="en-US" sz="3600" b="1" dirty="0">
                <a:solidFill>
                  <a:srgbClr val="000099"/>
                </a:solidFill>
                <a:latin typeface="Times New Roman" panose="02020603050405020304" pitchFamily="18" charset="0"/>
              </a:rPr>
              <a:t>…</a:t>
            </a:r>
          </a:p>
        </p:txBody>
      </p:sp>
      <p:sp>
        <p:nvSpPr>
          <p:cNvPr id="14357" name="Text Box 21"/>
          <p:cNvSpPr txBox="1">
            <a:spLocks noChangeArrowheads="1"/>
          </p:cNvSpPr>
          <p:nvPr/>
        </p:nvSpPr>
        <p:spPr bwMode="auto">
          <a:xfrm>
            <a:off x="4121798" y="2140148"/>
            <a:ext cx="394840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3600" dirty="0">
                <a:solidFill>
                  <a:srgbClr val="000000"/>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Trực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nhật</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hoàn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thành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tốt</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công</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việc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được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giao</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chăm</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bồn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hoa</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vệ</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sinh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trường</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lớp</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sạch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sẽ</a:t>
            </a:r>
            <a:r>
              <a:rPr lang="en-US" altLang="en-US" sz="36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Nỗ</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lực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vươn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lên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xóa</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đói</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giảm</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nghèo</a:t>
            </a:r>
            <a:r>
              <a:rPr lang="en-US" altLang="en-US" sz="3600" b="1" dirty="0">
                <a:solidFill>
                  <a:srgbClr val="000099"/>
                </a:solidFill>
                <a:latin typeface="Times New Roman" panose="02020603050405020304" pitchFamily="18" charset="0"/>
              </a:rPr>
              <a:t>…</a:t>
            </a:r>
          </a:p>
        </p:txBody>
      </p:sp>
      <p:sp>
        <p:nvSpPr>
          <p:cNvPr id="14358" name="Rectangle 22"/>
          <p:cNvSpPr>
            <a:spLocks noChangeArrowheads="1"/>
          </p:cNvSpPr>
          <p:nvPr/>
        </p:nvSpPr>
        <p:spPr bwMode="auto">
          <a:xfrm>
            <a:off x="8223381" y="1991482"/>
            <a:ext cx="384985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Chấp</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hành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tốt</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nội</a:t>
            </a:r>
            <a:r>
              <a:rPr lang="en-US" altLang="en-US" sz="3600" b="1" dirty="0">
                <a:solidFill>
                  <a:srgbClr val="000099"/>
                </a:solidFill>
                <a:latin typeface="Times New Roman" panose="02020603050405020304" pitchFamily="18" charset="0"/>
              </a:rPr>
              <a:t> qui </a:t>
            </a:r>
            <a:r>
              <a:rPr lang="en-US" altLang="en-US" sz="3600" b="1" dirty="0" err="1">
                <a:solidFill>
                  <a:srgbClr val="000099"/>
                </a:solidFill>
                <a:latin typeface="Times New Roman" panose="02020603050405020304" pitchFamily="18" charset="0"/>
              </a:rPr>
              <a:t>học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sinh</a:t>
            </a:r>
            <a:r>
              <a:rPr lang="en-US" altLang="en-US" sz="36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Thực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hiện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tốt</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luật</a:t>
            </a:r>
            <a:r>
              <a:rPr lang="en-US" altLang="en-US" sz="3600" b="1" dirty="0">
                <a:solidFill>
                  <a:srgbClr val="000099"/>
                </a:solidFill>
                <a:latin typeface="Times New Roman" panose="02020603050405020304" pitchFamily="18" charset="0"/>
              </a:rPr>
              <a:t> an </a:t>
            </a:r>
            <a:r>
              <a:rPr lang="en-US" altLang="en-US" sz="3600" b="1" dirty="0" err="1">
                <a:solidFill>
                  <a:srgbClr val="000099"/>
                </a:solidFill>
                <a:latin typeface="Times New Roman" panose="02020603050405020304" pitchFamily="18" charset="0"/>
              </a:rPr>
              <a:t>toàn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giao</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thông</a:t>
            </a:r>
            <a:r>
              <a:rPr lang="en-US" altLang="en-US" sz="36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Tự</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mình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hoàn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thành</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nhiệm</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vụ</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được</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phân</a:t>
            </a:r>
            <a:r>
              <a:rPr lang="en-US" altLang="en-US" sz="3600" b="1" dirty="0">
                <a:solidFill>
                  <a:srgbClr val="000099"/>
                </a:solidFill>
                <a:latin typeface="Times New Roman" panose="02020603050405020304" pitchFamily="18" charset="0"/>
              </a:rPr>
              <a:t> </a:t>
            </a:r>
            <a:r>
              <a:rPr lang="en-US" altLang="en-US" sz="3600" b="1" dirty="0" err="1">
                <a:solidFill>
                  <a:srgbClr val="000099"/>
                </a:solidFill>
                <a:latin typeface="Times New Roman" panose="02020603050405020304" pitchFamily="18" charset="0"/>
              </a:rPr>
              <a:t>công</a:t>
            </a:r>
            <a:r>
              <a:rPr lang="en-US" altLang="en-US" sz="3600" b="1" dirty="0">
                <a:solidFill>
                  <a:srgbClr val="000099"/>
                </a:solidFill>
                <a:latin typeface="Times New Roman" panose="02020603050405020304" pitchFamily="18" charset="0"/>
              </a:rPr>
              <a:t>…</a:t>
            </a:r>
          </a:p>
        </p:txBody>
      </p:sp>
    </p:spTree>
    <p:extLst>
      <p:ext uri="{BB962C8B-B14F-4D97-AF65-F5344CB8AC3E}">
        <p14:creationId xmlns:p14="http://schemas.microsoft.com/office/powerpoint/2010/main" val="16285524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box(in)">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56"/>
                                        </p:tgtEl>
                                        <p:attrNameLst>
                                          <p:attrName>style.visibility</p:attrName>
                                        </p:attrNameLst>
                                      </p:cBhvr>
                                      <p:to>
                                        <p:strVal val="visible"/>
                                      </p:to>
                                    </p:set>
                                    <p:anim calcmode="lin" valueType="num">
                                      <p:cBhvr additive="base">
                                        <p:cTn id="17" dur="500" fill="hold"/>
                                        <p:tgtEl>
                                          <p:spTgt spid="14356"/>
                                        </p:tgtEl>
                                        <p:attrNameLst>
                                          <p:attrName>ppt_x</p:attrName>
                                        </p:attrNameLst>
                                      </p:cBhvr>
                                      <p:tavLst>
                                        <p:tav tm="0">
                                          <p:val>
                                            <p:strVal val="#ppt_x"/>
                                          </p:val>
                                        </p:tav>
                                        <p:tav tm="100000">
                                          <p:val>
                                            <p:strVal val="#ppt_x"/>
                                          </p:val>
                                        </p:tav>
                                      </p:tavLst>
                                    </p:anim>
                                    <p:anim calcmode="lin" valueType="num">
                                      <p:cBhvr additive="base">
                                        <p:cTn id="18"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57"/>
                                        </p:tgtEl>
                                        <p:attrNameLst>
                                          <p:attrName>style.visibility</p:attrName>
                                        </p:attrNameLst>
                                      </p:cBhvr>
                                      <p:to>
                                        <p:strVal val="visible"/>
                                      </p:to>
                                    </p:set>
                                    <p:anim calcmode="lin" valueType="num">
                                      <p:cBhvr additive="base">
                                        <p:cTn id="23" dur="500" fill="hold"/>
                                        <p:tgtEl>
                                          <p:spTgt spid="14357"/>
                                        </p:tgtEl>
                                        <p:attrNameLst>
                                          <p:attrName>ppt_x</p:attrName>
                                        </p:attrNameLst>
                                      </p:cBhvr>
                                      <p:tavLst>
                                        <p:tav tm="0">
                                          <p:val>
                                            <p:strVal val="#ppt_x"/>
                                          </p:val>
                                        </p:tav>
                                        <p:tav tm="100000">
                                          <p:val>
                                            <p:strVal val="#ppt_x"/>
                                          </p:val>
                                        </p:tav>
                                      </p:tavLst>
                                    </p:anim>
                                    <p:anim calcmode="lin" valueType="num">
                                      <p:cBhvr additive="base">
                                        <p:cTn id="24" dur="500" fill="hold"/>
                                        <p:tgtEl>
                                          <p:spTgt spid="1435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358"/>
                                        </p:tgtEl>
                                        <p:attrNameLst>
                                          <p:attrName>style.visibility</p:attrName>
                                        </p:attrNameLst>
                                      </p:cBhvr>
                                      <p:to>
                                        <p:strVal val="visible"/>
                                      </p:to>
                                    </p:set>
                                    <p:anim calcmode="lin" valueType="num">
                                      <p:cBhvr additive="base">
                                        <p:cTn id="29" dur="500" fill="hold"/>
                                        <p:tgtEl>
                                          <p:spTgt spid="14358"/>
                                        </p:tgtEl>
                                        <p:attrNameLst>
                                          <p:attrName>ppt_x</p:attrName>
                                        </p:attrNameLst>
                                      </p:cBhvr>
                                      <p:tavLst>
                                        <p:tav tm="0">
                                          <p:val>
                                            <p:strVal val="#ppt_x"/>
                                          </p:val>
                                        </p:tav>
                                        <p:tav tm="100000">
                                          <p:val>
                                            <p:strVal val="#ppt_x"/>
                                          </p:val>
                                        </p:tav>
                                      </p:tavLst>
                                    </p:anim>
                                    <p:anim calcmode="lin" valueType="num">
                                      <p:cBhvr additive="base">
                                        <p:cTn id="30" dur="500" fill="hold"/>
                                        <p:tgtEl>
                                          <p:spTgt spid="143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7" grpId="0"/>
      <p:bldP spid="143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6647" y="2202245"/>
            <a:ext cx="3853006" cy="4359018"/>
          </a:xfrm>
          <a:prstGeom prst="rect">
            <a:avLst/>
          </a:prstGeom>
        </p:spPr>
      </p:pic>
      <p:sp>
        <p:nvSpPr>
          <p:cNvPr id="2" name="Rectangle 1"/>
          <p:cNvSpPr/>
          <p:nvPr/>
        </p:nvSpPr>
        <p:spPr>
          <a:xfrm>
            <a:off x="309489" y="531485"/>
            <a:ext cx="10002130" cy="5262979"/>
          </a:xfrm>
          <a:prstGeom prst="rect">
            <a:avLst/>
          </a:prstGeom>
        </p:spPr>
        <p:txBody>
          <a:bodyPr wrap="square">
            <a:spAutoFit/>
          </a:bodyPr>
          <a:lstStyle/>
          <a:p>
            <a:pPr algn="just" defTabSz="457200"/>
            <a:r>
              <a:rPr lang="en-US" sz="4800" b="1" dirty="0">
                <a:solidFill>
                  <a:srgbClr val="FF0000"/>
                </a:solidFill>
                <a:latin typeface="Times" panose="02020603050405020304" pitchFamily="18" charset="0"/>
                <a:ea typeface="Arial" panose="020B0604020202020204" pitchFamily="34" charset="0"/>
                <a:cs typeface="Times" panose="02020603050405020304" pitchFamily="18" charset="0"/>
              </a:rPr>
              <a:t>*</a:t>
            </a:r>
            <a:r>
              <a:rPr lang="en-US" sz="4800" b="1" dirty="0" err="1">
                <a:solidFill>
                  <a:srgbClr val="FF0000"/>
                </a:solidFill>
                <a:latin typeface="Times" panose="02020603050405020304" pitchFamily="18" charset="0"/>
                <a:ea typeface="Arial" panose="020B0604020202020204" pitchFamily="34" charset="0"/>
                <a:cs typeface="Times" panose="02020603050405020304" pitchFamily="18" charset="0"/>
              </a:rPr>
              <a:t>Biểu</a:t>
            </a:r>
            <a:r>
              <a:rPr lang="en-US" sz="4800" b="1" dirty="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FF0000"/>
                </a:solidFill>
                <a:latin typeface="Times" panose="02020603050405020304" pitchFamily="18" charset="0"/>
                <a:ea typeface="Arial" panose="020B0604020202020204" pitchFamily="34" charset="0"/>
                <a:cs typeface="Times" panose="02020603050405020304" pitchFamily="18" charset="0"/>
              </a:rPr>
              <a:t>hiện</a:t>
            </a:r>
            <a:r>
              <a:rPr lang="en-US" sz="4800" b="1" dirty="0">
                <a:solidFill>
                  <a:srgbClr val="FF0000"/>
                </a:solidFill>
                <a:latin typeface="Times" panose="02020603050405020304" pitchFamily="18" charset="0"/>
                <a:ea typeface="Arial" panose="020B0604020202020204" pitchFamily="34" charset="0"/>
                <a:cs typeface="Times" panose="02020603050405020304" pitchFamily="18" charset="0"/>
              </a:rPr>
              <a:t>:</a:t>
            </a:r>
          </a:p>
          <a:p>
            <a:pPr algn="just" defTabSz="457200"/>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Sự</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tự</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tin,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bản</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lĩnh</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dám</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đương</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đầu</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với</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những</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khó</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khăn</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thử</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thách</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a:t>
            </a:r>
          </a:p>
          <a:p>
            <a:pPr algn="just" defTabSz="457200"/>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Có</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ý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chí</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nỗ</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lực</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phấn</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đấu</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vươn</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lên</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trong</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cuộc</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sống</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a:t>
            </a:r>
          </a:p>
          <a:p>
            <a:pPr algn="just" defTabSz="457200"/>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Không</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trông</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chờ</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dựa</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dẫm</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ỷ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lại</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phụ</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thuộc</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vào</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người</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 </a:t>
            </a:r>
            <a:r>
              <a:rPr lang="en-US" sz="4800" b="1" dirty="0" err="1">
                <a:solidFill>
                  <a:srgbClr val="00B050"/>
                </a:solidFill>
                <a:latin typeface="Times" panose="02020603050405020304" pitchFamily="18" charset="0"/>
                <a:ea typeface="Arial" panose="020B0604020202020204" pitchFamily="34" charset="0"/>
                <a:cs typeface="Times" panose="02020603050405020304" pitchFamily="18" charset="0"/>
              </a:rPr>
              <a:t>khác</a:t>
            </a:r>
            <a:r>
              <a:rPr lang="en-US" sz="4800" b="1" dirty="0">
                <a:solidFill>
                  <a:srgbClr val="00B050"/>
                </a:solidFill>
                <a:latin typeface="Times" panose="02020603050405020304" pitchFamily="18" charset="0"/>
                <a:ea typeface="Arial" panose="020B0604020202020204" pitchFamily="34" charset="0"/>
                <a:cs typeface="Times" panose="02020603050405020304" pitchFamily="18" charset="0"/>
              </a:rPr>
              <a:t>…</a:t>
            </a:r>
          </a:p>
        </p:txBody>
      </p:sp>
    </p:spTree>
    <p:extLst>
      <p:ext uri="{BB962C8B-B14F-4D97-AF65-F5344CB8AC3E}">
        <p14:creationId xmlns:p14="http://schemas.microsoft.com/office/powerpoint/2010/main" val="411954409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802E8B-FC99-4DDD-B480-C6881EA157BA}"/>
              </a:ext>
            </a:extLst>
          </p:cNvPr>
          <p:cNvSpPr/>
          <p:nvPr/>
        </p:nvSpPr>
        <p:spPr>
          <a:xfrm>
            <a:off x="300111" y="1334309"/>
            <a:ext cx="11591778" cy="1569660"/>
          </a:xfrm>
          <a:prstGeom prst="rect">
            <a:avLst/>
          </a:prstGeom>
        </p:spPr>
        <p:txBody>
          <a:bodyPr wrap="square">
            <a:spAutoFit/>
          </a:bodyPr>
          <a:lstStyle/>
          <a:p>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về</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tự</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lập</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sinh</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hằng</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95B17831-B3A6-4961-91A1-9794B9AA9445}"/>
              </a:ext>
            </a:extLst>
          </p:cNvPr>
          <p:cNvSpPr/>
          <p:nvPr/>
        </p:nvSpPr>
        <p:spPr>
          <a:xfrm>
            <a:off x="2263571" y="199964"/>
            <a:ext cx="4185761" cy="923330"/>
          </a:xfrm>
          <a:prstGeom prst="rect">
            <a:avLst/>
          </a:prstGeom>
        </p:spPr>
        <p:txBody>
          <a:bodyPr wrap="none">
            <a:spAutoFit/>
          </a:bodyPr>
          <a:lstStyle/>
          <a:p>
            <a:pPr lvl="0"/>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1/T25</a:t>
            </a:r>
          </a:p>
        </p:txBody>
      </p:sp>
      <p:sp>
        <p:nvSpPr>
          <p:cNvPr id="4" name="Rectangle 3">
            <a:extLst>
              <a:ext uri="{FF2B5EF4-FFF2-40B4-BE49-F238E27FC236}">
                <a16:creationId xmlns:a16="http://schemas.microsoft.com/office/drawing/2014/main" id="{EBE07A60-3B9A-46B6-94F8-4E9594DE0EAF}"/>
              </a:ext>
            </a:extLst>
          </p:cNvPr>
          <p:cNvSpPr/>
          <p:nvPr/>
        </p:nvSpPr>
        <p:spPr>
          <a:xfrm>
            <a:off x="818271" y="3215367"/>
            <a:ext cx="10555458" cy="2308324"/>
          </a:xfrm>
          <a:prstGeom prst="rect">
            <a:avLst/>
          </a:prstGeom>
        </p:spPr>
        <p:txBody>
          <a:bodyPr wrap="square">
            <a:spAutoFit/>
          </a:bodyPr>
          <a:lstStyle/>
          <a:p>
            <a:pPr lvl="0"/>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endPar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Rèn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xuyên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3183417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802E8B-FC99-4DDD-B480-C6881EA157BA}"/>
              </a:ext>
            </a:extLst>
          </p:cNvPr>
          <p:cNvSpPr/>
          <p:nvPr/>
        </p:nvSpPr>
        <p:spPr>
          <a:xfrm>
            <a:off x="342313" y="180759"/>
            <a:ext cx="11601158" cy="1569660"/>
          </a:xfrm>
          <a:prstGeom prst="rect">
            <a:avLst/>
          </a:prstGeom>
        </p:spPr>
        <p:txBody>
          <a:bodyPr wrap="square">
            <a:spAutoFit/>
          </a:bodyPr>
          <a:lstStyle/>
          <a:p>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trái</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với</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tự</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lập</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sinh</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hằng</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a:extLst>
              <a:ext uri="{FF2B5EF4-FFF2-40B4-BE49-F238E27FC236}">
                <a16:creationId xmlns:a16="http://schemas.microsoft.com/office/drawing/2014/main" id="{AE73A966-CE56-46DD-92CB-84B57E4BFF00}"/>
              </a:ext>
            </a:extLst>
          </p:cNvPr>
          <p:cNvSpPr/>
          <p:nvPr/>
        </p:nvSpPr>
        <p:spPr>
          <a:xfrm>
            <a:off x="611944" y="1919231"/>
            <a:ext cx="11061895" cy="4524315"/>
          </a:xfrm>
          <a:prstGeom prst="rect">
            <a:avLst/>
          </a:prstGeom>
        </p:spPr>
        <p:txBody>
          <a:bodyPr wrap="square">
            <a:spAutoFit/>
          </a:bodyPr>
          <a:lstStyle/>
          <a:p>
            <a:pPr lvl="0"/>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Lười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lvl="0"/>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ỷ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bè</a:t>
            </a:r>
            <a:endPar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Đùn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trách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trốn</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tránh</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38680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96948" y="1259385"/>
            <a:ext cx="11437052"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577684" y="2381870"/>
            <a:ext cx="8479451" cy="1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60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Ý </a:t>
            </a:r>
            <a:r>
              <a:rPr lang="en-US" altLang="zh-CN" sz="60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nghĩa</a:t>
            </a:r>
            <a:r>
              <a:rPr lang="en-US" altLang="zh-CN" sz="60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0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60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0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60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0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0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000" b="1" dirty="0" err="1">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000" b="1" dirty="0">
              <a:solidFill>
                <a:srgbClr val="FF000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2916214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par>
                                <p:cTn id="47" presetID="8" presetClass="emph" presetSubtype="0" repeatCount="2000" fill="hold" grpId="1" nodeType="withEffect">
                                  <p:stCondLst>
                                    <p:cond delay="0"/>
                                  </p:stCondLst>
                                  <p:childTnLst>
                                    <p:animRot by="21600000">
                                      <p:cBhvr>
                                        <p:cTn id="48" dur="3500" fill="hold"/>
                                        <p:tgtEl>
                                          <p:spTgt spid="8"/>
                                        </p:tgtEl>
                                        <p:attrNameLst>
                                          <p:attrName>r</p:attrName>
                                        </p:attrNameLst>
                                      </p:cBhvr>
                                    </p:animRot>
                                  </p:childTnLst>
                                </p:cTn>
                              </p:par>
                              <p:par>
                                <p:cTn id="49" presetID="8" presetClass="emph" presetSubtype="0" repeatCount="2000" fill="hold" grpId="1" nodeType="withEffect">
                                  <p:stCondLst>
                                    <p:cond delay="0"/>
                                  </p:stCondLst>
                                  <p:childTnLst>
                                    <p:animRot by="-21600000">
                                      <p:cBhvr>
                                        <p:cTn id="50" dur="3500" fill="hold"/>
                                        <p:tgtEl>
                                          <p:spTgt spid="1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14"/>
                                        </p:tgtEl>
                                        <p:attrNameLst>
                                          <p:attrName>r</p:attrName>
                                        </p:attrNameLst>
                                      </p:cBhvr>
                                    </p:animRot>
                                  </p:childTnLst>
                                </p:cTn>
                              </p:par>
                              <p:par>
                                <p:cTn id="53" presetID="8" presetClass="emph" presetSubtype="0" repeatCount="2000" fill="hold" grpId="1" nodeType="withEffect">
                                  <p:stCondLst>
                                    <p:cond delay="0"/>
                                  </p:stCondLst>
                                  <p:childTnLst>
                                    <p:animRot by="-21600000">
                                      <p:cBhvr>
                                        <p:cTn id="54" dur="3500" fill="hold"/>
                                        <p:tgtEl>
                                          <p:spTgt spid="17"/>
                                        </p:tgtEl>
                                        <p:attrNameLst>
                                          <p:attrName>r</p:attrName>
                                        </p:attrNameLst>
                                      </p:cBhvr>
                                    </p:animRot>
                                  </p:childTnLst>
                                </p:cTn>
                              </p:par>
                              <p:par>
                                <p:cTn id="55" presetID="8" presetClass="emph" presetSubtype="0" repeatCount="2000" fill="hold" grpId="1" nodeType="withEffect">
                                  <p:stCondLst>
                                    <p:cond delay="0"/>
                                  </p:stCondLst>
                                  <p:childTnLst>
                                    <p:animRot by="21600000">
                                      <p:cBhvr>
                                        <p:cTn id="56" dur="3500" fill="hold"/>
                                        <p:tgtEl>
                                          <p:spTgt spid="12"/>
                                        </p:tgtEl>
                                        <p:attrNameLst>
                                          <p:attrName>r</p:attrName>
                                        </p:attrNameLst>
                                      </p:cBhvr>
                                    </p:animRot>
                                  </p:childTnLst>
                                </p:cTn>
                              </p:par>
                              <p:par>
                                <p:cTn id="57" presetID="6" presetClass="emph" presetSubtype="0" repeatCount="2000" autoRev="1" fill="hold" grpId="1" nodeType="withEffect">
                                  <p:stCondLst>
                                    <p:cond delay="0"/>
                                  </p:stCondLst>
                                  <p:childTnLst>
                                    <p:animScale>
                                      <p:cBhvr>
                                        <p:cTn id="58" dur="2000" fill="hold"/>
                                        <p:tgtEl>
                                          <p:spTgt spid="19"/>
                                        </p:tgtEl>
                                      </p:cBhvr>
                                      <p:by x="150000" y="150000"/>
                                    </p:animScale>
                                  </p:childTnLst>
                                </p:cTn>
                              </p:par>
                              <p:par>
                                <p:cTn id="59" presetID="6" presetClass="emph" presetSubtype="0" repeatCount="2000" autoRev="1" fill="hold" grpId="1" nodeType="withEffect">
                                  <p:stCondLst>
                                    <p:cond delay="0"/>
                                  </p:stCondLst>
                                  <p:childTnLst>
                                    <p:animScale>
                                      <p:cBhvr>
                                        <p:cTn id="60" dur="2000" fill="hold"/>
                                        <p:tgtEl>
                                          <p:spTgt spid="11"/>
                                        </p:tgtEl>
                                      </p:cBhvr>
                                      <p:by x="150000" y="150000"/>
                                    </p:animScale>
                                  </p:childTnLst>
                                </p:cTn>
                              </p:par>
                            </p:childTnLst>
                          </p:cTn>
                        </p:par>
                        <p:par>
                          <p:cTn id="61" fill="hold">
                            <p:stCondLst>
                              <p:cond delay="8500"/>
                            </p:stCondLst>
                            <p:childTnLst>
                              <p:par>
                                <p:cTn id="62" presetID="2" presetClass="entr" presetSubtype="1"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25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50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0-#ppt_h/2"/>
                                          </p:val>
                                        </p:tav>
                                        <p:tav tm="100000">
                                          <p:val>
                                            <p:strVal val="#ppt_y"/>
                                          </p:val>
                                        </p:tav>
                                      </p:tavLst>
                                    </p:anim>
                                  </p:childTnLst>
                                </p:cTn>
                              </p:par>
                              <p:par>
                                <p:cTn id="74" presetID="8" presetClass="emph" presetSubtype="0" repeatCount="2000" fill="hold" grpId="1" nodeType="withEffect">
                                  <p:stCondLst>
                                    <p:cond delay="0"/>
                                  </p:stCondLst>
                                  <p:childTnLst>
                                    <p:animRot by="21600000">
                                      <p:cBhvr>
                                        <p:cTn id="75" dur="3500" fill="hold"/>
                                        <p:tgtEl>
                                          <p:spTgt spid="22"/>
                                        </p:tgtEl>
                                        <p:attrNameLst>
                                          <p:attrName>r</p:attrName>
                                        </p:attrNameLst>
                                      </p:cBhvr>
                                    </p:animRot>
                                  </p:childTnLst>
                                </p:cTn>
                              </p:par>
                              <p:par>
                                <p:cTn id="76" presetID="8" presetClass="emph" presetSubtype="0" repeatCount="2000" fill="hold" grpId="1" nodeType="withEffect">
                                  <p:stCondLst>
                                    <p:cond delay="0"/>
                                  </p:stCondLst>
                                  <p:childTnLst>
                                    <p:animRot by="21600000">
                                      <p:cBhvr>
                                        <p:cTn id="77" dur="3500" fill="hold"/>
                                        <p:tgtEl>
                                          <p:spTgt spid="24"/>
                                        </p:tgtEl>
                                        <p:attrNameLst>
                                          <p:attrName>r</p:attrName>
                                        </p:attrNameLst>
                                      </p:cBhvr>
                                    </p:animRot>
                                  </p:childTnLst>
                                </p:cTn>
                              </p:par>
                              <p:par>
                                <p:cTn id="78" presetID="6" presetClass="emph" presetSubtype="0" repeatCount="2000" autoRev="1" fill="hold" grpId="1" nodeType="withEffect">
                                  <p:stCondLst>
                                    <p:cond delay="0"/>
                                  </p:stCondLst>
                                  <p:childTnLst>
                                    <p:animScale>
                                      <p:cBhvr>
                                        <p:cTn id="79" dur="2000" fill="hold"/>
                                        <p:tgtEl>
                                          <p:spTgt spid="23"/>
                                        </p:tgtEl>
                                      </p:cBhvr>
                                      <p:by x="150000" y="150000"/>
                                    </p:animScale>
                                  </p:childTnLst>
                                </p:cTn>
                              </p:par>
                              <p:par>
                                <p:cTn id="80" presetID="2" presetClass="entr" presetSubtype="1"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25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500" fill="hold"/>
                                        <p:tgtEl>
                                          <p:spTgt spid="28"/>
                                        </p:tgtEl>
                                        <p:attrNameLst>
                                          <p:attrName>ppt_x</p:attrName>
                                        </p:attrNameLst>
                                      </p:cBhvr>
                                      <p:tavLst>
                                        <p:tav tm="0">
                                          <p:val>
                                            <p:strVal val="#ppt_x"/>
                                          </p:val>
                                        </p:tav>
                                        <p:tav tm="100000">
                                          <p:val>
                                            <p:strVal val="#ppt_x"/>
                                          </p:val>
                                        </p:tav>
                                      </p:tavLst>
                                    </p:anim>
                                    <p:anim calcmode="lin" valueType="num">
                                      <p:cBhvr additive="base">
                                        <p:cTn id="87" dur="500" fill="hold"/>
                                        <p:tgtEl>
                                          <p:spTgt spid="28"/>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7"/>
                                        </p:tgtEl>
                                        <p:attrNameLst>
                                          <p:attrName>r</p:attrName>
                                        </p:attrNameLst>
                                      </p:cBhvr>
                                    </p:animRot>
                                  </p:childTnLst>
                                </p:cTn>
                              </p:par>
                              <p:par>
                                <p:cTn id="90" presetID="6" presetClass="emph" presetSubtype="0" repeatCount="2000" autoRev="1" fill="hold" grpId="1" nodeType="withEffect">
                                  <p:stCondLst>
                                    <p:cond delay="0"/>
                                  </p:stCondLst>
                                  <p:childTnLst>
                                    <p:animScale>
                                      <p:cBhvr>
                                        <p:cTn id="91" dur="2000" fill="hold"/>
                                        <p:tgtEl>
                                          <p:spTgt spid="28"/>
                                        </p:tgtEl>
                                      </p:cBhvr>
                                      <p:by x="150000" y="150000"/>
                                    </p:animScale>
                                  </p:childTnLst>
                                </p:cTn>
                              </p:par>
                            </p:childTnLst>
                          </p:cTn>
                        </p:par>
                        <p:par>
                          <p:cTn id="92" fill="hold">
                            <p:stCondLst>
                              <p:cond delay="16500"/>
                            </p:stCondLst>
                            <p:childTnLst>
                              <p:par>
                                <p:cTn id="93" presetID="2" presetClass="entr" presetSubtype="1"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fill="hold"/>
                                        <p:tgtEl>
                                          <p:spTgt spid="30"/>
                                        </p:tgtEl>
                                        <p:attrNameLst>
                                          <p:attrName>ppt_x</p:attrName>
                                        </p:attrNameLst>
                                      </p:cBhvr>
                                      <p:tavLst>
                                        <p:tav tm="0">
                                          <p:val>
                                            <p:strVal val="#ppt_x"/>
                                          </p:val>
                                        </p:tav>
                                        <p:tav tm="100000">
                                          <p:val>
                                            <p:strVal val="#ppt_x"/>
                                          </p:val>
                                        </p:tav>
                                      </p:tavLst>
                                    </p:anim>
                                    <p:anim calcmode="lin" valueType="num">
                                      <p:cBhvr additive="base">
                                        <p:cTn id="96" dur="500" fill="hold"/>
                                        <p:tgtEl>
                                          <p:spTgt spid="30"/>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25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500" fill="hold"/>
                                        <p:tgtEl>
                                          <p:spTgt spid="31"/>
                                        </p:tgtEl>
                                        <p:attrNameLst>
                                          <p:attrName>ppt_x</p:attrName>
                                        </p:attrNameLst>
                                      </p:cBhvr>
                                      <p:tavLst>
                                        <p:tav tm="0">
                                          <p:val>
                                            <p:strVal val="#ppt_x"/>
                                          </p:val>
                                        </p:tav>
                                        <p:tav tm="100000">
                                          <p:val>
                                            <p:strVal val="#ppt_x"/>
                                          </p:val>
                                        </p:tav>
                                      </p:tavLst>
                                    </p:anim>
                                    <p:anim calcmode="lin" valueType="num">
                                      <p:cBhvr additive="base">
                                        <p:cTn id="100" dur="500" fill="hold"/>
                                        <p:tgtEl>
                                          <p:spTgt spid="31"/>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50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0-#ppt_h/2"/>
                                          </p:val>
                                        </p:tav>
                                        <p:tav tm="100000">
                                          <p:val>
                                            <p:strVal val="#ppt_y"/>
                                          </p:val>
                                        </p:tav>
                                      </p:tavLst>
                                    </p:anim>
                                  </p:childTnLst>
                                </p:cTn>
                              </p:par>
                              <p:par>
                                <p:cTn id="105" presetID="8" presetClass="emph" presetSubtype="0" repeatCount="2000" fill="hold" grpId="1" nodeType="withEffect">
                                  <p:stCondLst>
                                    <p:cond delay="0"/>
                                  </p:stCondLst>
                                  <p:childTnLst>
                                    <p:animRot by="21600000">
                                      <p:cBhvr>
                                        <p:cTn id="106" dur="3500" fill="hold"/>
                                        <p:tgtEl>
                                          <p:spTgt spid="30"/>
                                        </p:tgtEl>
                                        <p:attrNameLst>
                                          <p:attrName>r</p:attrName>
                                        </p:attrNameLst>
                                      </p:cBhvr>
                                    </p:animRot>
                                  </p:childTnLst>
                                </p:cTn>
                              </p:par>
                              <p:par>
                                <p:cTn id="107" presetID="8" presetClass="emph" presetSubtype="0" repeatCount="2000" fill="hold" grpId="1" nodeType="withEffect">
                                  <p:stCondLst>
                                    <p:cond delay="0"/>
                                  </p:stCondLst>
                                  <p:childTnLst>
                                    <p:animRot by="21600000">
                                      <p:cBhvr>
                                        <p:cTn id="108" dur="3500" fill="hold"/>
                                        <p:tgtEl>
                                          <p:spTgt spid="32"/>
                                        </p:tgtEl>
                                        <p:attrNameLst>
                                          <p:attrName>r</p:attrName>
                                        </p:attrNameLst>
                                      </p:cBhvr>
                                    </p:animRot>
                                  </p:childTnLst>
                                </p:cTn>
                              </p:par>
                              <p:par>
                                <p:cTn id="109" presetID="6" presetClass="emph" presetSubtype="0" repeatCount="2000" autoRev="1" fill="hold" grpId="1" nodeType="withEffect">
                                  <p:stCondLst>
                                    <p:cond delay="0"/>
                                  </p:stCondLst>
                                  <p:childTnLst>
                                    <p:animScale>
                                      <p:cBhvr>
                                        <p:cTn id="110" dur="2000" fill="hold"/>
                                        <p:tgtEl>
                                          <p:spTgt spid="31"/>
                                        </p:tgtEl>
                                      </p:cBhvr>
                                      <p:by x="150000" y="150000"/>
                                    </p:animScale>
                                  </p:childTnLst>
                                </p:cTn>
                              </p:par>
                              <p:par>
                                <p:cTn id="111" presetID="2" presetClass="entr" presetSubtype="1"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750" fill="hold"/>
                                        <p:tgtEl>
                                          <p:spTgt spid="35"/>
                                        </p:tgtEl>
                                        <p:attrNameLst>
                                          <p:attrName>ppt_x</p:attrName>
                                        </p:attrNameLst>
                                      </p:cBhvr>
                                      <p:tavLst>
                                        <p:tav tm="0">
                                          <p:val>
                                            <p:strVal val="#ppt_x"/>
                                          </p:val>
                                        </p:tav>
                                        <p:tav tm="100000">
                                          <p:val>
                                            <p:strVal val="#ppt_x"/>
                                          </p:val>
                                        </p:tav>
                                      </p:tavLst>
                                    </p:anim>
                                    <p:anim calcmode="lin" valueType="num">
                                      <p:cBhvr additive="base">
                                        <p:cTn id="114" dur="750" fill="hold"/>
                                        <p:tgtEl>
                                          <p:spTgt spid="35"/>
                                        </p:tgtEl>
                                        <p:attrNameLst>
                                          <p:attrName>ppt_y</p:attrName>
                                        </p:attrNameLst>
                                      </p:cBhvr>
                                      <p:tavLst>
                                        <p:tav tm="0">
                                          <p:val>
                                            <p:strVal val="0-#ppt_h/2"/>
                                          </p:val>
                                        </p:tav>
                                        <p:tav tm="100000">
                                          <p:val>
                                            <p:strVal val="#ppt_y"/>
                                          </p:val>
                                        </p:tav>
                                      </p:tavLst>
                                    </p:anim>
                                  </p:childTnLst>
                                </p:cTn>
                              </p:par>
                              <p:par>
                                <p:cTn id="115" presetID="2" presetClass="entr" presetSubtype="1"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ppt_x"/>
                                          </p:val>
                                        </p:tav>
                                        <p:tav tm="100000">
                                          <p:val>
                                            <p:strVal val="#ppt_x"/>
                                          </p:val>
                                        </p:tav>
                                      </p:tavLst>
                                    </p:anim>
                                    <p:anim calcmode="lin" valueType="num">
                                      <p:cBhvr additive="base">
                                        <p:cTn id="118" dur="500" fill="hold"/>
                                        <p:tgtEl>
                                          <p:spTgt spid="36"/>
                                        </p:tgtEl>
                                        <p:attrNameLst>
                                          <p:attrName>ppt_y</p:attrName>
                                        </p:attrNameLst>
                                      </p:cBhvr>
                                      <p:tavLst>
                                        <p:tav tm="0">
                                          <p:val>
                                            <p:strVal val="0-#ppt_h/2"/>
                                          </p:val>
                                        </p:tav>
                                        <p:tav tm="100000">
                                          <p:val>
                                            <p:strVal val="#ppt_y"/>
                                          </p:val>
                                        </p:tav>
                                      </p:tavLst>
                                    </p:anim>
                                  </p:childTnLst>
                                </p:cTn>
                              </p:par>
                              <p:par>
                                <p:cTn id="119" presetID="8" presetClass="emph" presetSubtype="0" repeatCount="2000" fill="hold" grpId="1" nodeType="withEffect">
                                  <p:stCondLst>
                                    <p:cond delay="0"/>
                                  </p:stCondLst>
                                  <p:childTnLst>
                                    <p:animRot by="-21600000">
                                      <p:cBhvr>
                                        <p:cTn id="120" dur="3500" fill="hold"/>
                                        <p:tgtEl>
                                          <p:spTgt spid="35"/>
                                        </p:tgtEl>
                                        <p:attrNameLst>
                                          <p:attrName>r</p:attrName>
                                        </p:attrNameLst>
                                      </p:cBhvr>
                                    </p:animRot>
                                  </p:childTnLst>
                                </p:cTn>
                              </p:par>
                              <p:par>
                                <p:cTn id="121" presetID="8" presetClass="emph" presetSubtype="0" repeatCount="2000" fill="hold" grpId="1" nodeType="withEffect">
                                  <p:stCondLst>
                                    <p:cond delay="0"/>
                                  </p:stCondLst>
                                  <p:childTnLst>
                                    <p:animRot by="-21600000">
                                      <p:cBhvr>
                                        <p:cTn id="122" dur="3500" fill="hold"/>
                                        <p:tgtEl>
                                          <p:spTgt spid="36"/>
                                        </p:tgtEl>
                                        <p:attrNameLst>
                                          <p:attrName>r</p:attrName>
                                        </p:attrNameLst>
                                      </p:cBhvr>
                                    </p:animRot>
                                  </p:childTnLst>
                                </p:cTn>
                              </p:par>
                              <p:par>
                                <p:cTn id="123" presetID="2" presetClass="entr" presetSubtype="1"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500" fill="hold"/>
                                        <p:tgtEl>
                                          <p:spTgt spid="37"/>
                                        </p:tgtEl>
                                        <p:attrNameLst>
                                          <p:attrName>ppt_x</p:attrName>
                                        </p:attrNameLst>
                                      </p:cBhvr>
                                      <p:tavLst>
                                        <p:tav tm="0">
                                          <p:val>
                                            <p:strVal val="#ppt_x"/>
                                          </p:val>
                                        </p:tav>
                                        <p:tav tm="100000">
                                          <p:val>
                                            <p:strVal val="#ppt_x"/>
                                          </p:val>
                                        </p:tav>
                                      </p:tavLst>
                                    </p:anim>
                                    <p:anim calcmode="lin" valueType="num">
                                      <p:cBhvr additive="base">
                                        <p:cTn id="126" dur="500" fill="hold"/>
                                        <p:tgtEl>
                                          <p:spTgt spid="37"/>
                                        </p:tgtEl>
                                        <p:attrNameLst>
                                          <p:attrName>ppt_y</p:attrName>
                                        </p:attrNameLst>
                                      </p:cBhvr>
                                      <p:tavLst>
                                        <p:tav tm="0">
                                          <p:val>
                                            <p:strVal val="0-#ppt_h/2"/>
                                          </p:val>
                                        </p:tav>
                                        <p:tav tm="100000">
                                          <p:val>
                                            <p:strVal val="#ppt_y"/>
                                          </p:val>
                                        </p:tav>
                                      </p:tavLst>
                                    </p:anim>
                                  </p:childTnLst>
                                </p:cTn>
                              </p:par>
                              <p:par>
                                <p:cTn id="127" presetID="2" presetClass="entr" presetSubtype="1" fill="hold" grpId="0" nodeType="withEffect">
                                  <p:stCondLst>
                                    <p:cond delay="250"/>
                                  </p:stCondLst>
                                  <p:childTnLst>
                                    <p:set>
                                      <p:cBhvr>
                                        <p:cTn id="128" dur="1" fill="hold">
                                          <p:stCondLst>
                                            <p:cond delay="0"/>
                                          </p:stCondLst>
                                        </p:cTn>
                                        <p:tgtEl>
                                          <p:spTgt spid="38"/>
                                        </p:tgtEl>
                                        <p:attrNameLst>
                                          <p:attrName>style.visibility</p:attrName>
                                        </p:attrNameLst>
                                      </p:cBhvr>
                                      <p:to>
                                        <p:strVal val="visible"/>
                                      </p:to>
                                    </p:set>
                                    <p:anim calcmode="lin" valueType="num">
                                      <p:cBhvr additive="base">
                                        <p:cTn id="129" dur="500" fill="hold"/>
                                        <p:tgtEl>
                                          <p:spTgt spid="38"/>
                                        </p:tgtEl>
                                        <p:attrNameLst>
                                          <p:attrName>ppt_x</p:attrName>
                                        </p:attrNameLst>
                                      </p:cBhvr>
                                      <p:tavLst>
                                        <p:tav tm="0">
                                          <p:val>
                                            <p:strVal val="#ppt_x"/>
                                          </p:val>
                                        </p:tav>
                                        <p:tav tm="100000">
                                          <p:val>
                                            <p:strVal val="#ppt_x"/>
                                          </p:val>
                                        </p:tav>
                                      </p:tavLst>
                                    </p:anim>
                                    <p:anim calcmode="lin" valueType="num">
                                      <p:cBhvr additive="base">
                                        <p:cTn id="130" dur="500" fill="hold"/>
                                        <p:tgtEl>
                                          <p:spTgt spid="38"/>
                                        </p:tgtEl>
                                        <p:attrNameLst>
                                          <p:attrName>ppt_y</p:attrName>
                                        </p:attrNameLst>
                                      </p:cBhvr>
                                      <p:tavLst>
                                        <p:tav tm="0">
                                          <p:val>
                                            <p:strVal val="0-#ppt_h/2"/>
                                          </p:val>
                                        </p:tav>
                                        <p:tav tm="100000">
                                          <p:val>
                                            <p:strVal val="#ppt_y"/>
                                          </p:val>
                                        </p:tav>
                                      </p:tavLst>
                                    </p:anim>
                                  </p:childTnLst>
                                </p:cTn>
                              </p:par>
                              <p:par>
                                <p:cTn id="131" presetID="8" presetClass="emph" presetSubtype="0" repeatCount="2000" fill="hold" grpId="1" nodeType="withEffect">
                                  <p:stCondLst>
                                    <p:cond delay="0"/>
                                  </p:stCondLst>
                                  <p:childTnLst>
                                    <p:animRot by="21600000">
                                      <p:cBhvr>
                                        <p:cTn id="132" dur="3500" fill="hold"/>
                                        <p:tgtEl>
                                          <p:spTgt spid="37"/>
                                        </p:tgtEl>
                                        <p:attrNameLst>
                                          <p:attrName>r</p:attrName>
                                        </p:attrNameLst>
                                      </p:cBhvr>
                                    </p:animRot>
                                  </p:childTnLst>
                                </p:cTn>
                              </p:par>
                              <p:par>
                                <p:cTn id="133" presetID="6" presetClass="emph" presetSubtype="0" repeatCount="2000" autoRev="1" fill="hold" grpId="1" nodeType="withEffect">
                                  <p:stCondLst>
                                    <p:cond delay="0"/>
                                  </p:stCondLst>
                                  <p:childTnLst>
                                    <p:animScale>
                                      <p:cBhvr>
                                        <p:cTn id="134" dur="2000" fill="hold"/>
                                        <p:tgtEl>
                                          <p:spTgt spid="38"/>
                                        </p:tgtEl>
                                      </p:cBhvr>
                                      <p:by x="150000" y="150000"/>
                                    </p:animScale>
                                  </p:childTnLst>
                                </p:cTn>
                              </p:par>
                            </p:childTnLst>
                          </p:cTn>
                        </p:par>
                        <p:par>
                          <p:cTn id="135" fill="hold">
                            <p:stCondLst>
                              <p:cond delay="24500"/>
                            </p:stCondLst>
                            <p:childTnLst>
                              <p:par>
                                <p:cTn id="136" presetID="2" presetClass="entr" presetSubtype="1" fill="hold" grpId="0" nodeType="afterEffect">
                                  <p:stCondLst>
                                    <p:cond delay="0"/>
                                  </p:stCondLst>
                                  <p:childTnLst>
                                    <p:set>
                                      <p:cBhvr>
                                        <p:cTn id="137" dur="1" fill="hold">
                                          <p:stCondLst>
                                            <p:cond delay="0"/>
                                          </p:stCondLst>
                                        </p:cTn>
                                        <p:tgtEl>
                                          <p:spTgt spid="40"/>
                                        </p:tgtEl>
                                        <p:attrNameLst>
                                          <p:attrName>style.visibility</p:attrName>
                                        </p:attrNameLst>
                                      </p:cBhvr>
                                      <p:to>
                                        <p:strVal val="visible"/>
                                      </p:to>
                                    </p:set>
                                    <p:anim calcmode="lin" valueType="num">
                                      <p:cBhvr additive="base">
                                        <p:cTn id="138" dur="500" fill="hold"/>
                                        <p:tgtEl>
                                          <p:spTgt spid="40"/>
                                        </p:tgtEl>
                                        <p:attrNameLst>
                                          <p:attrName>ppt_x</p:attrName>
                                        </p:attrNameLst>
                                      </p:cBhvr>
                                      <p:tavLst>
                                        <p:tav tm="0">
                                          <p:val>
                                            <p:strVal val="#ppt_x"/>
                                          </p:val>
                                        </p:tav>
                                        <p:tav tm="100000">
                                          <p:val>
                                            <p:strVal val="#ppt_x"/>
                                          </p:val>
                                        </p:tav>
                                      </p:tavLst>
                                    </p:anim>
                                    <p:anim calcmode="lin" valueType="num">
                                      <p:cBhvr additive="base">
                                        <p:cTn id="139" dur="500" fill="hold"/>
                                        <p:tgtEl>
                                          <p:spTgt spid="40"/>
                                        </p:tgtEl>
                                        <p:attrNameLst>
                                          <p:attrName>ppt_y</p:attrName>
                                        </p:attrNameLst>
                                      </p:cBhvr>
                                      <p:tavLst>
                                        <p:tav tm="0">
                                          <p:val>
                                            <p:strVal val="0-#ppt_h/2"/>
                                          </p:val>
                                        </p:tav>
                                        <p:tav tm="100000">
                                          <p:val>
                                            <p:strVal val="#ppt_y"/>
                                          </p:val>
                                        </p:tav>
                                      </p:tavLst>
                                    </p:anim>
                                  </p:childTnLst>
                                </p:cTn>
                              </p:par>
                              <p:par>
                                <p:cTn id="140" presetID="2" presetClass="entr" presetSubtype="1" fill="hold" grpId="0" nodeType="withEffect">
                                  <p:stCondLst>
                                    <p:cond delay="250"/>
                                  </p:stCondLst>
                                  <p:childTnLst>
                                    <p:set>
                                      <p:cBhvr>
                                        <p:cTn id="141" dur="1" fill="hold">
                                          <p:stCondLst>
                                            <p:cond delay="0"/>
                                          </p:stCondLst>
                                        </p:cTn>
                                        <p:tgtEl>
                                          <p:spTgt spid="41"/>
                                        </p:tgtEl>
                                        <p:attrNameLst>
                                          <p:attrName>style.visibility</p:attrName>
                                        </p:attrNameLst>
                                      </p:cBhvr>
                                      <p:to>
                                        <p:strVal val="visible"/>
                                      </p:to>
                                    </p:set>
                                    <p:anim calcmode="lin" valueType="num">
                                      <p:cBhvr additive="base">
                                        <p:cTn id="142" dur="500" fill="hold"/>
                                        <p:tgtEl>
                                          <p:spTgt spid="41"/>
                                        </p:tgtEl>
                                        <p:attrNameLst>
                                          <p:attrName>ppt_x</p:attrName>
                                        </p:attrNameLst>
                                      </p:cBhvr>
                                      <p:tavLst>
                                        <p:tav tm="0">
                                          <p:val>
                                            <p:strVal val="#ppt_x"/>
                                          </p:val>
                                        </p:tav>
                                        <p:tav tm="100000">
                                          <p:val>
                                            <p:strVal val="#ppt_x"/>
                                          </p:val>
                                        </p:tav>
                                      </p:tavLst>
                                    </p:anim>
                                    <p:anim calcmode="lin" valueType="num">
                                      <p:cBhvr additive="base">
                                        <p:cTn id="143" dur="500" fill="hold"/>
                                        <p:tgtEl>
                                          <p:spTgt spid="41"/>
                                        </p:tgtEl>
                                        <p:attrNameLst>
                                          <p:attrName>ppt_y</p:attrName>
                                        </p:attrNameLst>
                                      </p:cBhvr>
                                      <p:tavLst>
                                        <p:tav tm="0">
                                          <p:val>
                                            <p:strVal val="0-#ppt_h/2"/>
                                          </p:val>
                                        </p:tav>
                                        <p:tav tm="100000">
                                          <p:val>
                                            <p:strVal val="#ppt_y"/>
                                          </p:val>
                                        </p:tav>
                                      </p:tavLst>
                                    </p:anim>
                                  </p:childTnLst>
                                </p:cTn>
                              </p:par>
                              <p:par>
                                <p:cTn id="144" presetID="2" presetClass="entr" presetSubtype="1" fill="hold" grpId="0" nodeType="withEffect">
                                  <p:stCondLst>
                                    <p:cond delay="500"/>
                                  </p:stCondLst>
                                  <p:childTnLst>
                                    <p:set>
                                      <p:cBhvr>
                                        <p:cTn id="145" dur="1" fill="hold">
                                          <p:stCondLst>
                                            <p:cond delay="0"/>
                                          </p:stCondLst>
                                        </p:cTn>
                                        <p:tgtEl>
                                          <p:spTgt spid="42"/>
                                        </p:tgtEl>
                                        <p:attrNameLst>
                                          <p:attrName>style.visibility</p:attrName>
                                        </p:attrNameLst>
                                      </p:cBhvr>
                                      <p:to>
                                        <p:strVal val="visible"/>
                                      </p:to>
                                    </p:set>
                                    <p:anim calcmode="lin" valueType="num">
                                      <p:cBhvr additive="base">
                                        <p:cTn id="146" dur="500" fill="hold"/>
                                        <p:tgtEl>
                                          <p:spTgt spid="42"/>
                                        </p:tgtEl>
                                        <p:attrNameLst>
                                          <p:attrName>ppt_x</p:attrName>
                                        </p:attrNameLst>
                                      </p:cBhvr>
                                      <p:tavLst>
                                        <p:tav tm="0">
                                          <p:val>
                                            <p:strVal val="#ppt_x"/>
                                          </p:val>
                                        </p:tav>
                                        <p:tav tm="100000">
                                          <p:val>
                                            <p:strVal val="#ppt_x"/>
                                          </p:val>
                                        </p:tav>
                                      </p:tavLst>
                                    </p:anim>
                                    <p:anim calcmode="lin" valueType="num">
                                      <p:cBhvr additive="base">
                                        <p:cTn id="147" dur="500" fill="hold"/>
                                        <p:tgtEl>
                                          <p:spTgt spid="42"/>
                                        </p:tgtEl>
                                        <p:attrNameLst>
                                          <p:attrName>ppt_y</p:attrName>
                                        </p:attrNameLst>
                                      </p:cBhvr>
                                      <p:tavLst>
                                        <p:tav tm="0">
                                          <p:val>
                                            <p:strVal val="0-#ppt_h/2"/>
                                          </p:val>
                                        </p:tav>
                                        <p:tav tm="100000">
                                          <p:val>
                                            <p:strVal val="#ppt_y"/>
                                          </p:val>
                                        </p:tav>
                                      </p:tavLst>
                                    </p:anim>
                                  </p:childTnLst>
                                </p:cTn>
                              </p:par>
                              <p:par>
                                <p:cTn id="148" presetID="8" presetClass="emph" presetSubtype="0" repeatCount="2000" fill="hold" grpId="1" nodeType="withEffect">
                                  <p:stCondLst>
                                    <p:cond delay="0"/>
                                  </p:stCondLst>
                                  <p:childTnLst>
                                    <p:animRot by="21600000">
                                      <p:cBhvr>
                                        <p:cTn id="149" dur="3500" fill="hold"/>
                                        <p:tgtEl>
                                          <p:spTgt spid="40"/>
                                        </p:tgtEl>
                                        <p:attrNameLst>
                                          <p:attrName>r</p:attrName>
                                        </p:attrNameLst>
                                      </p:cBhvr>
                                    </p:animRot>
                                  </p:childTnLst>
                                </p:cTn>
                              </p:par>
                              <p:par>
                                <p:cTn id="150" presetID="8" presetClass="emph" presetSubtype="0" repeatCount="2000" fill="hold" grpId="1" nodeType="withEffect">
                                  <p:stCondLst>
                                    <p:cond delay="0"/>
                                  </p:stCondLst>
                                  <p:childTnLst>
                                    <p:animRot by="21600000">
                                      <p:cBhvr>
                                        <p:cTn id="151" dur="3500" fill="hold"/>
                                        <p:tgtEl>
                                          <p:spTgt spid="42"/>
                                        </p:tgtEl>
                                        <p:attrNameLst>
                                          <p:attrName>r</p:attrName>
                                        </p:attrNameLst>
                                      </p:cBhvr>
                                    </p:animRot>
                                  </p:childTnLst>
                                </p:cTn>
                              </p:par>
                              <p:par>
                                <p:cTn id="152" presetID="6" presetClass="emph" presetSubtype="0" repeatCount="2000" autoRev="1" fill="hold" grpId="1" nodeType="withEffect">
                                  <p:stCondLst>
                                    <p:cond delay="0"/>
                                  </p:stCondLst>
                                  <p:childTnLst>
                                    <p:animScale>
                                      <p:cBhvr>
                                        <p:cTn id="153"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042828" y="1350529"/>
            <a:ext cx="995456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4380" y="19607"/>
            <a:ext cx="4820816" cy="2931598"/>
            <a:chOff x="0" y="57"/>
            <a:chExt cx="2688" cy="1812"/>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91" y="1127"/>
              <a:ext cx="2474" cy="742"/>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TÔI LÀ.... </a:t>
              </a:r>
            </a:p>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PHÓNG VIÊN NHÍ</a:t>
              </a:r>
            </a:p>
          </p:txBody>
        </p:sp>
      </p:grpSp>
      <p:sp>
        <p:nvSpPr>
          <p:cNvPr id="37899" name="Text Box 11"/>
          <p:cNvSpPr txBox="1">
            <a:spLocks noChangeArrowheads="1"/>
          </p:cNvSpPr>
          <p:nvPr/>
        </p:nvSpPr>
        <p:spPr bwMode="auto">
          <a:xfrm>
            <a:off x="4845196" y="2463532"/>
            <a:ext cx="68297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defTabSz="457200" eaLnBrk="1" hangingPunct="1"/>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Hãy</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kể</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một</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số</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tấm</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gương</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về</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tự</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lập</a:t>
            </a:r>
            <a:r>
              <a:rPr lang="en-US" altLang="en-US" sz="4800" dirty="0">
                <a:solidFill>
                  <a:srgbClr val="0000FF"/>
                </a:solidFill>
                <a:latin typeface="Times New Roman" panose="02020603050405020304" pitchFamily="18" charset="0"/>
                <a:cs typeface="Times New Roman" panose="02020603050405020304" pitchFamily="18" charset="0"/>
              </a:rPr>
              <a:t>/</a:t>
            </a:r>
            <a:r>
              <a:rPr lang="en-US" altLang="en-US" sz="4800" dirty="0" err="1">
                <a:solidFill>
                  <a:srgbClr val="0000FF"/>
                </a:solidFill>
                <a:latin typeface="Times New Roman" panose="02020603050405020304" pitchFamily="18" charset="0"/>
                <a:cs typeface="Times New Roman" panose="02020603050405020304" pitchFamily="18" charset="0"/>
              </a:rPr>
              <a:t>chưa</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tự</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lập</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trong</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cuộc</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sống</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hàng</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ngày</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mà</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em</a:t>
            </a:r>
            <a:r>
              <a:rPr lang="en-US" altLang="en-US" sz="4800" dirty="0">
                <a:solidFill>
                  <a:srgbClr val="0000FF"/>
                </a:solidFill>
                <a:latin typeface="Times New Roman" panose="02020603050405020304" pitchFamily="18" charset="0"/>
                <a:cs typeface="Times New Roman" panose="02020603050405020304" pitchFamily="18" charset="0"/>
              </a:rPr>
              <a:t> </a:t>
            </a:r>
            <a:r>
              <a:rPr lang="en-US" altLang="en-US" sz="4800" dirty="0" err="1">
                <a:solidFill>
                  <a:srgbClr val="0000FF"/>
                </a:solidFill>
                <a:latin typeface="Times New Roman" panose="02020603050405020304" pitchFamily="18" charset="0"/>
                <a:cs typeface="Times New Roman" panose="02020603050405020304" pitchFamily="18" charset="0"/>
              </a:rPr>
              <a:t>biết</a:t>
            </a:r>
            <a:endParaRPr lang="en-US" altLang="en-US" sz="4800" dirty="0">
              <a:solidFill>
                <a:srgbClr val="0000FF"/>
              </a:solidFill>
              <a:latin typeface="Times New Roman" panose="02020603050405020304" pitchFamily="18" charset="0"/>
              <a:cs typeface="Times New Roman" panose="02020603050405020304" pitchFamily="18" charset="0"/>
            </a:endParaRPr>
          </a:p>
        </p:txBody>
      </p:sp>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
        <p:nvSpPr>
          <p:cNvPr id="16" name="AutoShape 3"/>
          <p:cNvSpPr>
            <a:spLocks noChangeArrowheads="1"/>
          </p:cNvSpPr>
          <p:nvPr/>
        </p:nvSpPr>
        <p:spPr bwMode="gray">
          <a:xfrm>
            <a:off x="3994199" y="43244"/>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164333969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201637" y="0"/>
            <a:ext cx="11788726" cy="670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3200" b="1" dirty="0">
                <a:solidFill>
                  <a:srgbClr val="FF0000"/>
                </a:solidFill>
                <a:latin typeface="Algerian" panose="04020705040A02060702" pitchFamily="82" charset="0"/>
                <a:cs typeface="Arial" panose="020B0604020202020204" pitchFamily="34" charset="0"/>
                <a:sym typeface="Arial" panose="020B0604020202020204" pitchFamily="34" charset="0"/>
              </a:rPr>
              <a:t>PHIẾU HỌC TẬP</a:t>
            </a:r>
          </a:p>
          <a:p>
            <a:pPr algn="ctr" eaLnBrk="0" fontAlgn="base" hangingPunct="0">
              <a:lnSpc>
                <a:spcPct val="100000"/>
              </a:lnSpc>
              <a:spcBef>
                <a:spcPct val="0"/>
              </a:spcBef>
              <a:spcAft>
                <a:spcPct val="0"/>
              </a:spcAft>
              <a:buFontTx/>
              <a:buNone/>
            </a:pPr>
            <a:r>
              <a:rPr lang="en-US" altLang="en-US" b="1" dirty="0" err="1">
                <a:solidFill>
                  <a:srgbClr val="FF0000"/>
                </a:solidFill>
                <a:latin typeface="#9Slide05 IcielSanelma" pitchFamily="2" charset="0"/>
                <a:cs typeface="Arial" panose="020B0604020202020204" pitchFamily="34" charset="0"/>
                <a:sym typeface="Arial" panose="020B0604020202020204" pitchFamily="34" charset="0"/>
              </a:rPr>
              <a:t>Họ</a:t>
            </a:r>
            <a:r>
              <a:rPr lang="en-US" altLang="en-US" b="1"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b="1" dirty="0" err="1">
                <a:solidFill>
                  <a:srgbClr val="FF0000"/>
                </a:solidFill>
                <a:latin typeface="#9Slide05 IcielSanelma" pitchFamily="2" charset="0"/>
                <a:cs typeface="Arial" panose="020B0604020202020204" pitchFamily="34" charset="0"/>
                <a:sym typeface="Arial" panose="020B0604020202020204" pitchFamily="34" charset="0"/>
              </a:rPr>
              <a:t>và</a:t>
            </a:r>
            <a:r>
              <a:rPr lang="en-US" altLang="en-US" b="1"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b="1" dirty="0" err="1">
                <a:solidFill>
                  <a:srgbClr val="FF0000"/>
                </a:solidFill>
                <a:latin typeface="#9Slide05 IcielSanelma" pitchFamily="2" charset="0"/>
                <a:cs typeface="Arial" panose="020B0604020202020204" pitchFamily="34" charset="0"/>
                <a:sym typeface="Arial" panose="020B0604020202020204" pitchFamily="34" charset="0"/>
              </a:rPr>
              <a:t>tên</a:t>
            </a:r>
            <a:r>
              <a:rPr lang="en-US" altLang="en-US" b="1"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b="1" dirty="0" err="1">
                <a:solidFill>
                  <a:srgbClr val="FF0000"/>
                </a:solidFill>
                <a:latin typeface="#9Slide05 IcielSanelma" pitchFamily="2" charset="0"/>
                <a:cs typeface="Arial" panose="020B0604020202020204" pitchFamily="34" charset="0"/>
                <a:sym typeface="Arial" panose="020B0604020202020204" pitchFamily="34" charset="0"/>
              </a:rPr>
              <a:t>Lớp</a:t>
            </a:r>
            <a:r>
              <a:rPr lang="en-US" altLang="en-US" b="1" dirty="0">
                <a:solidFill>
                  <a:srgbClr val="FF0000"/>
                </a:solidFill>
                <a:latin typeface="#9Slide05 IcielSanelma" pitchFamily="2" charset="0"/>
                <a:cs typeface="Arial" panose="020B0604020202020204" pitchFamily="34" charset="0"/>
                <a:sym typeface="Arial" panose="020B0604020202020204" pitchFamily="34" charset="0"/>
              </a:rPr>
              <a:t>:……………………………</a:t>
            </a:r>
          </a:p>
          <a:p>
            <a:pPr eaLnBrk="0" fontAlgn="base" hangingPunct="0">
              <a:lnSpc>
                <a:spcPct val="100000"/>
              </a:lnSpc>
              <a:spcBef>
                <a:spcPct val="0"/>
              </a:spcBef>
              <a:spcAft>
                <a:spcPct val="0"/>
              </a:spcAft>
              <a:buFontTx/>
              <a:buNone/>
            </a:pPr>
            <a:r>
              <a:rPr lang="vi-VN"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a)Hưng đã th</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ể</a:t>
            </a:r>
            <a:r>
              <a:rPr lang="vi-VN"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hiện tính</a:t>
            </a:r>
            <a:r>
              <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vi-VN"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tự lập như thế nào?</a:t>
            </a:r>
            <a:endParaRPr lang="en-US" sz="4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eaLnBrk="0" fontAlgn="base" hangingPunct="0">
              <a:lnSpc>
                <a:spcPct val="100000"/>
              </a:lnSpc>
              <a:spcBef>
                <a:spcPct val="0"/>
              </a:spcBef>
              <a:spcAft>
                <a:spcPct val="0"/>
              </a:spcAft>
              <a:buFontTx/>
              <a:buNone/>
            </a:pPr>
            <a:r>
              <a:rPr lang="en-US" altLang="en-US" sz="32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a:p>
            <a:pPr marL="165100" indent="-165100" defTabSz="457200">
              <a:lnSpc>
                <a:spcPct val="115000"/>
              </a:lnSpc>
              <a:spcBef>
                <a:spcPts val="0"/>
              </a:spcBef>
              <a:spcAft>
                <a:spcPts val="200"/>
              </a:spcAft>
              <a:buFont typeface="Arial" panose="020B0604020202020204" pitchFamily="34" charset="0"/>
              <a:buNone/>
            </a:pPr>
            <a:r>
              <a:rPr lang="vi-VN"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b)Tính tự lập đã đem lại điều gì cho Hưng?</a:t>
            </a:r>
            <a:endParaRPr lang="en-US" sz="40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algn="just" defTabSz="457200">
              <a:lnSpc>
                <a:spcPct val="115000"/>
              </a:lnSpc>
              <a:spcBef>
                <a:spcPts val="0"/>
              </a:spcBef>
              <a:buFont typeface="Arial" panose="020B0604020202020204" pitchFamily="34" charset="0"/>
              <a:buNone/>
            </a:pP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a:p>
            <a:pPr algn="just" defTabSz="457200">
              <a:lnSpc>
                <a:spcPct val="115000"/>
              </a:lnSpc>
              <a:spcBef>
                <a:spcPts val="0"/>
              </a:spcBef>
              <a:buFont typeface="Arial" panose="020B0604020202020204" pitchFamily="34" charset="0"/>
              <a:buNone/>
            </a:pPr>
            <a:r>
              <a:rPr lang="en-US" sz="40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a:t>
            </a:r>
            <a:r>
              <a:rPr lang="vi-VN"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Tính tự lập của anh </a:t>
            </a:r>
            <a:r>
              <a:rPr lang="en-US" sz="4000" b="1" dirty="0" err="1">
                <a:solidFill>
                  <a:srgbClr val="1D02DA"/>
                </a:solidFill>
                <a:latin typeface="Times New Roman" panose="02020603050405020304" pitchFamily="18" charset="0"/>
                <a:ea typeface="Arial" panose="020B0604020202020204" pitchFamily="34" charset="0"/>
                <a:cs typeface="Times New Roman" panose="02020603050405020304" pitchFamily="18" charset="0"/>
              </a:rPr>
              <a:t>Luận</a:t>
            </a:r>
            <a:r>
              <a:rPr lang="vi-VN"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 đã mang lại điều gì cho anh và cho xã hội?</a:t>
            </a:r>
            <a:endParaRPr lang="en-US" sz="4000" b="1" dirty="0">
              <a:solidFill>
                <a:srgbClr val="1D02DA"/>
              </a:solidFill>
              <a:latin typeface="Times New Roman" panose="02020603050405020304" pitchFamily="18" charset="0"/>
              <a:ea typeface="Arial" panose="020B0604020202020204" pitchFamily="34" charset="0"/>
              <a:cs typeface="Times New Roman" panose="02020603050405020304" pitchFamily="18" charset="0"/>
            </a:endParaRPr>
          </a:p>
          <a:p>
            <a:pPr algn="just" defTabSz="457200">
              <a:lnSpc>
                <a:spcPct val="115000"/>
              </a:lnSpc>
              <a:spcBef>
                <a:spcPts val="0"/>
              </a:spcBef>
              <a:buFont typeface="Arial" panose="020B0604020202020204" pitchFamily="34" charset="0"/>
              <a:buNone/>
            </a:pPr>
            <a:r>
              <a:rPr lang="en-US" sz="32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5993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1000"/>
                                        <p:tgtEl>
                                          <p:spTgt spid="33795"/>
                                        </p:tgtEl>
                                      </p:cBhvr>
                                    </p:animEffect>
                                    <p:anim calcmode="lin" valueType="num">
                                      <p:cBhvr>
                                        <p:cTn id="8" dur="1000" fill="hold"/>
                                        <p:tgtEl>
                                          <p:spTgt spid="33795"/>
                                        </p:tgtEl>
                                        <p:attrNameLst>
                                          <p:attrName>ppt_x</p:attrName>
                                        </p:attrNameLst>
                                      </p:cBhvr>
                                      <p:tavLst>
                                        <p:tav tm="0">
                                          <p:val>
                                            <p:strVal val="#ppt_x"/>
                                          </p:val>
                                        </p:tav>
                                        <p:tav tm="100000">
                                          <p:val>
                                            <p:strVal val="#ppt_x"/>
                                          </p:val>
                                        </p:tav>
                                      </p:tavLst>
                                    </p:anim>
                                    <p:anim calcmode="lin" valueType="num">
                                      <p:cBhvr>
                                        <p:cTn id="9"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 name="Table 80"/>
          <p:cNvGraphicFramePr>
            <a:graphicFrameLocks noGrp="1"/>
          </p:cNvGraphicFramePr>
          <p:nvPr>
            <p:extLst/>
          </p:nvPr>
        </p:nvGraphicFramePr>
        <p:xfrm>
          <a:off x="4401695" y="3177942"/>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nvPr>
        </p:nvGraphicFramePr>
        <p:xfrm>
          <a:off x="4998365" y="195422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graphicFrame>
        <p:nvGraphicFramePr>
          <p:cNvPr id="74" name="Table 73"/>
          <p:cNvGraphicFramePr>
            <a:graphicFrameLocks noGrp="1"/>
          </p:cNvGraphicFramePr>
          <p:nvPr>
            <p:extLst/>
          </p:nvPr>
        </p:nvGraphicFramePr>
        <p:xfrm>
          <a:off x="3140015" y="2557385"/>
          <a:ext cx="3684762" cy="626075"/>
        </p:xfrm>
        <a:graphic>
          <a:graphicData uri="http://schemas.openxmlformats.org/drawingml/2006/table">
            <a:tbl>
              <a:tblPr firstRow="1" firstCol="1" lastRow="1" lastCol="1" bandRow="1" bandCol="1"/>
              <a:tblGrid>
                <a:gridCol w="58867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73" name="Table 72"/>
          <p:cNvGraphicFramePr>
            <a:graphicFrameLocks noGrp="1"/>
          </p:cNvGraphicFramePr>
          <p:nvPr>
            <p:extLst/>
          </p:nvPr>
        </p:nvGraphicFramePr>
        <p:xfrm>
          <a:off x="4997174" y="1272920"/>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graphicFrame>
        <p:nvGraphicFramePr>
          <p:cNvPr id="72" name="Table 71"/>
          <p:cNvGraphicFramePr>
            <a:graphicFrameLocks noGrp="1"/>
          </p:cNvGraphicFramePr>
          <p:nvPr>
            <p:extLst/>
          </p:nvPr>
        </p:nvGraphicFramePr>
        <p:xfrm>
          <a:off x="3762295" y="584151"/>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nvPr>
        </p:nvGraphicFramePr>
        <p:xfrm>
          <a:off x="3753018" y="604303"/>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Ấ</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rPr>
                        <a:t>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2602060" y="-88776"/>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 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16" name="Picture 15" descr="22858PICdbgea5Gz679dY_PIC2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7358" y="225201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565" y="-57060"/>
            <a:ext cx="1685744" cy="135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72" y="3744004"/>
            <a:ext cx="1182947" cy="1351759"/>
          </a:xfrm>
          <a:prstGeom prst="rect">
            <a:avLst/>
          </a:prstGeom>
        </p:spPr>
      </p:pic>
      <p:pic>
        <p:nvPicPr>
          <p:cNvPr id="1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65" y="1878673"/>
            <a:ext cx="1182947" cy="1560891"/>
          </a:xfrm>
          <a:prstGeom prst="rect">
            <a:avLst/>
          </a:prstGeom>
        </p:spPr>
      </p:pic>
      <p:pic>
        <p:nvPicPr>
          <p:cNvPr id="20"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899" y="5581721"/>
            <a:ext cx="1316277" cy="1220680"/>
          </a:xfrm>
          <a:prstGeom prst="rect">
            <a:avLst/>
          </a:prstGeom>
        </p:spPr>
      </p:pic>
      <p:sp>
        <p:nvSpPr>
          <p:cNvPr id="26" name="Rectangle 25"/>
          <p:cNvSpPr/>
          <p:nvPr/>
        </p:nvSpPr>
        <p:spPr>
          <a:xfrm>
            <a:off x="1906594" y="413737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vi-VN" sz="2800" dirty="0">
                <a:solidFill>
                  <a:srgbClr val="FF0000"/>
                </a:solidFill>
                <a:latin typeface="Times" panose="02020603050405020304" pitchFamily="18" charset="0"/>
                <a:cs typeface="Times" panose="02020603050405020304" pitchFamily="18" charset="0"/>
              </a:rPr>
              <a:t>Hàng ngang số 5 gồm 6 chữ cái, chỉ thái độ tôn trọng và đúng mực đối với người lớn tuổi.</a:t>
            </a:r>
            <a:endParaRPr lang="en-US" sz="2800" dirty="0">
              <a:solidFill>
                <a:srgbClr val="FF0000"/>
              </a:solidFill>
              <a:latin typeface="Times" panose="02020603050405020304" pitchFamily="18" charset="0"/>
              <a:cs typeface="Times" panose="02020603050405020304" pitchFamily="18" charset="0"/>
            </a:endParaRPr>
          </a:p>
        </p:txBody>
      </p:sp>
      <p:sp>
        <p:nvSpPr>
          <p:cNvPr id="25" name="Rectangle 24"/>
          <p:cNvSpPr/>
          <p:nvPr/>
        </p:nvSpPr>
        <p:spPr>
          <a:xfrm>
            <a:off x="1939309" y="436358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vi-VN" sz="2800" dirty="0">
                <a:solidFill>
                  <a:srgbClr val="FF0000"/>
                </a:solidFill>
                <a:latin typeface="Times" panose="02020603050405020304" pitchFamily="18" charset="0"/>
                <a:cs typeface="Times" panose="02020603050405020304" pitchFamily="18" charset="0"/>
              </a:rPr>
              <a:t>Hàng ngang số 4 gồm 6 chữ cái, chỉ hoạt động chính của học sinh ở trường học.</a:t>
            </a:r>
            <a:endParaRPr lang="en-US" sz="2800" dirty="0">
              <a:solidFill>
                <a:srgbClr val="FF0000"/>
              </a:solidFill>
              <a:latin typeface="Times" panose="02020603050405020304" pitchFamily="18" charset="0"/>
              <a:cs typeface="Times" panose="02020603050405020304" pitchFamily="18" charset="0"/>
            </a:endParaRPr>
          </a:p>
        </p:txBody>
      </p:sp>
      <p:graphicFrame>
        <p:nvGraphicFramePr>
          <p:cNvPr id="30" name="Table 29"/>
          <p:cNvGraphicFramePr>
            <a:graphicFrameLocks noGrp="1"/>
          </p:cNvGraphicFramePr>
          <p:nvPr>
            <p:extLst/>
          </p:nvPr>
        </p:nvGraphicFramePr>
        <p:xfrm>
          <a:off x="5011752" y="1273157"/>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Ự</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baseline="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sp>
        <p:nvSpPr>
          <p:cNvPr id="24" name="Rectangle 23"/>
          <p:cNvSpPr/>
          <p:nvPr/>
        </p:nvSpPr>
        <p:spPr>
          <a:xfrm>
            <a:off x="1939309" y="4631671"/>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5000"/>
              </a:lnSpc>
              <a:spcAft>
                <a:spcPts val="500"/>
              </a:spcAft>
              <a:buClr>
                <a:srgbClr val="000000"/>
              </a:buClr>
              <a:buSzPts val="1100"/>
              <a:tabLst>
                <a:tab pos="236855" algn="l"/>
              </a:tabLst>
            </a:pPr>
            <a:endParaRPr lang="it-IT" sz="2800" dirty="0">
              <a:solidFill>
                <a:srgbClr val="5F5F5F">
                  <a:lumMod val="50000"/>
                </a:srgbClr>
              </a:solidFill>
              <a:latin typeface="Times New Roman" panose="02020603050405020304" pitchFamily="18" charset="0"/>
              <a:ea typeface="Arial" panose="020B0604020202020204" pitchFamily="34" charset="0"/>
            </a:endParaRPr>
          </a:p>
          <a:p>
            <a:pPr defTabSz="457200">
              <a:lnSpc>
                <a:spcPct val="115000"/>
              </a:lnSpc>
              <a:spcAft>
                <a:spcPts val="500"/>
              </a:spcAft>
              <a:buClr>
                <a:srgbClr val="000000"/>
              </a:buClr>
              <a:buSzPts val="1100"/>
              <a:tabLst>
                <a:tab pos="23685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3 gồm 7 chữ cái, chỉ sự đồng nghĩa với </a:t>
            </a:r>
            <a:r>
              <a:rPr lang="en-US"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lao </a:t>
            </a:r>
            <a:r>
              <a:rPr lang="en-US" sz="2800" dirty="0" err="1">
                <a:solidFill>
                  <a:srgbClr val="FF0000"/>
                </a:solidFill>
                <a:latin typeface="Times New Roman" panose="02020603050405020304" pitchFamily="18" charset="0"/>
                <a:ea typeface="Arial" panose="020B0604020202020204" pitchFamily="34" charset="0"/>
                <a:cs typeface="Arial" panose="020B0604020202020204" pitchFamily="34" charset="0"/>
              </a:rPr>
              <a:t>động</a:t>
            </a: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a:t>
            </a:r>
            <a:endParaRPr lang="en-US" sz="2000" dirty="0">
              <a:solidFill>
                <a:srgbClr val="FF0000"/>
              </a:solidFill>
              <a:ea typeface="Arial" panose="020B0604020202020204" pitchFamily="34" charset="0"/>
              <a:cs typeface="Arial" panose="020B0604020202020204" pitchFamily="34" charset="0"/>
            </a:endParaRPr>
          </a:p>
          <a:p>
            <a:pPr algn="just"/>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23" name="Rectangle 22"/>
          <p:cNvSpPr/>
          <p:nvPr/>
        </p:nvSpPr>
        <p:spPr>
          <a:xfrm>
            <a:off x="1972024" y="5236617"/>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5000"/>
              </a:lnSpc>
              <a:spcAft>
                <a:spcPts val="500"/>
              </a:spcAft>
              <a:buClr>
                <a:srgbClr val="000000"/>
              </a:buClr>
              <a:buSzPts val="1100"/>
              <a:tabLst>
                <a:tab pos="23685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2 gồm 6 chữ cái, chỉ sự đối lập với ỷ lại.</a:t>
            </a:r>
            <a:endParaRPr lang="en-US" sz="2000" dirty="0">
              <a:solidFill>
                <a:srgbClr val="FF0000"/>
              </a:solidFill>
              <a:ea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extLst/>
          </p:nvPr>
        </p:nvGraphicFramePr>
        <p:xfrm>
          <a:off x="3159324" y="2557385"/>
          <a:ext cx="3715302"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Ậ</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P</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2" name="Rectangle 21"/>
          <p:cNvSpPr/>
          <p:nvPr/>
        </p:nvSpPr>
        <p:spPr>
          <a:xfrm>
            <a:off x="1972024" y="567387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15000"/>
              </a:lnSpc>
              <a:spcAft>
                <a:spcPts val="500"/>
              </a:spcAft>
              <a:buClr>
                <a:srgbClr val="000000"/>
              </a:buClr>
              <a:buSzPts val="1100"/>
              <a:tabLst>
                <a:tab pos="23050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1 gồm 7 chữ cái, chỉ thành tích nổi bật của học sinh hơn mức bình thường.</a:t>
            </a:r>
            <a:endParaRPr lang="en-US" sz="2000" dirty="0">
              <a:solidFill>
                <a:srgbClr val="FF0000"/>
              </a:solidFill>
              <a:ea typeface="Arial" panose="020B0604020202020204" pitchFamily="34" charset="0"/>
              <a:cs typeface="Arial" panose="020B0604020202020204" pitchFamily="34" charset="0"/>
            </a:endParaRPr>
          </a:p>
        </p:txBody>
      </p:sp>
      <p:sp>
        <p:nvSpPr>
          <p:cNvPr id="40" name="Rectangle 39"/>
          <p:cNvSpPr/>
          <p:nvPr/>
        </p:nvSpPr>
        <p:spPr>
          <a:xfrm>
            <a:off x="5625484" y="604303"/>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T</a:t>
            </a:r>
          </a:p>
        </p:txBody>
      </p:sp>
      <p:sp>
        <p:nvSpPr>
          <p:cNvPr id="42" name="Rectangle 41"/>
          <p:cNvSpPr/>
          <p:nvPr/>
        </p:nvSpPr>
        <p:spPr>
          <a:xfrm>
            <a:off x="5625484" y="129528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Ự</a:t>
            </a:r>
          </a:p>
        </p:txBody>
      </p:sp>
      <p:sp>
        <p:nvSpPr>
          <p:cNvPr id="50" name="Rectangle 49"/>
          <p:cNvSpPr/>
          <p:nvPr/>
        </p:nvSpPr>
        <p:spPr>
          <a:xfrm>
            <a:off x="1439534" y="584151"/>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1" name="Rectangle 50"/>
          <p:cNvSpPr/>
          <p:nvPr/>
        </p:nvSpPr>
        <p:spPr>
          <a:xfrm>
            <a:off x="1439534" y="1215591"/>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2" name="Rectangle 51"/>
          <p:cNvSpPr/>
          <p:nvPr/>
        </p:nvSpPr>
        <p:spPr>
          <a:xfrm>
            <a:off x="1439534" y="1784318"/>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3" name="Rectangle 52"/>
          <p:cNvSpPr/>
          <p:nvPr/>
        </p:nvSpPr>
        <p:spPr>
          <a:xfrm>
            <a:off x="1439534" y="2427493"/>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4" name="Rectangle 53"/>
          <p:cNvSpPr/>
          <p:nvPr/>
        </p:nvSpPr>
        <p:spPr>
          <a:xfrm>
            <a:off x="1439534" y="3010886"/>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aphicFrame>
        <p:nvGraphicFramePr>
          <p:cNvPr id="61" name="Table 60"/>
          <p:cNvGraphicFramePr>
            <a:graphicFrameLocks noGrp="1"/>
          </p:cNvGraphicFramePr>
          <p:nvPr>
            <p:extLst/>
          </p:nvPr>
        </p:nvGraphicFramePr>
        <p:xfrm>
          <a:off x="4970373" y="196959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82" name="Rectangle 81"/>
          <p:cNvSpPr/>
          <p:nvPr/>
        </p:nvSpPr>
        <p:spPr>
          <a:xfrm>
            <a:off x="5625484" y="191509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L</a:t>
            </a:r>
          </a:p>
        </p:txBody>
      </p:sp>
      <p:sp>
        <p:nvSpPr>
          <p:cNvPr id="83" name="Rectangle 82"/>
          <p:cNvSpPr/>
          <p:nvPr/>
        </p:nvSpPr>
        <p:spPr>
          <a:xfrm>
            <a:off x="5651486" y="255408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Ậ</a:t>
            </a:r>
          </a:p>
        </p:txBody>
      </p:sp>
      <p:graphicFrame>
        <p:nvGraphicFramePr>
          <p:cNvPr id="10" name="Table 9"/>
          <p:cNvGraphicFramePr>
            <a:graphicFrameLocks noGrp="1"/>
          </p:cNvGraphicFramePr>
          <p:nvPr>
            <p:extLst/>
          </p:nvPr>
        </p:nvGraphicFramePr>
        <p:xfrm>
          <a:off x="4397455" y="3207472"/>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Ễ</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endPar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sp>
        <p:nvSpPr>
          <p:cNvPr id="85" name="Rectangle 84"/>
          <p:cNvSpPr/>
          <p:nvPr/>
        </p:nvSpPr>
        <p:spPr>
          <a:xfrm>
            <a:off x="5647246" y="322656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5F5F5F">
                    <a:lumMod val="50000"/>
                  </a:srgbClr>
                </a:solidFill>
                <a:latin typeface="Times New Roman" panose="02020603050405020304" pitchFamily="18" charset="0"/>
                <a:cs typeface="Times New Roman" panose="02020603050405020304" pitchFamily="18" charset="0"/>
              </a:rPr>
              <a:t>P</a:t>
            </a:r>
          </a:p>
        </p:txBody>
      </p:sp>
    </p:spTree>
    <p:extLst>
      <p:ext uri="{BB962C8B-B14F-4D97-AF65-F5344CB8AC3E}">
        <p14:creationId xmlns:p14="http://schemas.microsoft.com/office/powerpoint/2010/main" val="213045664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1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175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1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barn(inVertical)">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175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1000"/>
                                        <p:tgtEl>
                                          <p:spTgt spid="25"/>
                                        </p:tgtEl>
                                      </p:cBhvr>
                                    </p:animEffect>
                                    <p:set>
                                      <p:cBhvr>
                                        <p:cTn id="62" dur="1" fill="hold">
                                          <p:stCondLst>
                                            <p:cond delay="999"/>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175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heel(1)">
                                      <p:cBhvr>
                                        <p:cTn id="82" dur="2000"/>
                                        <p:tgtEl>
                                          <p:spTgt spid="40"/>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heel(1)">
                                      <p:cBhvr>
                                        <p:cTn id="85" dur="2000"/>
                                        <p:tgtEl>
                                          <p:spTgt spid="42"/>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wheel(1)">
                                      <p:cBhvr>
                                        <p:cTn id="88" dur="2000"/>
                                        <p:tgtEl>
                                          <p:spTgt spid="82"/>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heel(1)">
                                      <p:cBhvr>
                                        <p:cTn id="91" dur="2000"/>
                                        <p:tgtEl>
                                          <p:spTgt spid="83"/>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heel(1)">
                                      <p:cBhvr>
                                        <p:cTn id="94"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5" grpId="0" animBg="1"/>
      <p:bldP spid="25" grpId="1" animBg="1"/>
      <p:bldP spid="24" grpId="0" animBg="1"/>
      <p:bldP spid="24" grpId="1" animBg="1"/>
      <p:bldP spid="23" grpId="0" animBg="1"/>
      <p:bldP spid="23" grpId="1" animBg="1"/>
      <p:bldP spid="22" grpId="0" animBg="1"/>
      <p:bldP spid="22" grpId="1" animBg="1"/>
      <p:bldP spid="40" grpId="0" animBg="1"/>
      <p:bldP spid="42" grpId="0" animBg="1"/>
      <p:bldP spid="82" grpId="0" animBg="1"/>
      <p:bldP spid="83" grpId="0" animBg="1"/>
      <p:bldP spid="8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9EA6D0-2949-4186-A4FD-B7DBE2967B3F}"/>
              </a:ext>
            </a:extLst>
          </p:cNvPr>
          <p:cNvSpPr/>
          <p:nvPr/>
        </p:nvSpPr>
        <p:spPr>
          <a:xfrm>
            <a:off x="276664" y="218000"/>
            <a:ext cx="11680874" cy="3554819"/>
          </a:xfrm>
          <a:prstGeom prst="rect">
            <a:avLst/>
          </a:prstGeom>
        </p:spPr>
        <p:txBody>
          <a:bodyPr wrap="square">
            <a:spAutoFit/>
          </a:bodyPr>
          <a:lstStyle/>
          <a:p>
            <a:pPr algn="just">
              <a:spcAft>
                <a:spcPts val="600"/>
              </a:spcAf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TH1: </a:t>
            </a:r>
            <a:r>
              <a:rPr lang="en-US" sz="4400" b="1" dirty="0">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Hưng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400" b="1" dirty="0">
                <a:latin typeface="Times New Roman" panose="02020603050405020304" pitchFamily="18" charset="0"/>
                <a:ea typeface="Calibri" panose="020F0502020204030204" pitchFamily="34" charset="0"/>
                <a:cs typeface="Times New Roman" panose="02020603050405020304" pitchFamily="18" charset="0"/>
              </a:rPr>
              <a:t> ý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4400" b="1" dirty="0">
                <a:latin typeface="Times New Roman" panose="02020603050405020304" pitchFamily="18" charset="0"/>
                <a:ea typeface="Calibri" panose="020F0502020204030204" pitchFamily="34" charset="0"/>
                <a:cs typeface="Times New Roman" panose="02020603050405020304" pitchFamily="18" charset="0"/>
              </a:rPr>
              <a:t>, lo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toan</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chăm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sóc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mẹ</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4400" b="1"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600"/>
              </a:spcAft>
            </a:pPr>
            <a:r>
              <a:rPr lang="en-US" sz="4400" b="1" dirty="0">
                <a:latin typeface="Times New Roman" panose="02020603050405020304" pitchFamily="18" charset="0"/>
                <a:ea typeface="Calibri" panose="020F0502020204030204" pitchFamily="34" charset="0"/>
                <a:cs typeface="Times New Roman" panose="02020603050405020304" pitchFamily="18" charset="0"/>
              </a:rPr>
              <a:t>b)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tự</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lập</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đem</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Hưng</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khá</a:t>
            </a:r>
            <a:r>
              <a:rPr lang="en-US" sz="4400" b="1" dirty="0">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latin typeface="Times New Roman" panose="02020603050405020304" pitchFamily="18" charset="0"/>
                <a:ea typeface="Calibri" panose="020F0502020204030204" pitchFamily="34" charset="0"/>
                <a:cs typeface="Times New Roman" panose="02020603050405020304" pitchFamily="18" charset="0"/>
              </a:rPr>
              <a:t>tốt</a:t>
            </a:r>
            <a:r>
              <a:rPr lang="en-US" sz="44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Rectangle 4">
            <a:extLst>
              <a:ext uri="{FF2B5EF4-FFF2-40B4-BE49-F238E27FC236}">
                <a16:creationId xmlns:a16="http://schemas.microsoft.com/office/drawing/2014/main" id="{A3D40E8E-E584-469E-B1C5-6011D8079E80}"/>
              </a:ext>
            </a:extLst>
          </p:cNvPr>
          <p:cNvSpPr/>
          <p:nvPr/>
        </p:nvSpPr>
        <p:spPr>
          <a:xfrm>
            <a:off x="255563" y="3839233"/>
            <a:ext cx="11680874" cy="2800767"/>
          </a:xfrm>
          <a:prstGeom prst="rect">
            <a:avLst/>
          </a:prstGeom>
        </p:spPr>
        <p:txBody>
          <a:bodyPr wrap="square">
            <a:spAutoFit/>
          </a:bodyPr>
          <a:lstStyle/>
          <a:p>
            <a:pPr lvl="0" algn="just">
              <a:spcAft>
                <a:spcPts val="600"/>
              </a:spcAf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TH2: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mang</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doanh</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anh</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càng</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744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C7719-4A69-40B5-9CC4-DA2648B3CE07}"/>
              </a:ext>
            </a:extLst>
          </p:cNvPr>
          <p:cNvSpPr/>
          <p:nvPr/>
        </p:nvSpPr>
        <p:spPr>
          <a:xfrm>
            <a:off x="325902" y="182880"/>
            <a:ext cx="11540196" cy="6555641"/>
          </a:xfrm>
          <a:prstGeom prst="rect">
            <a:avLst/>
          </a:prstGeom>
        </p:spPr>
        <p:txBody>
          <a:bodyPr wrap="square">
            <a:spAutoFit/>
          </a:bodyPr>
          <a:lstStyle/>
          <a:p>
            <a:pPr algn="just"/>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Giúp</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thêm</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endPar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Rèn</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tính</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kiên</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trì</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nhẫn</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nại</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vượt</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lên</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cảnh</a:t>
            </a:r>
            <a:endPar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9059166"/>
      </p:ext>
    </p:extLst>
  </p:cSld>
  <p:clrMapOvr>
    <a:masterClrMapping/>
  </p:clrMapOvr>
  <p:transition>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C7719-4A69-40B5-9CC4-DA2648B3CE07}"/>
              </a:ext>
            </a:extLst>
          </p:cNvPr>
          <p:cNvSpPr/>
          <p:nvPr/>
        </p:nvSpPr>
        <p:spPr>
          <a:xfrm>
            <a:off x="325902" y="117693"/>
            <a:ext cx="11540196" cy="6740307"/>
          </a:xfrm>
          <a:prstGeom prst="rect">
            <a:avLst/>
          </a:prstGeom>
        </p:spPr>
        <p:txBody>
          <a:bodyPr wrap="square">
            <a:spAutoFit/>
          </a:bodyPr>
          <a:lstStyle/>
          <a:p>
            <a:pPr algn="just"/>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cha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hạnh</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con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lo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thân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viên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cũng</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yên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hơn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mỗi</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lo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thân</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dựa</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dẫm</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ỷ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5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25182662"/>
      </p:ext>
    </p:extLst>
  </p:cSld>
  <p:clrMapOvr>
    <a:masterClrMapping/>
  </p:clrMapOvr>
  <p:transition>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F26557-35AB-463F-8934-58DC6E5F9829}"/>
              </a:ext>
            </a:extLst>
          </p:cNvPr>
          <p:cNvSpPr txBox="1"/>
          <p:nvPr/>
        </p:nvSpPr>
        <p:spPr>
          <a:xfrm>
            <a:off x="386692" y="335845"/>
            <a:ext cx="3299043" cy="6186309"/>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Từ</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những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tấm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gương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trên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hãy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có</a:t>
            </a:r>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nghĩa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như</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cuộc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sống</a:t>
            </a:r>
            <a:r>
              <a:rPr lang="en-US" sz="4400" b="1" dirty="0">
                <a:solidFill>
                  <a:prstClr val="black"/>
                </a:solidFill>
                <a:latin typeface="Times New Roman" panose="02020603050405020304" pitchFamily="18" charset="0"/>
                <a:cs typeface="Times New Roman" panose="02020603050405020304" pitchFamily="18" charset="0"/>
              </a:rPr>
              <a:t>?</a:t>
            </a:r>
            <a:endParaRPr lang="en-SG" sz="4400" b="1" dirty="0">
              <a:solidFill>
                <a:prstClr val="black"/>
              </a:solidFill>
              <a:latin typeface="Times New Roman" panose="02020603050405020304" pitchFamily="18" charset="0"/>
              <a:cs typeface="Times New Roman" panose="02020603050405020304" pitchFamily="18" charset="0"/>
            </a:endParaRPr>
          </a:p>
        </p:txBody>
      </p:sp>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3981157" y="335845"/>
            <a:ext cx="782415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defTabSz="457200"/>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Giúp</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chúng</a:t>
            </a:r>
            <a:r>
              <a:rPr lang="en-US" sz="6000" dirty="0">
                <a:solidFill>
                  <a:srgbClr val="0070C0"/>
                </a:solidFill>
                <a:ea typeface="Arial" panose="020B0604020202020204" pitchFamily="34" charset="0"/>
                <a:cs typeface="Times New Roman" panose="02020603050405020304" pitchFamily="18" charset="0"/>
              </a:rPr>
              <a:t> ta </a:t>
            </a:r>
            <a:r>
              <a:rPr lang="en-US" sz="6000" dirty="0" err="1">
                <a:solidFill>
                  <a:srgbClr val="0070C0"/>
                </a:solidFill>
                <a:ea typeface="Arial" panose="020B0604020202020204" pitchFamily="34" charset="0"/>
                <a:cs typeface="Times New Roman" panose="02020603050405020304" pitchFamily="18" charset="0"/>
              </a:rPr>
              <a:t>tự</a:t>
            </a:r>
            <a:r>
              <a:rPr lang="en-US" sz="6000" dirty="0">
                <a:solidFill>
                  <a:srgbClr val="0070C0"/>
                </a:solidFill>
                <a:ea typeface="Arial" panose="020B0604020202020204" pitchFamily="34" charset="0"/>
                <a:cs typeface="Times New Roman" panose="02020603050405020304" pitchFamily="18" charset="0"/>
              </a:rPr>
              <a:t> tin, </a:t>
            </a:r>
            <a:r>
              <a:rPr lang="en-US" sz="6000" dirty="0" err="1">
                <a:solidFill>
                  <a:srgbClr val="0070C0"/>
                </a:solidFill>
                <a:ea typeface="Arial" panose="020B0604020202020204" pitchFamily="34" charset="0"/>
                <a:cs typeface="Times New Roman" panose="02020603050405020304" pitchFamily="18" charset="0"/>
              </a:rPr>
              <a:t>có</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bản</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lĩnh</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cá</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nhân</a:t>
            </a:r>
            <a:r>
              <a:rPr lang="en-US" sz="6000" dirty="0">
                <a:solidFill>
                  <a:srgbClr val="0070C0"/>
                </a:solidFill>
                <a:ea typeface="Arial" panose="020B0604020202020204" pitchFamily="34" charset="0"/>
                <a:cs typeface="Times New Roman" panose="02020603050405020304" pitchFamily="18" charset="0"/>
              </a:rPr>
              <a:t>.</a:t>
            </a:r>
            <a:endParaRPr lang="en-US" sz="6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algn="just" defTabSz="457200"/>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Giúp</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chúng</a:t>
            </a:r>
            <a:r>
              <a:rPr lang="en-US" sz="6000" dirty="0">
                <a:solidFill>
                  <a:srgbClr val="0070C0"/>
                </a:solidFill>
                <a:ea typeface="Arial" panose="020B0604020202020204" pitchFamily="34" charset="0"/>
                <a:cs typeface="Times New Roman" panose="02020603050405020304" pitchFamily="18" charset="0"/>
              </a:rPr>
              <a:t> ta </a:t>
            </a:r>
            <a:r>
              <a:rPr lang="en-US" sz="6000" dirty="0" err="1">
                <a:solidFill>
                  <a:srgbClr val="0070C0"/>
                </a:solidFill>
                <a:ea typeface="Arial" panose="020B0604020202020204" pitchFamily="34" charset="0"/>
                <a:cs typeface="Times New Roman" panose="02020603050405020304" pitchFamily="18" charset="0"/>
              </a:rPr>
              <a:t>thành</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công</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trong</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cuộc</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sống</a:t>
            </a:r>
            <a:r>
              <a:rPr lang="en-US" sz="6000" dirty="0">
                <a:solidFill>
                  <a:srgbClr val="0070C0"/>
                </a:solidFill>
                <a:ea typeface="Arial" panose="020B0604020202020204" pitchFamily="34" charset="0"/>
                <a:cs typeface="Times New Roman" panose="02020603050405020304" pitchFamily="18" charset="0"/>
              </a:rPr>
              <a:t>.</a:t>
            </a:r>
            <a:endParaRPr lang="en-US" sz="6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a:p>
            <a:pPr algn="just" defTabSz="457200"/>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Xứng</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đáng</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được</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người</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khác</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kính</a:t>
            </a:r>
            <a:r>
              <a:rPr lang="en-US" sz="6000" dirty="0">
                <a:solidFill>
                  <a:srgbClr val="0070C0"/>
                </a:solidFill>
                <a:ea typeface="Arial" panose="020B0604020202020204" pitchFamily="34" charset="0"/>
                <a:cs typeface="Times New Roman" panose="02020603050405020304" pitchFamily="18" charset="0"/>
              </a:rPr>
              <a:t> </a:t>
            </a:r>
            <a:r>
              <a:rPr lang="en-US" sz="6000" dirty="0" err="1">
                <a:solidFill>
                  <a:srgbClr val="0070C0"/>
                </a:solidFill>
                <a:ea typeface="Arial" panose="020B0604020202020204" pitchFamily="34" charset="0"/>
                <a:cs typeface="Times New Roman" panose="02020603050405020304" pitchFamily="18" charset="0"/>
              </a:rPr>
              <a:t>trọng</a:t>
            </a:r>
            <a:r>
              <a:rPr lang="en-US" sz="6000" dirty="0">
                <a:solidFill>
                  <a:srgbClr val="0070C0"/>
                </a:solidFill>
                <a:ea typeface="Arial" panose="020B0604020202020204" pitchFamily="34" charset="0"/>
                <a:cs typeface="Times New Roman" panose="02020603050405020304" pitchFamily="18" charset="0"/>
              </a:rPr>
              <a:t>.</a:t>
            </a:r>
            <a:endParaRPr lang="en-US" sz="6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841138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C5DD38-0FB5-4F03-AADB-217B438DBFCB}"/>
              </a:ext>
            </a:extLst>
          </p:cNvPr>
          <p:cNvSpPr/>
          <p:nvPr/>
        </p:nvSpPr>
        <p:spPr>
          <a:xfrm>
            <a:off x="178189" y="239889"/>
            <a:ext cx="11526129" cy="6378221"/>
          </a:xfrm>
          <a:prstGeom prst="rect">
            <a:avLst/>
          </a:prstGeom>
        </p:spPr>
        <p:txBody>
          <a:bodyPr wrap="square">
            <a:spAutoFit/>
          </a:bodyPr>
          <a:lstStyle/>
          <a:p>
            <a:pPr algn="just">
              <a:lnSpc>
                <a:spcPct val="115000"/>
              </a:lnSpc>
              <a:spcAft>
                <a:spcPts val="1000"/>
              </a:spcAft>
            </a:pPr>
            <a:r>
              <a:rPr lang="en-US" sz="6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*Ý </a:t>
            </a:r>
            <a:r>
              <a:rPr lang="en-US" sz="6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nghĩa</a:t>
            </a:r>
            <a:r>
              <a:rPr lang="en-US" sz="6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Tự</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lập</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có</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ý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với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bản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thân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gia</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xã</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hội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ng</a:t>
            </a:r>
            <a:r>
              <a:rPr lang="vi-VN"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ư</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ời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có</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tính</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tự</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lập</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a:t>
            </a:r>
            <a:r>
              <a:rPr lang="vi-VN"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ư</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ờng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công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và</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xứng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đáng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sự</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tôn</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mọi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60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70635941"/>
      </p:ext>
    </p:extLst>
  </p:cSld>
  <p:clrMapOvr>
    <a:masterClrMapping/>
  </p:clrMapOvr>
  <p:transition>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14FA54-A29D-4222-932A-AEB6DDF40E3D}"/>
              </a:ext>
            </a:extLst>
          </p:cNvPr>
          <p:cNvSpPr/>
          <p:nvPr/>
        </p:nvSpPr>
        <p:spPr>
          <a:xfrm>
            <a:off x="410308" y="1091234"/>
            <a:ext cx="11371384" cy="5121017"/>
          </a:xfrm>
          <a:prstGeom prst="rect">
            <a:avLst/>
          </a:prstGeom>
        </p:spPr>
        <p:txBody>
          <a:bodyPr wrap="square">
            <a:spAutoFit/>
          </a:bodyPr>
          <a:lstStyle/>
          <a:p>
            <a:pPr algn="just">
              <a:lnSpc>
                <a:spcPct val="115000"/>
              </a:lnSpc>
              <a:spcAft>
                <a:spcPts val="1000"/>
              </a:spcAft>
            </a:pP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thói</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ỷ </a:t>
            </a:r>
            <a:r>
              <a:rPr lang="en-US" sz="48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ơ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bố</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sắp</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dọn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dẹp</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giặt</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giũ</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cũng</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lười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nhác</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bố</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gặp</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khó</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nhờ</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vả</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bè</a:t>
            </a:r>
            <a:r>
              <a:rPr lang="en-US" sz="4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2">
            <a:extLst>
              <a:ext uri="{FF2B5EF4-FFF2-40B4-BE49-F238E27FC236}">
                <a16:creationId xmlns:a16="http://schemas.microsoft.com/office/drawing/2014/main" id="{2A879CF4-DD48-4337-9A63-92185861D89A}"/>
              </a:ext>
            </a:extLst>
          </p:cNvPr>
          <p:cNvSpPr/>
          <p:nvPr/>
        </p:nvSpPr>
        <p:spPr>
          <a:xfrm>
            <a:off x="3591288" y="213522"/>
            <a:ext cx="3743332" cy="873701"/>
          </a:xfrm>
          <a:prstGeom prst="rect">
            <a:avLst/>
          </a:prstGeom>
        </p:spPr>
        <p:txBody>
          <a:bodyPr wrap="none">
            <a:spAutoFit/>
          </a:bodyPr>
          <a:lstStyle/>
          <a:p>
            <a:pPr lvl="0" algn="just">
              <a:lnSpc>
                <a:spcPct val="115000"/>
              </a:lnSpc>
              <a:spcAft>
                <a:spcPts val="1000"/>
              </a:spcAft>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2/T25</a:t>
            </a:r>
          </a:p>
        </p:txBody>
      </p:sp>
    </p:spTree>
    <p:extLst>
      <p:ext uri="{BB962C8B-B14F-4D97-AF65-F5344CB8AC3E}">
        <p14:creationId xmlns:p14="http://schemas.microsoft.com/office/powerpoint/2010/main" val="392293242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14FA54-A29D-4222-932A-AEB6DDF40E3D}"/>
              </a:ext>
            </a:extLst>
          </p:cNvPr>
          <p:cNvSpPr/>
          <p:nvPr/>
        </p:nvSpPr>
        <p:spPr>
          <a:xfrm>
            <a:off x="323557" y="275621"/>
            <a:ext cx="11507371" cy="3923318"/>
          </a:xfrm>
          <a:prstGeom prst="rect">
            <a:avLst/>
          </a:prstGeom>
        </p:spPr>
        <p:txBody>
          <a:bodyPr wrap="square">
            <a:spAutoFit/>
          </a:bodyPr>
          <a:lstStyle/>
          <a:p>
            <a:pPr algn="just">
              <a:lnSpc>
                <a:spcPct val="115000"/>
              </a:lnSpc>
              <a:spcAft>
                <a:spcPts val="1000"/>
              </a:spcAft>
            </a:pPr>
            <a:r>
              <a:rPr lang="en-US" sz="4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4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Hậu</a:t>
            </a:r>
            <a:r>
              <a:rPr lang="en-US" sz="4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quả</a:t>
            </a:r>
            <a:r>
              <a:rPr lang="en-US" sz="4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thói</a:t>
            </a:r>
            <a:r>
              <a:rPr lang="en-US" sz="4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ỷ </a:t>
            </a:r>
            <a:r>
              <a:rPr lang="en-US" sz="44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lười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lao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lười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duy</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lực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đưa</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ra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lĩnh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dễ</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gặp</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2">
            <a:extLst>
              <a:ext uri="{FF2B5EF4-FFF2-40B4-BE49-F238E27FC236}">
                <a16:creationId xmlns:a16="http://schemas.microsoft.com/office/drawing/2014/main" id="{1A000AC0-DFF3-4D60-9587-E83708492A3E}"/>
              </a:ext>
            </a:extLst>
          </p:cNvPr>
          <p:cNvSpPr/>
          <p:nvPr/>
        </p:nvSpPr>
        <p:spPr>
          <a:xfrm>
            <a:off x="487680" y="4376062"/>
            <a:ext cx="11343248" cy="2123658"/>
          </a:xfrm>
          <a:prstGeom prst="rect">
            <a:avLst/>
          </a:prstGeom>
        </p:spPr>
        <p:txBody>
          <a:bodyPr wrap="square">
            <a:spAutoFit/>
          </a:bodyPr>
          <a:lstStyle/>
          <a:p>
            <a:pPr lvl="0" algn="just"/>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-&gt;</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lai</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tốt</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nếu</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lai</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lười</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biếng</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ỷ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như</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vậy</a:t>
            </a:r>
            <a:r>
              <a:rPr lang="en-US" sz="44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36092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F26557-35AB-463F-8934-58DC6E5F9829}"/>
              </a:ext>
            </a:extLst>
          </p:cNvPr>
          <p:cNvSpPr txBox="1"/>
          <p:nvPr/>
        </p:nvSpPr>
        <p:spPr>
          <a:xfrm>
            <a:off x="372624" y="335845"/>
            <a:ext cx="2933283" cy="6186309"/>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hãy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đánh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năng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thân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xuất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rèn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luyện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a:t>
            </a:r>
            <a:endParaRPr lang="en-SG" sz="4400" b="1" dirty="0">
              <a:solidFill>
                <a:prstClr val="black"/>
              </a:solidFill>
              <a:latin typeface="Times New Roman" panose="02020603050405020304" pitchFamily="18" charset="0"/>
              <a:cs typeface="Times New Roman" panose="02020603050405020304" pitchFamily="18" charset="0"/>
            </a:endParaRPr>
          </a:p>
        </p:txBody>
      </p:sp>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3834057" y="272720"/>
            <a:ext cx="8151617"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just" defTabSz="457200"/>
            <a:r>
              <a:rPr lang="en-US" sz="4800" dirty="0">
                <a:solidFill>
                  <a:srgbClr val="FF0000"/>
                </a:solidFill>
              </a:rPr>
              <a:t>*</a:t>
            </a:r>
            <a:r>
              <a:rPr lang="en-US" sz="4800" dirty="0" err="1">
                <a:solidFill>
                  <a:srgbClr val="FF0000"/>
                </a:solidFill>
              </a:rPr>
              <a:t>Cách</a:t>
            </a:r>
            <a:r>
              <a:rPr lang="en-US" sz="4800" dirty="0">
                <a:solidFill>
                  <a:srgbClr val="FF0000"/>
                </a:solidFill>
              </a:rPr>
              <a:t> </a:t>
            </a:r>
            <a:r>
              <a:rPr lang="en-US" sz="4800" dirty="0" err="1">
                <a:solidFill>
                  <a:srgbClr val="FF0000"/>
                </a:solidFill>
              </a:rPr>
              <a:t>rèn</a:t>
            </a:r>
            <a:r>
              <a:rPr lang="en-US" sz="4800" dirty="0">
                <a:solidFill>
                  <a:srgbClr val="FF0000"/>
                </a:solidFill>
              </a:rPr>
              <a:t> </a:t>
            </a:r>
            <a:r>
              <a:rPr lang="en-US" sz="4800" dirty="0" err="1">
                <a:solidFill>
                  <a:srgbClr val="FF0000"/>
                </a:solidFill>
              </a:rPr>
              <a:t>luyện</a:t>
            </a:r>
            <a:r>
              <a:rPr lang="en-US" sz="4800" dirty="0">
                <a:solidFill>
                  <a:srgbClr val="FF0000"/>
                </a:solidFill>
              </a:rPr>
              <a:t>: </a:t>
            </a:r>
          </a:p>
          <a:p>
            <a:pPr algn="just" defTabSz="457200"/>
            <a:r>
              <a:rPr lang="en-US" sz="4800" dirty="0">
                <a:solidFill>
                  <a:srgbClr val="7030A0"/>
                </a:solidFill>
              </a:rPr>
              <a:t>- </a:t>
            </a:r>
            <a:r>
              <a:rPr lang="en-US" sz="4800" dirty="0" err="1">
                <a:solidFill>
                  <a:srgbClr val="7030A0"/>
                </a:solidFill>
              </a:rPr>
              <a:t>Chúng</a:t>
            </a:r>
            <a:r>
              <a:rPr lang="en-US" sz="4800" dirty="0">
                <a:solidFill>
                  <a:srgbClr val="7030A0"/>
                </a:solidFill>
              </a:rPr>
              <a:t> ta </a:t>
            </a:r>
            <a:r>
              <a:rPr lang="en-US" sz="4800" dirty="0" err="1">
                <a:solidFill>
                  <a:srgbClr val="7030A0"/>
                </a:solidFill>
              </a:rPr>
              <a:t>cần</a:t>
            </a:r>
            <a:r>
              <a:rPr lang="en-US" sz="4800" dirty="0">
                <a:solidFill>
                  <a:srgbClr val="7030A0"/>
                </a:solidFill>
              </a:rPr>
              <a:t> </a:t>
            </a:r>
            <a:r>
              <a:rPr lang="en-US" sz="4800" dirty="0" err="1">
                <a:solidFill>
                  <a:srgbClr val="7030A0"/>
                </a:solidFill>
              </a:rPr>
              <a:t>chủ</a:t>
            </a:r>
            <a:r>
              <a:rPr lang="en-US" sz="4800" dirty="0">
                <a:solidFill>
                  <a:srgbClr val="7030A0"/>
                </a:solidFill>
              </a:rPr>
              <a:t> </a:t>
            </a:r>
            <a:r>
              <a:rPr lang="en-US" sz="4800" dirty="0" err="1">
                <a:solidFill>
                  <a:srgbClr val="7030A0"/>
                </a:solidFill>
              </a:rPr>
              <a:t>động</a:t>
            </a:r>
            <a:r>
              <a:rPr lang="en-US" sz="4800" dirty="0">
                <a:solidFill>
                  <a:srgbClr val="7030A0"/>
                </a:solidFill>
              </a:rPr>
              <a:t> </a:t>
            </a:r>
            <a:r>
              <a:rPr lang="en-US" sz="4800" dirty="0" err="1">
                <a:solidFill>
                  <a:srgbClr val="7030A0"/>
                </a:solidFill>
              </a:rPr>
              <a:t>làm</a:t>
            </a:r>
            <a:r>
              <a:rPr lang="en-US" sz="4800" dirty="0">
                <a:solidFill>
                  <a:srgbClr val="7030A0"/>
                </a:solidFill>
              </a:rPr>
              <a:t> </a:t>
            </a:r>
            <a:r>
              <a:rPr lang="en-US" sz="4800" dirty="0" err="1">
                <a:solidFill>
                  <a:srgbClr val="7030A0"/>
                </a:solidFill>
              </a:rPr>
              <a:t>việc</a:t>
            </a:r>
            <a:r>
              <a:rPr lang="en-US" sz="4800" dirty="0">
                <a:solidFill>
                  <a:srgbClr val="7030A0"/>
                </a:solidFill>
              </a:rPr>
              <a:t>.</a:t>
            </a:r>
          </a:p>
          <a:p>
            <a:pPr algn="just" defTabSz="457200"/>
            <a:r>
              <a:rPr lang="en-US" sz="4800" dirty="0">
                <a:solidFill>
                  <a:srgbClr val="7030A0"/>
                </a:solidFill>
              </a:rPr>
              <a:t>- </a:t>
            </a:r>
            <a:r>
              <a:rPr lang="en-US" sz="4800" dirty="0" err="1">
                <a:solidFill>
                  <a:srgbClr val="7030A0"/>
                </a:solidFill>
              </a:rPr>
              <a:t>Tự</a:t>
            </a:r>
            <a:r>
              <a:rPr lang="en-US" sz="4800" dirty="0">
                <a:solidFill>
                  <a:srgbClr val="7030A0"/>
                </a:solidFill>
              </a:rPr>
              <a:t> tin </a:t>
            </a:r>
            <a:r>
              <a:rPr lang="en-US" sz="4800" dirty="0" err="1">
                <a:solidFill>
                  <a:srgbClr val="7030A0"/>
                </a:solidFill>
              </a:rPr>
              <a:t>và</a:t>
            </a:r>
            <a:r>
              <a:rPr lang="en-US" sz="4800" dirty="0">
                <a:solidFill>
                  <a:srgbClr val="7030A0"/>
                </a:solidFill>
              </a:rPr>
              <a:t> </a:t>
            </a:r>
            <a:r>
              <a:rPr lang="en-US" sz="4800" dirty="0" err="1">
                <a:solidFill>
                  <a:srgbClr val="7030A0"/>
                </a:solidFill>
              </a:rPr>
              <a:t>quyết</a:t>
            </a:r>
            <a:r>
              <a:rPr lang="en-US" sz="4800" dirty="0">
                <a:solidFill>
                  <a:srgbClr val="7030A0"/>
                </a:solidFill>
              </a:rPr>
              <a:t> </a:t>
            </a:r>
            <a:r>
              <a:rPr lang="en-US" sz="4800" dirty="0" err="1">
                <a:solidFill>
                  <a:srgbClr val="7030A0"/>
                </a:solidFill>
              </a:rPr>
              <a:t>tâm</a:t>
            </a:r>
            <a:r>
              <a:rPr lang="en-US" sz="4800" dirty="0">
                <a:solidFill>
                  <a:srgbClr val="7030A0"/>
                </a:solidFill>
              </a:rPr>
              <a:t> </a:t>
            </a:r>
            <a:r>
              <a:rPr lang="en-US" sz="4800" dirty="0" err="1">
                <a:solidFill>
                  <a:srgbClr val="7030A0"/>
                </a:solidFill>
              </a:rPr>
              <a:t>khi</a:t>
            </a:r>
            <a:r>
              <a:rPr lang="en-US" sz="4800" dirty="0">
                <a:solidFill>
                  <a:srgbClr val="7030A0"/>
                </a:solidFill>
              </a:rPr>
              <a:t> </a:t>
            </a:r>
            <a:r>
              <a:rPr lang="en-US" sz="4800" dirty="0" err="1">
                <a:solidFill>
                  <a:srgbClr val="7030A0"/>
                </a:solidFill>
              </a:rPr>
              <a:t>thực</a:t>
            </a:r>
            <a:r>
              <a:rPr lang="en-US" sz="4800" dirty="0">
                <a:solidFill>
                  <a:srgbClr val="7030A0"/>
                </a:solidFill>
              </a:rPr>
              <a:t> </a:t>
            </a:r>
            <a:r>
              <a:rPr lang="en-US" sz="4800" dirty="0" err="1">
                <a:solidFill>
                  <a:srgbClr val="7030A0"/>
                </a:solidFill>
              </a:rPr>
              <a:t>hiện</a:t>
            </a:r>
            <a:r>
              <a:rPr lang="en-US" sz="4800" dirty="0">
                <a:solidFill>
                  <a:srgbClr val="7030A0"/>
                </a:solidFill>
              </a:rPr>
              <a:t> </a:t>
            </a:r>
            <a:r>
              <a:rPr lang="en-US" sz="4800" dirty="0" err="1">
                <a:solidFill>
                  <a:srgbClr val="7030A0"/>
                </a:solidFill>
              </a:rPr>
              <a:t>hành</a:t>
            </a:r>
            <a:r>
              <a:rPr lang="en-US" sz="4800" dirty="0">
                <a:solidFill>
                  <a:srgbClr val="7030A0"/>
                </a:solidFill>
              </a:rPr>
              <a:t> </a:t>
            </a:r>
            <a:r>
              <a:rPr lang="en-US" sz="4800" dirty="0" err="1">
                <a:solidFill>
                  <a:srgbClr val="7030A0"/>
                </a:solidFill>
              </a:rPr>
              <a:t>động</a:t>
            </a:r>
            <a:r>
              <a:rPr lang="en-US" sz="4800" dirty="0">
                <a:solidFill>
                  <a:srgbClr val="7030A0"/>
                </a:solidFill>
              </a:rPr>
              <a:t>.</a:t>
            </a:r>
          </a:p>
          <a:p>
            <a:pPr algn="just" defTabSz="457200"/>
            <a:r>
              <a:rPr lang="en-US" sz="4800" dirty="0">
                <a:solidFill>
                  <a:srgbClr val="7030A0"/>
                </a:solidFill>
              </a:rPr>
              <a:t>- </a:t>
            </a:r>
            <a:r>
              <a:rPr lang="en-US" sz="4800" dirty="0" err="1">
                <a:solidFill>
                  <a:srgbClr val="7030A0"/>
                </a:solidFill>
              </a:rPr>
              <a:t>Học</a:t>
            </a:r>
            <a:r>
              <a:rPr lang="en-US" sz="4800" dirty="0">
                <a:solidFill>
                  <a:srgbClr val="7030A0"/>
                </a:solidFill>
              </a:rPr>
              <a:t> </a:t>
            </a:r>
            <a:r>
              <a:rPr lang="en-US" sz="4800" dirty="0" err="1">
                <a:solidFill>
                  <a:srgbClr val="7030A0"/>
                </a:solidFill>
              </a:rPr>
              <a:t>sinh</a:t>
            </a:r>
            <a:r>
              <a:rPr lang="en-US" sz="4800" dirty="0">
                <a:solidFill>
                  <a:srgbClr val="7030A0"/>
                </a:solidFill>
              </a:rPr>
              <a:t> </a:t>
            </a:r>
            <a:r>
              <a:rPr lang="en-US" sz="4800" dirty="0" err="1">
                <a:solidFill>
                  <a:srgbClr val="7030A0"/>
                </a:solidFill>
              </a:rPr>
              <a:t>rèn</a:t>
            </a:r>
            <a:r>
              <a:rPr lang="en-US" sz="4800" dirty="0">
                <a:solidFill>
                  <a:srgbClr val="7030A0"/>
                </a:solidFill>
              </a:rPr>
              <a:t> </a:t>
            </a:r>
            <a:r>
              <a:rPr lang="en-US" sz="4800" dirty="0" err="1">
                <a:solidFill>
                  <a:srgbClr val="7030A0"/>
                </a:solidFill>
              </a:rPr>
              <a:t>luyện</a:t>
            </a:r>
            <a:r>
              <a:rPr lang="en-US" sz="4800" dirty="0">
                <a:solidFill>
                  <a:srgbClr val="7030A0"/>
                </a:solidFill>
              </a:rPr>
              <a:t> </a:t>
            </a:r>
            <a:r>
              <a:rPr lang="en-US" sz="4800" dirty="0" err="1">
                <a:solidFill>
                  <a:srgbClr val="7030A0"/>
                </a:solidFill>
              </a:rPr>
              <a:t>tính</a:t>
            </a:r>
            <a:r>
              <a:rPr lang="en-US" sz="4800" dirty="0">
                <a:solidFill>
                  <a:srgbClr val="7030A0"/>
                </a:solidFill>
              </a:rPr>
              <a:t> </a:t>
            </a:r>
            <a:r>
              <a:rPr lang="en-US" sz="4800" dirty="0" err="1">
                <a:solidFill>
                  <a:srgbClr val="7030A0"/>
                </a:solidFill>
              </a:rPr>
              <a:t>tự</a:t>
            </a:r>
            <a:r>
              <a:rPr lang="en-US" sz="4800" dirty="0">
                <a:solidFill>
                  <a:srgbClr val="7030A0"/>
                </a:solidFill>
              </a:rPr>
              <a:t> </a:t>
            </a:r>
            <a:r>
              <a:rPr lang="en-US" sz="4800" dirty="0" err="1">
                <a:solidFill>
                  <a:srgbClr val="7030A0"/>
                </a:solidFill>
              </a:rPr>
              <a:t>lập</a:t>
            </a:r>
            <a:r>
              <a:rPr lang="en-US" sz="4800" dirty="0">
                <a:solidFill>
                  <a:srgbClr val="7030A0"/>
                </a:solidFill>
              </a:rPr>
              <a:t> </a:t>
            </a:r>
            <a:r>
              <a:rPr lang="en-US" sz="4800" dirty="0" err="1">
                <a:solidFill>
                  <a:srgbClr val="7030A0"/>
                </a:solidFill>
              </a:rPr>
              <a:t>trong</a:t>
            </a:r>
            <a:r>
              <a:rPr lang="en-US" sz="4800" dirty="0">
                <a:solidFill>
                  <a:srgbClr val="7030A0"/>
                </a:solidFill>
              </a:rPr>
              <a:t> </a:t>
            </a:r>
            <a:r>
              <a:rPr lang="en-US" sz="4800" dirty="0" err="1">
                <a:solidFill>
                  <a:srgbClr val="7030A0"/>
                </a:solidFill>
              </a:rPr>
              <a:t>học</a:t>
            </a:r>
            <a:r>
              <a:rPr lang="en-US" sz="4800" dirty="0">
                <a:solidFill>
                  <a:srgbClr val="7030A0"/>
                </a:solidFill>
              </a:rPr>
              <a:t> </a:t>
            </a:r>
            <a:r>
              <a:rPr lang="en-US" sz="4800" dirty="0" err="1">
                <a:solidFill>
                  <a:srgbClr val="7030A0"/>
                </a:solidFill>
              </a:rPr>
              <a:t>tập</a:t>
            </a:r>
            <a:r>
              <a:rPr lang="en-US" sz="4800" dirty="0">
                <a:solidFill>
                  <a:srgbClr val="7030A0"/>
                </a:solidFill>
              </a:rPr>
              <a:t>, </a:t>
            </a:r>
            <a:r>
              <a:rPr lang="en-US" sz="4800" dirty="0" err="1">
                <a:solidFill>
                  <a:srgbClr val="7030A0"/>
                </a:solidFill>
              </a:rPr>
              <a:t>công</a:t>
            </a:r>
            <a:r>
              <a:rPr lang="en-US" sz="4800" dirty="0">
                <a:solidFill>
                  <a:srgbClr val="7030A0"/>
                </a:solidFill>
              </a:rPr>
              <a:t> </a:t>
            </a:r>
            <a:r>
              <a:rPr lang="en-US" sz="4800" dirty="0" err="1">
                <a:solidFill>
                  <a:srgbClr val="7030A0"/>
                </a:solidFill>
              </a:rPr>
              <a:t>việc</a:t>
            </a:r>
            <a:r>
              <a:rPr lang="en-US" sz="4800" dirty="0">
                <a:solidFill>
                  <a:srgbClr val="7030A0"/>
                </a:solidFill>
              </a:rPr>
              <a:t> </a:t>
            </a:r>
            <a:r>
              <a:rPr lang="en-US" sz="4800" dirty="0" err="1">
                <a:solidFill>
                  <a:srgbClr val="7030A0"/>
                </a:solidFill>
              </a:rPr>
              <a:t>và</a:t>
            </a:r>
            <a:r>
              <a:rPr lang="en-US" sz="4800" dirty="0">
                <a:solidFill>
                  <a:srgbClr val="7030A0"/>
                </a:solidFill>
              </a:rPr>
              <a:t> </a:t>
            </a:r>
            <a:r>
              <a:rPr lang="en-US" sz="4800" dirty="0" err="1">
                <a:solidFill>
                  <a:srgbClr val="7030A0"/>
                </a:solidFill>
              </a:rPr>
              <a:t>sinh</a:t>
            </a:r>
            <a:r>
              <a:rPr lang="en-US" sz="4800" dirty="0">
                <a:solidFill>
                  <a:srgbClr val="7030A0"/>
                </a:solidFill>
              </a:rPr>
              <a:t> </a:t>
            </a:r>
            <a:r>
              <a:rPr lang="en-US" sz="4800" dirty="0" err="1">
                <a:solidFill>
                  <a:srgbClr val="7030A0"/>
                </a:solidFill>
              </a:rPr>
              <a:t>hoạt</a:t>
            </a:r>
            <a:r>
              <a:rPr lang="en-US" sz="4800" dirty="0">
                <a:solidFill>
                  <a:srgbClr val="7030A0"/>
                </a:solidFill>
              </a:rPr>
              <a:t> </a:t>
            </a:r>
            <a:r>
              <a:rPr lang="en-US" sz="4800" dirty="0" err="1">
                <a:solidFill>
                  <a:srgbClr val="7030A0"/>
                </a:solidFill>
              </a:rPr>
              <a:t>hằng</a:t>
            </a:r>
            <a:r>
              <a:rPr lang="en-US" sz="4800" dirty="0">
                <a:solidFill>
                  <a:srgbClr val="7030A0"/>
                </a:solidFill>
              </a:rPr>
              <a:t> </a:t>
            </a:r>
            <a:r>
              <a:rPr lang="en-US" sz="4800" dirty="0" err="1">
                <a:solidFill>
                  <a:srgbClr val="7030A0"/>
                </a:solidFill>
              </a:rPr>
              <a:t>ngày</a:t>
            </a:r>
            <a:r>
              <a:rPr lang="en-US" sz="4800" dirty="0">
                <a:solidFill>
                  <a:srgbClr val="7030A0"/>
                </a:solidFill>
              </a:rPr>
              <a:t>.</a:t>
            </a:r>
          </a:p>
        </p:txBody>
      </p:sp>
    </p:spTree>
    <p:extLst>
      <p:ext uri="{BB962C8B-B14F-4D97-AF65-F5344CB8AC3E}">
        <p14:creationId xmlns:p14="http://schemas.microsoft.com/office/powerpoint/2010/main" val="25977879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p:cNvSpPr/>
          <p:nvPr/>
        </p:nvSpPr>
        <p:spPr>
          <a:xfrm>
            <a:off x="4667105" y="3841903"/>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657163" y="4332405"/>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p:nvSpPr>
        <p:spPr>
          <a:xfrm>
            <a:off x="4304769" y="5215233"/>
            <a:ext cx="523247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7" y="978717"/>
            <a:ext cx="3502114" cy="4456679"/>
          </a:xfrm>
          <a:prstGeom prst="rect">
            <a:avLst/>
          </a:prstGeom>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5514101"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46071" y="4457000"/>
            <a:ext cx="5508705"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300753" y="5041736"/>
            <a:ext cx="5188565"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341173" y="5013171"/>
            <a:ext cx="5182047"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5608167"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906773" y="3788488"/>
            <a:ext cx="5437224"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649325" y="5260973"/>
            <a:ext cx="1310421"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433379" y="3640488"/>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828231" y="3065609"/>
            <a:ext cx="2641600" cy="769441"/>
          </a:xfrm>
          <a:prstGeom prst="rect">
            <a:avLst/>
          </a:prstGeom>
          <a:noFill/>
        </p:spPr>
        <p:txBody>
          <a:bodyPr wrap="square" rtlCol="0">
            <a:spAutoFit/>
          </a:bodyPr>
          <a:lstStyle/>
          <a:p>
            <a:r>
              <a:rPr lang="en-US" sz="4400" dirty="0">
                <a:solidFill>
                  <a:prstClr val="black"/>
                </a:solidFill>
                <a:latin typeface="Chiller" panose="04020404031007020602" pitchFamily="82" charset="0"/>
                <a:cs typeface="Times New Roman" panose="02020603050405020304" pitchFamily="18" charset="0"/>
              </a:rPr>
              <a:t>TỰ LẬP</a:t>
            </a:r>
          </a:p>
        </p:txBody>
      </p:sp>
      <p:sp>
        <p:nvSpPr>
          <p:cNvPr id="15" name="TextBox 14"/>
          <p:cNvSpPr txBox="1"/>
          <p:nvPr/>
        </p:nvSpPr>
        <p:spPr>
          <a:xfrm>
            <a:off x="4062711" y="138183"/>
            <a:ext cx="7777835"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mình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3692116" y="1932511"/>
            <a:ext cx="1063520" cy="954107"/>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Khái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niệm</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66581" y="4151420"/>
            <a:ext cx="1612178"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Ý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7" name="TextBox 46"/>
          <p:cNvSpPr txBox="1"/>
          <p:nvPr/>
        </p:nvSpPr>
        <p:spPr>
          <a:xfrm>
            <a:off x="2599899" y="5539797"/>
            <a:ext cx="1533363" cy="954107"/>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903111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3.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1268268078"/>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6" name="Picture 7" descr="ORCHID"/>
          <p:cNvPicPr>
            <a:picLocks noChangeAspect="1" noChangeArrowheads="1"/>
          </p:cNvPicPr>
          <p:nvPr/>
        </p:nvPicPr>
        <p:blipFill>
          <a:blip r:embed="rId3"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1981200" y="1501775"/>
            <a:ext cx="9525000" cy="2277547"/>
          </a:xfrm>
          <a:prstGeom prst="rect">
            <a:avLst/>
          </a:prstGeom>
          <a:noFill/>
        </p:spPr>
        <p:txBody>
          <a:bodyPr>
            <a:spAutoFit/>
          </a:bodyPr>
          <a:lstStyle/>
          <a:p>
            <a:pPr algn="ctr">
              <a:defRPr/>
            </a:pPr>
            <a:r>
              <a:rPr lang="en-US" sz="5400" b="1" kern="0" dirty="0">
                <a:solidFill>
                  <a:srgbClr val="FF0000"/>
                </a:solidFill>
                <a:latin typeface="Calibri"/>
              </a:rPr>
              <a:t> </a:t>
            </a:r>
            <a:r>
              <a:rPr lang="en-US" sz="5400" b="1" kern="0" dirty="0" err="1">
                <a:solidFill>
                  <a:srgbClr val="7030A0"/>
                </a:solidFill>
                <a:latin typeface="Calibri"/>
              </a:rPr>
              <a:t>Tiết</a:t>
            </a:r>
            <a:r>
              <a:rPr lang="en-US" sz="5400" b="1" kern="0" dirty="0">
                <a:solidFill>
                  <a:srgbClr val="7030A0"/>
                </a:solidFill>
                <a:latin typeface="Calibri"/>
              </a:rPr>
              <a:t> 11,12,13. </a:t>
            </a:r>
            <a:r>
              <a:rPr lang="en-US" sz="5400" b="1" kern="0" dirty="0" err="1">
                <a:solidFill>
                  <a:srgbClr val="7030A0"/>
                </a:solidFill>
                <a:latin typeface="Times New Roman" panose="02020603050405020304" pitchFamily="18" charset="0"/>
                <a:cs typeface="Times New Roman" panose="02020603050405020304" pitchFamily="18" charset="0"/>
              </a:rPr>
              <a:t>Bài</a:t>
            </a:r>
            <a:r>
              <a:rPr lang="en-US" sz="5400" b="1" kern="0" dirty="0">
                <a:solidFill>
                  <a:srgbClr val="7030A0"/>
                </a:solidFill>
                <a:latin typeface="Times New Roman" panose="02020603050405020304" pitchFamily="18" charset="0"/>
                <a:cs typeface="Times New Roman" panose="02020603050405020304" pitchFamily="18" charset="0"/>
              </a:rPr>
              <a:t> 5:</a:t>
            </a:r>
          </a:p>
          <a:p>
            <a:pPr algn="ctr">
              <a:defRPr/>
            </a:pPr>
            <a:r>
              <a:rPr lang="en-US" sz="8800" kern="0" dirty="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pic>
        <p:nvPicPr>
          <p:cNvPr id="151561" name="Picture 2" descr="CHCA20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4389" y="4506764"/>
            <a:ext cx="9355014"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061845"/>
      </p:ext>
    </p:extLst>
  </p:cSld>
  <p:clrMapOvr>
    <a:masterClrMapping/>
  </p:clrMapOvr>
  <p:transition>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AE1053-230B-4C19-AE4B-3D8A89A50237}"/>
              </a:ext>
            </a:extLst>
          </p:cNvPr>
          <p:cNvSpPr/>
          <p:nvPr/>
        </p:nvSpPr>
        <p:spPr>
          <a:xfrm>
            <a:off x="3766460" y="245506"/>
            <a:ext cx="3612271" cy="830997"/>
          </a:xfrm>
          <a:prstGeom prst="rect">
            <a:avLst/>
          </a:prstGeom>
        </p:spPr>
        <p:txBody>
          <a:bodyPr wrap="none">
            <a:spAutoFit/>
          </a:bodyPr>
          <a:lstStyle/>
          <a:p>
            <a:r>
              <a:rPr lang="en-US" sz="48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Bài</a:t>
            </a:r>
            <a:r>
              <a:rPr lang="en-US" sz="4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tập</a:t>
            </a:r>
            <a:r>
              <a:rPr lang="en-US" sz="4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3/T25</a:t>
            </a:r>
            <a:endParaRPr lang="en-US" sz="4800" b="1" dirty="0">
              <a:solidFill>
                <a:srgbClr val="FF0000"/>
              </a:solidFill>
            </a:endParaRPr>
          </a:p>
        </p:txBody>
      </p:sp>
      <p:sp>
        <p:nvSpPr>
          <p:cNvPr id="3" name="Rectangle 2">
            <a:extLst>
              <a:ext uri="{FF2B5EF4-FFF2-40B4-BE49-F238E27FC236}">
                <a16:creationId xmlns:a16="http://schemas.microsoft.com/office/drawing/2014/main" id="{E29F247A-8E7F-4985-BC8B-CD4132B13E80}"/>
              </a:ext>
            </a:extLst>
          </p:cNvPr>
          <p:cNvSpPr/>
          <p:nvPr/>
        </p:nvSpPr>
        <p:spPr>
          <a:xfrm>
            <a:off x="393895" y="1076503"/>
            <a:ext cx="11648049" cy="1741374"/>
          </a:xfrm>
          <a:prstGeom prst="rect">
            <a:avLst/>
          </a:prstGeom>
        </p:spPr>
        <p:txBody>
          <a:bodyPr wrap="square">
            <a:spAutoFit/>
          </a:bodyPr>
          <a:lstStyle/>
          <a:p>
            <a:pPr algn="just">
              <a:lnSpc>
                <a:spcPct val="115000"/>
              </a:lnSpc>
              <a:spcAft>
                <a:spcPts val="1000"/>
              </a:spcAft>
            </a:pPr>
            <a:r>
              <a:rPr lang="en-US" sz="4800" b="1" dirty="0">
                <a:latin typeface="Calibri" panose="020F0502020204030204" pitchFamily="34" charset="0"/>
                <a:ea typeface="Calibri" panose="020F0502020204030204" pitchFamily="34" charset="0"/>
                <a:cs typeface="Times New Roman" panose="02020603050405020304" pitchFamily="18" charset="0"/>
              </a:rPr>
              <a:t>a) </a:t>
            </a:r>
            <a:r>
              <a:rPr lang="en-US" sz="4800" b="1" dirty="0" err="1">
                <a:latin typeface="Calibri" panose="020F0502020204030204" pitchFamily="34" charset="0"/>
                <a:ea typeface="Calibri" panose="020F0502020204030204" pitchFamily="34" charset="0"/>
                <a:cs typeface="Times New Roman" panose="02020603050405020304" pitchFamily="18" charset="0"/>
              </a:rPr>
              <a:t>Nếu</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là</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Hoa</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em</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sẽ</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gọi</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điện</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hỏi</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mẹ</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cách</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nấu</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và</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tự</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tay</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vào</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bếp</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để</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tập</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err="1">
                <a:latin typeface="Calibri" panose="020F0502020204030204" pitchFamily="34" charset="0"/>
                <a:ea typeface="Calibri" panose="020F0502020204030204" pitchFamily="34" charset="0"/>
                <a:cs typeface="Times New Roman" panose="02020603050405020304" pitchFamily="18" charset="0"/>
              </a:rPr>
              <a:t>nấu</a:t>
            </a:r>
            <a:r>
              <a:rPr lang="en-US" sz="4800" b="1" dirty="0">
                <a:latin typeface="Calibri" panose="020F0502020204030204" pitchFamily="34" charset="0"/>
                <a:ea typeface="Calibri" panose="020F0502020204030204" pitchFamily="34" charset="0"/>
                <a:cs typeface="Times New Roman" panose="02020603050405020304" pitchFamily="18" charset="0"/>
              </a:rPr>
              <a:t>…</a:t>
            </a:r>
          </a:p>
        </p:txBody>
      </p:sp>
      <p:sp>
        <p:nvSpPr>
          <p:cNvPr id="4" name="Rectangle 3">
            <a:extLst>
              <a:ext uri="{FF2B5EF4-FFF2-40B4-BE49-F238E27FC236}">
                <a16:creationId xmlns:a16="http://schemas.microsoft.com/office/drawing/2014/main" id="{4EFC2C05-DBFC-477A-991D-079A84590097}"/>
              </a:ext>
            </a:extLst>
          </p:cNvPr>
          <p:cNvSpPr/>
          <p:nvPr/>
        </p:nvSpPr>
        <p:spPr>
          <a:xfrm>
            <a:off x="482991" y="2953452"/>
            <a:ext cx="11226018" cy="3785652"/>
          </a:xfrm>
          <a:prstGeom prst="rect">
            <a:avLst/>
          </a:prstGeom>
        </p:spPr>
        <p:txBody>
          <a:bodyPr wrap="square">
            <a:spAutoFit/>
          </a:bodyPr>
          <a:lstStyle/>
          <a:p>
            <a:pPr lvl="0" algn="just"/>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b)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Hải</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sẽ</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nói</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nên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tự</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giác</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đến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trường</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nên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phiền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bố</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mẹ</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như</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vậy</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vì</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nhà</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bạn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trường</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thể</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chịu</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khó</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mình</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nên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tập</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tính</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tự</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giác</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khi</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còn</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nhỏ</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từ</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việc</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mình</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thể</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làm</a:t>
            </a: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4800" b="1" dirty="0">
              <a:solidFill>
                <a:srgbClr val="000000"/>
              </a:solidFill>
            </a:endParaRPr>
          </a:p>
        </p:txBody>
      </p:sp>
    </p:spTree>
    <p:extLst>
      <p:ext uri="{BB962C8B-B14F-4D97-AF65-F5344CB8AC3E}">
        <p14:creationId xmlns:p14="http://schemas.microsoft.com/office/powerpoint/2010/main" val="12447957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645" y="233859"/>
            <a:ext cx="9209314" cy="5616433"/>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832323" y="1906215"/>
            <a:ext cx="7693958" cy="2521652"/>
          </a:xfrm>
          <a:prstGeom prst="rect">
            <a:avLst/>
          </a:prstGeom>
        </p:spPr>
        <p:txBody>
          <a:bodyPr wrap="square">
            <a:spAutoFit/>
          </a:bodyPr>
          <a:lstStyle/>
          <a:p>
            <a:pPr algn="just" defTabSz="457200">
              <a:lnSpc>
                <a:spcPct val="110000"/>
              </a:lnSpc>
              <a:spcAft>
                <a:spcPts val="400"/>
              </a:spcAft>
              <a:buClr>
                <a:srgbClr val="000000"/>
              </a:buClr>
              <a:buSzPts val="1200"/>
              <a:tabLst>
                <a:tab pos="373380" algn="l"/>
              </a:tabLst>
            </a:pPr>
            <a:r>
              <a:rPr lang="en-US" sz="2800" dirty="0">
                <a:solidFill>
                  <a:prstClr val="black"/>
                </a:solidFill>
                <a:latin typeface="#9Slide05 IcielSanelma" pitchFamily="2" charset="0"/>
                <a:ea typeface="Arial" panose="020B0604020202020204" pitchFamily="34" charset="0"/>
                <a:cs typeface="Arial" panose="020B0604020202020204" pitchFamily="34" charset="0"/>
              </a:rPr>
              <a:t>1. </a:t>
            </a:r>
            <a:r>
              <a:rPr lang="vi-VN" sz="2800" dirty="0">
                <a:solidFill>
                  <a:prstClr val="black"/>
                </a:solidFill>
                <a:latin typeface="#9Slide05 IcielSanelma" pitchFamily="2" charset="0"/>
                <a:ea typeface="Arial" panose="020B0604020202020204" pitchFamily="34" charset="0"/>
                <a:cs typeface="Arial" panose="020B0604020202020204" pitchFamily="34" charset="0"/>
              </a:rPr>
              <a:t>Em hãy nêu một số biểu hiện của tính tự lập của học sinh trong học tập và trong sinh hoạt hằng ngày.</a:t>
            </a:r>
            <a:endParaRPr lang="en-US" sz="2800" dirty="0">
              <a:solidFill>
                <a:prstClr val="black"/>
              </a:solidFill>
              <a:latin typeface="#9Slide05 IcielSanelma" pitchFamily="2" charset="0"/>
              <a:ea typeface="Arial" panose="020B0604020202020204" pitchFamily="34" charset="0"/>
              <a:cs typeface="Arial" panose="020B0604020202020204" pitchFamily="34" charset="0"/>
            </a:endParaRPr>
          </a:p>
          <a:p>
            <a:pPr algn="just" defTabSz="457200">
              <a:lnSpc>
                <a:spcPct val="112000"/>
              </a:lnSpc>
              <a:spcAft>
                <a:spcPts val="400"/>
              </a:spcAft>
              <a:buClr>
                <a:srgbClr val="000000"/>
              </a:buClr>
              <a:buSzPts val="1200"/>
              <a:tabLst>
                <a:tab pos="375285" algn="l"/>
              </a:tabLst>
            </a:pPr>
            <a:r>
              <a:rPr lang="en-US" sz="2800" dirty="0">
                <a:solidFill>
                  <a:prstClr val="black"/>
                </a:solidFill>
                <a:latin typeface="#9Slide05 IcielSanelma" pitchFamily="2" charset="0"/>
                <a:ea typeface="Arial" panose="020B0604020202020204" pitchFamily="34" charset="0"/>
                <a:cs typeface="Arial" panose="020B0604020202020204" pitchFamily="34" charset="0"/>
              </a:rPr>
              <a:t>2. </a:t>
            </a:r>
            <a:r>
              <a:rPr lang="vi-VN" sz="2800" dirty="0">
                <a:solidFill>
                  <a:prstClr val="black"/>
                </a:solidFill>
                <a:latin typeface="#9Slide05 IcielSanelma" pitchFamily="2" charset="0"/>
                <a:ea typeface="Arial" panose="020B0604020202020204" pitchFamily="34" charset="0"/>
                <a:cs typeface="Arial" panose="020B0604020202020204" pitchFamily="34" charset="0"/>
              </a:rPr>
              <a:t>Em hãy viết suy nghĩ của mình về hành vi ỷ lại, dựa dẫm và phụ thuộc vào người khác của học sinh trong cuộc sống, học tập. Em có suy nghĩ gì về những hành vi đó?</a:t>
            </a:r>
            <a:endParaRPr lang="en-US" sz="2800" dirty="0">
              <a:solidFill>
                <a:prstClr val="black"/>
              </a:solidFill>
              <a:latin typeface="#9Slide05 IcielSanelma" pitchFamily="2" charset="0"/>
              <a:ea typeface="Arial" panose="020B0604020202020204" pitchFamily="34" charset="0"/>
              <a:cs typeface="Arial" panose="020B0604020202020204" pitchFamily="34" charset="0"/>
            </a:endParaRPr>
          </a:p>
        </p:txBody>
      </p:sp>
      <p:pic>
        <p:nvPicPr>
          <p:cNvPr id="9" name="Shape 95"/>
          <p:cNvPicPr/>
          <p:nvPr/>
        </p:nvPicPr>
        <p:blipFill>
          <a:blip r:embed="rId4"/>
          <a:stretch/>
        </p:blipFill>
        <p:spPr>
          <a:xfrm>
            <a:off x="8755266" y="1040525"/>
            <a:ext cx="3436733" cy="2794357"/>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573626" y="57173"/>
            <a:ext cx="3743198"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indent="165100" algn="just">
              <a:lnSpc>
                <a:spcPct val="130000"/>
              </a:lnSpc>
              <a:spcAft>
                <a:spcPts val="200"/>
              </a:spcAft>
            </a:pPr>
            <a:r>
              <a:rPr lang="en-US" sz="3200" b="1" dirty="0" err="1">
                <a:solidFill>
                  <a:srgbClr val="FF0000"/>
                </a:solidFill>
                <a:latin typeface="SVN-Vanilla Daisy Pro" panose="00000500000000000000" pitchFamily="2" charset="0"/>
                <a:ea typeface="Times New Roman" panose="02020603050405020304" pitchFamily="18" charset="0"/>
              </a:rPr>
              <a:t>Hoạt</a:t>
            </a:r>
            <a:r>
              <a:rPr lang="en-US" sz="3200" b="1" dirty="0">
                <a:solidFill>
                  <a:srgbClr val="FF0000"/>
                </a:solidFill>
                <a:latin typeface="SVN-Vanilla Daisy Pro" panose="00000500000000000000" pitchFamily="2" charset="0"/>
                <a:ea typeface="Times New Roman" panose="02020603050405020304" pitchFamily="18" charset="0"/>
              </a:rPr>
              <a:t> </a:t>
            </a:r>
            <a:r>
              <a:rPr lang="en-US" sz="3200" b="1" dirty="0" err="1">
                <a:solidFill>
                  <a:srgbClr val="FF0000"/>
                </a:solidFill>
                <a:latin typeface="SVN-Vanilla Daisy Pro" panose="00000500000000000000" pitchFamily="2" charset="0"/>
                <a:ea typeface="Times New Roman" panose="02020603050405020304" pitchFamily="18" charset="0"/>
              </a:rPr>
              <a:t>động</a:t>
            </a:r>
            <a:r>
              <a:rPr lang="en-US" sz="3200" b="1" dirty="0">
                <a:solidFill>
                  <a:srgbClr val="FF0000"/>
                </a:solidFill>
                <a:latin typeface="SVN-Vanilla Daisy Pro" panose="00000500000000000000" pitchFamily="2" charset="0"/>
                <a:ea typeface="Times New Roman" panose="02020603050405020304" pitchFamily="18" charset="0"/>
              </a:rPr>
              <a:t>: </a:t>
            </a:r>
            <a:r>
              <a:rPr lang="en-US" sz="3200" b="1" dirty="0">
                <a:solidFill>
                  <a:srgbClr val="FF0000"/>
                </a:solidFill>
                <a:latin typeface="#9Slide07 Marbelia Regular" panose="02000500000000000000" pitchFamily="2" charset="0"/>
                <a:ea typeface="Arial" panose="020B0604020202020204" pitchFamily="34" charset="0"/>
              </a:rPr>
              <a:t>Chia </a:t>
            </a:r>
            <a:r>
              <a:rPr lang="en-US" sz="3200" b="1" dirty="0" err="1">
                <a:solidFill>
                  <a:srgbClr val="FF0000"/>
                </a:solidFill>
                <a:latin typeface="#9Slide07 Marbelia Regular" panose="02000500000000000000" pitchFamily="2" charset="0"/>
                <a:ea typeface="Arial" panose="020B0604020202020204" pitchFamily="34" charset="0"/>
              </a:rPr>
              <a:t>sẻ</a:t>
            </a:r>
            <a:endParaRPr lang="en-US" sz="3200" b="1" dirty="0">
              <a:solidFill>
                <a:srgbClr val="FF0000"/>
              </a:solidFill>
              <a:latin typeface="#9Slide07 Marbelia Regular" panose="02000500000000000000" pitchFamily="2" charset="0"/>
              <a:ea typeface="Arial" panose="020B0604020202020204" pitchFamily="34"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624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52731376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a:solidFill>
                  <a:srgbClr val="FF00FF"/>
                </a:solidFill>
              </a:rPr>
              <a:t>Tự</a:t>
            </a:r>
            <a:r>
              <a:rPr lang="en-US" altLang="en-US" sz="4000" b="1" dirty="0">
                <a:solidFill>
                  <a:srgbClr val="FF00FF"/>
                </a:solidFill>
              </a:rPr>
              <a:t> </a:t>
            </a:r>
            <a:r>
              <a:rPr lang="en-US" altLang="en-US" sz="4000" b="1" dirty="0" err="1">
                <a:solidFill>
                  <a:srgbClr val="FF00FF"/>
                </a:solidFill>
              </a:rPr>
              <a:t>lập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6" name="Picture 35" descr="IMG_1582517675295_1582518075254">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10105642" y="6731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37" name="图片 8" descr="6fc417983c9675ce1b60e983870aeb8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8"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62058046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4954" y="1214536"/>
            <a:ext cx="5697894" cy="3816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1. </a:t>
            </a:r>
            <a:r>
              <a:rPr lang="en-US" altLang="en-US" sz="2800" b="1" dirty="0" err="1">
                <a:solidFill>
                  <a:srgbClr val="0000FF"/>
                </a:solidFill>
                <a:latin typeface="Times" panose="02020603050405020304" pitchFamily="18" charset="0"/>
                <a:cs typeface="Times" panose="02020603050405020304" pitchFamily="18" charset="0"/>
              </a:rPr>
              <a:t>Tự</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lực</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cánh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sinh</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2. </a:t>
            </a:r>
            <a:r>
              <a:rPr lang="en-US" altLang="en-US" sz="2800" b="1" dirty="0" err="1">
                <a:solidFill>
                  <a:srgbClr val="0000FF"/>
                </a:solidFill>
                <a:latin typeface="Times" panose="02020603050405020304" pitchFamily="18" charset="0"/>
                <a:cs typeface="Times" panose="02020603050405020304" pitchFamily="18" charset="0"/>
              </a:rPr>
              <a:t>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bằng</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chính</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đôi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của</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mình</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3. </a:t>
            </a:r>
            <a:r>
              <a:rPr lang="en-US" altLang="en-US" sz="2800" b="1" dirty="0" err="1">
                <a:solidFill>
                  <a:srgbClr val="0000FF"/>
                </a:solidFill>
                <a:latin typeface="Times" panose="02020603050405020304" pitchFamily="18" charset="0"/>
                <a:cs typeface="Times" panose="02020603050405020304" pitchFamily="18" charset="0"/>
              </a:rPr>
              <a:t>Có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lập</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4. </a:t>
            </a:r>
            <a:r>
              <a:rPr lang="en-US" altLang="en-US" sz="2800" b="1" dirty="0" err="1">
                <a:solidFill>
                  <a:srgbClr val="0000FF"/>
                </a:solidFill>
                <a:latin typeface="Times" panose="02020603050405020304" pitchFamily="18" charset="0"/>
                <a:cs typeface="Times" panose="02020603050405020304" pitchFamily="18" charset="0"/>
              </a:rPr>
              <a:t>Muốn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lăn</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vào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bếp</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5. </a:t>
            </a:r>
            <a:r>
              <a:rPr lang="en-US" altLang="en-US" sz="2800" b="1" dirty="0" err="1">
                <a:solidFill>
                  <a:srgbClr val="0000FF"/>
                </a:solidFill>
                <a:latin typeface="Times" panose="02020603050405020304" pitchFamily="18" charset="0"/>
                <a:cs typeface="Times" panose="02020603050405020304" pitchFamily="18" charset="0"/>
              </a:rPr>
              <a:t>Đói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đầu</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gối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phải</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bò</a:t>
            </a:r>
            <a:endParaRPr lang="en-US" altLang="en-US" sz="2800" b="1" dirty="0">
              <a:solidFill>
                <a:srgbClr val="0000FF"/>
              </a:solidFill>
              <a:latin typeface="Times" panose="02020603050405020304" pitchFamily="18" charset="0"/>
              <a:cs typeface="Times" panose="02020603050405020304" pitchFamily="18" charset="0"/>
            </a:endParaRPr>
          </a:p>
          <a:p>
            <a:pPr marL="0" indent="0" eaLnBrk="1" fontAlgn="base" hangingPunct="1">
              <a:spcBef>
                <a:spcPct val="50000"/>
              </a:spcBef>
              <a:spcAft>
                <a:spcPct val="0"/>
              </a:spcAft>
            </a:pPr>
            <a:r>
              <a:rPr lang="en-US" altLang="en-US" sz="2800" b="1" dirty="0">
                <a:solidFill>
                  <a:srgbClr val="0000FF"/>
                </a:solidFill>
                <a:latin typeface="Times" panose="02020603050405020304" pitchFamily="18" charset="0"/>
                <a:cs typeface="Times" panose="02020603050405020304" pitchFamily="18" charset="0"/>
              </a:rPr>
              <a:t>6. Hay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đắp</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ấm</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cho</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thân</a:t>
            </a:r>
            <a:endParaRPr lang="en-US" altLang="en-US" sz="2800" b="1" dirty="0">
              <a:solidFill>
                <a:srgbClr val="0000FF"/>
              </a:solidFill>
              <a:latin typeface="Times" panose="02020603050405020304" pitchFamily="18" charset="0"/>
              <a:cs typeface="Times" panose="02020603050405020304" pitchFamily="18" charset="0"/>
            </a:endParaRPr>
          </a:p>
        </p:txBody>
      </p:sp>
      <p:sp>
        <p:nvSpPr>
          <p:cNvPr id="65539" name="Text Box 3"/>
          <p:cNvSpPr txBox="1">
            <a:spLocks noChangeArrowheads="1"/>
          </p:cNvSpPr>
          <p:nvPr/>
        </p:nvSpPr>
        <p:spPr bwMode="auto">
          <a:xfrm>
            <a:off x="1724609" y="296457"/>
            <a:ext cx="28956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a:solidFill>
                  <a:srgbClr val="333399"/>
                </a:solidFill>
              </a:rPr>
              <a:t>TỤC NGỮ</a:t>
            </a:r>
          </a:p>
        </p:txBody>
      </p:sp>
      <p:sp>
        <p:nvSpPr>
          <p:cNvPr id="4" name="Text Box 2"/>
          <p:cNvSpPr txBox="1">
            <a:spLocks noChangeArrowheads="1"/>
          </p:cNvSpPr>
          <p:nvPr/>
        </p:nvSpPr>
        <p:spPr bwMode="auto">
          <a:xfrm>
            <a:off x="7441164" y="296456"/>
            <a:ext cx="24384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b="1">
                <a:solidFill>
                  <a:srgbClr val="0000FF"/>
                </a:solidFill>
              </a:rPr>
              <a:t>CA DAO</a:t>
            </a:r>
          </a:p>
        </p:txBody>
      </p:sp>
      <p:sp>
        <p:nvSpPr>
          <p:cNvPr id="5" name="Text Box 3"/>
          <p:cNvSpPr txBox="1">
            <a:spLocks noChangeArrowheads="1"/>
          </p:cNvSpPr>
          <p:nvPr/>
        </p:nvSpPr>
        <p:spPr bwMode="auto">
          <a:xfrm>
            <a:off x="5800531" y="1232759"/>
            <a:ext cx="6391469" cy="364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800100" indent="-34290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1" algn="ctr"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1. “</a:t>
            </a:r>
            <a:r>
              <a:rPr lang="en-US" altLang="en-US" sz="2700" b="1" dirty="0" err="1">
                <a:solidFill>
                  <a:srgbClr val="0000FF"/>
                </a:solidFill>
                <a:latin typeface="Times" panose="02020603050405020304" pitchFamily="18" charset="0"/>
                <a:cs typeface="Times" panose="02020603050405020304" pitchFamily="18" charset="0"/>
              </a:rPr>
              <a:t>Nước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lã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vã</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nên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a:t>
            </a:r>
          </a:p>
          <a:p>
            <a:pPr lvl="1" algn="ctr"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Tay</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không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mà</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dựng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cơ</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mới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ngoan</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   2. “</a:t>
            </a:r>
            <a:r>
              <a:rPr lang="en-US" altLang="en-US" sz="2700" b="1" dirty="0" err="1">
                <a:solidFill>
                  <a:srgbClr val="0000FF"/>
                </a:solidFill>
                <a:latin typeface="Times" panose="02020603050405020304" pitchFamily="18" charset="0"/>
                <a:cs typeface="Times" panose="02020603050405020304" pitchFamily="18" charset="0"/>
              </a:rPr>
              <a:t>Làm</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người</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ăn</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tối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mai</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700" b="1" dirty="0" err="1">
                <a:solidFill>
                  <a:srgbClr val="0000FF"/>
                </a:solidFill>
                <a:latin typeface="Times" panose="02020603050405020304" pitchFamily="18" charset="0"/>
                <a:cs typeface="Times" panose="02020603050405020304" pitchFamily="18" charset="0"/>
              </a:rPr>
              <a:t>Việc</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mình</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hồ</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dễ</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để</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ai</a:t>
            </a:r>
            <a:r>
              <a:rPr lang="en-US" altLang="en-US" sz="2700" b="1" dirty="0">
                <a:solidFill>
                  <a:srgbClr val="0000FF"/>
                </a:solidFill>
                <a:latin typeface="Times" panose="02020603050405020304" pitchFamily="18" charset="0"/>
                <a:cs typeface="Times" panose="02020603050405020304" pitchFamily="18" charset="0"/>
              </a:rPr>
              <a:t> lo </a:t>
            </a:r>
            <a:r>
              <a:rPr lang="en-US" altLang="en-US" sz="2700" b="1" dirty="0" err="1">
                <a:solidFill>
                  <a:srgbClr val="0000FF"/>
                </a:solidFill>
                <a:latin typeface="Times" panose="02020603050405020304" pitchFamily="18" charset="0"/>
                <a:cs typeface="Times" panose="02020603050405020304" pitchFamily="18" charset="0"/>
              </a:rPr>
              <a:t>dùm</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700" b="1" dirty="0">
                <a:solidFill>
                  <a:srgbClr val="0000FF"/>
                </a:solidFill>
                <a:latin typeface="Times" panose="02020603050405020304" pitchFamily="18" charset="0"/>
                <a:cs typeface="Times" panose="02020603050405020304" pitchFamily="18" charset="0"/>
              </a:rPr>
              <a:t>3. </a:t>
            </a:r>
            <a:r>
              <a:rPr lang="en-US" altLang="en-US" sz="2700" b="1" dirty="0" err="1">
                <a:solidFill>
                  <a:srgbClr val="0000FF"/>
                </a:solidFill>
                <a:latin typeface="Times" panose="02020603050405020304" pitchFamily="18" charset="0"/>
                <a:cs typeface="Times" panose="02020603050405020304" pitchFamily="18" charset="0"/>
              </a:rPr>
              <a:t>Giàu</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thì</a:t>
            </a:r>
            <a:r>
              <a:rPr lang="en-US" altLang="en-US" sz="2700" b="1" dirty="0">
                <a:solidFill>
                  <a:srgbClr val="0000FF"/>
                </a:solidFill>
                <a:latin typeface="Times" panose="02020603050405020304" pitchFamily="18" charset="0"/>
                <a:cs typeface="Times" panose="02020603050405020304" pitchFamily="18" charset="0"/>
              </a:rPr>
              <a:t> ta </a:t>
            </a:r>
            <a:r>
              <a:rPr lang="en-US" altLang="en-US" sz="2700" b="1" dirty="0" err="1">
                <a:solidFill>
                  <a:srgbClr val="0000FF"/>
                </a:solidFill>
                <a:latin typeface="Times" panose="02020603050405020304" pitchFamily="18" charset="0"/>
                <a:cs typeface="Times" panose="02020603050405020304" pitchFamily="18" charset="0"/>
              </a:rPr>
              <a:t>chẳng</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có</a:t>
            </a:r>
            <a:r>
              <a:rPr lang="en-US" altLang="en-US" sz="2700" b="1" dirty="0">
                <a:solidFill>
                  <a:srgbClr val="0000FF"/>
                </a:solidFill>
                <a:latin typeface="Times" panose="02020603050405020304" pitchFamily="18" charset="0"/>
                <a:cs typeface="Times" panose="02020603050405020304" pitchFamily="18" charset="0"/>
              </a:rPr>
              <a:t> </a:t>
            </a:r>
            <a:r>
              <a:rPr lang="en-US" altLang="en-US" sz="2700" b="1" dirty="0" err="1">
                <a:solidFill>
                  <a:srgbClr val="0000FF"/>
                </a:solidFill>
                <a:latin typeface="Times" panose="02020603050405020304" pitchFamily="18" charset="0"/>
                <a:cs typeface="Times" panose="02020603050405020304" pitchFamily="18" charset="0"/>
              </a:rPr>
              <a:t>tham</a:t>
            </a:r>
            <a:r>
              <a:rPr lang="en-US" altLang="en-US" sz="2700" b="1" dirty="0">
                <a:solidFill>
                  <a:srgbClr val="0000FF"/>
                </a:solidFill>
                <a:latin typeface="Times" panose="02020603050405020304" pitchFamily="18" charset="0"/>
                <a:cs typeface="Times" panose="02020603050405020304" pitchFamily="18" charset="0"/>
              </a:rPr>
              <a:t>,</a:t>
            </a:r>
          </a:p>
          <a:p>
            <a:pPr algn="ctr" eaLnBrk="1" fontAlgn="base" hangingPunct="1">
              <a:spcBef>
                <a:spcPct val="50000"/>
              </a:spcBef>
              <a:spcAft>
                <a:spcPct val="0"/>
              </a:spcAft>
            </a:pPr>
            <a:r>
              <a:rPr lang="en-US" altLang="en-US" sz="2800" b="1" dirty="0" err="1">
                <a:solidFill>
                  <a:srgbClr val="0000FF"/>
                </a:solidFill>
                <a:latin typeface="Times" panose="02020603050405020304" pitchFamily="18" charset="0"/>
                <a:cs typeface="Times" panose="02020603050405020304" pitchFamily="18" charset="0"/>
              </a:rPr>
              <a:t>Khó</a:t>
            </a:r>
            <a:r>
              <a:rPr lang="en-US" altLang="en-US" sz="2800" b="1" dirty="0">
                <a:solidFill>
                  <a:srgbClr val="0000FF"/>
                </a:solidFill>
                <a:latin typeface="Times" panose="02020603050405020304" pitchFamily="18" charset="0"/>
                <a:cs typeface="Times" panose="02020603050405020304" pitchFamily="18" charset="0"/>
              </a:rPr>
              <a:t> </a:t>
            </a:r>
            <a:r>
              <a:rPr lang="en-US" altLang="en-US" sz="2800" b="1" dirty="0" err="1">
                <a:solidFill>
                  <a:srgbClr val="0000FF"/>
                </a:solidFill>
                <a:latin typeface="Times" panose="02020603050405020304" pitchFamily="18" charset="0"/>
                <a:cs typeface="Times" panose="02020603050405020304" pitchFamily="18" charset="0"/>
              </a:rPr>
              <a:t>thì</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liệu</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làm</a:t>
            </a:r>
            <a:r>
              <a:rPr lang="en-US" altLang="en-US" sz="2800" b="1" dirty="0">
                <a:solidFill>
                  <a:srgbClr val="0000FF"/>
                </a:solidFill>
                <a:latin typeface="Times" panose="02020603050405020304" pitchFamily="18" charset="0"/>
                <a:cs typeface="Times" panose="02020603050405020304" pitchFamily="18" charset="0"/>
              </a:rPr>
              <a:t> ta </a:t>
            </a:r>
            <a:r>
              <a:rPr lang="en-US" altLang="en-US" sz="2800" b="1" dirty="0" err="1">
                <a:solidFill>
                  <a:srgbClr val="0000FF"/>
                </a:solidFill>
                <a:latin typeface="Times" panose="02020603050405020304" pitchFamily="18" charset="0"/>
                <a:cs typeface="Times" panose="02020603050405020304" pitchFamily="18" charset="0"/>
              </a:rPr>
              <a:t>ăn</a:t>
            </a:r>
            <a:r>
              <a:rPr lang="en-US" altLang="en-US" sz="2800" b="1" dirty="0">
                <a:solidFill>
                  <a:srgbClr val="0000FF"/>
                </a:solidFill>
                <a:latin typeface="Times" panose="02020603050405020304" pitchFamily="18" charset="0"/>
                <a:cs typeface="Times" panose="02020603050405020304" pitchFamily="18" charset="0"/>
              </a:rPr>
              <a:t>”</a:t>
            </a:r>
          </a:p>
        </p:txBody>
      </p:sp>
      <p:pic>
        <p:nvPicPr>
          <p:cNvPr id="6"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04" y="4879911"/>
            <a:ext cx="3010466" cy="195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52896" y="4879911"/>
            <a:ext cx="2687293" cy="2077110"/>
          </a:xfrm>
          <a:prstGeom prst="rect">
            <a:avLst/>
          </a:prstGeom>
        </p:spPr>
      </p:pic>
      <p:pic>
        <p:nvPicPr>
          <p:cNvPr id="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3" y="36022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6155" y="212532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2" y="50016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7377" y="4949797"/>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7163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blinds(horizontal)">
                                      <p:cBhvr>
                                        <p:cTn id="15" dur="500"/>
                                        <p:tgtEl>
                                          <p:spTgt spid="65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iterate type="lt">
                                    <p:tmPct val="10000"/>
                                  </p:iterate>
                                  <p:childTnLst>
                                    <p:set>
                                      <p:cBhvr>
                                        <p:cTn id="19" dur="1" fill="hold">
                                          <p:stCondLst>
                                            <p:cond delay="0"/>
                                          </p:stCondLst>
                                        </p:cTn>
                                        <p:tgtEl>
                                          <p:spTgt spid="65538"/>
                                        </p:tgtEl>
                                        <p:attrNameLst>
                                          <p:attrName>style.visibility</p:attrName>
                                        </p:attrNameLst>
                                      </p:cBhvr>
                                      <p:to>
                                        <p:strVal val="visible"/>
                                      </p:to>
                                    </p:set>
                                    <p:animEffect transition="in" filter="blinds(horizontal)">
                                      <p:cBhvr>
                                        <p:cTn id="20" dur="500"/>
                                        <p:tgtEl>
                                          <p:spTgt spid="655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animBg="1"/>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954107"/>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vi-VN" sz="2800" dirty="0">
                <a:solidFill>
                  <a:srgbClr val="000000"/>
                </a:solidFill>
              </a:rPr>
              <a:t>xây dựng phiếu học tập thể hiện kết quả rèn luyện tính tự lập của bản thân và thực hiện kế hoạch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nvPr>
        </p:nvGraphicFramePr>
        <p:xfrm>
          <a:off x="60385" y="2895600"/>
          <a:ext cx="12068355" cy="3749962"/>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Các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lĩnh</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vực</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Những</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biểu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thiếu</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lập</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Biện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pháp</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thực</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hiện</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Thời</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gian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tiến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hành</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itchFamily="18" charset="0"/>
                        </a:rPr>
                        <a:t>Dự</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kiến</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kết</a:t>
                      </a:r>
                      <a:r>
                        <a:rPr kumimoji="0" lang="en-US" sz="2000" b="1" i="0" u="none" strike="noStrike" cap="none" normalizeH="0" baseline="0" dirty="0">
                          <a:ln>
                            <a:noFill/>
                          </a:ln>
                          <a:solidFill>
                            <a:schemeClr val="tx1"/>
                          </a:solidFill>
                          <a:effectLst/>
                          <a:latin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rPr>
                        <a:t>quả</a:t>
                      </a:r>
                      <a:endParaRPr kumimoji="0" lang="en-US" sz="2000" b="1"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Học</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Lao </a:t>
                      </a:r>
                      <a:r>
                        <a:rPr kumimoji="0" lang="en-US" sz="2000" b="0" i="0" u="none" strike="noStrike" cap="none" normalizeH="0" baseline="0" dirty="0" err="1">
                          <a:ln>
                            <a:noFill/>
                          </a:ln>
                          <a:solidFill>
                            <a:schemeClr val="tx1"/>
                          </a:solidFill>
                          <a:effectLst/>
                          <a:latin typeface="Times New Roman" pitchFamily="18" charset="0"/>
                        </a:rPr>
                        <a:t>động</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động</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tập</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thể</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Sinh</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hoạt</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cá</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nhân</a:t>
                      </a:r>
                      <a:endParaRPr kumimoji="0" lang="en-US" sz="20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1084855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4103" y="405048"/>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329868" y="4274344"/>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096467" y="2410093"/>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90360" y="3702567"/>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sổ</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tay</a:t>
            </a:r>
            <a:endParaRPr lang="en-US" sz="3000" dirty="0">
              <a:solidFill>
                <a:srgbClr val="5F5F5F"/>
              </a:solidFill>
              <a:latin typeface="Times New Roman" pitchFamily="18" charset="0"/>
              <a:ea typeface="Calibri" pitchFamily="34" charset="0"/>
              <a:cs typeface="Times New Roman" pitchFamily="18" charset="0"/>
            </a:endParaRPr>
          </a:p>
        </p:txBody>
      </p:sp>
      <p:sp>
        <p:nvSpPr>
          <p:cNvPr id="17" name="Rectangle 1"/>
          <p:cNvSpPr>
            <a:spLocks noChangeArrowheads="1"/>
          </p:cNvSpPr>
          <p:nvPr/>
        </p:nvSpPr>
        <p:spPr bwMode="auto">
          <a:xfrm>
            <a:off x="5900057" y="5203702"/>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326066" y="2856095"/>
            <a:ext cx="5112281"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vi-VN" sz="3200" dirty="0">
                <a:solidFill>
                  <a:srgbClr val="0000FF"/>
                </a:solidFill>
                <a:latin typeface="#9Slide05 IcielSanelma" pitchFamily="2" charset="0"/>
              </a:rPr>
              <a:t>Sắp tới kì nghỉ hè, bố mẹ dự định cho em về quê ngoại một tháng sống cùng với ông bà. Em hãy thiết kế một cuốn sổ tay để nhắc bản thân trong sinh hoạt và học tập. (Nội dung chính của sổ tay: thời gian, nội dung nhắc nhở, cách thực hiện, tự đánh giá)</a:t>
            </a:r>
            <a:endParaRPr lang="en-US" sz="3000" dirty="0">
              <a:solidFill>
                <a:srgbClr val="0000FF"/>
              </a:solidFill>
              <a:latin typeface="#9Slide05 IcielSanelma" pitchFamily="2"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7"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76024590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20"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defTabSz="457200">
              <a:buFontTx/>
              <a:buAutoNum type="arabicPeriod"/>
            </a:pPr>
            <a:r>
              <a:rPr lang="en-US" sz="2800" dirty="0" err="1">
                <a:solidFill>
                  <a:srgbClr val="0000FF"/>
                </a:solidFill>
                <a:latin typeface="Times New Roman" panose="02020603050405020304" pitchFamily="18" charset="0"/>
                <a:cs typeface="Times New Roman" panose="02020603050405020304" pitchFamily="18" charset="0"/>
              </a:rPr>
              <a:t>Hoàn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nội dung chính</a:t>
            </a:r>
            <a:endParaRPr lang="en-US" sz="2800" dirty="0">
              <a:solidFill>
                <a:srgbClr val="0000FF"/>
              </a:solidFill>
              <a:latin typeface="Times New Roman" panose="02020603050405020304" pitchFamily="18" charset="0"/>
              <a:cs typeface="Times New Roman" panose="02020603050405020304" pitchFamily="18" charset="0"/>
            </a:endParaRPr>
          </a:p>
          <a:p>
            <a:pPr marL="0" indent="0" defTabSz="457200"/>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vi-VN"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3934460" y="3160694"/>
            <a:ext cx="57190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câu</a:t>
            </a:r>
            <a:r>
              <a:rPr lang="en-US" sz="2800" dirty="0">
                <a:solidFill>
                  <a:srgbClr val="0000FF"/>
                </a:solidFill>
                <a:latin typeface="Times New Roman" panose="02020603050405020304" pitchFamily="18" charset="0"/>
                <a:cs typeface="Times New Roman" panose="02020603050405020304" pitchFamily="18" charset="0"/>
              </a:rPr>
              <a:t> Slogan</a:t>
            </a:r>
            <a:r>
              <a:rPr lang="vi-VN" sz="2800" dirty="0">
                <a:solidFill>
                  <a:srgbClr val="0000FF"/>
                </a:solidFill>
                <a:latin typeface="Times New Roman" panose="02020603050405020304" pitchFamily="18" charset="0"/>
                <a:cs typeface="Times New Roman" panose="02020603050405020304" pitchFamily="18" charset="0"/>
              </a:rPr>
              <a:t> hay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thuộc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lòng</a:t>
            </a:r>
            <a:r>
              <a:rPr lang="en-US" sz="2800" dirty="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077807" y="4198038"/>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41743996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0" end="0"/>
                                            </p:txEl>
                                          </p:spTgt>
                                        </p:tgtEl>
                                        <p:attrNameLst>
                                          <p:attrName>style.visibility</p:attrName>
                                        </p:attrNameLst>
                                      </p:cBhvr>
                                      <p:to>
                                        <p:strVal val="visible"/>
                                      </p:to>
                                    </p:set>
                                    <p:animEffect transition="in" filter="fade">
                                      <p:cBhvr>
                                        <p:cTn id="27" dur="1000"/>
                                        <p:tgtEl>
                                          <p:spTgt spid="37900">
                                            <p:txEl>
                                              <p:pRg st="0" end="0"/>
                                            </p:txEl>
                                          </p:spTgt>
                                        </p:tgtEl>
                                      </p:cBhvr>
                                    </p:animEffect>
                                    <p:anim calcmode="lin" valueType="num">
                                      <p:cBhvr>
                                        <p:cTn id="28"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28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FontTx/>
              <a:buAutoNum type="arabicPeriod"/>
            </a:pP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và</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p>
          <a:p>
            <a:pPr algn="ctr" defTabSz="1218072"/>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00B05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4188182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ppt_x"/>
                                          </p:val>
                                        </p:tav>
                                        <p:tav tm="100000">
                                          <p:val>
                                            <p:strVal val="#ppt_x"/>
                                          </p:val>
                                        </p:tav>
                                      </p:tavLst>
                                    </p:anim>
                                    <p:anim calcmode="lin" valueType="num">
                                      <p:cBhvr additive="base">
                                        <p:cTn id="25" dur="750" fill="hold"/>
                                        <p:tgtEl>
                                          <p:spTgt spid="18"/>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0-#ppt_h/2"/>
                                          </p:val>
                                        </p:tav>
                                        <p:tav tm="100000">
                                          <p:val>
                                            <p:strVal val="#ppt_y"/>
                                          </p:val>
                                        </p:tav>
                                      </p:tavLst>
                                    </p:anim>
                                  </p:childTnLst>
                                </p:cTn>
                              </p:par>
                              <p:par>
                                <p:cTn id="30" presetID="8" presetClass="emph" presetSubtype="0" repeatCount="2000" fill="hold" grpId="1" nodeType="withEffect">
                                  <p:stCondLst>
                                    <p:cond delay="0"/>
                                  </p:stCondLst>
                                  <p:childTnLst>
                                    <p:animRot by="-21600000">
                                      <p:cBhvr>
                                        <p:cTn id="31" dur="3500" fill="hold"/>
                                        <p:tgtEl>
                                          <p:spTgt spid="13"/>
                                        </p:tgtEl>
                                        <p:attrNameLst>
                                          <p:attrName>r</p:attrName>
                                        </p:attrNameLst>
                                      </p:cBhvr>
                                    </p:animRot>
                                  </p:childTnLst>
                                </p:cTn>
                              </p:par>
                              <p:par>
                                <p:cTn id="32" presetID="8" presetClass="emph" presetSubtype="0" repeatCount="2000" fill="hold" grpId="1" nodeType="withEffect">
                                  <p:stCondLst>
                                    <p:cond delay="0"/>
                                  </p:stCondLst>
                                  <p:childTnLst>
                                    <p:animRot by="-21600000">
                                      <p:cBhvr>
                                        <p:cTn id="33" dur="3500" fill="hold"/>
                                        <p:tgtEl>
                                          <p:spTgt spid="17"/>
                                        </p:tgtEl>
                                        <p:attrNameLst>
                                          <p:attrName>r</p:attrName>
                                        </p:attrNameLst>
                                      </p:cBhvr>
                                    </p:animRot>
                                  </p:childTnLst>
                                </p:cTn>
                              </p:par>
                              <p:par>
                                <p:cTn id="34" presetID="6" presetClass="emph" presetSubtype="0" repeatCount="2000" autoRev="1" fill="hold" grpId="1" nodeType="withEffect">
                                  <p:stCondLst>
                                    <p:cond delay="0"/>
                                  </p:stCondLst>
                                  <p:childTnLst>
                                    <p:animScale>
                                      <p:cBhvr>
                                        <p:cTn id="35" dur="2000" fill="hold"/>
                                        <p:tgtEl>
                                          <p:spTgt spid="19"/>
                                        </p:tgtEl>
                                      </p:cBhvr>
                                      <p:by x="150000" y="150000"/>
                                    </p:animScale>
                                  </p:childTnLst>
                                </p:cTn>
                              </p:par>
                              <p:par>
                                <p:cTn id="36" presetID="2" presetClass="entr" presetSubtype="1" fill="hold" grpId="0" nodeType="withEffect">
                                  <p:stCondLst>
                                    <p:cond delay="25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0-#ppt_h/2"/>
                                          </p:val>
                                        </p:tav>
                                        <p:tav tm="100000">
                                          <p:val>
                                            <p:strVal val="#ppt_y"/>
                                          </p:val>
                                        </p:tav>
                                      </p:tavLst>
                                    </p:anim>
                                  </p:childTnLst>
                                </p:cTn>
                              </p:par>
                              <p:par>
                                <p:cTn id="40" presetID="6" presetClass="emph" presetSubtype="0" repeatCount="2000" autoRev="1" fill="hold" grpId="1" nodeType="withEffect">
                                  <p:stCondLst>
                                    <p:cond delay="0"/>
                                  </p:stCondLst>
                                  <p:childTnLst>
                                    <p:animScale>
                                      <p:cBhvr>
                                        <p:cTn id="41" dur="2000" fill="hold"/>
                                        <p:tgtEl>
                                          <p:spTgt spid="28"/>
                                        </p:tgtEl>
                                      </p:cBhvr>
                                      <p:by x="150000" y="150000"/>
                                    </p:animScale>
                                  </p:childTnLst>
                                </p:cTn>
                              </p:par>
                              <p:par>
                                <p:cTn id="42" presetID="2" presetClass="entr" presetSubtype="1"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additive="base">
                                        <p:cTn id="44" dur="750" fill="hold"/>
                                        <p:tgtEl>
                                          <p:spTgt spid="35"/>
                                        </p:tgtEl>
                                        <p:attrNameLst>
                                          <p:attrName>ppt_x</p:attrName>
                                        </p:attrNameLst>
                                      </p:cBhvr>
                                      <p:tavLst>
                                        <p:tav tm="0">
                                          <p:val>
                                            <p:strVal val="#ppt_x"/>
                                          </p:val>
                                        </p:tav>
                                        <p:tav tm="100000">
                                          <p:val>
                                            <p:strVal val="#ppt_x"/>
                                          </p:val>
                                        </p:tav>
                                      </p:tavLst>
                                    </p:anim>
                                    <p:anim calcmode="lin" valueType="num">
                                      <p:cBhvr additive="base">
                                        <p:cTn id="45" dur="750" fill="hold"/>
                                        <p:tgtEl>
                                          <p:spTgt spid="3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0-#ppt_h/2"/>
                                          </p:val>
                                        </p:tav>
                                        <p:tav tm="100000">
                                          <p:val>
                                            <p:strVal val="#ppt_y"/>
                                          </p:val>
                                        </p:tav>
                                      </p:tavLst>
                                    </p:anim>
                                  </p:childTnLst>
                                </p:cTn>
                              </p:par>
                              <p:par>
                                <p:cTn id="50" presetID="8" presetClass="emph" presetSubtype="0" repeatCount="2000" fill="hold" grpId="1" nodeType="withEffect">
                                  <p:stCondLst>
                                    <p:cond delay="0"/>
                                  </p:stCondLst>
                                  <p:childTnLst>
                                    <p:animRot by="-21600000">
                                      <p:cBhvr>
                                        <p:cTn id="51" dur="3500" fill="hold"/>
                                        <p:tgtEl>
                                          <p:spTgt spid="35"/>
                                        </p:tgtEl>
                                        <p:attrNameLst>
                                          <p:attrName>r</p:attrName>
                                        </p:attrNameLst>
                                      </p:cBhvr>
                                    </p:animRot>
                                  </p:childTnLst>
                                </p:cTn>
                              </p:par>
                              <p:par>
                                <p:cTn id="52" presetID="8" presetClass="emph" presetSubtype="0" repeatCount="2000" fill="hold" grpId="1" nodeType="withEffect">
                                  <p:stCondLst>
                                    <p:cond delay="0"/>
                                  </p:stCondLst>
                                  <p:childTnLst>
                                    <p:animRot by="-21600000">
                                      <p:cBhvr>
                                        <p:cTn id="53" dur="3500" fill="hold"/>
                                        <p:tgtEl>
                                          <p:spTgt spid="36"/>
                                        </p:tgtEl>
                                        <p:attrNameLst>
                                          <p:attrName>r</p:attrName>
                                        </p:attrNameLst>
                                      </p:cBhvr>
                                    </p:animRot>
                                  </p:childTnLst>
                                </p:cTn>
                              </p:par>
                              <p:par>
                                <p:cTn id="54" presetID="2" presetClass="entr" presetSubtype="1" fill="hold" grpId="0" nodeType="withEffect">
                                  <p:stCondLst>
                                    <p:cond delay="25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ppt_x"/>
                                          </p:val>
                                        </p:tav>
                                        <p:tav tm="100000">
                                          <p:val>
                                            <p:strVal val="#ppt_x"/>
                                          </p:val>
                                        </p:tav>
                                      </p:tavLst>
                                    </p:anim>
                                    <p:anim calcmode="lin" valueType="num">
                                      <p:cBhvr additive="base">
                                        <p:cTn id="57" dur="500" fill="hold"/>
                                        <p:tgtEl>
                                          <p:spTgt spid="38"/>
                                        </p:tgtEl>
                                        <p:attrNameLst>
                                          <p:attrName>ppt_y</p:attrName>
                                        </p:attrNameLst>
                                      </p:cBhvr>
                                      <p:tavLst>
                                        <p:tav tm="0">
                                          <p:val>
                                            <p:strVal val="0-#ppt_h/2"/>
                                          </p:val>
                                        </p:tav>
                                        <p:tav tm="100000">
                                          <p:val>
                                            <p:strVal val="#ppt_y"/>
                                          </p:val>
                                        </p:tav>
                                      </p:tavLst>
                                    </p:anim>
                                  </p:childTnLst>
                                </p:cTn>
                              </p:par>
                              <p:par>
                                <p:cTn id="58" presetID="6" presetClass="emph" presetSubtype="0" repeatCount="2000" autoRev="1" fill="hold" grpId="1" nodeType="withEffect">
                                  <p:stCondLst>
                                    <p:cond delay="0"/>
                                  </p:stCondLst>
                                  <p:childTnLst>
                                    <p:animScale>
                                      <p:cBhvr>
                                        <p:cTn id="59" dur="2000" fill="hold"/>
                                        <p:tgtEl>
                                          <p:spTgt spid="38"/>
                                        </p:tgtEl>
                                      </p:cBhvr>
                                      <p:by x="150000" y="150000"/>
                                    </p:animScale>
                                  </p:childTnLst>
                                </p:cTn>
                              </p:par>
                              <p:par>
                                <p:cTn id="60" presetID="10" presetClass="entr" presetSubtype="0" fill="hold" nodeType="withEffect">
                                  <p:stCondLst>
                                    <p:cond delay="50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par>
                                <p:cTn id="63" presetID="10" presetClass="entr" presetSubtype="0" fill="hold" nodeType="withEffect">
                                  <p:stCondLst>
                                    <p:cond delay="150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3" grpId="1" animBg="1"/>
      <p:bldP spid="16" grpId="0" animBg="1"/>
      <p:bldP spid="17" grpId="0" animBg="1"/>
      <p:bldP spid="17" grpId="1" animBg="1"/>
      <p:bldP spid="18" grpId="0" animBg="1"/>
      <p:bldP spid="19" grpId="0" animBg="1"/>
      <p:bldP spid="19" grpId="1" animBg="1"/>
      <p:bldP spid="28" grpId="0" animBg="1"/>
      <p:bldP spid="28" grpId="1" animBg="1"/>
      <p:bldP spid="35" grpId="0" animBg="1"/>
      <p:bldP spid="35" grpId="1" animBg="1"/>
      <p:bldP spid="36" grpId="0" animBg="1"/>
      <p:bldP spid="36" grpId="1" animBg="1"/>
      <p:bldP spid="38" grpId="0"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72" y="12499"/>
            <a:ext cx="543138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p:cNvSpPr txBox="1">
            <a:spLocks noChangeArrowheads="1"/>
          </p:cNvSpPr>
          <p:nvPr/>
        </p:nvSpPr>
        <p:spPr bwMode="auto">
          <a:xfrm>
            <a:off x="7162800" y="6400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400">
                <a:solidFill>
                  <a:srgbClr val="000000"/>
                </a:solidFill>
                <a:latin typeface="Times New Roman" panose="02020603050405020304" pitchFamily="18" charset="0"/>
              </a:rPr>
              <a:t>BẾN NHÀ RỒNG</a:t>
            </a:r>
          </a:p>
        </p:txBody>
      </p:sp>
      <p:sp>
        <p:nvSpPr>
          <p:cNvPr id="209925" name="Text Box 5"/>
          <p:cNvSpPr txBox="1">
            <a:spLocks noChangeArrowheads="1"/>
          </p:cNvSpPr>
          <p:nvPr/>
        </p:nvSpPr>
        <p:spPr bwMode="auto">
          <a:xfrm>
            <a:off x="2133600" y="6400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a:solidFill>
                  <a:srgbClr val="000000"/>
                </a:solidFill>
                <a:latin typeface="Times New Roman" panose="02020603050405020304" pitchFamily="18" charset="0"/>
              </a:rPr>
              <a:t>NGUYỄN TẤT THÀNH </a:t>
            </a:r>
          </a:p>
        </p:txBody>
      </p:sp>
      <p:pic>
        <p:nvPicPr>
          <p:cNvPr id="209926"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061" y="304801"/>
            <a:ext cx="5592147" cy="609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7" descr="...  và hôm nay."/>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tretch>
            <a:fillRect/>
          </a:stretch>
        </p:blipFill>
        <p:spPr>
          <a:xfrm>
            <a:off x="5218149" y="12498"/>
            <a:ext cx="3588225" cy="2111723"/>
          </a:xfrm>
          <a:noFill/>
        </p:spPr>
      </p:pic>
    </p:spTree>
    <p:extLst>
      <p:ext uri="{BB962C8B-B14F-4D97-AF65-F5344CB8AC3E}">
        <p14:creationId xmlns:p14="http://schemas.microsoft.com/office/powerpoint/2010/main" val="116680920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ppt_x"/>
                                          </p:val>
                                        </p:tav>
                                        <p:tav tm="100000">
                                          <p:val>
                                            <p:strVal val="#ppt_x"/>
                                          </p:val>
                                        </p:tav>
                                      </p:tavLst>
                                    </p:anim>
                                    <p:anim calcmode="lin" valueType="num">
                                      <p:cBhvr additive="base">
                                        <p:cTn id="8" dur="500" fill="hold"/>
                                        <p:tgtEl>
                                          <p:spTgt spid="2099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926"/>
                                        </p:tgtEl>
                                        <p:attrNameLst>
                                          <p:attrName>style.visibility</p:attrName>
                                        </p:attrNameLst>
                                      </p:cBhvr>
                                      <p:to>
                                        <p:strVal val="visible"/>
                                      </p:to>
                                    </p:set>
                                    <p:anim calcmode="lin" valueType="num">
                                      <p:cBhvr additive="base">
                                        <p:cTn id="11" dur="500" fill="hold"/>
                                        <p:tgtEl>
                                          <p:spTgt spid="209926"/>
                                        </p:tgtEl>
                                        <p:attrNameLst>
                                          <p:attrName>ppt_x</p:attrName>
                                        </p:attrNameLst>
                                      </p:cBhvr>
                                      <p:tavLst>
                                        <p:tav tm="0">
                                          <p:val>
                                            <p:strVal val="#ppt_x"/>
                                          </p:val>
                                        </p:tav>
                                        <p:tav tm="100000">
                                          <p:val>
                                            <p:strVal val="#ppt_x"/>
                                          </p:val>
                                        </p:tav>
                                      </p:tavLst>
                                    </p:anim>
                                    <p:anim calcmode="lin" valueType="num">
                                      <p:cBhvr additive="base">
                                        <p:cTn id="12" dur="500" fill="hold"/>
                                        <p:tgtEl>
                                          <p:spTgt spid="2099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9927"/>
                                        </p:tgtEl>
                                        <p:attrNameLst>
                                          <p:attrName>style.visibility</p:attrName>
                                        </p:attrNameLst>
                                      </p:cBhvr>
                                      <p:to>
                                        <p:strVal val="visible"/>
                                      </p:to>
                                    </p:set>
                                    <p:anim calcmode="lin" valueType="num">
                                      <p:cBhvr additive="base">
                                        <p:cTn id="15" dur="500" fill="hold"/>
                                        <p:tgtEl>
                                          <p:spTgt spid="209927"/>
                                        </p:tgtEl>
                                        <p:attrNameLst>
                                          <p:attrName>ppt_x</p:attrName>
                                        </p:attrNameLst>
                                      </p:cBhvr>
                                      <p:tavLst>
                                        <p:tav tm="0">
                                          <p:val>
                                            <p:strVal val="#ppt_x"/>
                                          </p:val>
                                        </p:tav>
                                        <p:tav tm="100000">
                                          <p:val>
                                            <p:strVal val="#ppt_x"/>
                                          </p:val>
                                        </p:tav>
                                      </p:tavLst>
                                    </p:anim>
                                    <p:anim calcmode="lin" valueType="num">
                                      <p:cBhvr additive="base">
                                        <p:cTn id="16" dur="500" fill="hold"/>
                                        <p:tgtEl>
                                          <p:spTgt spid="2099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9925"/>
                                        </p:tgtEl>
                                        <p:attrNameLst>
                                          <p:attrName>style.visibility</p:attrName>
                                        </p:attrNameLst>
                                      </p:cBhvr>
                                      <p:to>
                                        <p:strVal val="visible"/>
                                      </p:to>
                                    </p:set>
                                    <p:anim calcmode="lin" valueType="num">
                                      <p:cBhvr additive="base">
                                        <p:cTn id="19" dur="500" fill="hold"/>
                                        <p:tgtEl>
                                          <p:spTgt spid="209925"/>
                                        </p:tgtEl>
                                        <p:attrNameLst>
                                          <p:attrName>ppt_x</p:attrName>
                                        </p:attrNameLst>
                                      </p:cBhvr>
                                      <p:tavLst>
                                        <p:tav tm="0">
                                          <p:val>
                                            <p:strVal val="#ppt_x"/>
                                          </p:val>
                                        </p:tav>
                                        <p:tav tm="100000">
                                          <p:val>
                                            <p:strVal val="#ppt_x"/>
                                          </p:val>
                                        </p:tav>
                                      </p:tavLst>
                                    </p:anim>
                                    <p:anim calcmode="lin" valueType="num">
                                      <p:cBhvr additive="base">
                                        <p:cTn id="20" dur="500" fill="hold"/>
                                        <p:tgtEl>
                                          <p:spTgt spid="2099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9924"/>
                                        </p:tgtEl>
                                        <p:attrNameLst>
                                          <p:attrName>style.visibility</p:attrName>
                                        </p:attrNameLst>
                                      </p:cBhvr>
                                      <p:to>
                                        <p:strVal val="visible"/>
                                      </p:to>
                                    </p:set>
                                    <p:anim calcmode="lin" valueType="num">
                                      <p:cBhvr additive="base">
                                        <p:cTn id="23" dur="500" fill="hold"/>
                                        <p:tgtEl>
                                          <p:spTgt spid="209924"/>
                                        </p:tgtEl>
                                        <p:attrNameLst>
                                          <p:attrName>ppt_x</p:attrName>
                                        </p:attrNameLst>
                                      </p:cBhvr>
                                      <p:tavLst>
                                        <p:tav tm="0">
                                          <p:val>
                                            <p:strVal val="#ppt_x"/>
                                          </p:val>
                                        </p:tav>
                                        <p:tav tm="100000">
                                          <p:val>
                                            <p:strVal val="#ppt_x"/>
                                          </p:val>
                                        </p:tav>
                                      </p:tavLst>
                                    </p:anim>
                                    <p:anim calcmode="lin" valueType="num">
                                      <p:cBhvr additive="base">
                                        <p:cTn id="24" dur="500" fill="hold"/>
                                        <p:tgtEl>
                                          <p:spTgt spid="2099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p:bldP spid="2099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Copy of P1010056"/>
          <p:cNvPicPr>
            <a:picLocks noChangeAspect="1" noChangeArrowheads="1"/>
          </p:cNvPicPr>
          <p:nvPr/>
        </p:nvPicPr>
        <p:blipFill>
          <a:blip r:embed="rId3">
            <a:extLst>
              <a:ext uri="{28A0092B-C50C-407E-A947-70E740481C1C}">
                <a14:useLocalDpi xmlns:a14="http://schemas.microsoft.com/office/drawing/2010/main" val="0"/>
              </a:ext>
            </a:extLst>
          </a:blip>
          <a:srcRect l="5197" t="5746" r="1648" b="13351"/>
          <a:stretch>
            <a:fillRect/>
          </a:stretch>
        </p:blipFill>
        <p:spPr bwMode="auto">
          <a:xfrm>
            <a:off x="0" y="-38648"/>
            <a:ext cx="12192000" cy="676433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0948" name="Oval 4"/>
          <p:cNvSpPr>
            <a:spLocks noChangeArrowheads="1"/>
          </p:cNvSpPr>
          <p:nvPr/>
        </p:nvSpPr>
        <p:spPr bwMode="auto">
          <a:xfrm>
            <a:off x="7007225" y="384596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49" name="Oval 5"/>
          <p:cNvSpPr>
            <a:spLocks noChangeArrowheads="1"/>
          </p:cNvSpPr>
          <p:nvPr/>
        </p:nvSpPr>
        <p:spPr bwMode="auto">
          <a:xfrm>
            <a:off x="6854825" y="4376190"/>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0" name="Oval 6"/>
          <p:cNvSpPr>
            <a:spLocks noChangeArrowheads="1"/>
          </p:cNvSpPr>
          <p:nvPr/>
        </p:nvSpPr>
        <p:spPr bwMode="auto">
          <a:xfrm>
            <a:off x="5868988" y="3996777"/>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1" name="Oval 7"/>
          <p:cNvSpPr>
            <a:spLocks noChangeArrowheads="1"/>
          </p:cNvSpPr>
          <p:nvPr/>
        </p:nvSpPr>
        <p:spPr bwMode="auto">
          <a:xfrm>
            <a:off x="4425950" y="384596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2" name="Oval 8"/>
          <p:cNvSpPr>
            <a:spLocks noChangeArrowheads="1"/>
          </p:cNvSpPr>
          <p:nvPr/>
        </p:nvSpPr>
        <p:spPr bwMode="auto">
          <a:xfrm>
            <a:off x="4122738" y="2858540"/>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3" name="Oval 9"/>
          <p:cNvSpPr>
            <a:spLocks noChangeArrowheads="1"/>
          </p:cNvSpPr>
          <p:nvPr/>
        </p:nvSpPr>
        <p:spPr bwMode="auto">
          <a:xfrm>
            <a:off x="3438525" y="225211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4" name="Oval 10"/>
          <p:cNvSpPr>
            <a:spLocks noChangeArrowheads="1"/>
          </p:cNvSpPr>
          <p:nvPr/>
        </p:nvSpPr>
        <p:spPr bwMode="auto">
          <a:xfrm>
            <a:off x="3440113" y="202351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5" name="Oval 11"/>
          <p:cNvSpPr>
            <a:spLocks noChangeArrowheads="1"/>
          </p:cNvSpPr>
          <p:nvPr/>
        </p:nvSpPr>
        <p:spPr bwMode="auto">
          <a:xfrm>
            <a:off x="4502150" y="1608138"/>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6" name="Oval 12"/>
          <p:cNvSpPr>
            <a:spLocks noChangeArrowheads="1"/>
          </p:cNvSpPr>
          <p:nvPr/>
        </p:nvSpPr>
        <p:spPr bwMode="auto">
          <a:xfrm>
            <a:off x="4729163" y="1682751"/>
            <a:ext cx="150812"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7" name="Oval 13"/>
          <p:cNvSpPr>
            <a:spLocks noChangeArrowheads="1"/>
          </p:cNvSpPr>
          <p:nvPr/>
        </p:nvSpPr>
        <p:spPr bwMode="auto">
          <a:xfrm>
            <a:off x="6627813" y="1835151"/>
            <a:ext cx="150812"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8" name="Oval 14"/>
          <p:cNvSpPr>
            <a:spLocks noChangeArrowheads="1"/>
          </p:cNvSpPr>
          <p:nvPr/>
        </p:nvSpPr>
        <p:spPr bwMode="auto">
          <a:xfrm>
            <a:off x="6931026" y="2517776"/>
            <a:ext cx="150813"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9" name="Oval 15"/>
          <p:cNvSpPr>
            <a:spLocks noChangeArrowheads="1"/>
          </p:cNvSpPr>
          <p:nvPr/>
        </p:nvSpPr>
        <p:spPr bwMode="auto">
          <a:xfrm>
            <a:off x="6854826" y="3352801"/>
            <a:ext cx="150813"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Tree>
    <p:extLst>
      <p:ext uri="{BB962C8B-B14F-4D97-AF65-F5344CB8AC3E}">
        <p14:creationId xmlns:p14="http://schemas.microsoft.com/office/powerpoint/2010/main" val="371025895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fade">
                                      <p:cBhvr>
                                        <p:cTn id="7" dur="2000"/>
                                        <p:tgtEl>
                                          <p:spTgt spid="210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0948"/>
                                        </p:tgtEl>
                                        <p:attrNameLst>
                                          <p:attrName>style.visibility</p:attrName>
                                        </p:attrNameLst>
                                      </p:cBhvr>
                                      <p:to>
                                        <p:strVal val="visible"/>
                                      </p:to>
                                    </p:set>
                                    <p:animEffect transition="in" filter="fade">
                                      <p:cBhvr>
                                        <p:cTn id="12" dur="2000"/>
                                        <p:tgtEl>
                                          <p:spTgt spid="210948"/>
                                        </p:tgtEl>
                                      </p:cBhvr>
                                    </p:animEffect>
                                  </p:childTnLst>
                                </p:cTn>
                              </p:par>
                            </p:childTnLst>
                          </p:cTn>
                        </p:par>
                        <p:par>
                          <p:cTn id="13" fill="hold" nodeType="afterGroup">
                            <p:stCondLst>
                              <p:cond delay="2000"/>
                            </p:stCondLst>
                            <p:childTnLst>
                              <p:par>
                                <p:cTn id="14" presetID="19" presetClass="emph" presetSubtype="0" repeatCount="indefinite" fill="hold" grpId="1" nodeType="afterEffect">
                                  <p:stCondLst>
                                    <p:cond delay="0"/>
                                  </p:stCondLst>
                                  <p:childTnLst>
                                    <p:animClr clrSpc="rgb" dir="cw">
                                      <p:cBhvr override="childStyle">
                                        <p:cTn id="15" dur="500" fill="hold"/>
                                        <p:tgtEl>
                                          <p:spTgt spid="210948"/>
                                        </p:tgtEl>
                                        <p:attrNameLst>
                                          <p:attrName>style.color</p:attrName>
                                        </p:attrNameLst>
                                      </p:cBhvr>
                                      <p:to>
                                        <a:schemeClr val="accent2"/>
                                      </p:to>
                                    </p:animClr>
                                    <p:animClr clrSpc="rgb" dir="cw">
                                      <p:cBhvr>
                                        <p:cTn id="16" dur="500" fill="hold"/>
                                        <p:tgtEl>
                                          <p:spTgt spid="210948"/>
                                        </p:tgtEl>
                                        <p:attrNameLst>
                                          <p:attrName>fillcolor</p:attrName>
                                        </p:attrNameLst>
                                      </p:cBhvr>
                                      <p:to>
                                        <a:schemeClr val="accent2"/>
                                      </p:to>
                                    </p:animClr>
                                    <p:set>
                                      <p:cBhvr>
                                        <p:cTn id="17" dur="500" fill="hold"/>
                                        <p:tgtEl>
                                          <p:spTgt spid="210948"/>
                                        </p:tgtEl>
                                        <p:attrNameLst>
                                          <p:attrName>fill.type</p:attrName>
                                        </p:attrNameLst>
                                      </p:cBhvr>
                                      <p:to>
                                        <p:strVal val="solid"/>
                                      </p:to>
                                    </p:set>
                                    <p:set>
                                      <p:cBhvr>
                                        <p:cTn id="18" dur="500" fill="hold"/>
                                        <p:tgtEl>
                                          <p:spTgt spid="210948"/>
                                        </p:tgtEl>
                                        <p:attrNameLst>
                                          <p:attrName>fill.on</p:attrName>
                                        </p:attrNameLst>
                                      </p:cBhvr>
                                      <p:to>
                                        <p:strVal val="true"/>
                                      </p:to>
                                    </p:se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10949"/>
                                        </p:tgtEl>
                                        <p:attrNameLst>
                                          <p:attrName>style.visibility</p:attrName>
                                        </p:attrNameLst>
                                      </p:cBhvr>
                                      <p:to>
                                        <p:strVal val="visible"/>
                                      </p:to>
                                    </p:set>
                                    <p:animEffect transition="in" filter="fade">
                                      <p:cBhvr>
                                        <p:cTn id="22" dur="2000"/>
                                        <p:tgtEl>
                                          <p:spTgt spid="210949"/>
                                        </p:tgtEl>
                                      </p:cBhvr>
                                    </p:animEffect>
                                  </p:childTnLst>
                                </p:cTn>
                              </p:par>
                            </p:childTnLst>
                          </p:cTn>
                        </p:par>
                        <p:par>
                          <p:cTn id="23" fill="hold" nodeType="afterGroup">
                            <p:stCondLst>
                              <p:cond delay="4500"/>
                            </p:stCondLst>
                            <p:childTnLst>
                              <p:par>
                                <p:cTn id="24" presetID="19" presetClass="emph" presetSubtype="0" repeatCount="indefinite" fill="hold" grpId="1" nodeType="afterEffect">
                                  <p:stCondLst>
                                    <p:cond delay="0"/>
                                  </p:stCondLst>
                                  <p:childTnLst>
                                    <p:animClr clrSpc="rgb" dir="cw">
                                      <p:cBhvr override="childStyle">
                                        <p:cTn id="25" dur="500" fill="hold"/>
                                        <p:tgtEl>
                                          <p:spTgt spid="210949"/>
                                        </p:tgtEl>
                                        <p:attrNameLst>
                                          <p:attrName>style.color</p:attrName>
                                        </p:attrNameLst>
                                      </p:cBhvr>
                                      <p:to>
                                        <a:schemeClr val="accent2"/>
                                      </p:to>
                                    </p:animClr>
                                    <p:animClr clrSpc="rgb" dir="cw">
                                      <p:cBhvr>
                                        <p:cTn id="26" dur="500" fill="hold"/>
                                        <p:tgtEl>
                                          <p:spTgt spid="210949"/>
                                        </p:tgtEl>
                                        <p:attrNameLst>
                                          <p:attrName>fillcolor</p:attrName>
                                        </p:attrNameLst>
                                      </p:cBhvr>
                                      <p:to>
                                        <a:schemeClr val="accent2"/>
                                      </p:to>
                                    </p:animClr>
                                    <p:set>
                                      <p:cBhvr>
                                        <p:cTn id="27" dur="500" fill="hold"/>
                                        <p:tgtEl>
                                          <p:spTgt spid="210949"/>
                                        </p:tgtEl>
                                        <p:attrNameLst>
                                          <p:attrName>fill.type</p:attrName>
                                        </p:attrNameLst>
                                      </p:cBhvr>
                                      <p:to>
                                        <p:strVal val="solid"/>
                                      </p:to>
                                    </p:set>
                                    <p:set>
                                      <p:cBhvr>
                                        <p:cTn id="28" dur="500" fill="hold"/>
                                        <p:tgtEl>
                                          <p:spTgt spid="210949"/>
                                        </p:tgtEl>
                                        <p:attrNameLst>
                                          <p:attrName>fill.on</p:attrName>
                                        </p:attrNameLst>
                                      </p:cBhvr>
                                      <p:to>
                                        <p:strVal val="true"/>
                                      </p:to>
                                    </p:set>
                                  </p:childTnLst>
                                </p:cTn>
                              </p:par>
                            </p:childTnLst>
                          </p:cTn>
                        </p:par>
                        <p:par>
                          <p:cTn id="29" fill="hold" nodeType="afterGroup">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210950"/>
                                        </p:tgtEl>
                                        <p:attrNameLst>
                                          <p:attrName>style.visibility</p:attrName>
                                        </p:attrNameLst>
                                      </p:cBhvr>
                                      <p:to>
                                        <p:strVal val="visible"/>
                                      </p:to>
                                    </p:set>
                                    <p:animEffect transition="in" filter="fade">
                                      <p:cBhvr>
                                        <p:cTn id="32" dur="2000"/>
                                        <p:tgtEl>
                                          <p:spTgt spid="210950"/>
                                        </p:tgtEl>
                                      </p:cBhvr>
                                    </p:animEffect>
                                  </p:childTnLst>
                                </p:cTn>
                              </p:par>
                            </p:childTnLst>
                          </p:cTn>
                        </p:par>
                        <p:par>
                          <p:cTn id="33" fill="hold" nodeType="afterGroup">
                            <p:stCondLst>
                              <p:cond delay="7000"/>
                            </p:stCondLst>
                            <p:childTnLst>
                              <p:par>
                                <p:cTn id="34" presetID="19" presetClass="emph" presetSubtype="0" repeatCount="indefinite" fill="hold" grpId="1" nodeType="afterEffect">
                                  <p:stCondLst>
                                    <p:cond delay="0"/>
                                  </p:stCondLst>
                                  <p:childTnLst>
                                    <p:animClr clrSpc="rgb" dir="cw">
                                      <p:cBhvr override="childStyle">
                                        <p:cTn id="35" dur="500" fill="hold"/>
                                        <p:tgtEl>
                                          <p:spTgt spid="210950"/>
                                        </p:tgtEl>
                                        <p:attrNameLst>
                                          <p:attrName>style.color</p:attrName>
                                        </p:attrNameLst>
                                      </p:cBhvr>
                                      <p:to>
                                        <a:schemeClr val="accent2"/>
                                      </p:to>
                                    </p:animClr>
                                    <p:animClr clrSpc="rgb" dir="cw">
                                      <p:cBhvr>
                                        <p:cTn id="36" dur="500" fill="hold"/>
                                        <p:tgtEl>
                                          <p:spTgt spid="210950"/>
                                        </p:tgtEl>
                                        <p:attrNameLst>
                                          <p:attrName>fillcolor</p:attrName>
                                        </p:attrNameLst>
                                      </p:cBhvr>
                                      <p:to>
                                        <a:schemeClr val="accent2"/>
                                      </p:to>
                                    </p:animClr>
                                    <p:set>
                                      <p:cBhvr>
                                        <p:cTn id="37" dur="500" fill="hold"/>
                                        <p:tgtEl>
                                          <p:spTgt spid="210950"/>
                                        </p:tgtEl>
                                        <p:attrNameLst>
                                          <p:attrName>fill.type</p:attrName>
                                        </p:attrNameLst>
                                      </p:cBhvr>
                                      <p:to>
                                        <p:strVal val="solid"/>
                                      </p:to>
                                    </p:set>
                                    <p:set>
                                      <p:cBhvr>
                                        <p:cTn id="38" dur="500" fill="hold"/>
                                        <p:tgtEl>
                                          <p:spTgt spid="210950"/>
                                        </p:tgtEl>
                                        <p:attrNameLst>
                                          <p:attrName>fill.on</p:attrName>
                                        </p:attrNameLst>
                                      </p:cBhvr>
                                      <p:to>
                                        <p:strVal val="true"/>
                                      </p:to>
                                    </p:set>
                                  </p:childTnLst>
                                </p:cTn>
                              </p:par>
                            </p:childTnLst>
                          </p:cTn>
                        </p:par>
                        <p:par>
                          <p:cTn id="39" fill="hold" nodeType="afterGroup">
                            <p:stCondLst>
                              <p:cond delay="7500"/>
                            </p:stCondLst>
                            <p:childTnLst>
                              <p:par>
                                <p:cTn id="40" presetID="10" presetClass="entr" presetSubtype="0" fill="hold" grpId="0" nodeType="afterEffect">
                                  <p:stCondLst>
                                    <p:cond delay="0"/>
                                  </p:stCondLst>
                                  <p:childTnLst>
                                    <p:set>
                                      <p:cBhvr>
                                        <p:cTn id="41" dur="1" fill="hold">
                                          <p:stCondLst>
                                            <p:cond delay="0"/>
                                          </p:stCondLst>
                                        </p:cTn>
                                        <p:tgtEl>
                                          <p:spTgt spid="210951"/>
                                        </p:tgtEl>
                                        <p:attrNameLst>
                                          <p:attrName>style.visibility</p:attrName>
                                        </p:attrNameLst>
                                      </p:cBhvr>
                                      <p:to>
                                        <p:strVal val="visible"/>
                                      </p:to>
                                    </p:set>
                                    <p:animEffect transition="in" filter="fade">
                                      <p:cBhvr>
                                        <p:cTn id="42" dur="2000"/>
                                        <p:tgtEl>
                                          <p:spTgt spid="210951"/>
                                        </p:tgtEl>
                                      </p:cBhvr>
                                    </p:animEffect>
                                  </p:childTnLst>
                                </p:cTn>
                              </p:par>
                            </p:childTnLst>
                          </p:cTn>
                        </p:par>
                        <p:par>
                          <p:cTn id="43" fill="hold" nodeType="afterGroup">
                            <p:stCondLst>
                              <p:cond delay="9500"/>
                            </p:stCondLst>
                            <p:childTnLst>
                              <p:par>
                                <p:cTn id="44" presetID="19" presetClass="emph" presetSubtype="0" repeatCount="indefinite" fill="hold" grpId="1" nodeType="afterEffect">
                                  <p:stCondLst>
                                    <p:cond delay="0"/>
                                  </p:stCondLst>
                                  <p:childTnLst>
                                    <p:animClr clrSpc="rgb" dir="cw">
                                      <p:cBhvr override="childStyle">
                                        <p:cTn id="45" dur="500" fill="hold"/>
                                        <p:tgtEl>
                                          <p:spTgt spid="210951"/>
                                        </p:tgtEl>
                                        <p:attrNameLst>
                                          <p:attrName>style.color</p:attrName>
                                        </p:attrNameLst>
                                      </p:cBhvr>
                                      <p:to>
                                        <a:schemeClr val="accent2"/>
                                      </p:to>
                                    </p:animClr>
                                    <p:animClr clrSpc="rgb" dir="cw">
                                      <p:cBhvr>
                                        <p:cTn id="46" dur="500" fill="hold"/>
                                        <p:tgtEl>
                                          <p:spTgt spid="210951"/>
                                        </p:tgtEl>
                                        <p:attrNameLst>
                                          <p:attrName>fillcolor</p:attrName>
                                        </p:attrNameLst>
                                      </p:cBhvr>
                                      <p:to>
                                        <a:schemeClr val="accent2"/>
                                      </p:to>
                                    </p:animClr>
                                    <p:set>
                                      <p:cBhvr>
                                        <p:cTn id="47" dur="500" fill="hold"/>
                                        <p:tgtEl>
                                          <p:spTgt spid="210951"/>
                                        </p:tgtEl>
                                        <p:attrNameLst>
                                          <p:attrName>fill.type</p:attrName>
                                        </p:attrNameLst>
                                      </p:cBhvr>
                                      <p:to>
                                        <p:strVal val="solid"/>
                                      </p:to>
                                    </p:set>
                                    <p:set>
                                      <p:cBhvr>
                                        <p:cTn id="48" dur="500" fill="hold"/>
                                        <p:tgtEl>
                                          <p:spTgt spid="210951"/>
                                        </p:tgtEl>
                                        <p:attrNameLst>
                                          <p:attrName>fill.on</p:attrName>
                                        </p:attrNameLst>
                                      </p:cBhvr>
                                      <p:to>
                                        <p:strVal val="true"/>
                                      </p:to>
                                    </p:set>
                                  </p:childTnLst>
                                </p:cTn>
                              </p:par>
                            </p:childTnLst>
                          </p:cTn>
                        </p:par>
                        <p:par>
                          <p:cTn id="49" fill="hold" nodeType="afterGroup">
                            <p:stCondLst>
                              <p:cond delay="10000"/>
                            </p:stCondLst>
                            <p:childTnLst>
                              <p:par>
                                <p:cTn id="50" presetID="10" presetClass="entr" presetSubtype="0" fill="hold" grpId="0" nodeType="afterEffect">
                                  <p:stCondLst>
                                    <p:cond delay="0"/>
                                  </p:stCondLst>
                                  <p:childTnLst>
                                    <p:set>
                                      <p:cBhvr>
                                        <p:cTn id="51" dur="1" fill="hold">
                                          <p:stCondLst>
                                            <p:cond delay="0"/>
                                          </p:stCondLst>
                                        </p:cTn>
                                        <p:tgtEl>
                                          <p:spTgt spid="210952"/>
                                        </p:tgtEl>
                                        <p:attrNameLst>
                                          <p:attrName>style.visibility</p:attrName>
                                        </p:attrNameLst>
                                      </p:cBhvr>
                                      <p:to>
                                        <p:strVal val="visible"/>
                                      </p:to>
                                    </p:set>
                                    <p:animEffect transition="in" filter="fade">
                                      <p:cBhvr>
                                        <p:cTn id="52" dur="2000"/>
                                        <p:tgtEl>
                                          <p:spTgt spid="210952"/>
                                        </p:tgtEl>
                                      </p:cBhvr>
                                    </p:animEffect>
                                  </p:childTnLst>
                                </p:cTn>
                              </p:par>
                            </p:childTnLst>
                          </p:cTn>
                        </p:par>
                        <p:par>
                          <p:cTn id="53" fill="hold" nodeType="afterGroup">
                            <p:stCondLst>
                              <p:cond delay="12000"/>
                            </p:stCondLst>
                            <p:childTnLst>
                              <p:par>
                                <p:cTn id="54" presetID="19" presetClass="emph" presetSubtype="0" repeatCount="indefinite" fill="hold" grpId="1" nodeType="afterEffect">
                                  <p:stCondLst>
                                    <p:cond delay="0"/>
                                  </p:stCondLst>
                                  <p:childTnLst>
                                    <p:animClr clrSpc="rgb" dir="cw">
                                      <p:cBhvr override="childStyle">
                                        <p:cTn id="55" dur="500" fill="hold"/>
                                        <p:tgtEl>
                                          <p:spTgt spid="210952"/>
                                        </p:tgtEl>
                                        <p:attrNameLst>
                                          <p:attrName>style.color</p:attrName>
                                        </p:attrNameLst>
                                      </p:cBhvr>
                                      <p:to>
                                        <a:schemeClr val="accent2"/>
                                      </p:to>
                                    </p:animClr>
                                    <p:animClr clrSpc="rgb" dir="cw">
                                      <p:cBhvr>
                                        <p:cTn id="56" dur="500" fill="hold"/>
                                        <p:tgtEl>
                                          <p:spTgt spid="210952"/>
                                        </p:tgtEl>
                                        <p:attrNameLst>
                                          <p:attrName>fillcolor</p:attrName>
                                        </p:attrNameLst>
                                      </p:cBhvr>
                                      <p:to>
                                        <a:schemeClr val="accent2"/>
                                      </p:to>
                                    </p:animClr>
                                    <p:set>
                                      <p:cBhvr>
                                        <p:cTn id="57" dur="500" fill="hold"/>
                                        <p:tgtEl>
                                          <p:spTgt spid="210952"/>
                                        </p:tgtEl>
                                        <p:attrNameLst>
                                          <p:attrName>fill.type</p:attrName>
                                        </p:attrNameLst>
                                      </p:cBhvr>
                                      <p:to>
                                        <p:strVal val="solid"/>
                                      </p:to>
                                    </p:set>
                                    <p:set>
                                      <p:cBhvr>
                                        <p:cTn id="58" dur="500" fill="hold"/>
                                        <p:tgtEl>
                                          <p:spTgt spid="210952"/>
                                        </p:tgtEl>
                                        <p:attrNameLst>
                                          <p:attrName>fill.on</p:attrName>
                                        </p:attrNameLst>
                                      </p:cBhvr>
                                      <p:to>
                                        <p:strVal val="true"/>
                                      </p:to>
                                    </p:set>
                                  </p:childTnLst>
                                </p:cTn>
                              </p:par>
                            </p:childTnLst>
                          </p:cTn>
                        </p:par>
                        <p:par>
                          <p:cTn id="59" fill="hold" nodeType="afterGroup">
                            <p:stCondLst>
                              <p:cond delay="12500"/>
                            </p:stCondLst>
                            <p:childTnLst>
                              <p:par>
                                <p:cTn id="60" presetID="10" presetClass="entr" presetSubtype="0" fill="hold" grpId="0" nodeType="afterEffect">
                                  <p:stCondLst>
                                    <p:cond delay="0"/>
                                  </p:stCondLst>
                                  <p:childTnLst>
                                    <p:set>
                                      <p:cBhvr>
                                        <p:cTn id="61" dur="1" fill="hold">
                                          <p:stCondLst>
                                            <p:cond delay="0"/>
                                          </p:stCondLst>
                                        </p:cTn>
                                        <p:tgtEl>
                                          <p:spTgt spid="210953"/>
                                        </p:tgtEl>
                                        <p:attrNameLst>
                                          <p:attrName>style.visibility</p:attrName>
                                        </p:attrNameLst>
                                      </p:cBhvr>
                                      <p:to>
                                        <p:strVal val="visible"/>
                                      </p:to>
                                    </p:set>
                                    <p:animEffect transition="in" filter="fade">
                                      <p:cBhvr>
                                        <p:cTn id="62" dur="2000"/>
                                        <p:tgtEl>
                                          <p:spTgt spid="210953"/>
                                        </p:tgtEl>
                                      </p:cBhvr>
                                    </p:animEffect>
                                  </p:childTnLst>
                                </p:cTn>
                              </p:par>
                            </p:childTnLst>
                          </p:cTn>
                        </p:par>
                        <p:par>
                          <p:cTn id="63" fill="hold" nodeType="afterGroup">
                            <p:stCondLst>
                              <p:cond delay="14500"/>
                            </p:stCondLst>
                            <p:childTnLst>
                              <p:par>
                                <p:cTn id="64" presetID="19" presetClass="emph" presetSubtype="0" repeatCount="indefinite" fill="hold" grpId="1" nodeType="afterEffect">
                                  <p:stCondLst>
                                    <p:cond delay="0"/>
                                  </p:stCondLst>
                                  <p:childTnLst>
                                    <p:animClr clrSpc="rgb" dir="cw">
                                      <p:cBhvr override="childStyle">
                                        <p:cTn id="65" dur="500" fill="hold"/>
                                        <p:tgtEl>
                                          <p:spTgt spid="210953"/>
                                        </p:tgtEl>
                                        <p:attrNameLst>
                                          <p:attrName>style.color</p:attrName>
                                        </p:attrNameLst>
                                      </p:cBhvr>
                                      <p:to>
                                        <a:schemeClr val="accent2"/>
                                      </p:to>
                                    </p:animClr>
                                    <p:animClr clrSpc="rgb" dir="cw">
                                      <p:cBhvr>
                                        <p:cTn id="66" dur="500" fill="hold"/>
                                        <p:tgtEl>
                                          <p:spTgt spid="210953"/>
                                        </p:tgtEl>
                                        <p:attrNameLst>
                                          <p:attrName>fillcolor</p:attrName>
                                        </p:attrNameLst>
                                      </p:cBhvr>
                                      <p:to>
                                        <a:schemeClr val="accent2"/>
                                      </p:to>
                                    </p:animClr>
                                    <p:set>
                                      <p:cBhvr>
                                        <p:cTn id="67" dur="500" fill="hold"/>
                                        <p:tgtEl>
                                          <p:spTgt spid="210953"/>
                                        </p:tgtEl>
                                        <p:attrNameLst>
                                          <p:attrName>fill.type</p:attrName>
                                        </p:attrNameLst>
                                      </p:cBhvr>
                                      <p:to>
                                        <p:strVal val="solid"/>
                                      </p:to>
                                    </p:set>
                                    <p:set>
                                      <p:cBhvr>
                                        <p:cTn id="68" dur="500" fill="hold"/>
                                        <p:tgtEl>
                                          <p:spTgt spid="210953"/>
                                        </p:tgtEl>
                                        <p:attrNameLst>
                                          <p:attrName>fill.on</p:attrName>
                                        </p:attrNameLst>
                                      </p:cBhvr>
                                      <p:to>
                                        <p:strVal val="true"/>
                                      </p:to>
                                    </p:set>
                                  </p:childTnLst>
                                </p:cTn>
                              </p:par>
                            </p:childTnLst>
                          </p:cTn>
                        </p:par>
                        <p:par>
                          <p:cTn id="69" fill="hold" nodeType="afterGroup">
                            <p:stCondLst>
                              <p:cond delay="15000"/>
                            </p:stCondLst>
                            <p:childTnLst>
                              <p:par>
                                <p:cTn id="70" presetID="10" presetClass="entr" presetSubtype="0" fill="hold" grpId="0" nodeType="afterEffect">
                                  <p:stCondLst>
                                    <p:cond delay="0"/>
                                  </p:stCondLst>
                                  <p:childTnLst>
                                    <p:set>
                                      <p:cBhvr>
                                        <p:cTn id="71" dur="1" fill="hold">
                                          <p:stCondLst>
                                            <p:cond delay="0"/>
                                          </p:stCondLst>
                                        </p:cTn>
                                        <p:tgtEl>
                                          <p:spTgt spid="210954"/>
                                        </p:tgtEl>
                                        <p:attrNameLst>
                                          <p:attrName>style.visibility</p:attrName>
                                        </p:attrNameLst>
                                      </p:cBhvr>
                                      <p:to>
                                        <p:strVal val="visible"/>
                                      </p:to>
                                    </p:set>
                                    <p:animEffect transition="in" filter="fade">
                                      <p:cBhvr>
                                        <p:cTn id="72" dur="2000"/>
                                        <p:tgtEl>
                                          <p:spTgt spid="210954"/>
                                        </p:tgtEl>
                                      </p:cBhvr>
                                    </p:animEffect>
                                  </p:childTnLst>
                                </p:cTn>
                              </p:par>
                            </p:childTnLst>
                          </p:cTn>
                        </p:par>
                        <p:par>
                          <p:cTn id="73" fill="hold" nodeType="afterGroup">
                            <p:stCondLst>
                              <p:cond delay="17000"/>
                            </p:stCondLst>
                            <p:childTnLst>
                              <p:par>
                                <p:cTn id="74" presetID="19" presetClass="emph" presetSubtype="0" repeatCount="indefinite" fill="hold" grpId="1" nodeType="afterEffect">
                                  <p:stCondLst>
                                    <p:cond delay="0"/>
                                  </p:stCondLst>
                                  <p:childTnLst>
                                    <p:animClr clrSpc="rgb" dir="cw">
                                      <p:cBhvr override="childStyle">
                                        <p:cTn id="75" dur="500" fill="hold"/>
                                        <p:tgtEl>
                                          <p:spTgt spid="210954"/>
                                        </p:tgtEl>
                                        <p:attrNameLst>
                                          <p:attrName>style.color</p:attrName>
                                        </p:attrNameLst>
                                      </p:cBhvr>
                                      <p:to>
                                        <a:schemeClr val="accent2"/>
                                      </p:to>
                                    </p:animClr>
                                    <p:animClr clrSpc="rgb" dir="cw">
                                      <p:cBhvr>
                                        <p:cTn id="76" dur="500" fill="hold"/>
                                        <p:tgtEl>
                                          <p:spTgt spid="210954"/>
                                        </p:tgtEl>
                                        <p:attrNameLst>
                                          <p:attrName>fillcolor</p:attrName>
                                        </p:attrNameLst>
                                      </p:cBhvr>
                                      <p:to>
                                        <a:schemeClr val="accent2"/>
                                      </p:to>
                                    </p:animClr>
                                    <p:set>
                                      <p:cBhvr>
                                        <p:cTn id="77" dur="500" fill="hold"/>
                                        <p:tgtEl>
                                          <p:spTgt spid="210954"/>
                                        </p:tgtEl>
                                        <p:attrNameLst>
                                          <p:attrName>fill.type</p:attrName>
                                        </p:attrNameLst>
                                      </p:cBhvr>
                                      <p:to>
                                        <p:strVal val="solid"/>
                                      </p:to>
                                    </p:set>
                                    <p:set>
                                      <p:cBhvr>
                                        <p:cTn id="78" dur="500" fill="hold"/>
                                        <p:tgtEl>
                                          <p:spTgt spid="210954"/>
                                        </p:tgtEl>
                                        <p:attrNameLst>
                                          <p:attrName>fill.on</p:attrName>
                                        </p:attrNameLst>
                                      </p:cBhvr>
                                      <p:to>
                                        <p:strVal val="true"/>
                                      </p:to>
                                    </p:set>
                                  </p:childTnLst>
                                </p:cTn>
                              </p:par>
                            </p:childTnLst>
                          </p:cTn>
                        </p:par>
                        <p:par>
                          <p:cTn id="79" fill="hold" nodeType="afterGroup">
                            <p:stCondLst>
                              <p:cond delay="17500"/>
                            </p:stCondLst>
                            <p:childTnLst>
                              <p:par>
                                <p:cTn id="80" presetID="10" presetClass="entr" presetSubtype="0" fill="hold" grpId="0" nodeType="afterEffect">
                                  <p:stCondLst>
                                    <p:cond delay="0"/>
                                  </p:stCondLst>
                                  <p:childTnLst>
                                    <p:set>
                                      <p:cBhvr>
                                        <p:cTn id="81" dur="1" fill="hold">
                                          <p:stCondLst>
                                            <p:cond delay="0"/>
                                          </p:stCondLst>
                                        </p:cTn>
                                        <p:tgtEl>
                                          <p:spTgt spid="210955"/>
                                        </p:tgtEl>
                                        <p:attrNameLst>
                                          <p:attrName>style.visibility</p:attrName>
                                        </p:attrNameLst>
                                      </p:cBhvr>
                                      <p:to>
                                        <p:strVal val="visible"/>
                                      </p:to>
                                    </p:set>
                                    <p:animEffect transition="in" filter="fade">
                                      <p:cBhvr>
                                        <p:cTn id="82" dur="2000"/>
                                        <p:tgtEl>
                                          <p:spTgt spid="210955"/>
                                        </p:tgtEl>
                                      </p:cBhvr>
                                    </p:animEffect>
                                  </p:childTnLst>
                                </p:cTn>
                              </p:par>
                            </p:childTnLst>
                          </p:cTn>
                        </p:par>
                        <p:par>
                          <p:cTn id="83" fill="hold" nodeType="afterGroup">
                            <p:stCondLst>
                              <p:cond delay="19500"/>
                            </p:stCondLst>
                            <p:childTnLst>
                              <p:par>
                                <p:cTn id="84" presetID="19" presetClass="emph" presetSubtype="0" repeatCount="indefinite" fill="hold" grpId="1" nodeType="afterEffect">
                                  <p:stCondLst>
                                    <p:cond delay="0"/>
                                  </p:stCondLst>
                                  <p:childTnLst>
                                    <p:animClr clrSpc="rgb" dir="cw">
                                      <p:cBhvr override="childStyle">
                                        <p:cTn id="85" dur="500" fill="hold"/>
                                        <p:tgtEl>
                                          <p:spTgt spid="210955"/>
                                        </p:tgtEl>
                                        <p:attrNameLst>
                                          <p:attrName>style.color</p:attrName>
                                        </p:attrNameLst>
                                      </p:cBhvr>
                                      <p:to>
                                        <a:schemeClr val="accent2"/>
                                      </p:to>
                                    </p:animClr>
                                    <p:animClr clrSpc="rgb" dir="cw">
                                      <p:cBhvr>
                                        <p:cTn id="86" dur="500" fill="hold"/>
                                        <p:tgtEl>
                                          <p:spTgt spid="210955"/>
                                        </p:tgtEl>
                                        <p:attrNameLst>
                                          <p:attrName>fillcolor</p:attrName>
                                        </p:attrNameLst>
                                      </p:cBhvr>
                                      <p:to>
                                        <a:schemeClr val="accent2"/>
                                      </p:to>
                                    </p:animClr>
                                    <p:set>
                                      <p:cBhvr>
                                        <p:cTn id="87" dur="500" fill="hold"/>
                                        <p:tgtEl>
                                          <p:spTgt spid="210955"/>
                                        </p:tgtEl>
                                        <p:attrNameLst>
                                          <p:attrName>fill.type</p:attrName>
                                        </p:attrNameLst>
                                      </p:cBhvr>
                                      <p:to>
                                        <p:strVal val="solid"/>
                                      </p:to>
                                    </p:set>
                                    <p:set>
                                      <p:cBhvr>
                                        <p:cTn id="88" dur="500" fill="hold"/>
                                        <p:tgtEl>
                                          <p:spTgt spid="210955"/>
                                        </p:tgtEl>
                                        <p:attrNameLst>
                                          <p:attrName>fill.on</p:attrName>
                                        </p:attrNameLst>
                                      </p:cBhvr>
                                      <p:to>
                                        <p:strVal val="true"/>
                                      </p:to>
                                    </p:set>
                                  </p:childTnLst>
                                </p:cTn>
                              </p:par>
                            </p:childTnLst>
                          </p:cTn>
                        </p:par>
                        <p:par>
                          <p:cTn id="89" fill="hold" nodeType="afterGroup">
                            <p:stCondLst>
                              <p:cond delay="20000"/>
                            </p:stCondLst>
                            <p:childTnLst>
                              <p:par>
                                <p:cTn id="90" presetID="10" presetClass="entr" presetSubtype="0" fill="hold" grpId="0" nodeType="afterEffect">
                                  <p:stCondLst>
                                    <p:cond delay="0"/>
                                  </p:stCondLst>
                                  <p:childTnLst>
                                    <p:set>
                                      <p:cBhvr>
                                        <p:cTn id="91" dur="1" fill="hold">
                                          <p:stCondLst>
                                            <p:cond delay="0"/>
                                          </p:stCondLst>
                                        </p:cTn>
                                        <p:tgtEl>
                                          <p:spTgt spid="210956"/>
                                        </p:tgtEl>
                                        <p:attrNameLst>
                                          <p:attrName>style.visibility</p:attrName>
                                        </p:attrNameLst>
                                      </p:cBhvr>
                                      <p:to>
                                        <p:strVal val="visible"/>
                                      </p:to>
                                    </p:set>
                                    <p:animEffect transition="in" filter="fade">
                                      <p:cBhvr>
                                        <p:cTn id="92" dur="2000"/>
                                        <p:tgtEl>
                                          <p:spTgt spid="210956"/>
                                        </p:tgtEl>
                                      </p:cBhvr>
                                    </p:animEffect>
                                  </p:childTnLst>
                                </p:cTn>
                              </p:par>
                            </p:childTnLst>
                          </p:cTn>
                        </p:par>
                        <p:par>
                          <p:cTn id="93" fill="hold" nodeType="afterGroup">
                            <p:stCondLst>
                              <p:cond delay="22000"/>
                            </p:stCondLst>
                            <p:childTnLst>
                              <p:par>
                                <p:cTn id="94" presetID="19" presetClass="emph" presetSubtype="0" repeatCount="indefinite" fill="hold" grpId="1" nodeType="afterEffect">
                                  <p:stCondLst>
                                    <p:cond delay="0"/>
                                  </p:stCondLst>
                                  <p:childTnLst>
                                    <p:animClr clrSpc="rgb" dir="cw">
                                      <p:cBhvr override="childStyle">
                                        <p:cTn id="95" dur="500" fill="hold"/>
                                        <p:tgtEl>
                                          <p:spTgt spid="210956"/>
                                        </p:tgtEl>
                                        <p:attrNameLst>
                                          <p:attrName>style.color</p:attrName>
                                        </p:attrNameLst>
                                      </p:cBhvr>
                                      <p:to>
                                        <a:schemeClr val="accent2"/>
                                      </p:to>
                                    </p:animClr>
                                    <p:animClr clrSpc="rgb" dir="cw">
                                      <p:cBhvr>
                                        <p:cTn id="96" dur="500" fill="hold"/>
                                        <p:tgtEl>
                                          <p:spTgt spid="210956"/>
                                        </p:tgtEl>
                                        <p:attrNameLst>
                                          <p:attrName>fillcolor</p:attrName>
                                        </p:attrNameLst>
                                      </p:cBhvr>
                                      <p:to>
                                        <a:schemeClr val="accent2"/>
                                      </p:to>
                                    </p:animClr>
                                    <p:set>
                                      <p:cBhvr>
                                        <p:cTn id="97" dur="500" fill="hold"/>
                                        <p:tgtEl>
                                          <p:spTgt spid="210956"/>
                                        </p:tgtEl>
                                        <p:attrNameLst>
                                          <p:attrName>fill.type</p:attrName>
                                        </p:attrNameLst>
                                      </p:cBhvr>
                                      <p:to>
                                        <p:strVal val="solid"/>
                                      </p:to>
                                    </p:set>
                                    <p:set>
                                      <p:cBhvr>
                                        <p:cTn id="98" dur="500" fill="hold"/>
                                        <p:tgtEl>
                                          <p:spTgt spid="210956"/>
                                        </p:tgtEl>
                                        <p:attrNameLst>
                                          <p:attrName>fill.on</p:attrName>
                                        </p:attrNameLst>
                                      </p:cBhvr>
                                      <p:to>
                                        <p:strVal val="true"/>
                                      </p:to>
                                    </p:set>
                                  </p:childTnLst>
                                </p:cTn>
                              </p:par>
                            </p:childTnLst>
                          </p:cTn>
                        </p:par>
                        <p:par>
                          <p:cTn id="99" fill="hold" nodeType="afterGroup">
                            <p:stCondLst>
                              <p:cond delay="22500"/>
                            </p:stCondLst>
                            <p:childTnLst>
                              <p:par>
                                <p:cTn id="100" presetID="10" presetClass="entr" presetSubtype="0" fill="hold" grpId="0" nodeType="afterEffect">
                                  <p:stCondLst>
                                    <p:cond delay="0"/>
                                  </p:stCondLst>
                                  <p:childTnLst>
                                    <p:set>
                                      <p:cBhvr>
                                        <p:cTn id="101" dur="1" fill="hold">
                                          <p:stCondLst>
                                            <p:cond delay="0"/>
                                          </p:stCondLst>
                                        </p:cTn>
                                        <p:tgtEl>
                                          <p:spTgt spid="210957"/>
                                        </p:tgtEl>
                                        <p:attrNameLst>
                                          <p:attrName>style.visibility</p:attrName>
                                        </p:attrNameLst>
                                      </p:cBhvr>
                                      <p:to>
                                        <p:strVal val="visible"/>
                                      </p:to>
                                    </p:set>
                                    <p:animEffect transition="in" filter="fade">
                                      <p:cBhvr>
                                        <p:cTn id="102" dur="2000"/>
                                        <p:tgtEl>
                                          <p:spTgt spid="210957"/>
                                        </p:tgtEl>
                                      </p:cBhvr>
                                    </p:animEffect>
                                  </p:childTnLst>
                                </p:cTn>
                              </p:par>
                            </p:childTnLst>
                          </p:cTn>
                        </p:par>
                        <p:par>
                          <p:cTn id="103" fill="hold" nodeType="afterGroup">
                            <p:stCondLst>
                              <p:cond delay="24500"/>
                            </p:stCondLst>
                            <p:childTnLst>
                              <p:par>
                                <p:cTn id="104" presetID="19" presetClass="emph" presetSubtype="0" repeatCount="indefinite" fill="hold" grpId="1" nodeType="afterEffect">
                                  <p:stCondLst>
                                    <p:cond delay="0"/>
                                  </p:stCondLst>
                                  <p:childTnLst>
                                    <p:animClr clrSpc="rgb" dir="cw">
                                      <p:cBhvr override="childStyle">
                                        <p:cTn id="105" dur="500" fill="hold"/>
                                        <p:tgtEl>
                                          <p:spTgt spid="210957"/>
                                        </p:tgtEl>
                                        <p:attrNameLst>
                                          <p:attrName>style.color</p:attrName>
                                        </p:attrNameLst>
                                      </p:cBhvr>
                                      <p:to>
                                        <a:schemeClr val="accent2"/>
                                      </p:to>
                                    </p:animClr>
                                    <p:animClr clrSpc="rgb" dir="cw">
                                      <p:cBhvr>
                                        <p:cTn id="106" dur="500" fill="hold"/>
                                        <p:tgtEl>
                                          <p:spTgt spid="210957"/>
                                        </p:tgtEl>
                                        <p:attrNameLst>
                                          <p:attrName>fillcolor</p:attrName>
                                        </p:attrNameLst>
                                      </p:cBhvr>
                                      <p:to>
                                        <a:schemeClr val="accent2"/>
                                      </p:to>
                                    </p:animClr>
                                    <p:set>
                                      <p:cBhvr>
                                        <p:cTn id="107" dur="500" fill="hold"/>
                                        <p:tgtEl>
                                          <p:spTgt spid="210957"/>
                                        </p:tgtEl>
                                        <p:attrNameLst>
                                          <p:attrName>fill.type</p:attrName>
                                        </p:attrNameLst>
                                      </p:cBhvr>
                                      <p:to>
                                        <p:strVal val="solid"/>
                                      </p:to>
                                    </p:set>
                                    <p:set>
                                      <p:cBhvr>
                                        <p:cTn id="108" dur="500" fill="hold"/>
                                        <p:tgtEl>
                                          <p:spTgt spid="210957"/>
                                        </p:tgtEl>
                                        <p:attrNameLst>
                                          <p:attrName>fill.on</p:attrName>
                                        </p:attrNameLst>
                                      </p:cBhvr>
                                      <p:to>
                                        <p:strVal val="true"/>
                                      </p:to>
                                    </p:set>
                                  </p:childTnLst>
                                </p:cTn>
                              </p:par>
                            </p:childTnLst>
                          </p:cTn>
                        </p:par>
                        <p:par>
                          <p:cTn id="109" fill="hold" nodeType="afterGroup">
                            <p:stCondLst>
                              <p:cond delay="25000"/>
                            </p:stCondLst>
                            <p:childTnLst>
                              <p:par>
                                <p:cTn id="110" presetID="10" presetClass="entr" presetSubtype="0" fill="hold" grpId="0" nodeType="afterEffect">
                                  <p:stCondLst>
                                    <p:cond delay="0"/>
                                  </p:stCondLst>
                                  <p:childTnLst>
                                    <p:set>
                                      <p:cBhvr>
                                        <p:cTn id="111" dur="1" fill="hold">
                                          <p:stCondLst>
                                            <p:cond delay="0"/>
                                          </p:stCondLst>
                                        </p:cTn>
                                        <p:tgtEl>
                                          <p:spTgt spid="210958"/>
                                        </p:tgtEl>
                                        <p:attrNameLst>
                                          <p:attrName>style.visibility</p:attrName>
                                        </p:attrNameLst>
                                      </p:cBhvr>
                                      <p:to>
                                        <p:strVal val="visible"/>
                                      </p:to>
                                    </p:set>
                                    <p:animEffect transition="in" filter="fade">
                                      <p:cBhvr>
                                        <p:cTn id="112" dur="2000"/>
                                        <p:tgtEl>
                                          <p:spTgt spid="210958"/>
                                        </p:tgtEl>
                                      </p:cBhvr>
                                    </p:animEffect>
                                  </p:childTnLst>
                                </p:cTn>
                              </p:par>
                            </p:childTnLst>
                          </p:cTn>
                        </p:par>
                        <p:par>
                          <p:cTn id="113" fill="hold" nodeType="afterGroup">
                            <p:stCondLst>
                              <p:cond delay="27000"/>
                            </p:stCondLst>
                            <p:childTnLst>
                              <p:par>
                                <p:cTn id="114" presetID="19" presetClass="emph" presetSubtype="0" repeatCount="indefinite" fill="hold" grpId="1" nodeType="afterEffect">
                                  <p:stCondLst>
                                    <p:cond delay="0"/>
                                  </p:stCondLst>
                                  <p:childTnLst>
                                    <p:animClr clrSpc="rgb" dir="cw">
                                      <p:cBhvr override="childStyle">
                                        <p:cTn id="115" dur="500" fill="hold"/>
                                        <p:tgtEl>
                                          <p:spTgt spid="210958"/>
                                        </p:tgtEl>
                                        <p:attrNameLst>
                                          <p:attrName>style.color</p:attrName>
                                        </p:attrNameLst>
                                      </p:cBhvr>
                                      <p:to>
                                        <a:schemeClr val="accent2"/>
                                      </p:to>
                                    </p:animClr>
                                    <p:animClr clrSpc="rgb" dir="cw">
                                      <p:cBhvr>
                                        <p:cTn id="116" dur="500" fill="hold"/>
                                        <p:tgtEl>
                                          <p:spTgt spid="210958"/>
                                        </p:tgtEl>
                                        <p:attrNameLst>
                                          <p:attrName>fillcolor</p:attrName>
                                        </p:attrNameLst>
                                      </p:cBhvr>
                                      <p:to>
                                        <a:schemeClr val="accent2"/>
                                      </p:to>
                                    </p:animClr>
                                    <p:set>
                                      <p:cBhvr>
                                        <p:cTn id="117" dur="500" fill="hold"/>
                                        <p:tgtEl>
                                          <p:spTgt spid="210958"/>
                                        </p:tgtEl>
                                        <p:attrNameLst>
                                          <p:attrName>fill.type</p:attrName>
                                        </p:attrNameLst>
                                      </p:cBhvr>
                                      <p:to>
                                        <p:strVal val="solid"/>
                                      </p:to>
                                    </p:set>
                                    <p:set>
                                      <p:cBhvr>
                                        <p:cTn id="118" dur="500" fill="hold"/>
                                        <p:tgtEl>
                                          <p:spTgt spid="210958"/>
                                        </p:tgtEl>
                                        <p:attrNameLst>
                                          <p:attrName>fill.on</p:attrName>
                                        </p:attrNameLst>
                                      </p:cBhvr>
                                      <p:to>
                                        <p:strVal val="true"/>
                                      </p:to>
                                    </p:set>
                                  </p:childTnLst>
                                </p:cTn>
                              </p:par>
                            </p:childTnLst>
                          </p:cTn>
                        </p:par>
                        <p:par>
                          <p:cTn id="119" fill="hold" nodeType="afterGroup">
                            <p:stCondLst>
                              <p:cond delay="27500"/>
                            </p:stCondLst>
                            <p:childTnLst>
                              <p:par>
                                <p:cTn id="120" presetID="10" presetClass="entr" presetSubtype="0" fill="hold" grpId="0" nodeType="afterEffect">
                                  <p:stCondLst>
                                    <p:cond delay="0"/>
                                  </p:stCondLst>
                                  <p:childTnLst>
                                    <p:set>
                                      <p:cBhvr>
                                        <p:cTn id="121" dur="1" fill="hold">
                                          <p:stCondLst>
                                            <p:cond delay="0"/>
                                          </p:stCondLst>
                                        </p:cTn>
                                        <p:tgtEl>
                                          <p:spTgt spid="210959"/>
                                        </p:tgtEl>
                                        <p:attrNameLst>
                                          <p:attrName>style.visibility</p:attrName>
                                        </p:attrNameLst>
                                      </p:cBhvr>
                                      <p:to>
                                        <p:strVal val="visible"/>
                                      </p:to>
                                    </p:set>
                                    <p:animEffect transition="in" filter="fade">
                                      <p:cBhvr>
                                        <p:cTn id="122" dur="2000"/>
                                        <p:tgtEl>
                                          <p:spTgt spid="210959"/>
                                        </p:tgtEl>
                                      </p:cBhvr>
                                    </p:animEffect>
                                  </p:childTnLst>
                                </p:cTn>
                              </p:par>
                            </p:childTnLst>
                          </p:cTn>
                        </p:par>
                        <p:par>
                          <p:cTn id="123" fill="hold" nodeType="afterGroup">
                            <p:stCondLst>
                              <p:cond delay="29500"/>
                            </p:stCondLst>
                            <p:childTnLst>
                              <p:par>
                                <p:cTn id="124" presetID="19" presetClass="emph" presetSubtype="0" repeatCount="indefinite" fill="hold" grpId="1" nodeType="afterEffect">
                                  <p:stCondLst>
                                    <p:cond delay="0"/>
                                  </p:stCondLst>
                                  <p:childTnLst>
                                    <p:animClr clrSpc="rgb" dir="cw">
                                      <p:cBhvr override="childStyle">
                                        <p:cTn id="125" dur="500" fill="hold"/>
                                        <p:tgtEl>
                                          <p:spTgt spid="210959"/>
                                        </p:tgtEl>
                                        <p:attrNameLst>
                                          <p:attrName>style.color</p:attrName>
                                        </p:attrNameLst>
                                      </p:cBhvr>
                                      <p:to>
                                        <a:schemeClr val="accent2"/>
                                      </p:to>
                                    </p:animClr>
                                    <p:animClr clrSpc="rgb" dir="cw">
                                      <p:cBhvr>
                                        <p:cTn id="126" dur="500" fill="hold"/>
                                        <p:tgtEl>
                                          <p:spTgt spid="210959"/>
                                        </p:tgtEl>
                                        <p:attrNameLst>
                                          <p:attrName>fillcolor</p:attrName>
                                        </p:attrNameLst>
                                      </p:cBhvr>
                                      <p:to>
                                        <a:schemeClr val="accent2"/>
                                      </p:to>
                                    </p:animClr>
                                    <p:set>
                                      <p:cBhvr>
                                        <p:cTn id="127" dur="500" fill="hold"/>
                                        <p:tgtEl>
                                          <p:spTgt spid="210959"/>
                                        </p:tgtEl>
                                        <p:attrNameLst>
                                          <p:attrName>fill.type</p:attrName>
                                        </p:attrNameLst>
                                      </p:cBhvr>
                                      <p:to>
                                        <p:strVal val="solid"/>
                                      </p:to>
                                    </p:set>
                                    <p:set>
                                      <p:cBhvr>
                                        <p:cTn id="128" dur="500" fill="hold"/>
                                        <p:tgtEl>
                                          <p:spTgt spid="2109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P spid="210948" grpId="1" animBg="1"/>
      <p:bldP spid="210949" grpId="0" animBg="1"/>
      <p:bldP spid="210949" grpId="1" animBg="1"/>
      <p:bldP spid="210950" grpId="0" animBg="1"/>
      <p:bldP spid="210950" grpId="1" animBg="1"/>
      <p:bldP spid="210951" grpId="0" animBg="1"/>
      <p:bldP spid="210951" grpId="1" animBg="1"/>
      <p:bldP spid="210952" grpId="0" animBg="1"/>
      <p:bldP spid="210952" grpId="1" animBg="1"/>
      <p:bldP spid="210953" grpId="0" animBg="1"/>
      <p:bldP spid="210953" grpId="1" animBg="1"/>
      <p:bldP spid="210954" grpId="0" animBg="1"/>
      <p:bldP spid="210954" grpId="1" animBg="1"/>
      <p:bldP spid="210955" grpId="0" animBg="1"/>
      <p:bldP spid="210955" grpId="1" animBg="1"/>
      <p:bldP spid="210956" grpId="0" animBg="1"/>
      <p:bldP spid="210956" grpId="1" animBg="1"/>
      <p:bldP spid="210957" grpId="0" animBg="1"/>
      <p:bldP spid="210957" grpId="1" animBg="1"/>
      <p:bldP spid="210958" grpId="0" animBg="1"/>
      <p:bldP spid="210958" grpId="1" animBg="1"/>
      <p:bldP spid="210959" grpId="0" animBg="1"/>
      <p:bldP spid="21095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53648" y="1440742"/>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Hồ</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thể</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tìm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cứu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nước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dù</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chỉ</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với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hai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bàn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tay</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trắng</a:t>
            </a:r>
            <a:r>
              <a:rPr lang="en-US" altLang="en-US" b="1" dirty="0">
                <a:solidFill>
                  <a:srgbClr val="000000"/>
                </a:solidFill>
                <a:latin typeface="Times New Roman" panose="02020603050405020304" pitchFamily="18" charset="0"/>
              </a:rPr>
              <a:t>?</a:t>
            </a:r>
          </a:p>
          <a:p>
            <a:pPr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suy</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nghĩ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về</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anh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Lê</a:t>
            </a:r>
            <a:r>
              <a:rPr lang="en-US" altLang="en-US" b="1" dirty="0">
                <a:solidFill>
                  <a:srgbClr val="000000"/>
                </a:solidFill>
                <a:latin typeface="Times New Roman" panose="02020603050405020304" pitchFamily="18" charset="0"/>
              </a:rPr>
              <a:t>?</a:t>
            </a:r>
          </a:p>
          <a:p>
            <a:pPr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nói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4:</a:t>
            </a:r>
            <a:r>
              <a:rPr lang="en-US" altLang="en-US" b="1" dirty="0">
                <a:solidFill>
                  <a:srgbClr val="000000"/>
                </a:solidFill>
                <a:latin typeface="Times New Roman" panose="02020603050405020304" pitchFamily="18" charset="0"/>
              </a:rPr>
              <a:t> Qua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rút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bài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học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bản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thân</a:t>
            </a:r>
            <a:r>
              <a:rPr lang="en-US" altLang="en-US" b="1" dirty="0">
                <a:solidFill>
                  <a:srgbClr val="000000"/>
                </a:solidFill>
                <a:latin typeface="Times New Roman" panose="02020603050405020304" pitchFamily="18" charset="0"/>
              </a:rPr>
              <a:t>?</a:t>
            </a:r>
          </a:p>
          <a:p>
            <a:pPr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44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867478958"/>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33298" y="2182935"/>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HAI BÀN TAY</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 Box 6"/>
          <p:cNvSpPr txBox="1">
            <a:spLocks noChangeArrowheads="1"/>
          </p:cNvSpPr>
          <p:nvPr/>
        </p:nvSpPr>
        <p:spPr bwMode="auto">
          <a:xfrm>
            <a:off x="6103163" y="99035"/>
            <a:ext cx="5989777" cy="150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3" algn="just" eaLnBrk="1" fontAlgn="base" hangingPunct="1">
              <a:spcBef>
                <a:spcPct val="0"/>
              </a:spcBef>
              <a:spcAft>
                <a:spcPct val="0"/>
              </a:spcAft>
              <a:buFont typeface="Wingdings" panose="05000000000000000000" pitchFamily="2" charset="2"/>
              <a:buChar char="è"/>
            </a:pP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 </a:t>
            </a:r>
            <a:r>
              <a:rPr lang="en-US" altLang="en-US" sz="2000" b="1" u="sng" dirty="0">
                <a:solidFill>
                  <a:srgbClr val="FF00FF"/>
                </a:solidFill>
                <a:latin typeface="Times" panose="02020603050405020304" pitchFamily="18" charset="0"/>
                <a:cs typeface="Times" panose="02020603050405020304" pitchFamily="18" charset="0"/>
                <a:sym typeface="Wingdings" panose="05000000000000000000" pitchFamily="2" charset="2"/>
              </a:rPr>
              <a:t>BÁC HỒ</a:t>
            </a: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a:t>
            </a:r>
          </a:p>
          <a:p>
            <a:pPr algn="just" eaLnBrk="1" fontAlgn="base" hangingPunct="1">
              <a:spcBef>
                <a:spcPct val="0"/>
              </a:spcBef>
              <a:spcAft>
                <a:spcPct val="0"/>
              </a:spcAft>
              <a:buFont typeface="Wingdings" panose="05000000000000000000" pitchFamily="2" charset="2"/>
              <a:buChar char="ü"/>
            </a:pPr>
            <a:r>
              <a:rPr lang="en-US" altLang="en-US" sz="20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Yêu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nước</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tự</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tin,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quyết</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tâm</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trông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chờ</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dựa</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dẫm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người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khác</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Dám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đương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đầu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với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khó</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khăn</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thử</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thách</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a:t>
            </a:r>
          </a:p>
        </p:txBody>
      </p:sp>
      <p:sp>
        <p:nvSpPr>
          <p:cNvPr id="44" name="Text Box 6"/>
          <p:cNvSpPr txBox="1">
            <a:spLocks noChangeArrowheads="1"/>
          </p:cNvSpPr>
          <p:nvPr/>
        </p:nvSpPr>
        <p:spPr bwMode="auto">
          <a:xfrm>
            <a:off x="6104530" y="1974743"/>
            <a:ext cx="5886531"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buFont typeface="Wingdings" panose="05000000000000000000" pitchFamily="2" charset="2"/>
              <a:buChar char="è"/>
            </a:pPr>
            <a:r>
              <a:rPr lang="en-US" altLang="en-US" sz="2400" b="1" dirty="0">
                <a:solidFill>
                  <a:srgbClr val="333399"/>
                </a:solidFill>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Lê</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400" b="1" u="sng"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p>
          <a:p>
            <a:pPr algn="just" eaLnBrk="1" fontAlgn="base" hangingPunct="1">
              <a:spcBef>
                <a:spcPct val="0"/>
              </a:spcBef>
              <a:spcAft>
                <a:spcPct val="0"/>
              </a:spcAft>
              <a:buFont typeface="Wingdings" panose="05000000000000000000" pitchFamily="2" charset="2"/>
              <a:buChar char="è"/>
            </a:pP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Nhưng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chùn</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đủ</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can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đảm</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rgbClr val="333399"/>
              </a:solidFill>
              <a:latin typeface="Times New Roman" panose="02020603050405020304" pitchFamily="18" charset="0"/>
              <a:cs typeface="Times New Roman" panose="02020603050405020304" pitchFamily="18" charset="0"/>
            </a:endParaRPr>
          </a:p>
        </p:txBody>
      </p:sp>
      <p:sp>
        <p:nvSpPr>
          <p:cNvPr id="47" name="Text Box 4"/>
          <p:cNvSpPr txBox="1">
            <a:spLocks noChangeArrowheads="1"/>
          </p:cNvSpPr>
          <p:nvPr/>
        </p:nvSpPr>
        <p:spPr bwMode="auto">
          <a:xfrm>
            <a:off x="6179538" y="3417049"/>
            <a:ext cx="58115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tiền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Anh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nói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giơ</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hai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tay</a:t>
            </a:r>
            <a:r>
              <a:rPr lang="en-US" altLang="en-US" sz="2000" b="1" dirty="0">
                <a:solidFill>
                  <a:srgbClr val="000000"/>
                </a:solidFill>
                <a:latin typeface="Times New Roman" panose="02020603050405020304" pitchFamily="18" charset="0"/>
                <a:cs typeface="Times New Roman" panose="02020603050405020304" pitchFamily="18" charset="0"/>
              </a:rPr>
              <a:t> – </a:t>
            </a:r>
            <a:r>
              <a:rPr lang="en-US" altLang="en-US" sz="2000" b="1" dirty="0" err="1">
                <a:solidFill>
                  <a:srgbClr val="000000"/>
                </a:solidFill>
                <a:latin typeface="Times New Roman" panose="02020603050405020304" pitchFamily="18" charset="0"/>
                <a:cs typeface="Times New Roman" panose="02020603050405020304" pitchFamily="18" charset="0"/>
              </a:rPr>
              <a:t>chúng</a:t>
            </a:r>
            <a:r>
              <a:rPr lang="en-US" altLang="en-US" sz="2000" b="1" dirty="0">
                <a:solidFill>
                  <a:srgbClr val="000000"/>
                </a:solidFill>
                <a:latin typeface="Times New Roman" panose="02020603050405020304" pitchFamily="18" charset="0"/>
                <a:cs typeface="Times New Roman" panose="02020603050405020304" pitchFamily="18" charset="0"/>
              </a:rPr>
              <a:t> ta </a:t>
            </a:r>
            <a:r>
              <a:rPr lang="en-US" altLang="en-US" sz="2000" b="1" dirty="0" err="1">
                <a:solidFill>
                  <a:srgbClr val="000000"/>
                </a:solidFill>
                <a:latin typeface="Times New Roman" panose="02020603050405020304" pitchFamily="18" charset="0"/>
                <a:cs typeface="Times New Roman" panose="02020603050405020304" pitchFamily="18" charset="0"/>
              </a:rPr>
              <a:t>sẽ</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làm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bất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cứ</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việc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gì</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để</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sống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a:t>
            </a:r>
            <a:r>
              <a:rPr lang="en-US" altLang="en-US" sz="2000" b="1">
                <a:solidFill>
                  <a:srgbClr val="000000"/>
                </a:solidFill>
                <a:latin typeface="Times New Roman" panose="02020603050405020304" pitchFamily="18" charset="0"/>
                <a:cs typeface="Times New Roman" panose="02020603050405020304" pitchFamily="18" charset="0"/>
              </a:rPr>
              <a:t> đi</a:t>
            </a:r>
            <a:r>
              <a:rPr lang="en-US" altLang="en-US" sz="2000" b="1" dirty="0">
                <a:solidFill>
                  <a:srgbClr val="000000"/>
                </a:solidFill>
                <a:latin typeface="Times New Roman" panose="02020603050405020304" pitchFamily="18" charset="0"/>
                <a:cs typeface="Times New Roman" panose="02020603050405020304" pitchFamily="18" charset="0"/>
              </a:rPr>
              <a:t>.” </a:t>
            </a:r>
            <a:endPar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1" name="Text Box 7"/>
          <p:cNvSpPr txBox="1">
            <a:spLocks noChangeArrowheads="1"/>
          </p:cNvSpPr>
          <p:nvPr/>
        </p:nvSpPr>
        <p:spPr bwMode="auto">
          <a:xfrm>
            <a:off x="6179538" y="4297914"/>
            <a:ext cx="59005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ngại</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4" name="Text Box 4"/>
          <p:cNvSpPr txBox="1">
            <a:spLocks noChangeArrowheads="1"/>
          </p:cNvSpPr>
          <p:nvPr/>
        </p:nvSpPr>
        <p:spPr bwMode="auto">
          <a:xfrm>
            <a:off x="6335767" y="5165229"/>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eaLnBrk="1" fontAlgn="base" hangingPunct="1">
              <a:spcBef>
                <a:spcPct val="0"/>
              </a:spcBef>
              <a:spcAft>
                <a:spcPct val="0"/>
              </a:spcAft>
              <a:defRPr/>
            </a:pPr>
            <a:r>
              <a:rPr lang="en-US"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Phải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Có</a:t>
            </a:r>
            <a:r>
              <a:rPr lang="en-US" sz="2400" b="1" dirty="0">
                <a:solidFill>
                  <a:srgbClr val="333399"/>
                </a:solidFill>
                <a:latin typeface="Times New Roman" pitchFamily="18" charset="0"/>
                <a:cs typeface="Times New Roman" pitchFamily="18" charset="0"/>
              </a:rPr>
              <a:t> 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6522820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arn(inVertical)">
                                      <p:cBhvr>
                                        <p:cTn id="56" dur="500"/>
                                        <p:tgtEl>
                                          <p:spTgt spid="41"/>
                                        </p:tgtEl>
                                      </p:cBhvr>
                                    </p:animEffect>
                                  </p:childTnLst>
                                </p:cTn>
                              </p:par>
                              <p:par>
                                <p:cTn id="57" presetID="16" presetClass="entr" presetSubtype="21"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arn(inVertic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par>
                                <p:cTn id="70" presetID="16" presetClass="entr" presetSubtype="21"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barn(inVertical)">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par>
                                <p:cTn id="78" presetID="16" presetClass="entr" presetSubtype="21" fill="hold"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1000"/>
                                        <p:tgtEl>
                                          <p:spTgt spid="55"/>
                                        </p:tgtEl>
                                      </p:cBhvr>
                                    </p:animEffect>
                                    <p:anim calcmode="lin" valueType="num">
                                      <p:cBhvr>
                                        <p:cTn id="89" dur="1000" fill="hold"/>
                                        <p:tgtEl>
                                          <p:spTgt spid="55"/>
                                        </p:tgtEl>
                                        <p:attrNameLst>
                                          <p:attrName>ppt_x</p:attrName>
                                        </p:attrNameLst>
                                      </p:cBhvr>
                                      <p:tavLst>
                                        <p:tav tm="0">
                                          <p:val>
                                            <p:strVal val="#ppt_x"/>
                                          </p:val>
                                        </p:tav>
                                        <p:tav tm="100000">
                                          <p:val>
                                            <p:strVal val="#ppt_x"/>
                                          </p:val>
                                        </p:tav>
                                      </p:tavLst>
                                    </p:anim>
                                    <p:anim calcmode="lin" valueType="num">
                                      <p:cBhvr>
                                        <p:cTn id="90" dur="1000" fill="hold"/>
                                        <p:tgtEl>
                                          <p:spTgt spid="55"/>
                                        </p:tgtEl>
                                        <p:attrNameLst>
                                          <p:attrName>ppt_y</p:attrName>
                                        </p:attrNameLst>
                                      </p:cBhvr>
                                      <p:tavLst>
                                        <p:tav tm="0">
                                          <p:val>
                                            <p:strVal val="#ppt_y+.1"/>
                                          </p:val>
                                        </p:tav>
                                        <p:tav tm="100000">
                                          <p:val>
                                            <p:strVal val="#ppt_y"/>
                                          </p:val>
                                        </p:tav>
                                      </p:tavLst>
                                    </p:anim>
                                  </p:childTnLst>
                                </p:cTn>
                              </p:par>
                              <p:par>
                                <p:cTn id="91" presetID="16" presetClass="entr" presetSubtype="21"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arn(inVertical)">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barn(inVertical)">
                                      <p:cBhvr>
                                        <p:cTn id="98" dur="500"/>
                                        <p:tgtEl>
                                          <p:spTgt spid="30"/>
                                        </p:tgtEl>
                                      </p:cBhvr>
                                    </p:animEffect>
                                  </p:childTnLst>
                                </p:cTn>
                              </p:par>
                              <p:par>
                                <p:cTn id="99" presetID="16" presetClass="entr" presetSubtype="21"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barn(inVertical)">
                                      <p:cBhvr>
                                        <p:cTn id="101" dur="500"/>
                                        <p:tgtEl>
                                          <p:spTgt spid="31"/>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barn(inVertical)">
                                      <p:cBhvr>
                                        <p:cTn id="104" dur="5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anim calcmode="lin" valueType="num">
                                      <p:cBhvr>
                                        <p:cTn id="110" dur="1000" fill="hold"/>
                                        <p:tgtEl>
                                          <p:spTgt spid="34"/>
                                        </p:tgtEl>
                                        <p:attrNameLst>
                                          <p:attrName>ppt_x</p:attrName>
                                        </p:attrNameLst>
                                      </p:cBhvr>
                                      <p:tavLst>
                                        <p:tav tm="0">
                                          <p:val>
                                            <p:strVal val="#ppt_x"/>
                                          </p:val>
                                        </p:tav>
                                        <p:tav tm="100000">
                                          <p:val>
                                            <p:strVal val="#ppt_x"/>
                                          </p:val>
                                        </p:tav>
                                      </p:tavLst>
                                    </p:anim>
                                    <p:anim calcmode="lin" valueType="num">
                                      <p:cBhvr>
                                        <p:cTn id="111" dur="1000" fill="hold"/>
                                        <p:tgtEl>
                                          <p:spTgt spid="34"/>
                                        </p:tgtEl>
                                        <p:attrNameLst>
                                          <p:attrName>ppt_y</p:attrName>
                                        </p:attrNameLst>
                                      </p:cBhvr>
                                      <p:tavLst>
                                        <p:tav tm="0">
                                          <p:val>
                                            <p:strVal val="#ppt_y+.1"/>
                                          </p:val>
                                        </p:tav>
                                        <p:tav tm="100000">
                                          <p:val>
                                            <p:strVal val="#ppt_y"/>
                                          </p:val>
                                        </p:tav>
                                      </p:tavLst>
                                    </p:anim>
                                  </p:childTnLst>
                                </p:cTn>
                              </p:par>
                              <p:par>
                                <p:cTn id="112" presetID="16" presetClass="entr" presetSubtype="21" fill="hold"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barn(inVertical)">
                                      <p:cBhvr>
                                        <p:cTn id="114" dur="500"/>
                                        <p:tgtEl>
                                          <p:spTgt spid="36"/>
                                        </p:tgtEl>
                                      </p:cBhvr>
                                    </p:animEffect>
                                  </p:childTnLst>
                                </p:cTn>
                              </p:par>
                              <p:par>
                                <p:cTn id="115" presetID="16" presetClass="entr" presetSubtype="21"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blinds(horizontal)">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blinds(horizontal)">
                                      <p:cBhvr>
                                        <p:cTn id="127" dur="500"/>
                                        <p:tgtEl>
                                          <p:spTgt spid="44"/>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circle(in)">
                                      <p:cBhvr>
                                        <p:cTn id="132" dur="20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box(in)">
                                      <p:cBhvr>
                                        <p:cTn id="137" dur="500"/>
                                        <p:tgtEl>
                                          <p:spTgt spid="51"/>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blinds(horizontal)">
                                      <p:cBhvr>
                                        <p:cTn id="1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48" grpId="0" animBg="1"/>
      <p:bldP spid="53" grpId="0" animBg="1"/>
      <p:bldP spid="55" grpId="0" animBg="1"/>
      <p:bldP spid="33" grpId="0"/>
      <p:bldP spid="34" grpId="0" animBg="1"/>
      <p:bldP spid="43" grpId="0"/>
      <p:bldP spid="44" grpId="0"/>
      <p:bldP spid="47" grpId="0"/>
      <p:bldP spid="51"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012337" y="2487157"/>
            <a:ext cx="3853006" cy="4359018"/>
          </a:xfrm>
          <a:prstGeom prst="rect">
            <a:avLst/>
          </a:prstGeom>
        </p:spPr>
      </p:pic>
      <p:sp>
        <p:nvSpPr>
          <p:cNvPr id="11" name="Text Box 6"/>
          <p:cNvSpPr txBox="1">
            <a:spLocks noChangeArrowheads="1"/>
          </p:cNvSpPr>
          <p:nvPr/>
        </p:nvSpPr>
        <p:spPr bwMode="auto">
          <a:xfrm>
            <a:off x="701950" y="816087"/>
            <a:ext cx="8906284"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lvl="1" algn="just" eaLnBrk="1" fontAlgn="base" hangingPunct="1">
              <a:spcBef>
                <a:spcPct val="20000"/>
              </a:spcBef>
              <a:spcAft>
                <a:spcPct val="0"/>
              </a:spcAft>
              <a:buFont typeface="Wingdings" panose="05000000000000000000" pitchFamily="2" charset="2"/>
              <a:buNone/>
              <a:defRPr/>
            </a:pPr>
            <a:r>
              <a:rPr lang="en-US" altLang="en-US" sz="5400" b="1" kern="0" dirty="0" err="1">
                <a:solidFill>
                  <a:srgbClr val="00B050"/>
                </a:solidFill>
                <a:latin typeface="Times New Roman" panose="02020603050405020304" pitchFamily="18" charset="0"/>
                <a:cs typeface="Times New Roman" panose="02020603050405020304" pitchFamily="18" charset="0"/>
              </a:rPr>
              <a:t>Tự</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lập</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là</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tự</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làm</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lấy</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tự</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giải</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quyết</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công</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việc</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của</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mình</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tự</a:t>
            </a:r>
            <a:r>
              <a:rPr lang="en-US" altLang="en-US" sz="5400" b="1" kern="0" dirty="0">
                <a:solidFill>
                  <a:srgbClr val="00B050"/>
                </a:solidFill>
                <a:latin typeface="Times New Roman" panose="02020603050405020304" pitchFamily="18" charset="0"/>
                <a:cs typeface="Times New Roman" panose="02020603050405020304" pitchFamily="18" charset="0"/>
              </a:rPr>
              <a:t> lo </a:t>
            </a:r>
            <a:r>
              <a:rPr lang="en-US" altLang="en-US" sz="5400" b="1" kern="0" dirty="0" err="1">
                <a:solidFill>
                  <a:srgbClr val="00B050"/>
                </a:solidFill>
                <a:latin typeface="Times New Roman" panose="02020603050405020304" pitchFamily="18" charset="0"/>
                <a:cs typeface="Times New Roman" panose="02020603050405020304" pitchFamily="18" charset="0"/>
              </a:rPr>
              <a:t>liệu</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tạo</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dựng</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cho</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cuộc</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sống</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của</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mình</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không</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trông</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chờ</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dựa</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dẫm</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phụ</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thuộc</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vào</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người</a:t>
            </a:r>
            <a:r>
              <a:rPr lang="en-US" altLang="en-US" sz="5400" b="1" kern="0" dirty="0">
                <a:solidFill>
                  <a:srgbClr val="00B050"/>
                </a:solidFill>
                <a:latin typeface="Times New Roman" panose="02020603050405020304" pitchFamily="18" charset="0"/>
                <a:cs typeface="Times New Roman" panose="02020603050405020304" pitchFamily="18" charset="0"/>
              </a:rPr>
              <a:t> </a:t>
            </a:r>
            <a:r>
              <a:rPr lang="en-US" altLang="en-US" sz="5400" b="1" kern="0" dirty="0" err="1">
                <a:solidFill>
                  <a:srgbClr val="00B050"/>
                </a:solidFill>
                <a:latin typeface="Times New Roman" panose="02020603050405020304" pitchFamily="18" charset="0"/>
                <a:cs typeface="Times New Roman" panose="02020603050405020304" pitchFamily="18" charset="0"/>
              </a:rPr>
              <a:t>khác</a:t>
            </a:r>
            <a:r>
              <a:rPr lang="en-US" altLang="en-US" sz="5400" b="1" kern="0" dirty="0">
                <a:solidFill>
                  <a:srgbClr val="00B05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defRPr/>
            </a:pPr>
            <a:endParaRPr lang="en-US" altLang="en-US" sz="2000" b="1" kern="0" dirty="0">
              <a:solidFill>
                <a:srgbClr val="000000"/>
              </a:solidFill>
            </a:endParaRPr>
          </a:p>
        </p:txBody>
      </p:sp>
    </p:spTree>
    <p:extLst>
      <p:ext uri="{BB962C8B-B14F-4D97-AF65-F5344CB8AC3E}">
        <p14:creationId xmlns:p14="http://schemas.microsoft.com/office/powerpoint/2010/main" val="131312538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2335</Words>
  <Application>Microsoft Office PowerPoint</Application>
  <PresentationFormat>Widescreen</PresentationFormat>
  <Paragraphs>327</Paragraphs>
  <Slides>37</Slides>
  <Notes>5</Notes>
  <HiddenSlides>0</HiddenSlides>
  <MMClips>0</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37</vt:i4>
      </vt:variant>
    </vt:vector>
  </HeadingPairs>
  <TitlesOfParts>
    <vt:vector size="65" baseType="lpstr">
      <vt:lpstr>맑은 고딕</vt:lpstr>
      <vt:lpstr>Microsoft YaHei</vt:lpstr>
      <vt:lpstr>Microsoft YaHei</vt:lpstr>
      <vt:lpstr>宋体</vt:lpstr>
      <vt:lpstr>#9Slide05 IcielSanelma</vt:lpstr>
      <vt:lpstr>#9Slide07 Marbelia Regular</vt:lpstr>
      <vt:lpstr>.VnTime</vt:lpstr>
      <vt:lpstr>Algerian</vt:lpstr>
      <vt:lpstr>Arial</vt:lpstr>
      <vt:lpstr>Calibri</vt:lpstr>
      <vt:lpstr>Calibri Light</vt:lpstr>
      <vt:lpstr>Chiller</vt:lpstr>
      <vt:lpstr>SVN-Vanilla Daisy Pro</vt:lpstr>
      <vt:lpstr>Tahoma</vt:lpstr>
      <vt:lpstr>Tiffany-Heavy</vt:lpstr>
      <vt:lpstr>Times</vt:lpstr>
      <vt:lpstr>Times New Roman</vt:lpstr>
      <vt:lpstr>Verdana</vt:lpstr>
      <vt:lpstr>Wingdings</vt:lpstr>
      <vt:lpstr>方正卡通简体</vt:lpstr>
      <vt:lpstr>方正综艺简体</vt:lpstr>
      <vt:lpstr>Office Theme</vt:lpstr>
      <vt:lpstr>1_Thiết kế: Thạch Trương Thảo (0987 039 863)</vt:lpstr>
      <vt:lpstr>3_Thiết kế: Thạch Trương Thảo (0987 039 863)</vt:lpstr>
      <vt:lpstr>2_Office Theme</vt:lpstr>
      <vt:lpstr>4_Office Theme</vt:lpstr>
      <vt:lpstr>2_Thiết kế: Thạch Trương Thảo (0987 039 863)</vt:lpstr>
      <vt:lpstr>4_Thiết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39</cp:revision>
  <dcterms:created xsi:type="dcterms:W3CDTF">2021-07-16T08:32:20Z</dcterms:created>
  <dcterms:modified xsi:type="dcterms:W3CDTF">2022-11-28T09:25:24Z</dcterms:modified>
</cp:coreProperties>
</file>