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3.wav" ContentType="audio/wav"/>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0" r:id="rId2"/>
    <p:sldMasterId id="2147483672" r:id="rId3"/>
    <p:sldMasterId id="2147483686" r:id="rId4"/>
    <p:sldMasterId id="2147483700" r:id="rId5"/>
    <p:sldMasterId id="2147483725" r:id="rId6"/>
    <p:sldMasterId id="2147483750" r:id="rId7"/>
    <p:sldMasterId id="2147483765" r:id="rId8"/>
  </p:sldMasterIdLst>
  <p:notesMasterIdLst>
    <p:notesMasterId r:id="rId49"/>
  </p:notesMasterIdLst>
  <p:sldIdLst>
    <p:sldId id="1067" r:id="rId9"/>
    <p:sldId id="615" r:id="rId10"/>
    <p:sldId id="1083" r:id="rId11"/>
    <p:sldId id="268" r:id="rId12"/>
    <p:sldId id="606" r:id="rId13"/>
    <p:sldId id="1075" r:id="rId14"/>
    <p:sldId id="1096" r:id="rId15"/>
    <p:sldId id="1095" r:id="rId16"/>
    <p:sldId id="603" r:id="rId17"/>
    <p:sldId id="604" r:id="rId18"/>
    <p:sldId id="1097" r:id="rId19"/>
    <p:sldId id="1098" r:id="rId20"/>
    <p:sldId id="1099" r:id="rId21"/>
    <p:sldId id="1100" r:id="rId22"/>
    <p:sldId id="607" r:id="rId23"/>
    <p:sldId id="1087" r:id="rId24"/>
    <p:sldId id="1085" r:id="rId25"/>
    <p:sldId id="1077" r:id="rId26"/>
    <p:sldId id="274" r:id="rId27"/>
    <p:sldId id="1102" r:id="rId28"/>
    <p:sldId id="1081" r:id="rId29"/>
    <p:sldId id="1088" r:id="rId30"/>
    <p:sldId id="1089" r:id="rId31"/>
    <p:sldId id="1090" r:id="rId32"/>
    <p:sldId id="1091" r:id="rId33"/>
    <p:sldId id="1092" r:id="rId34"/>
    <p:sldId id="1093" r:id="rId35"/>
    <p:sldId id="1094" r:id="rId36"/>
    <p:sldId id="570" r:id="rId37"/>
    <p:sldId id="1104" r:id="rId38"/>
    <p:sldId id="1107" r:id="rId39"/>
    <p:sldId id="595" r:id="rId40"/>
    <p:sldId id="1108" r:id="rId41"/>
    <p:sldId id="1106" r:id="rId42"/>
    <p:sldId id="596" r:id="rId43"/>
    <p:sldId id="1109" r:id="rId44"/>
    <p:sldId id="1105" r:id="rId45"/>
    <p:sldId id="1082" r:id="rId46"/>
    <p:sldId id="598" r:id="rId47"/>
    <p:sldId id="108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AEB"/>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sorterViewPr>
    <p:cViewPr>
      <p:scale>
        <a:sx n="39" d="100"/>
        <a:sy n="3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CCB1C-B1A7-47D6-ABCF-E9A57E2770A8}"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4A06-C263-464F-A53F-C4A0A8B7D892}" type="slidenum">
              <a:rPr lang="en-US" smtClean="0"/>
              <a:t>‹#›</a:t>
            </a:fld>
            <a:endParaRPr lang="en-US"/>
          </a:p>
        </p:txBody>
      </p:sp>
    </p:spTree>
    <p:extLst>
      <p:ext uri="{BB962C8B-B14F-4D97-AF65-F5344CB8AC3E}">
        <p14:creationId xmlns:p14="http://schemas.microsoft.com/office/powerpoint/2010/main" val="175748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3</a:t>
            </a:fld>
            <a:endParaRPr lang="en-US"/>
          </a:p>
        </p:txBody>
      </p:sp>
    </p:spTree>
    <p:extLst>
      <p:ext uri="{BB962C8B-B14F-4D97-AF65-F5344CB8AC3E}">
        <p14:creationId xmlns:p14="http://schemas.microsoft.com/office/powerpoint/2010/main" val="4069105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28</a:t>
            </a:fld>
            <a:endParaRPr lang="en-US"/>
          </a:p>
        </p:txBody>
      </p:sp>
    </p:spTree>
    <p:extLst>
      <p:ext uri="{BB962C8B-B14F-4D97-AF65-F5344CB8AC3E}">
        <p14:creationId xmlns:p14="http://schemas.microsoft.com/office/powerpoint/2010/main" val="2406840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40</a:t>
            </a:fld>
            <a:endParaRPr lang="en-US"/>
          </a:p>
        </p:txBody>
      </p:sp>
    </p:spTree>
    <p:extLst>
      <p:ext uri="{BB962C8B-B14F-4D97-AF65-F5344CB8AC3E}">
        <p14:creationId xmlns:p14="http://schemas.microsoft.com/office/powerpoint/2010/main" val="4069105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986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384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22</a:t>
            </a:fld>
            <a:endParaRPr lang="en-US"/>
          </a:p>
        </p:txBody>
      </p:sp>
    </p:spTree>
    <p:extLst>
      <p:ext uri="{BB962C8B-B14F-4D97-AF65-F5344CB8AC3E}">
        <p14:creationId xmlns:p14="http://schemas.microsoft.com/office/powerpoint/2010/main" val="358409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23</a:t>
            </a:fld>
            <a:endParaRPr lang="en-US"/>
          </a:p>
        </p:txBody>
      </p:sp>
    </p:spTree>
    <p:extLst>
      <p:ext uri="{BB962C8B-B14F-4D97-AF65-F5344CB8AC3E}">
        <p14:creationId xmlns:p14="http://schemas.microsoft.com/office/powerpoint/2010/main" val="2415380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24</a:t>
            </a:fld>
            <a:endParaRPr lang="en-US"/>
          </a:p>
        </p:txBody>
      </p:sp>
    </p:spTree>
    <p:extLst>
      <p:ext uri="{BB962C8B-B14F-4D97-AF65-F5344CB8AC3E}">
        <p14:creationId xmlns:p14="http://schemas.microsoft.com/office/powerpoint/2010/main" val="1117323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25</a:t>
            </a:fld>
            <a:endParaRPr lang="en-US"/>
          </a:p>
        </p:txBody>
      </p:sp>
    </p:spTree>
    <p:extLst>
      <p:ext uri="{BB962C8B-B14F-4D97-AF65-F5344CB8AC3E}">
        <p14:creationId xmlns:p14="http://schemas.microsoft.com/office/powerpoint/2010/main" val="3780114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26</a:t>
            </a:fld>
            <a:endParaRPr lang="en-US"/>
          </a:p>
        </p:txBody>
      </p:sp>
    </p:spTree>
    <p:extLst>
      <p:ext uri="{BB962C8B-B14F-4D97-AF65-F5344CB8AC3E}">
        <p14:creationId xmlns:p14="http://schemas.microsoft.com/office/powerpoint/2010/main" val="364322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27</a:t>
            </a:fld>
            <a:endParaRPr lang="en-US"/>
          </a:p>
        </p:txBody>
      </p:sp>
    </p:spTree>
    <p:extLst>
      <p:ext uri="{BB962C8B-B14F-4D97-AF65-F5344CB8AC3E}">
        <p14:creationId xmlns:p14="http://schemas.microsoft.com/office/powerpoint/2010/main" val="3746273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905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19246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6423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03875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06958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49157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9723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328914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51889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2024/2/21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3992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9494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2024/2/21</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667015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9295426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2024/2/21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353715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0008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7205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94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2024/2/21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192786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9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2024/2/21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040990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2024/2/21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2000551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2400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81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789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046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569089"/>
      </p:ext>
    </p:extLst>
  </p:cSld>
  <p:clrMapOvr>
    <a:masterClrMapping/>
  </p:clrMapOvr>
  <p:transition>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8495653"/>
      </p:ext>
    </p:extLst>
  </p:cSld>
  <p:clrMapOvr>
    <a:masterClrMapping/>
  </p:clrMapOvr>
  <p:transition>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1214768"/>
      </p:ext>
    </p:extLst>
  </p:cSld>
  <p:clrMapOvr>
    <a:masterClrMapping/>
  </p:clrMapOvr>
  <p:transition>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2462150"/>
      </p:ext>
    </p:extLst>
  </p:cSld>
  <p:clrMapOvr>
    <a:masterClrMapping/>
  </p:clrMapOvr>
  <p:transition>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691879"/>
      </p:ext>
    </p:extLst>
  </p:cSld>
  <p:clrMapOvr>
    <a:masterClrMapping/>
  </p:clrMapOvr>
  <p:transition>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1330820"/>
      </p:ext>
    </p:extLst>
  </p:cSld>
  <p:clrMapOvr>
    <a:masterClrMapping/>
  </p:clrMapOvr>
  <p:transition>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070501"/>
      </p:ext>
    </p:extLst>
  </p:cSld>
  <p:clrMapOvr>
    <a:masterClrMapping/>
  </p:clrMapOvr>
  <p:transition>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5341716"/>
      </p:ext>
    </p:extLst>
  </p:cSld>
  <p:clrMapOvr>
    <a:masterClrMapping/>
  </p:clrMapOvr>
  <p:transition>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154040"/>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10983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8330268"/>
      </p:ext>
    </p:extLst>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452750"/>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3539279"/>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35780"/>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44082"/>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960988"/>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6931"/>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33024"/>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662358"/>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492005"/>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249906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22385"/>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950350"/>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489411"/>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11332"/>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510181"/>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5409020"/>
      </p:ext>
    </p:extLst>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6135490"/>
      </p:ext>
    </p:extLst>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10575687"/>
      </p:ext>
    </p:extLst>
  </p:cSld>
  <p:clrMapOvr>
    <a:masterClrMapping/>
  </p:clrMapOvr>
  <p:transition>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52205274"/>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38666102"/>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04784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2024/2/21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2636394"/>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2024/2/21</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43879514"/>
      </p:ext>
    </p:extLst>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2024/2/21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32993136"/>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775937"/>
      </p:ext>
    </p:extLst>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33701"/>
      </p:ext>
    </p:extLst>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400626"/>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2024/2/21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2438558"/>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5674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2024/2/21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1274868"/>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2024/2/21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2530662"/>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105174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75654"/>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983387"/>
      </p:ext>
    </p:extLst>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960957"/>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2024/2/21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2391965"/>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2024/2/21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0596303"/>
      </p:ext>
    </p:extLst>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2024/2/21</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52685177"/>
      </p:ext>
    </p:extLst>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2024/2/21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67774082"/>
      </p:ext>
    </p:extLst>
  </p:cSld>
  <p:clrMapOvr>
    <a:masterClrMapping/>
  </p:clrMapOvr>
  <p:transition>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2024/2/21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439686896"/>
      </p:ext>
    </p:extLst>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2024/2/21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41852704"/>
      </p:ext>
    </p:extLst>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2024/2/21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842344"/>
      </p:ext>
    </p:extLst>
  </p:cSld>
  <p:clrMapOvr>
    <a:masterClrMapping/>
  </p:clrMapOvr>
  <p:transition spd="slow"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5864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2024/2/21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175150"/>
      </p:ext>
    </p:extLst>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931401"/>
      </p:ext>
    </p:extLst>
  </p:cSld>
  <p:clrMapOvr>
    <a:masterClrMapping/>
  </p:clrMapOvr>
  <p:transition spd="slow" advClick="0" advTm="4000">
    <p:comb/>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15246"/>
      </p:ext>
    </p:extLst>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614384364"/>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294787"/>
      </p:ext>
    </p:extLst>
  </p:cSld>
  <p:clrMapOvr>
    <a:masterClrMapping/>
  </p:clrMapOvr>
  <p:transition>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2024/2/21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0704875"/>
      </p:ext>
    </p:extLst>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2024/2/21</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556670603"/>
      </p:ext>
    </p:extLst>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2024/2/21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32705203"/>
      </p:ext>
    </p:extLst>
  </p:cSld>
  <p:clrMapOvr>
    <a:masterClrMapping/>
  </p:clrMapOvr>
  <p:transition>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2024/2/21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857743530"/>
      </p:ext>
    </p:extLst>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2024/2/21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30710182"/>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823800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2024/2/21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734031010"/>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2024/2/21</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507951001"/>
      </p:ext>
    </p:extLst>
  </p:cSld>
  <p:clrMapOvr>
    <a:masterClrMapping/>
  </p:clrMapOvr>
  <p:transition>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2024/2/21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914515751"/>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2382582"/>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51590815"/>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8570217"/>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2268584"/>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0993062"/>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88123202"/>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2024/2/21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296155174"/>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18219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2024/2/21</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349846592"/>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2024/2/21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052887852"/>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426561"/>
      </p:ext>
    </p:extLst>
  </p:cSld>
  <p:clrMapOvr>
    <a:masterClrMapping/>
  </p:clrMapOvr>
  <p:transition spd="slow" advClick="0" advTm="0">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86617"/>
      </p:ext>
    </p:extLst>
  </p:cSld>
  <p:clrMapOvr>
    <a:masterClrMapping/>
  </p:clrMapOvr>
  <p:transition spd="slow" advTm="3000"/>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2024/2/21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358877716"/>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2024/2/21</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2344592361"/>
      </p:ext>
    </p:extLst>
  </p:cSld>
  <p:clrMapOvr>
    <a:masterClrMapping/>
  </p:clrMapOvr>
  <p:transition spd="slow"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217588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2062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39926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67416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7" y="273051"/>
            <a:ext cx="10968567" cy="582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ADE723-C68C-48CD-BACF-88BDEB39A9CA}" type="slidenum">
              <a:rPr lang="en-US" altLang="en-US"/>
              <a:pPr>
                <a:defRPr/>
              </a:pPr>
              <a:t>‹#›</a:t>
            </a:fld>
            <a:endParaRPr lang="en-US" altLang="en-US"/>
          </a:p>
        </p:txBody>
      </p:sp>
    </p:spTree>
    <p:extLst>
      <p:ext uri="{BB962C8B-B14F-4D97-AF65-F5344CB8AC3E}">
        <p14:creationId xmlns:p14="http://schemas.microsoft.com/office/powerpoint/2010/main" val="2284934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6972711"/>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3047553"/>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9992205"/>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260726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04724199"/>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27178265"/>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84356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6623027"/>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3248076"/>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16562031"/>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11269768"/>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02866344"/>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3048153"/>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44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2944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6546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7403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811275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7723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2/21/2024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3326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2/21/2024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82125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2/21/2024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531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803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9379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46676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45411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92481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49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503628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7" y="273051"/>
            <a:ext cx="10968567" cy="582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ADE723-C68C-48CD-BACF-88BDEB39A9CA}" type="slidenum">
              <a:rPr lang="en-US" altLang="en-US"/>
              <a:pPr>
                <a:defRPr/>
              </a:pPr>
              <a:t>‹#›</a:t>
            </a:fld>
            <a:endParaRPr lang="en-US" altLang="en-US"/>
          </a:p>
        </p:txBody>
      </p:sp>
    </p:spTree>
    <p:extLst>
      <p:ext uri="{BB962C8B-B14F-4D97-AF65-F5344CB8AC3E}">
        <p14:creationId xmlns:p14="http://schemas.microsoft.com/office/powerpoint/2010/main" val="5770208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rot="-608">
            <a:off x="3860449" y="5023323"/>
            <a:ext cx="45228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ctrTitle"/>
          </p:nvPr>
        </p:nvSpPr>
        <p:spPr>
          <a:xfrm>
            <a:off x="1216533" y="1177433"/>
            <a:ext cx="9762800" cy="367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7466"/>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2"/>
          <p:cNvGrpSpPr/>
          <p:nvPr/>
        </p:nvGrpSpPr>
        <p:grpSpPr>
          <a:xfrm>
            <a:off x="436767" y="-104767"/>
            <a:ext cx="11259445" cy="6455445"/>
            <a:chOff x="327575" y="-78575"/>
            <a:chExt cx="8444584" cy="4841584"/>
          </a:xfrm>
        </p:grpSpPr>
        <p:sp>
          <p:nvSpPr>
            <p:cNvPr id="21" name="Google Shape;21;p2"/>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43293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txBox="1">
            <a:spLocks noGrp="1"/>
          </p:cNvSpPr>
          <p:nvPr>
            <p:ph type="title"/>
          </p:nvPr>
        </p:nvSpPr>
        <p:spPr>
          <a:xfrm>
            <a:off x="3189200" y="1885500"/>
            <a:ext cx="5813600" cy="209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4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1561052" y="3604313"/>
            <a:ext cx="2066800" cy="163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rot="473">
            <a:off x="3189400" y="4403433"/>
            <a:ext cx="5813600" cy="57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 name="Google Shape;35;p3"/>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3"/>
          <p:cNvGrpSpPr/>
          <p:nvPr/>
        </p:nvGrpSpPr>
        <p:grpSpPr>
          <a:xfrm>
            <a:off x="436767" y="-104767"/>
            <a:ext cx="11259445" cy="6455445"/>
            <a:chOff x="327575" y="-78575"/>
            <a:chExt cx="8444584" cy="4841584"/>
          </a:xfrm>
        </p:grpSpPr>
        <p:sp>
          <p:nvSpPr>
            <p:cNvPr id="44" name="Google Shape;44;p3"/>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3"/>
          <p:cNvSpPr/>
          <p:nvPr/>
        </p:nvSpPr>
        <p:spPr>
          <a:xfrm rot="-941668">
            <a:off x="5805154" y="54700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42797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54"/>
        <p:cNvGrpSpPr/>
        <p:nvPr/>
      </p:nvGrpSpPr>
      <p:grpSpPr>
        <a:xfrm>
          <a:off x="0" y="0"/>
          <a:ext cx="0" cy="0"/>
          <a:chOff x="0" y="0"/>
          <a:chExt cx="0" cy="0"/>
        </a:xfrm>
      </p:grpSpPr>
      <p:sp>
        <p:nvSpPr>
          <p:cNvPr id="55" name="Google Shape;55;p4"/>
          <p:cNvSpPr/>
          <p:nvPr/>
        </p:nvSpPr>
        <p:spPr>
          <a:xfrm>
            <a:off x="-301958" y="647580"/>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7" name="Google Shape;57;p4"/>
          <p:cNvSpPr txBox="1">
            <a:spLocks noGrp="1"/>
          </p:cNvSpPr>
          <p:nvPr>
            <p:ph type="body" idx="1"/>
          </p:nvPr>
        </p:nvSpPr>
        <p:spPr>
          <a:xfrm>
            <a:off x="960000" y="1733600"/>
            <a:ext cx="10272000" cy="44044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Clr>
                <a:schemeClr val="accent2"/>
              </a:buClr>
              <a:buSzPts val="1200"/>
              <a:buAutoNum type="arabicPeriod"/>
              <a:defRPr sz="1467">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2133"/>
              </a:spcBef>
              <a:spcAft>
                <a:spcPts val="0"/>
              </a:spcAft>
              <a:buClr>
                <a:srgbClr val="434343"/>
              </a:buClr>
              <a:buSzPts val="1400"/>
              <a:buAutoNum type="romanLcPeriod"/>
              <a:defRPr>
                <a:solidFill>
                  <a:srgbClr val="434343"/>
                </a:solidFill>
              </a:defRPr>
            </a:lvl3pPr>
            <a:lvl4pPr marL="2438339" lvl="3" indent="-423323" rtl="0">
              <a:lnSpc>
                <a:spcPct val="115000"/>
              </a:lnSpc>
              <a:spcBef>
                <a:spcPts val="2133"/>
              </a:spcBef>
              <a:spcAft>
                <a:spcPts val="0"/>
              </a:spcAft>
              <a:buClr>
                <a:srgbClr val="434343"/>
              </a:buClr>
              <a:buSzPts val="1400"/>
              <a:buAutoNum type="arabicPeriod"/>
              <a:defRPr>
                <a:solidFill>
                  <a:srgbClr val="434343"/>
                </a:solidFill>
              </a:defRPr>
            </a:lvl4pPr>
            <a:lvl5pPr marL="3047924" lvl="4" indent="-423323" rtl="0">
              <a:lnSpc>
                <a:spcPct val="115000"/>
              </a:lnSpc>
              <a:spcBef>
                <a:spcPts val="2133"/>
              </a:spcBef>
              <a:spcAft>
                <a:spcPts val="0"/>
              </a:spcAft>
              <a:buClr>
                <a:srgbClr val="434343"/>
              </a:buClr>
              <a:buSzPts val="1400"/>
              <a:buAutoNum type="alphaLcPeriod"/>
              <a:defRPr>
                <a:solidFill>
                  <a:srgbClr val="434343"/>
                </a:solidFill>
              </a:defRPr>
            </a:lvl5pPr>
            <a:lvl6pPr marL="3657509" lvl="5" indent="-423323" rtl="0">
              <a:lnSpc>
                <a:spcPct val="115000"/>
              </a:lnSpc>
              <a:spcBef>
                <a:spcPts val="2133"/>
              </a:spcBef>
              <a:spcAft>
                <a:spcPts val="0"/>
              </a:spcAft>
              <a:buClr>
                <a:srgbClr val="434343"/>
              </a:buClr>
              <a:buSzPts val="1400"/>
              <a:buAutoNum type="romanLcPeriod"/>
              <a:defRPr>
                <a:solidFill>
                  <a:srgbClr val="434343"/>
                </a:solidFill>
              </a:defRPr>
            </a:lvl6pPr>
            <a:lvl7pPr marL="4267093" lvl="6" indent="-423323" rtl="0">
              <a:lnSpc>
                <a:spcPct val="115000"/>
              </a:lnSpc>
              <a:spcBef>
                <a:spcPts val="2133"/>
              </a:spcBef>
              <a:spcAft>
                <a:spcPts val="0"/>
              </a:spcAft>
              <a:buClr>
                <a:srgbClr val="434343"/>
              </a:buClr>
              <a:buSzPts val="1400"/>
              <a:buAutoNum type="arabicPeriod"/>
              <a:defRPr>
                <a:solidFill>
                  <a:srgbClr val="434343"/>
                </a:solidFill>
              </a:defRPr>
            </a:lvl7pPr>
            <a:lvl8pPr marL="4876678" lvl="7" indent="-423323" rtl="0">
              <a:lnSpc>
                <a:spcPct val="115000"/>
              </a:lnSpc>
              <a:spcBef>
                <a:spcPts val="2133"/>
              </a:spcBef>
              <a:spcAft>
                <a:spcPts val="0"/>
              </a:spcAft>
              <a:buClr>
                <a:srgbClr val="434343"/>
              </a:buClr>
              <a:buSzPts val="1400"/>
              <a:buAutoNum type="alphaLcPeriod"/>
              <a:defRPr>
                <a:solidFill>
                  <a:srgbClr val="434343"/>
                </a:solidFill>
              </a:defRPr>
            </a:lvl8pPr>
            <a:lvl9pPr marL="5486263" lvl="8" indent="-423323" rtl="0">
              <a:lnSpc>
                <a:spcPct val="115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58" name="Google Shape;58;p4"/>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rot="-2218025">
            <a:off x="108286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rot="-941668">
            <a:off x="104205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rot="505320">
            <a:off x="113429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05305">
            <a:off x="1365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rot="-1365066">
            <a:off x="11096444" y="33532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4"/>
          <p:cNvSpPr/>
          <p:nvPr/>
        </p:nvSpPr>
        <p:spPr>
          <a:xfrm rot="-2138645">
            <a:off x="638497" y="5870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4"/>
          <p:cNvSpPr/>
          <p:nvPr/>
        </p:nvSpPr>
        <p:spPr>
          <a:xfrm rot="-3195493">
            <a:off x="4607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4"/>
          <p:cNvSpPr/>
          <p:nvPr/>
        </p:nvSpPr>
        <p:spPr>
          <a:xfrm rot="505305">
            <a:off x="27613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112319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11609919" y="1816261"/>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77358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8979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42419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306">
            <a:off x="106522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08847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6"/>
          <p:cNvSpPr/>
          <p:nvPr/>
        </p:nvSpPr>
        <p:spPr>
          <a:xfrm>
            <a:off x="10611222" y="1108375"/>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9" name="Google Shape;99;p6"/>
          <p:cNvSpPr/>
          <p:nvPr/>
        </p:nvSpPr>
        <p:spPr>
          <a:xfrm>
            <a:off x="829001" y="5849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342073" y="119201"/>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7307634" y="63928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rot="-941668">
            <a:off x="7683671" y="663915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rot="-941668">
            <a:off x="1334287" y="6349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505306">
            <a:off x="11937438" y="1134438"/>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rot="-4730207">
            <a:off x="825196" y="1064901"/>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7271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6"/>
        <p:cNvGrpSpPr/>
        <p:nvPr/>
      </p:nvGrpSpPr>
      <p:grpSpPr>
        <a:xfrm>
          <a:off x="0" y="0"/>
          <a:ext cx="0" cy="0"/>
          <a:chOff x="0" y="0"/>
          <a:chExt cx="0" cy="0"/>
        </a:xfrm>
      </p:grpSpPr>
      <p:sp>
        <p:nvSpPr>
          <p:cNvPr id="107" name="Google Shape;107;p7"/>
          <p:cNvSpPr/>
          <p:nvPr/>
        </p:nvSpPr>
        <p:spPr>
          <a:xfrm>
            <a:off x="703148" y="507139"/>
            <a:ext cx="597593" cy="425728"/>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5524060" y="313268"/>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0" name="Google Shape;110;p7"/>
          <p:cNvSpPr txBox="1">
            <a:spLocks noGrp="1"/>
          </p:cNvSpPr>
          <p:nvPr>
            <p:ph type="subTitle" idx="1"/>
          </p:nvPr>
        </p:nvSpPr>
        <p:spPr>
          <a:xfrm rot="-442">
            <a:off x="5016401" y="2459693"/>
            <a:ext cx="6215600" cy="2805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11" name="Google Shape;111;p7"/>
          <p:cNvSpPr txBox="1">
            <a:spLocks noGrp="1"/>
          </p:cNvSpPr>
          <p:nvPr>
            <p:ph type="subTitle" idx="2"/>
          </p:nvPr>
        </p:nvSpPr>
        <p:spPr>
          <a:xfrm rot="-442">
            <a:off x="3001800" y="1562992"/>
            <a:ext cx="6215600" cy="5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2" name="Google Shape;112;p7"/>
          <p:cNvSpPr/>
          <p:nvPr/>
        </p:nvSpPr>
        <p:spPr>
          <a:xfrm>
            <a:off x="5818104" y="57275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500867" y="3078860"/>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10543467" y="48914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15533" y="2014329"/>
            <a:ext cx="850348" cy="548180"/>
          </a:xfrm>
          <a:custGeom>
            <a:avLst/>
            <a:gdLst/>
            <a:ahLst/>
            <a:cxnLst/>
            <a:rect l="l" t="t" r="r" b="b"/>
            <a:pathLst>
              <a:path w="38402" h="24756" extrusionOk="0">
                <a:moveTo>
                  <a:pt x="24754" y="1"/>
                </a:moveTo>
                <a:cubicBezTo>
                  <a:pt x="18958" y="1"/>
                  <a:pt x="14258" y="4700"/>
                  <a:pt x="14258" y="10497"/>
                </a:cubicBezTo>
                <a:cubicBezTo>
                  <a:pt x="13099" y="10497"/>
                  <a:pt x="12080" y="11091"/>
                  <a:pt x="11483" y="11990"/>
                </a:cubicBezTo>
                <a:cubicBezTo>
                  <a:pt x="10278" y="11057"/>
                  <a:pt x="8770" y="10497"/>
                  <a:pt x="7130" y="10497"/>
                </a:cubicBezTo>
                <a:cubicBezTo>
                  <a:pt x="3192" y="10497"/>
                  <a:pt x="0" y="13689"/>
                  <a:pt x="0" y="17626"/>
                </a:cubicBezTo>
                <a:cubicBezTo>
                  <a:pt x="0" y="21564"/>
                  <a:pt x="3192" y="24756"/>
                  <a:pt x="7130" y="24756"/>
                </a:cubicBezTo>
                <a:lnTo>
                  <a:pt x="33573" y="24756"/>
                </a:lnTo>
                <a:cubicBezTo>
                  <a:pt x="36239" y="24756"/>
                  <a:pt x="38401" y="22594"/>
                  <a:pt x="38401" y="19927"/>
                </a:cubicBezTo>
                <a:cubicBezTo>
                  <a:pt x="38401" y="17459"/>
                  <a:pt x="36548" y="15427"/>
                  <a:pt x="34158" y="15137"/>
                </a:cubicBezTo>
                <a:cubicBezTo>
                  <a:pt x="34850" y="13737"/>
                  <a:pt x="35250" y="12165"/>
                  <a:pt x="35250" y="10497"/>
                </a:cubicBezTo>
                <a:cubicBezTo>
                  <a:pt x="35250" y="4701"/>
                  <a:pt x="30551" y="1"/>
                  <a:pt x="2475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246669" y="4150189"/>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3059045" y="64476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1663616" y="248754"/>
            <a:ext cx="790029" cy="657391"/>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rot="-941758">
            <a:off x="10990658" y="5945213"/>
            <a:ext cx="385439" cy="38556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rot="-4281277">
            <a:off x="824446" y="59802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rot="-3418433">
            <a:off x="11513329" y="2716377"/>
            <a:ext cx="223809" cy="1895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11663600" y="2734727"/>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rot="-941668">
            <a:off x="11143887" y="5922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84379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7"/>
        <p:cNvGrpSpPr/>
        <p:nvPr/>
      </p:nvGrpSpPr>
      <p:grpSpPr>
        <a:xfrm>
          <a:off x="0" y="0"/>
          <a:ext cx="0" cy="0"/>
          <a:chOff x="0" y="0"/>
          <a:chExt cx="0" cy="0"/>
        </a:xfrm>
      </p:grpSpPr>
      <p:sp>
        <p:nvSpPr>
          <p:cNvPr id="178" name="Google Shape;178;p11"/>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txBox="1">
            <a:spLocks noGrp="1"/>
          </p:cNvSpPr>
          <p:nvPr>
            <p:ph type="title" hasCustomPrompt="1"/>
          </p:nvPr>
        </p:nvSpPr>
        <p:spPr>
          <a:xfrm rot="444">
            <a:off x="2173965" y="2052167"/>
            <a:ext cx="6192400" cy="2014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3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0" name="Google Shape;180;p11"/>
          <p:cNvSpPr txBox="1">
            <a:spLocks noGrp="1"/>
          </p:cNvSpPr>
          <p:nvPr>
            <p:ph type="subTitle" idx="1"/>
          </p:nvPr>
        </p:nvSpPr>
        <p:spPr>
          <a:xfrm>
            <a:off x="2452000" y="4331217"/>
            <a:ext cx="6807600" cy="43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1" name="Google Shape;181;p11"/>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rot="-2218025">
            <a:off x="111207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rot="-941668">
            <a:off x="107126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05320">
            <a:off x="116350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rot="505306">
            <a:off x="109443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77793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442928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0"/>
        <p:cNvGrpSpPr/>
        <p:nvPr/>
      </p:nvGrpSpPr>
      <p:grpSpPr>
        <a:xfrm>
          <a:off x="0" y="0"/>
          <a:ext cx="0" cy="0"/>
          <a:chOff x="0" y="0"/>
          <a:chExt cx="0" cy="0"/>
        </a:xfrm>
      </p:grpSpPr>
      <p:sp>
        <p:nvSpPr>
          <p:cNvPr id="251" name="Google Shape;251;p15"/>
          <p:cNvSpPr txBox="1">
            <a:spLocks noGrp="1"/>
          </p:cNvSpPr>
          <p:nvPr>
            <p:ph type="subTitle" idx="1"/>
          </p:nvPr>
        </p:nvSpPr>
        <p:spPr>
          <a:xfrm rot="288">
            <a:off x="1729533" y="3472667"/>
            <a:ext cx="4772800" cy="122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2" name="Google Shape;252;p15"/>
          <p:cNvSpPr txBox="1">
            <a:spLocks noGrp="1"/>
          </p:cNvSpPr>
          <p:nvPr>
            <p:ph type="title"/>
          </p:nvPr>
        </p:nvSpPr>
        <p:spPr>
          <a:xfrm>
            <a:off x="1729533" y="2668067"/>
            <a:ext cx="4772800" cy="75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53" name="Google Shape;253;p15"/>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5"/>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a:off x="3703301" y="49346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23093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6"/>
        <p:cNvGrpSpPr/>
        <p:nvPr/>
      </p:nvGrpSpPr>
      <p:grpSpPr>
        <a:xfrm>
          <a:off x="0" y="0"/>
          <a:ext cx="0" cy="0"/>
          <a:chOff x="0" y="0"/>
          <a:chExt cx="0" cy="0"/>
        </a:xfrm>
      </p:grpSpPr>
      <p:sp>
        <p:nvSpPr>
          <p:cNvPr id="367" name="Google Shape;367;p22"/>
          <p:cNvSpPr/>
          <p:nvPr/>
        </p:nvSpPr>
        <p:spPr>
          <a:xfrm>
            <a:off x="-194245" y="930841"/>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2"/>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69" name="Google Shape;369;p22"/>
          <p:cNvSpPr txBox="1">
            <a:spLocks noGrp="1"/>
          </p:cNvSpPr>
          <p:nvPr>
            <p:ph type="title" idx="2"/>
          </p:nvPr>
        </p:nvSpPr>
        <p:spPr>
          <a:xfrm>
            <a:off x="1387651"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22"/>
          <p:cNvSpPr txBox="1">
            <a:spLocks noGrp="1"/>
          </p:cNvSpPr>
          <p:nvPr>
            <p:ph type="subTitle" idx="1"/>
          </p:nvPr>
        </p:nvSpPr>
        <p:spPr>
          <a:xfrm>
            <a:off x="1057851" y="4394664"/>
            <a:ext cx="2939600" cy="11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1" name="Google Shape;371;p22"/>
          <p:cNvSpPr txBox="1">
            <a:spLocks noGrp="1"/>
          </p:cNvSpPr>
          <p:nvPr>
            <p:ph type="title" idx="3"/>
          </p:nvPr>
        </p:nvSpPr>
        <p:spPr>
          <a:xfrm>
            <a:off x="4956000"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2" name="Google Shape;372;p22"/>
          <p:cNvSpPr txBox="1">
            <a:spLocks noGrp="1"/>
          </p:cNvSpPr>
          <p:nvPr>
            <p:ph type="subTitle" idx="4"/>
          </p:nvPr>
        </p:nvSpPr>
        <p:spPr>
          <a:xfrm>
            <a:off x="4626800" y="4394633"/>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 name="Google Shape;373;p22"/>
          <p:cNvSpPr txBox="1">
            <a:spLocks noGrp="1"/>
          </p:cNvSpPr>
          <p:nvPr>
            <p:ph type="title" idx="5"/>
          </p:nvPr>
        </p:nvSpPr>
        <p:spPr>
          <a:xfrm>
            <a:off x="8524317"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4" name="Google Shape;374;p22"/>
          <p:cNvSpPr txBox="1">
            <a:spLocks noGrp="1"/>
          </p:cNvSpPr>
          <p:nvPr>
            <p:ph type="subTitle" idx="6"/>
          </p:nvPr>
        </p:nvSpPr>
        <p:spPr>
          <a:xfrm>
            <a:off x="8195117" y="4394657"/>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5" name="Google Shape;375;p22"/>
          <p:cNvSpPr/>
          <p:nvPr/>
        </p:nvSpPr>
        <p:spPr>
          <a:xfrm>
            <a:off x="11804134" y="4575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2"/>
          <p:cNvSpPr/>
          <p:nvPr/>
        </p:nvSpPr>
        <p:spPr>
          <a:xfrm>
            <a:off x="1233893" y="1827814"/>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2"/>
          <p:cNvSpPr/>
          <p:nvPr/>
        </p:nvSpPr>
        <p:spPr>
          <a:xfrm>
            <a:off x="353453" y="5640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2"/>
          <p:cNvSpPr/>
          <p:nvPr/>
        </p:nvSpPr>
        <p:spPr>
          <a:xfrm>
            <a:off x="10128597" y="20085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2"/>
          <p:cNvSpPr/>
          <p:nvPr/>
        </p:nvSpPr>
        <p:spPr>
          <a:xfrm>
            <a:off x="3180334" y="64989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2"/>
          <p:cNvSpPr/>
          <p:nvPr/>
        </p:nvSpPr>
        <p:spPr>
          <a:xfrm>
            <a:off x="7307634" y="-327291"/>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a:off x="8355679" y="64905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p:nvPr/>
        </p:nvSpPr>
        <p:spPr>
          <a:xfrm rot="-941668">
            <a:off x="1768321" y="57518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2"/>
          <p:cNvSpPr/>
          <p:nvPr/>
        </p:nvSpPr>
        <p:spPr>
          <a:xfrm rot="-941668">
            <a:off x="10668787" y="20885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2"/>
          <p:cNvSpPr/>
          <p:nvPr/>
        </p:nvSpPr>
        <p:spPr>
          <a:xfrm rot="505306">
            <a:off x="11039855" y="5854089"/>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2"/>
          <p:cNvSpPr/>
          <p:nvPr/>
        </p:nvSpPr>
        <p:spPr>
          <a:xfrm rot="505449">
            <a:off x="5380604" y="2626592"/>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2"/>
          <p:cNvSpPr/>
          <p:nvPr/>
        </p:nvSpPr>
        <p:spPr>
          <a:xfrm rot="-1991404">
            <a:off x="7812798" y="5148164"/>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2"/>
          <p:cNvSpPr/>
          <p:nvPr/>
        </p:nvSpPr>
        <p:spPr>
          <a:xfrm rot="-4281277">
            <a:off x="3954496" y="61883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rot="-4621212">
            <a:off x="11515823" y="-94432"/>
            <a:ext cx="525412" cy="4449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rot="-2138764">
            <a:off x="885549" y="786111"/>
            <a:ext cx="463185" cy="3922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rot="-4730241">
            <a:off x="766819" y="1071652"/>
            <a:ext cx="310112" cy="2626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rot="505493">
            <a:off x="1293669" y="1999540"/>
            <a:ext cx="103729" cy="10378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3342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5142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90"/>
        <p:cNvGrpSpPr/>
        <p:nvPr/>
      </p:nvGrpSpPr>
      <p:grpSpPr>
        <a:xfrm>
          <a:off x="0" y="0"/>
          <a:ext cx="0" cy="0"/>
          <a:chOff x="0" y="0"/>
          <a:chExt cx="0" cy="0"/>
        </a:xfrm>
      </p:grpSpPr>
      <p:sp>
        <p:nvSpPr>
          <p:cNvPr id="491" name="Google Shape;491;p27"/>
          <p:cNvSpPr/>
          <p:nvPr/>
        </p:nvSpPr>
        <p:spPr>
          <a:xfrm>
            <a:off x="9731270" y="941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7"/>
          <p:cNvSpPr/>
          <p:nvPr/>
        </p:nvSpPr>
        <p:spPr>
          <a:xfrm>
            <a:off x="-663703" y="26327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7"/>
          <p:cNvSpPr/>
          <p:nvPr/>
        </p:nvSpPr>
        <p:spPr>
          <a:xfrm>
            <a:off x="1669034" y="3902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7"/>
          <p:cNvSpPr/>
          <p:nvPr/>
        </p:nvSpPr>
        <p:spPr>
          <a:xfrm>
            <a:off x="9817748" y="5613569"/>
            <a:ext cx="1660109" cy="581729"/>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7"/>
          <p:cNvSpPr/>
          <p:nvPr/>
        </p:nvSpPr>
        <p:spPr>
          <a:xfrm>
            <a:off x="584545" y="5996672"/>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7"/>
          <p:cNvSpPr/>
          <p:nvPr/>
        </p:nvSpPr>
        <p:spPr>
          <a:xfrm rot="2218025" flipH="1">
            <a:off x="11182622" y="56166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7"/>
          <p:cNvSpPr/>
          <p:nvPr/>
        </p:nvSpPr>
        <p:spPr>
          <a:xfrm rot="941668" flipH="1">
            <a:off x="10215862" y="60313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7"/>
          <p:cNvSpPr/>
          <p:nvPr/>
        </p:nvSpPr>
        <p:spPr>
          <a:xfrm rot="-505320" flipH="1">
            <a:off x="441560"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7"/>
          <p:cNvSpPr/>
          <p:nvPr/>
        </p:nvSpPr>
        <p:spPr>
          <a:xfrm rot="-505306" flipH="1">
            <a:off x="961309"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7"/>
          <p:cNvSpPr/>
          <p:nvPr/>
        </p:nvSpPr>
        <p:spPr>
          <a:xfrm rot="-505305" flipH="1">
            <a:off x="442091" y="31869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7"/>
          <p:cNvSpPr/>
          <p:nvPr/>
        </p:nvSpPr>
        <p:spPr>
          <a:xfrm rot="-1365066">
            <a:off x="957291" y="644462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7"/>
          <p:cNvSpPr/>
          <p:nvPr/>
        </p:nvSpPr>
        <p:spPr>
          <a:xfrm rot="-2138645">
            <a:off x="11042077" y="1645623"/>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27"/>
          <p:cNvSpPr/>
          <p:nvPr/>
        </p:nvSpPr>
        <p:spPr>
          <a:xfrm rot="-505305" flipH="1">
            <a:off x="9015342"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4" name="Google Shape;504;p27"/>
          <p:cNvGrpSpPr/>
          <p:nvPr/>
        </p:nvGrpSpPr>
        <p:grpSpPr>
          <a:xfrm rot="-420054">
            <a:off x="1071183" y="3416659"/>
            <a:ext cx="2308323" cy="2565931"/>
            <a:chOff x="4529350" y="217375"/>
            <a:chExt cx="894500" cy="994275"/>
          </a:xfrm>
        </p:grpSpPr>
        <p:grpSp>
          <p:nvGrpSpPr>
            <p:cNvPr id="505" name="Google Shape;505;p27"/>
            <p:cNvGrpSpPr/>
            <p:nvPr/>
          </p:nvGrpSpPr>
          <p:grpSpPr>
            <a:xfrm>
              <a:off x="4529350" y="217375"/>
              <a:ext cx="894500" cy="994275"/>
              <a:chOff x="4529350" y="410750"/>
              <a:chExt cx="894500" cy="994275"/>
            </a:xfrm>
          </p:grpSpPr>
          <p:sp>
            <p:nvSpPr>
              <p:cNvPr id="506" name="Google Shape;506;p27"/>
              <p:cNvSpPr/>
              <p:nvPr/>
            </p:nvSpPr>
            <p:spPr>
              <a:xfrm>
                <a:off x="4529350" y="410750"/>
                <a:ext cx="894500" cy="994275"/>
              </a:xfrm>
              <a:custGeom>
                <a:avLst/>
                <a:gdLst/>
                <a:ahLst/>
                <a:cxnLst/>
                <a:rect l="l" t="t" r="r" b="b"/>
                <a:pathLst>
                  <a:path w="35780" h="39771" extrusionOk="0">
                    <a:moveTo>
                      <a:pt x="17890" y="1"/>
                    </a:moveTo>
                    <a:cubicBezTo>
                      <a:pt x="12446" y="1"/>
                      <a:pt x="7365" y="2435"/>
                      <a:pt x="3948" y="6681"/>
                    </a:cubicBezTo>
                    <a:cubicBezTo>
                      <a:pt x="1403" y="9843"/>
                      <a:pt x="1" y="13823"/>
                      <a:pt x="1" y="17890"/>
                    </a:cubicBezTo>
                    <a:lnTo>
                      <a:pt x="1" y="38598"/>
                    </a:lnTo>
                    <a:cubicBezTo>
                      <a:pt x="1" y="39245"/>
                      <a:pt x="526" y="39771"/>
                      <a:pt x="1174" y="39771"/>
                    </a:cubicBezTo>
                    <a:lnTo>
                      <a:pt x="34607" y="39771"/>
                    </a:lnTo>
                    <a:cubicBezTo>
                      <a:pt x="35255" y="39771"/>
                      <a:pt x="35780" y="39245"/>
                      <a:pt x="35780" y="38598"/>
                    </a:cubicBezTo>
                    <a:lnTo>
                      <a:pt x="35780" y="17890"/>
                    </a:lnTo>
                    <a:cubicBezTo>
                      <a:pt x="35780" y="13111"/>
                      <a:pt x="33919" y="8618"/>
                      <a:pt x="30541" y="5240"/>
                    </a:cubicBezTo>
                    <a:cubicBezTo>
                      <a:pt x="27162" y="1861"/>
                      <a:pt x="22670" y="1"/>
                      <a:pt x="17890" y="1"/>
                    </a:cubicBezTo>
                    <a:close/>
                  </a:path>
                </a:pathLst>
              </a:custGeom>
              <a:solidFill>
                <a:srgbClr val="FFFFFF"/>
              </a:solidFill>
              <a:ln>
                <a:noFill/>
              </a:ln>
              <a:effectLst>
                <a:outerShdw blurRad="57150" dist="19050" dir="5400000" algn="bl" rotWithShape="0">
                  <a:srgbClr val="000000">
                    <a:alpha val="2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7"/>
              <p:cNvSpPr/>
              <p:nvPr/>
            </p:nvSpPr>
            <p:spPr>
              <a:xfrm>
                <a:off x="4556200" y="440075"/>
                <a:ext cx="835850" cy="935625"/>
              </a:xfrm>
              <a:custGeom>
                <a:avLst/>
                <a:gdLst/>
                <a:ahLst/>
                <a:cxnLst/>
                <a:rect l="l" t="t" r="r" b="b"/>
                <a:pathLst>
                  <a:path w="33434" h="37425" extrusionOk="0">
                    <a:moveTo>
                      <a:pt x="16717" y="1"/>
                    </a:moveTo>
                    <a:cubicBezTo>
                      <a:pt x="11448" y="1"/>
                      <a:pt x="6753" y="2436"/>
                      <a:pt x="3688" y="6243"/>
                    </a:cubicBezTo>
                    <a:cubicBezTo>
                      <a:pt x="1381" y="9107"/>
                      <a:pt x="0" y="12750"/>
                      <a:pt x="0" y="16717"/>
                    </a:cubicBezTo>
                    <a:lnTo>
                      <a:pt x="0" y="37425"/>
                    </a:lnTo>
                    <a:lnTo>
                      <a:pt x="33434" y="37425"/>
                    </a:lnTo>
                    <a:lnTo>
                      <a:pt x="33434" y="16717"/>
                    </a:lnTo>
                    <a:cubicBezTo>
                      <a:pt x="33434" y="12100"/>
                      <a:pt x="31564" y="7922"/>
                      <a:pt x="28539" y="4896"/>
                    </a:cubicBezTo>
                    <a:cubicBezTo>
                      <a:pt x="25513" y="1871"/>
                      <a:pt x="21333" y="1"/>
                      <a:pt x="16717" y="1"/>
                    </a:cubicBezTo>
                    <a:close/>
                  </a:path>
                </a:pathLst>
              </a:custGeom>
              <a:solidFill>
                <a:srgbClr val="ADD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7"/>
              <p:cNvSpPr/>
              <p:nvPr/>
            </p:nvSpPr>
            <p:spPr>
              <a:xfrm>
                <a:off x="4579075" y="803925"/>
                <a:ext cx="216225" cy="74450"/>
              </a:xfrm>
              <a:custGeom>
                <a:avLst/>
                <a:gdLst/>
                <a:ahLst/>
                <a:cxnLst/>
                <a:rect l="l" t="t" r="r" b="b"/>
                <a:pathLst>
                  <a:path w="8649" h="2978" extrusionOk="0">
                    <a:moveTo>
                      <a:pt x="6257" y="0"/>
                    </a:moveTo>
                    <a:cubicBezTo>
                      <a:pt x="5655" y="0"/>
                      <a:pt x="5049" y="255"/>
                      <a:pt x="4594" y="656"/>
                    </a:cubicBezTo>
                    <a:cubicBezTo>
                      <a:pt x="3993" y="1185"/>
                      <a:pt x="3626" y="1942"/>
                      <a:pt x="3425" y="2718"/>
                    </a:cubicBezTo>
                    <a:cubicBezTo>
                      <a:pt x="3116" y="2093"/>
                      <a:pt x="2424" y="1687"/>
                      <a:pt x="1732" y="1687"/>
                    </a:cubicBezTo>
                    <a:cubicBezTo>
                      <a:pt x="1610" y="1687"/>
                      <a:pt x="1488" y="1699"/>
                      <a:pt x="1369" y="1725"/>
                    </a:cubicBezTo>
                    <a:cubicBezTo>
                      <a:pt x="735" y="1862"/>
                      <a:pt x="203" y="2366"/>
                      <a:pt x="0" y="2977"/>
                    </a:cubicBezTo>
                    <a:lnTo>
                      <a:pt x="8648" y="2977"/>
                    </a:lnTo>
                    <a:cubicBezTo>
                      <a:pt x="8617" y="2468"/>
                      <a:pt x="8526" y="1961"/>
                      <a:pt x="8320" y="1496"/>
                    </a:cubicBezTo>
                    <a:cubicBezTo>
                      <a:pt x="8035" y="850"/>
                      <a:pt x="7505" y="284"/>
                      <a:pt x="6827" y="81"/>
                    </a:cubicBezTo>
                    <a:cubicBezTo>
                      <a:pt x="6641" y="26"/>
                      <a:pt x="6449" y="0"/>
                      <a:pt x="6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7"/>
              <p:cNvSpPr/>
              <p:nvPr/>
            </p:nvSpPr>
            <p:spPr>
              <a:xfrm>
                <a:off x="4613000" y="890175"/>
                <a:ext cx="28675" cy="45575"/>
              </a:xfrm>
              <a:custGeom>
                <a:avLst/>
                <a:gdLst/>
                <a:ahLst/>
                <a:cxnLst/>
                <a:rect l="l" t="t" r="r" b="b"/>
                <a:pathLst>
                  <a:path w="1147" h="1823" extrusionOk="0">
                    <a:moveTo>
                      <a:pt x="573" y="1"/>
                    </a:moveTo>
                    <a:lnTo>
                      <a:pt x="573" y="1"/>
                    </a:lnTo>
                    <a:cubicBezTo>
                      <a:pt x="573" y="1"/>
                      <a:pt x="0" y="1823"/>
                      <a:pt x="514" y="1823"/>
                    </a:cubicBezTo>
                    <a:cubicBezTo>
                      <a:pt x="517" y="1823"/>
                      <a:pt x="520" y="1822"/>
                      <a:pt x="523" y="1822"/>
                    </a:cubicBezTo>
                    <a:cubicBezTo>
                      <a:pt x="1146" y="1798"/>
                      <a:pt x="573"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7"/>
              <p:cNvSpPr/>
              <p:nvPr/>
            </p:nvSpPr>
            <p:spPr>
              <a:xfrm>
                <a:off x="4649825" y="927000"/>
                <a:ext cx="28650" cy="45550"/>
              </a:xfrm>
              <a:custGeom>
                <a:avLst/>
                <a:gdLst/>
                <a:ahLst/>
                <a:cxnLst/>
                <a:rect l="l" t="t" r="r" b="b"/>
                <a:pathLst>
                  <a:path w="1146" h="1822" extrusionOk="0">
                    <a:moveTo>
                      <a:pt x="572" y="1"/>
                    </a:moveTo>
                    <a:cubicBezTo>
                      <a:pt x="571" y="1"/>
                      <a:pt x="0" y="1821"/>
                      <a:pt x="513" y="1821"/>
                    </a:cubicBezTo>
                    <a:cubicBezTo>
                      <a:pt x="516" y="1821"/>
                      <a:pt x="519" y="1821"/>
                      <a:pt x="522" y="1821"/>
                    </a:cubicBezTo>
                    <a:cubicBezTo>
                      <a:pt x="1145" y="1797"/>
                      <a:pt x="572"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7"/>
              <p:cNvSpPr/>
              <p:nvPr/>
            </p:nvSpPr>
            <p:spPr>
              <a:xfrm>
                <a:off x="4683500" y="893300"/>
                <a:ext cx="28675" cy="45575"/>
              </a:xfrm>
              <a:custGeom>
                <a:avLst/>
                <a:gdLst/>
                <a:ahLst/>
                <a:cxnLst/>
                <a:rect l="l" t="t" r="r" b="b"/>
                <a:pathLst>
                  <a:path w="1147" h="1823" extrusionOk="0">
                    <a:moveTo>
                      <a:pt x="572" y="0"/>
                    </a:moveTo>
                    <a:cubicBezTo>
                      <a:pt x="572" y="1"/>
                      <a:pt x="0" y="1822"/>
                      <a:pt x="513" y="1822"/>
                    </a:cubicBezTo>
                    <a:cubicBezTo>
                      <a:pt x="516" y="1822"/>
                      <a:pt x="519" y="1822"/>
                      <a:pt x="522" y="1822"/>
                    </a:cubicBezTo>
                    <a:cubicBezTo>
                      <a:pt x="1146" y="1798"/>
                      <a:pt x="572" y="1"/>
                      <a:pt x="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7"/>
              <p:cNvSpPr/>
              <p:nvPr/>
            </p:nvSpPr>
            <p:spPr>
              <a:xfrm>
                <a:off x="5076825" y="709950"/>
                <a:ext cx="216225" cy="74475"/>
              </a:xfrm>
              <a:custGeom>
                <a:avLst/>
                <a:gdLst/>
                <a:ahLst/>
                <a:cxnLst/>
                <a:rect l="l" t="t" r="r" b="b"/>
                <a:pathLst>
                  <a:path w="8649" h="2979" extrusionOk="0">
                    <a:moveTo>
                      <a:pt x="6258" y="0"/>
                    </a:moveTo>
                    <a:cubicBezTo>
                      <a:pt x="5655" y="0"/>
                      <a:pt x="5050" y="254"/>
                      <a:pt x="4595" y="656"/>
                    </a:cubicBezTo>
                    <a:cubicBezTo>
                      <a:pt x="3993" y="1185"/>
                      <a:pt x="3626" y="1942"/>
                      <a:pt x="3424" y="2718"/>
                    </a:cubicBezTo>
                    <a:cubicBezTo>
                      <a:pt x="3117" y="2093"/>
                      <a:pt x="2424" y="1687"/>
                      <a:pt x="1732" y="1687"/>
                    </a:cubicBezTo>
                    <a:cubicBezTo>
                      <a:pt x="1610" y="1687"/>
                      <a:pt x="1488" y="1699"/>
                      <a:pt x="1369" y="1725"/>
                    </a:cubicBezTo>
                    <a:cubicBezTo>
                      <a:pt x="735" y="1861"/>
                      <a:pt x="203" y="2366"/>
                      <a:pt x="1" y="2978"/>
                    </a:cubicBezTo>
                    <a:lnTo>
                      <a:pt x="8649" y="2978"/>
                    </a:lnTo>
                    <a:cubicBezTo>
                      <a:pt x="8617" y="2468"/>
                      <a:pt x="8525" y="1962"/>
                      <a:pt x="8320" y="1496"/>
                    </a:cubicBezTo>
                    <a:cubicBezTo>
                      <a:pt x="8035" y="849"/>
                      <a:pt x="7505" y="285"/>
                      <a:pt x="6827" y="81"/>
                    </a:cubicBezTo>
                    <a:cubicBezTo>
                      <a:pt x="6641" y="26"/>
                      <a:pt x="6449" y="0"/>
                      <a:pt x="6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7"/>
              <p:cNvSpPr/>
              <p:nvPr/>
            </p:nvSpPr>
            <p:spPr>
              <a:xfrm>
                <a:off x="4915075" y="479975"/>
                <a:ext cx="216225" cy="74475"/>
              </a:xfrm>
              <a:custGeom>
                <a:avLst/>
                <a:gdLst/>
                <a:ahLst/>
                <a:cxnLst/>
                <a:rect l="l" t="t" r="r" b="b"/>
                <a:pathLst>
                  <a:path w="8649" h="2979" extrusionOk="0">
                    <a:moveTo>
                      <a:pt x="6255" y="1"/>
                    </a:moveTo>
                    <a:cubicBezTo>
                      <a:pt x="5654" y="1"/>
                      <a:pt x="5049" y="255"/>
                      <a:pt x="4594" y="656"/>
                    </a:cubicBezTo>
                    <a:cubicBezTo>
                      <a:pt x="3993" y="1187"/>
                      <a:pt x="3625" y="1943"/>
                      <a:pt x="3423" y="2719"/>
                    </a:cubicBezTo>
                    <a:cubicBezTo>
                      <a:pt x="3116" y="2093"/>
                      <a:pt x="2423" y="1687"/>
                      <a:pt x="1730" y="1687"/>
                    </a:cubicBezTo>
                    <a:cubicBezTo>
                      <a:pt x="1609" y="1687"/>
                      <a:pt x="1488" y="1700"/>
                      <a:pt x="1368" y="1725"/>
                    </a:cubicBezTo>
                    <a:cubicBezTo>
                      <a:pt x="734" y="1863"/>
                      <a:pt x="203" y="2367"/>
                      <a:pt x="0" y="2979"/>
                    </a:cubicBezTo>
                    <a:lnTo>
                      <a:pt x="8648" y="2979"/>
                    </a:lnTo>
                    <a:cubicBezTo>
                      <a:pt x="8616" y="2468"/>
                      <a:pt x="8525" y="1962"/>
                      <a:pt x="8320" y="1497"/>
                    </a:cubicBezTo>
                    <a:cubicBezTo>
                      <a:pt x="8034" y="851"/>
                      <a:pt x="7505" y="285"/>
                      <a:pt x="6827" y="82"/>
                    </a:cubicBezTo>
                    <a:cubicBezTo>
                      <a:pt x="6640" y="27"/>
                      <a:pt x="6448" y="1"/>
                      <a:pt x="6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a:off x="4851125" y="518400"/>
                <a:ext cx="169675" cy="161425"/>
              </a:xfrm>
              <a:custGeom>
                <a:avLst/>
                <a:gdLst/>
                <a:ahLst/>
                <a:cxnLst/>
                <a:rect l="l" t="t" r="r" b="b"/>
                <a:pathLst>
                  <a:path w="6787" h="6457" extrusionOk="0">
                    <a:moveTo>
                      <a:pt x="6139" y="1232"/>
                    </a:moveTo>
                    <a:lnTo>
                      <a:pt x="6139" y="1232"/>
                    </a:lnTo>
                    <a:lnTo>
                      <a:pt x="6139" y="1232"/>
                    </a:lnTo>
                    <a:close/>
                    <a:moveTo>
                      <a:pt x="2345" y="0"/>
                    </a:moveTo>
                    <a:lnTo>
                      <a:pt x="2616" y="2156"/>
                    </a:lnTo>
                    <a:lnTo>
                      <a:pt x="649" y="1232"/>
                    </a:lnTo>
                    <a:lnTo>
                      <a:pt x="2134" y="2818"/>
                    </a:lnTo>
                    <a:lnTo>
                      <a:pt x="0" y="3228"/>
                    </a:lnTo>
                    <a:lnTo>
                      <a:pt x="2134" y="3637"/>
                    </a:lnTo>
                    <a:lnTo>
                      <a:pt x="649" y="5223"/>
                    </a:lnTo>
                    <a:lnTo>
                      <a:pt x="2616" y="4300"/>
                    </a:lnTo>
                    <a:lnTo>
                      <a:pt x="2345" y="6456"/>
                    </a:lnTo>
                    <a:lnTo>
                      <a:pt x="3394" y="4552"/>
                    </a:lnTo>
                    <a:lnTo>
                      <a:pt x="4442" y="6456"/>
                    </a:lnTo>
                    <a:lnTo>
                      <a:pt x="4171" y="4300"/>
                    </a:lnTo>
                    <a:lnTo>
                      <a:pt x="6139" y="5223"/>
                    </a:lnTo>
                    <a:lnTo>
                      <a:pt x="4653" y="3637"/>
                    </a:lnTo>
                    <a:lnTo>
                      <a:pt x="6787" y="3228"/>
                    </a:lnTo>
                    <a:lnTo>
                      <a:pt x="4653" y="2818"/>
                    </a:lnTo>
                    <a:lnTo>
                      <a:pt x="6139" y="1232"/>
                    </a:lnTo>
                    <a:lnTo>
                      <a:pt x="4171" y="2156"/>
                    </a:lnTo>
                    <a:lnTo>
                      <a:pt x="4442" y="0"/>
                    </a:lnTo>
                    <a:lnTo>
                      <a:pt x="3394" y="1904"/>
                    </a:lnTo>
                    <a:lnTo>
                      <a:pt x="2345" y="0"/>
                    </a:lnTo>
                    <a:close/>
                    <a:moveTo>
                      <a:pt x="2345" y="6456"/>
                    </a:moveTo>
                    <a:lnTo>
                      <a:pt x="2345" y="6456"/>
                    </a:lnTo>
                    <a:lnTo>
                      <a:pt x="2345" y="645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7"/>
              <p:cNvSpPr/>
              <p:nvPr/>
            </p:nvSpPr>
            <p:spPr>
              <a:xfrm>
                <a:off x="5190425" y="864350"/>
                <a:ext cx="169700" cy="161425"/>
              </a:xfrm>
              <a:custGeom>
                <a:avLst/>
                <a:gdLst/>
                <a:ahLst/>
                <a:cxnLst/>
                <a:rect l="l" t="t" r="r" b="b"/>
                <a:pathLst>
                  <a:path w="6788" h="6457" extrusionOk="0">
                    <a:moveTo>
                      <a:pt x="2345" y="0"/>
                    </a:moveTo>
                    <a:lnTo>
                      <a:pt x="2617" y="2157"/>
                    </a:lnTo>
                    <a:lnTo>
                      <a:pt x="650" y="1234"/>
                    </a:lnTo>
                    <a:lnTo>
                      <a:pt x="2134" y="2819"/>
                    </a:lnTo>
                    <a:lnTo>
                      <a:pt x="1" y="3228"/>
                    </a:lnTo>
                    <a:lnTo>
                      <a:pt x="2134" y="3638"/>
                    </a:lnTo>
                    <a:lnTo>
                      <a:pt x="650" y="5224"/>
                    </a:lnTo>
                    <a:lnTo>
                      <a:pt x="2617" y="4301"/>
                    </a:lnTo>
                    <a:lnTo>
                      <a:pt x="2345" y="6456"/>
                    </a:lnTo>
                    <a:lnTo>
                      <a:pt x="3395" y="4552"/>
                    </a:lnTo>
                    <a:lnTo>
                      <a:pt x="4443" y="6456"/>
                    </a:lnTo>
                    <a:lnTo>
                      <a:pt x="4172" y="4301"/>
                    </a:lnTo>
                    <a:lnTo>
                      <a:pt x="6140" y="5224"/>
                    </a:lnTo>
                    <a:lnTo>
                      <a:pt x="4654" y="3638"/>
                    </a:lnTo>
                    <a:lnTo>
                      <a:pt x="6787" y="3228"/>
                    </a:lnTo>
                    <a:lnTo>
                      <a:pt x="4654" y="2819"/>
                    </a:lnTo>
                    <a:lnTo>
                      <a:pt x="6140" y="1234"/>
                    </a:lnTo>
                    <a:lnTo>
                      <a:pt x="6140" y="1234"/>
                    </a:lnTo>
                    <a:lnTo>
                      <a:pt x="4172" y="2157"/>
                    </a:lnTo>
                    <a:lnTo>
                      <a:pt x="4443" y="0"/>
                    </a:lnTo>
                    <a:lnTo>
                      <a:pt x="3395" y="1904"/>
                    </a:lnTo>
                    <a:lnTo>
                      <a:pt x="2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7"/>
              <p:cNvSpPr/>
              <p:nvPr/>
            </p:nvSpPr>
            <p:spPr>
              <a:xfrm>
                <a:off x="4649025" y="1272700"/>
                <a:ext cx="169700" cy="103000"/>
              </a:xfrm>
              <a:custGeom>
                <a:avLst/>
                <a:gdLst/>
                <a:ahLst/>
                <a:cxnLst/>
                <a:rect l="l" t="t" r="r" b="b"/>
                <a:pathLst>
                  <a:path w="6788" h="4120" extrusionOk="0">
                    <a:moveTo>
                      <a:pt x="2346" y="0"/>
                    </a:moveTo>
                    <a:lnTo>
                      <a:pt x="2346" y="0"/>
                    </a:lnTo>
                    <a:lnTo>
                      <a:pt x="2346" y="0"/>
                    </a:lnTo>
                    <a:close/>
                    <a:moveTo>
                      <a:pt x="2346" y="0"/>
                    </a:moveTo>
                    <a:lnTo>
                      <a:pt x="2617" y="2156"/>
                    </a:lnTo>
                    <a:lnTo>
                      <a:pt x="2617" y="2156"/>
                    </a:lnTo>
                    <a:lnTo>
                      <a:pt x="649" y="1233"/>
                    </a:lnTo>
                    <a:lnTo>
                      <a:pt x="2135" y="2818"/>
                    </a:lnTo>
                    <a:lnTo>
                      <a:pt x="0" y="3229"/>
                    </a:lnTo>
                    <a:lnTo>
                      <a:pt x="2135" y="3637"/>
                    </a:lnTo>
                    <a:lnTo>
                      <a:pt x="1683" y="4120"/>
                    </a:lnTo>
                    <a:lnTo>
                      <a:pt x="5106" y="4120"/>
                    </a:lnTo>
                    <a:lnTo>
                      <a:pt x="4653" y="3637"/>
                    </a:lnTo>
                    <a:lnTo>
                      <a:pt x="6788" y="3229"/>
                    </a:lnTo>
                    <a:lnTo>
                      <a:pt x="6491" y="3172"/>
                    </a:lnTo>
                    <a:lnTo>
                      <a:pt x="6161" y="3108"/>
                    </a:lnTo>
                    <a:lnTo>
                      <a:pt x="4653" y="2818"/>
                    </a:lnTo>
                    <a:lnTo>
                      <a:pt x="6139" y="1233"/>
                    </a:lnTo>
                    <a:lnTo>
                      <a:pt x="4172" y="2156"/>
                    </a:lnTo>
                    <a:lnTo>
                      <a:pt x="4172" y="2156"/>
                    </a:lnTo>
                    <a:lnTo>
                      <a:pt x="4443" y="0"/>
                    </a:lnTo>
                    <a:lnTo>
                      <a:pt x="3393" y="1904"/>
                    </a:lnTo>
                    <a:lnTo>
                      <a:pt x="2346" y="0"/>
                    </a:lnTo>
                    <a:close/>
                  </a:path>
                </a:pathLst>
              </a:custGeom>
              <a:solidFill>
                <a:srgbClr val="FFB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4556200" y="985775"/>
                <a:ext cx="105375" cy="161425"/>
              </a:xfrm>
              <a:custGeom>
                <a:avLst/>
                <a:gdLst/>
                <a:ahLst/>
                <a:cxnLst/>
                <a:rect l="l" t="t" r="r" b="b"/>
                <a:pathLst>
                  <a:path w="4215" h="6457" extrusionOk="0">
                    <a:moveTo>
                      <a:pt x="1868" y="1"/>
                    </a:moveTo>
                    <a:lnTo>
                      <a:pt x="819" y="1905"/>
                    </a:lnTo>
                    <a:lnTo>
                      <a:pt x="0" y="417"/>
                    </a:lnTo>
                    <a:lnTo>
                      <a:pt x="0" y="1815"/>
                    </a:lnTo>
                    <a:lnTo>
                      <a:pt x="43" y="2157"/>
                    </a:lnTo>
                    <a:lnTo>
                      <a:pt x="43" y="2157"/>
                    </a:lnTo>
                    <a:lnTo>
                      <a:pt x="0" y="2137"/>
                    </a:lnTo>
                    <a:lnTo>
                      <a:pt x="0" y="4320"/>
                    </a:lnTo>
                    <a:lnTo>
                      <a:pt x="43" y="4301"/>
                    </a:lnTo>
                    <a:lnTo>
                      <a:pt x="0" y="4643"/>
                    </a:lnTo>
                    <a:lnTo>
                      <a:pt x="0" y="6040"/>
                    </a:lnTo>
                    <a:lnTo>
                      <a:pt x="819" y="4553"/>
                    </a:lnTo>
                    <a:lnTo>
                      <a:pt x="1868" y="6456"/>
                    </a:lnTo>
                    <a:lnTo>
                      <a:pt x="1597" y="4301"/>
                    </a:lnTo>
                    <a:lnTo>
                      <a:pt x="1597" y="4301"/>
                    </a:lnTo>
                    <a:lnTo>
                      <a:pt x="3565" y="5223"/>
                    </a:lnTo>
                    <a:lnTo>
                      <a:pt x="2080" y="3638"/>
                    </a:lnTo>
                    <a:lnTo>
                      <a:pt x="4214" y="3227"/>
                    </a:lnTo>
                    <a:lnTo>
                      <a:pt x="2080" y="2820"/>
                    </a:lnTo>
                    <a:lnTo>
                      <a:pt x="3565" y="1235"/>
                    </a:lnTo>
                    <a:lnTo>
                      <a:pt x="1597" y="2157"/>
                    </a:lnTo>
                    <a:lnTo>
                      <a:pt x="18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4708100" y="712225"/>
                <a:ext cx="210725" cy="294200"/>
              </a:xfrm>
              <a:custGeom>
                <a:avLst/>
                <a:gdLst/>
                <a:ahLst/>
                <a:cxnLst/>
                <a:rect l="l" t="t" r="r" b="b"/>
                <a:pathLst>
                  <a:path w="8429" h="11768" extrusionOk="0">
                    <a:moveTo>
                      <a:pt x="7897" y="1"/>
                    </a:moveTo>
                    <a:cubicBezTo>
                      <a:pt x="6109" y="384"/>
                      <a:pt x="4383" y="1059"/>
                      <a:pt x="2810" y="1991"/>
                    </a:cubicBezTo>
                    <a:cubicBezTo>
                      <a:pt x="2097" y="2413"/>
                      <a:pt x="1405" y="2897"/>
                      <a:pt x="879" y="3537"/>
                    </a:cubicBezTo>
                    <a:cubicBezTo>
                      <a:pt x="352" y="4176"/>
                      <a:pt x="1" y="4993"/>
                      <a:pt x="51" y="5820"/>
                    </a:cubicBezTo>
                    <a:cubicBezTo>
                      <a:pt x="95" y="6528"/>
                      <a:pt x="423" y="7187"/>
                      <a:pt x="810" y="7782"/>
                    </a:cubicBezTo>
                    <a:cubicBezTo>
                      <a:pt x="1818" y="9331"/>
                      <a:pt x="3236" y="10561"/>
                      <a:pt x="4636" y="11768"/>
                    </a:cubicBezTo>
                    <a:cubicBezTo>
                      <a:pt x="7191" y="8557"/>
                      <a:pt x="8428" y="4070"/>
                      <a:pt x="7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7"/>
              <p:cNvSpPr/>
              <p:nvPr/>
            </p:nvSpPr>
            <p:spPr>
              <a:xfrm>
                <a:off x="4833700" y="1075350"/>
                <a:ext cx="344975" cy="300350"/>
              </a:xfrm>
              <a:custGeom>
                <a:avLst/>
                <a:gdLst/>
                <a:ahLst/>
                <a:cxnLst/>
                <a:rect l="l" t="t" r="r" b="b"/>
                <a:pathLst>
                  <a:path w="13799" h="12014" extrusionOk="0">
                    <a:moveTo>
                      <a:pt x="8269" y="0"/>
                    </a:moveTo>
                    <a:cubicBezTo>
                      <a:pt x="8258" y="4"/>
                      <a:pt x="8246" y="8"/>
                      <a:pt x="8237" y="12"/>
                    </a:cubicBezTo>
                    <a:cubicBezTo>
                      <a:pt x="8204" y="22"/>
                      <a:pt x="8172" y="35"/>
                      <a:pt x="8140" y="45"/>
                    </a:cubicBezTo>
                    <a:lnTo>
                      <a:pt x="8138" y="45"/>
                    </a:lnTo>
                    <a:cubicBezTo>
                      <a:pt x="8094" y="61"/>
                      <a:pt x="8048" y="77"/>
                      <a:pt x="8004" y="92"/>
                    </a:cubicBezTo>
                    <a:cubicBezTo>
                      <a:pt x="8002" y="93"/>
                      <a:pt x="8002" y="93"/>
                      <a:pt x="8000" y="93"/>
                    </a:cubicBezTo>
                    <a:cubicBezTo>
                      <a:pt x="7777" y="172"/>
                      <a:pt x="7556" y="249"/>
                      <a:pt x="7332" y="325"/>
                    </a:cubicBezTo>
                    <a:lnTo>
                      <a:pt x="7330" y="325"/>
                    </a:lnTo>
                    <a:cubicBezTo>
                      <a:pt x="5874" y="815"/>
                      <a:pt x="4380" y="1261"/>
                      <a:pt x="2901" y="1708"/>
                    </a:cubicBezTo>
                    <a:lnTo>
                      <a:pt x="2899" y="1708"/>
                    </a:lnTo>
                    <a:cubicBezTo>
                      <a:pt x="2301" y="1891"/>
                      <a:pt x="1707" y="2070"/>
                      <a:pt x="1119" y="2255"/>
                    </a:cubicBezTo>
                    <a:lnTo>
                      <a:pt x="1117" y="2255"/>
                    </a:lnTo>
                    <a:cubicBezTo>
                      <a:pt x="1116" y="2255"/>
                      <a:pt x="1116" y="2255"/>
                      <a:pt x="1113" y="2257"/>
                    </a:cubicBezTo>
                    <a:cubicBezTo>
                      <a:pt x="996" y="2293"/>
                      <a:pt x="879" y="2328"/>
                      <a:pt x="764" y="2367"/>
                    </a:cubicBezTo>
                    <a:cubicBezTo>
                      <a:pt x="988" y="3023"/>
                      <a:pt x="1441" y="3626"/>
                      <a:pt x="1574" y="4302"/>
                    </a:cubicBezTo>
                    <a:cubicBezTo>
                      <a:pt x="1584" y="4350"/>
                      <a:pt x="1592" y="4398"/>
                      <a:pt x="1597" y="4447"/>
                    </a:cubicBezTo>
                    <a:cubicBezTo>
                      <a:pt x="1633" y="4738"/>
                      <a:pt x="1666" y="5027"/>
                      <a:pt x="1693" y="5318"/>
                    </a:cubicBezTo>
                    <a:lnTo>
                      <a:pt x="1693" y="5322"/>
                    </a:lnTo>
                    <a:cubicBezTo>
                      <a:pt x="1715" y="5539"/>
                      <a:pt x="1733" y="5755"/>
                      <a:pt x="1751" y="5971"/>
                    </a:cubicBezTo>
                    <a:cubicBezTo>
                      <a:pt x="1801" y="6590"/>
                      <a:pt x="1834" y="7211"/>
                      <a:pt x="1848" y="7830"/>
                    </a:cubicBezTo>
                    <a:cubicBezTo>
                      <a:pt x="1848" y="7859"/>
                      <a:pt x="1850" y="7887"/>
                      <a:pt x="1850" y="7915"/>
                    </a:cubicBezTo>
                    <a:cubicBezTo>
                      <a:pt x="1852" y="7954"/>
                      <a:pt x="1852" y="7992"/>
                      <a:pt x="1852" y="8032"/>
                    </a:cubicBezTo>
                    <a:cubicBezTo>
                      <a:pt x="1866" y="8545"/>
                      <a:pt x="1866" y="9061"/>
                      <a:pt x="1852" y="9571"/>
                    </a:cubicBezTo>
                    <a:cubicBezTo>
                      <a:pt x="1848" y="9718"/>
                      <a:pt x="1843" y="9868"/>
                      <a:pt x="1797" y="10005"/>
                    </a:cubicBezTo>
                    <a:cubicBezTo>
                      <a:pt x="1726" y="10206"/>
                      <a:pt x="1576" y="10367"/>
                      <a:pt x="1429" y="10519"/>
                    </a:cubicBezTo>
                    <a:cubicBezTo>
                      <a:pt x="1256" y="10700"/>
                      <a:pt x="1082" y="10882"/>
                      <a:pt x="909" y="11064"/>
                    </a:cubicBezTo>
                    <a:lnTo>
                      <a:pt x="907" y="11064"/>
                    </a:lnTo>
                    <a:cubicBezTo>
                      <a:pt x="687" y="11297"/>
                      <a:pt x="466" y="11530"/>
                      <a:pt x="244" y="11760"/>
                    </a:cubicBezTo>
                    <a:cubicBezTo>
                      <a:pt x="164" y="11845"/>
                      <a:pt x="81" y="11930"/>
                      <a:pt x="1" y="12014"/>
                    </a:cubicBezTo>
                    <a:lnTo>
                      <a:pt x="13799" y="12014"/>
                    </a:lnTo>
                    <a:cubicBezTo>
                      <a:pt x="13731" y="11873"/>
                      <a:pt x="13658" y="11735"/>
                      <a:pt x="13586" y="11595"/>
                    </a:cubicBezTo>
                    <a:cubicBezTo>
                      <a:pt x="13488" y="11412"/>
                      <a:pt x="13389" y="11229"/>
                      <a:pt x="13285" y="11048"/>
                    </a:cubicBezTo>
                    <a:cubicBezTo>
                      <a:pt x="13180" y="10866"/>
                      <a:pt x="13070" y="10685"/>
                      <a:pt x="12959" y="10507"/>
                    </a:cubicBezTo>
                    <a:cubicBezTo>
                      <a:pt x="12757" y="10187"/>
                      <a:pt x="12545" y="9874"/>
                      <a:pt x="12319" y="9569"/>
                    </a:cubicBezTo>
                    <a:cubicBezTo>
                      <a:pt x="12156" y="9348"/>
                      <a:pt x="11988" y="9129"/>
                      <a:pt x="11820" y="8911"/>
                    </a:cubicBezTo>
                    <a:cubicBezTo>
                      <a:pt x="11600" y="8627"/>
                      <a:pt x="11379" y="8341"/>
                      <a:pt x="11172" y="8046"/>
                    </a:cubicBezTo>
                    <a:cubicBezTo>
                      <a:pt x="11167" y="8039"/>
                      <a:pt x="11160" y="8030"/>
                      <a:pt x="11155" y="8023"/>
                    </a:cubicBezTo>
                    <a:cubicBezTo>
                      <a:pt x="10868" y="7612"/>
                      <a:pt x="10604" y="7186"/>
                      <a:pt x="10362" y="6747"/>
                    </a:cubicBezTo>
                    <a:cubicBezTo>
                      <a:pt x="9732" y="5610"/>
                      <a:pt x="9255" y="4386"/>
                      <a:pt x="8901" y="3124"/>
                    </a:cubicBezTo>
                    <a:cubicBezTo>
                      <a:pt x="8747" y="2568"/>
                      <a:pt x="8616" y="2009"/>
                      <a:pt x="8506" y="1445"/>
                    </a:cubicBezTo>
                    <a:lnTo>
                      <a:pt x="8506" y="1443"/>
                    </a:lnTo>
                    <a:cubicBezTo>
                      <a:pt x="8453" y="1167"/>
                      <a:pt x="8405" y="891"/>
                      <a:pt x="8362" y="615"/>
                    </a:cubicBezTo>
                    <a:cubicBezTo>
                      <a:pt x="8338" y="489"/>
                      <a:pt x="8319" y="362"/>
                      <a:pt x="8301" y="235"/>
                    </a:cubicBezTo>
                    <a:lnTo>
                      <a:pt x="8296" y="201"/>
                    </a:lnTo>
                    <a:lnTo>
                      <a:pt x="8296" y="197"/>
                    </a:lnTo>
                    <a:cubicBezTo>
                      <a:pt x="8290" y="157"/>
                      <a:pt x="8283" y="114"/>
                      <a:pt x="8278" y="70"/>
                    </a:cubicBezTo>
                    <a:lnTo>
                      <a:pt x="8278" y="68"/>
                    </a:lnTo>
                    <a:cubicBezTo>
                      <a:pt x="8274" y="45"/>
                      <a:pt x="8272" y="24"/>
                      <a:pt x="8269" y="0"/>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7"/>
              <p:cNvSpPr/>
              <p:nvPr/>
            </p:nvSpPr>
            <p:spPr>
              <a:xfrm>
                <a:off x="4799475" y="1264000"/>
                <a:ext cx="438625" cy="111700"/>
              </a:xfrm>
              <a:custGeom>
                <a:avLst/>
                <a:gdLst/>
                <a:ahLst/>
                <a:cxnLst/>
                <a:rect l="l" t="t" r="r" b="b"/>
                <a:pathLst>
                  <a:path w="17545" h="4468" extrusionOk="0">
                    <a:moveTo>
                      <a:pt x="15201" y="0"/>
                    </a:moveTo>
                    <a:cubicBezTo>
                      <a:pt x="15117" y="0"/>
                      <a:pt x="15031" y="19"/>
                      <a:pt x="14949" y="38"/>
                    </a:cubicBezTo>
                    <a:cubicBezTo>
                      <a:pt x="14146" y="214"/>
                      <a:pt x="13337" y="360"/>
                      <a:pt x="12524" y="477"/>
                    </a:cubicBezTo>
                    <a:cubicBezTo>
                      <a:pt x="10974" y="698"/>
                      <a:pt x="9407" y="809"/>
                      <a:pt x="7840" y="809"/>
                    </a:cubicBezTo>
                    <a:cubicBezTo>
                      <a:pt x="6296" y="809"/>
                      <a:pt x="4751" y="702"/>
                      <a:pt x="3221" y="486"/>
                    </a:cubicBezTo>
                    <a:cubicBezTo>
                      <a:pt x="2736" y="419"/>
                      <a:pt x="2252" y="339"/>
                      <a:pt x="1769" y="249"/>
                    </a:cubicBezTo>
                    <a:lnTo>
                      <a:pt x="983" y="1100"/>
                    </a:lnTo>
                    <a:cubicBezTo>
                      <a:pt x="718" y="1289"/>
                      <a:pt x="458" y="1489"/>
                      <a:pt x="205" y="1703"/>
                    </a:cubicBezTo>
                    <a:cubicBezTo>
                      <a:pt x="15" y="2254"/>
                      <a:pt x="0" y="2855"/>
                      <a:pt x="143" y="3456"/>
                    </a:cubicBezTo>
                    <a:cubicBezTo>
                      <a:pt x="146" y="3478"/>
                      <a:pt x="151" y="3499"/>
                      <a:pt x="157" y="3520"/>
                    </a:cubicBezTo>
                    <a:lnTo>
                      <a:pt x="473" y="3520"/>
                    </a:lnTo>
                    <a:lnTo>
                      <a:pt x="2277" y="3518"/>
                    </a:lnTo>
                    <a:lnTo>
                      <a:pt x="2277" y="3518"/>
                    </a:lnTo>
                    <a:cubicBezTo>
                      <a:pt x="2057" y="3751"/>
                      <a:pt x="1836" y="3984"/>
                      <a:pt x="1613" y="4214"/>
                    </a:cubicBezTo>
                    <a:cubicBezTo>
                      <a:pt x="1533" y="4299"/>
                      <a:pt x="1450" y="4384"/>
                      <a:pt x="1370" y="4468"/>
                    </a:cubicBezTo>
                    <a:lnTo>
                      <a:pt x="15168" y="4468"/>
                    </a:lnTo>
                    <a:cubicBezTo>
                      <a:pt x="15100" y="4327"/>
                      <a:pt x="15027" y="4189"/>
                      <a:pt x="14955" y="4050"/>
                    </a:cubicBezTo>
                    <a:cubicBezTo>
                      <a:pt x="14857" y="3867"/>
                      <a:pt x="14758" y="3683"/>
                      <a:pt x="14654" y="3503"/>
                    </a:cubicBezTo>
                    <a:lnTo>
                      <a:pt x="17533" y="3501"/>
                    </a:lnTo>
                    <a:lnTo>
                      <a:pt x="17545" y="3343"/>
                    </a:lnTo>
                    <a:cubicBezTo>
                      <a:pt x="17090" y="2204"/>
                      <a:pt x="16432" y="1142"/>
                      <a:pt x="15610" y="231"/>
                    </a:cubicBezTo>
                    <a:cubicBezTo>
                      <a:pt x="15534" y="147"/>
                      <a:pt x="15452" y="61"/>
                      <a:pt x="15346" y="24"/>
                    </a:cubicBezTo>
                    <a:cubicBezTo>
                      <a:pt x="15299" y="7"/>
                      <a:pt x="15250" y="0"/>
                      <a:pt x="15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4692000" y="707650"/>
                <a:ext cx="467850" cy="517400"/>
              </a:xfrm>
              <a:custGeom>
                <a:avLst/>
                <a:gdLst/>
                <a:ahLst/>
                <a:cxnLst/>
                <a:rect l="l" t="t" r="r" b="b"/>
                <a:pathLst>
                  <a:path w="18714" h="20696" extrusionOk="0">
                    <a:moveTo>
                      <a:pt x="10505" y="1"/>
                    </a:moveTo>
                    <a:cubicBezTo>
                      <a:pt x="7053" y="1"/>
                      <a:pt x="4118" y="2210"/>
                      <a:pt x="3046" y="5288"/>
                    </a:cubicBezTo>
                    <a:cubicBezTo>
                      <a:pt x="3037" y="5308"/>
                      <a:pt x="3027" y="5328"/>
                      <a:pt x="3019" y="5348"/>
                    </a:cubicBezTo>
                    <a:cubicBezTo>
                      <a:pt x="2904" y="5609"/>
                      <a:pt x="2864" y="5895"/>
                      <a:pt x="2812" y="6172"/>
                    </a:cubicBezTo>
                    <a:cubicBezTo>
                      <a:pt x="2765" y="6504"/>
                      <a:pt x="2676" y="6834"/>
                      <a:pt x="2620" y="7166"/>
                    </a:cubicBezTo>
                    <a:cubicBezTo>
                      <a:pt x="2394" y="8495"/>
                      <a:pt x="2329" y="9834"/>
                      <a:pt x="2253" y="11176"/>
                    </a:cubicBezTo>
                    <a:cubicBezTo>
                      <a:pt x="2109" y="11339"/>
                      <a:pt x="1925" y="11505"/>
                      <a:pt x="1682" y="11669"/>
                    </a:cubicBezTo>
                    <a:cubicBezTo>
                      <a:pt x="1155" y="12027"/>
                      <a:pt x="0" y="12602"/>
                      <a:pt x="37" y="13174"/>
                    </a:cubicBezTo>
                    <a:cubicBezTo>
                      <a:pt x="74" y="13760"/>
                      <a:pt x="1446" y="14047"/>
                      <a:pt x="2126" y="14325"/>
                    </a:cubicBezTo>
                    <a:cubicBezTo>
                      <a:pt x="2121" y="14518"/>
                      <a:pt x="2117" y="14714"/>
                      <a:pt x="2114" y="14907"/>
                    </a:cubicBezTo>
                    <a:cubicBezTo>
                      <a:pt x="2112" y="14968"/>
                      <a:pt x="2112" y="15031"/>
                      <a:pt x="2110" y="15089"/>
                    </a:cubicBezTo>
                    <a:cubicBezTo>
                      <a:pt x="2078" y="17587"/>
                      <a:pt x="2181" y="19909"/>
                      <a:pt x="2742" y="20238"/>
                    </a:cubicBezTo>
                    <a:cubicBezTo>
                      <a:pt x="3405" y="20625"/>
                      <a:pt x="3932" y="20695"/>
                      <a:pt x="4615" y="20695"/>
                    </a:cubicBezTo>
                    <a:cubicBezTo>
                      <a:pt x="5003" y="20695"/>
                      <a:pt x="5442" y="20673"/>
                      <a:pt x="5986" y="20673"/>
                    </a:cubicBezTo>
                    <a:cubicBezTo>
                      <a:pt x="6081" y="20673"/>
                      <a:pt x="6180" y="20673"/>
                      <a:pt x="6282" y="20675"/>
                    </a:cubicBezTo>
                    <a:cubicBezTo>
                      <a:pt x="6551" y="20678"/>
                      <a:pt x="6828" y="20680"/>
                      <a:pt x="7109" y="20680"/>
                    </a:cubicBezTo>
                    <a:cubicBezTo>
                      <a:pt x="7212" y="20680"/>
                      <a:pt x="7315" y="20680"/>
                      <a:pt x="7419" y="20679"/>
                    </a:cubicBezTo>
                    <a:cubicBezTo>
                      <a:pt x="9146" y="20673"/>
                      <a:pt x="10995" y="20597"/>
                      <a:pt x="12328" y="20530"/>
                    </a:cubicBezTo>
                    <a:cubicBezTo>
                      <a:pt x="13421" y="20475"/>
                      <a:pt x="14320" y="19651"/>
                      <a:pt x="14470" y="18568"/>
                    </a:cubicBezTo>
                    <a:lnTo>
                      <a:pt x="14569" y="17832"/>
                    </a:lnTo>
                    <a:lnTo>
                      <a:pt x="14779" y="16309"/>
                    </a:lnTo>
                    <a:cubicBezTo>
                      <a:pt x="14779" y="16307"/>
                      <a:pt x="14867" y="15682"/>
                      <a:pt x="14867" y="15682"/>
                    </a:cubicBezTo>
                    <a:cubicBezTo>
                      <a:pt x="16115" y="14907"/>
                      <a:pt x="17138" y="13805"/>
                      <a:pt x="17814" y="12494"/>
                    </a:cubicBezTo>
                    <a:cubicBezTo>
                      <a:pt x="18012" y="12109"/>
                      <a:pt x="18182" y="11708"/>
                      <a:pt x="18316" y="11291"/>
                    </a:cubicBezTo>
                    <a:cubicBezTo>
                      <a:pt x="18574" y="10500"/>
                      <a:pt x="18713" y="9656"/>
                      <a:pt x="18713" y="8779"/>
                    </a:cubicBezTo>
                    <a:cubicBezTo>
                      <a:pt x="18713" y="7647"/>
                      <a:pt x="18481" y="6569"/>
                      <a:pt x="18063" y="5587"/>
                    </a:cubicBezTo>
                    <a:cubicBezTo>
                      <a:pt x="17081" y="2356"/>
                      <a:pt x="14072" y="1"/>
                      <a:pt x="10505"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4799475" y="798025"/>
                <a:ext cx="549025" cy="554000"/>
              </a:xfrm>
              <a:custGeom>
                <a:avLst/>
                <a:gdLst/>
                <a:ahLst/>
                <a:cxnLst/>
                <a:rect l="l" t="t" r="r" b="b"/>
                <a:pathLst>
                  <a:path w="21961" h="22160" extrusionOk="0">
                    <a:moveTo>
                      <a:pt x="14035" y="0"/>
                    </a:moveTo>
                    <a:cubicBezTo>
                      <a:pt x="13743" y="174"/>
                      <a:pt x="13444" y="342"/>
                      <a:pt x="13152" y="512"/>
                    </a:cubicBezTo>
                    <a:cubicBezTo>
                      <a:pt x="12076" y="1134"/>
                      <a:pt x="11052" y="1792"/>
                      <a:pt x="10603" y="2947"/>
                    </a:cubicBezTo>
                    <a:cubicBezTo>
                      <a:pt x="10033" y="4419"/>
                      <a:pt x="9966" y="6080"/>
                      <a:pt x="10419" y="7593"/>
                    </a:cubicBezTo>
                    <a:cubicBezTo>
                      <a:pt x="10429" y="7623"/>
                      <a:pt x="10436" y="7653"/>
                      <a:pt x="10447" y="7683"/>
                    </a:cubicBezTo>
                    <a:cubicBezTo>
                      <a:pt x="10554" y="8033"/>
                      <a:pt x="10685" y="8377"/>
                      <a:pt x="10767" y="8732"/>
                    </a:cubicBezTo>
                    <a:cubicBezTo>
                      <a:pt x="10787" y="8803"/>
                      <a:pt x="10800" y="8873"/>
                      <a:pt x="10812" y="8945"/>
                    </a:cubicBezTo>
                    <a:cubicBezTo>
                      <a:pt x="10822" y="8990"/>
                      <a:pt x="10827" y="9035"/>
                      <a:pt x="10834" y="9081"/>
                    </a:cubicBezTo>
                    <a:cubicBezTo>
                      <a:pt x="10943" y="9936"/>
                      <a:pt x="10615" y="10820"/>
                      <a:pt x="10022" y="11443"/>
                    </a:cubicBezTo>
                    <a:cubicBezTo>
                      <a:pt x="9930" y="11539"/>
                      <a:pt x="9835" y="11627"/>
                      <a:pt x="9732" y="11709"/>
                    </a:cubicBezTo>
                    <a:cubicBezTo>
                      <a:pt x="9565" y="11842"/>
                      <a:pt x="9385" y="11956"/>
                      <a:pt x="9192" y="12048"/>
                    </a:cubicBezTo>
                    <a:cubicBezTo>
                      <a:pt x="9123" y="12078"/>
                      <a:pt x="9053" y="12110"/>
                      <a:pt x="8980" y="12135"/>
                    </a:cubicBezTo>
                    <a:cubicBezTo>
                      <a:pt x="7773" y="12579"/>
                      <a:pt x="6374" y="12180"/>
                      <a:pt x="5174" y="12647"/>
                    </a:cubicBezTo>
                    <a:cubicBezTo>
                      <a:pt x="4171" y="13035"/>
                      <a:pt x="3460" y="14008"/>
                      <a:pt x="3241" y="15061"/>
                    </a:cubicBezTo>
                    <a:cubicBezTo>
                      <a:pt x="3147" y="15500"/>
                      <a:pt x="3131" y="15965"/>
                      <a:pt x="3064" y="16411"/>
                    </a:cubicBezTo>
                    <a:lnTo>
                      <a:pt x="3064" y="16415"/>
                    </a:lnTo>
                    <a:cubicBezTo>
                      <a:pt x="3032" y="16638"/>
                      <a:pt x="2986" y="16855"/>
                      <a:pt x="2912" y="17064"/>
                    </a:cubicBezTo>
                    <a:cubicBezTo>
                      <a:pt x="2880" y="17164"/>
                      <a:pt x="2838" y="17262"/>
                      <a:pt x="2790" y="17357"/>
                    </a:cubicBezTo>
                    <a:cubicBezTo>
                      <a:pt x="2351" y="18215"/>
                      <a:pt x="1390" y="18659"/>
                      <a:pt x="757" y="19383"/>
                    </a:cubicBezTo>
                    <a:cubicBezTo>
                      <a:pt x="502" y="19673"/>
                      <a:pt x="321" y="19997"/>
                      <a:pt x="205" y="20342"/>
                    </a:cubicBezTo>
                    <a:cubicBezTo>
                      <a:pt x="10" y="20912"/>
                      <a:pt x="0" y="21538"/>
                      <a:pt x="157" y="22159"/>
                    </a:cubicBezTo>
                    <a:lnTo>
                      <a:pt x="2277" y="22157"/>
                    </a:lnTo>
                    <a:lnTo>
                      <a:pt x="2280" y="22157"/>
                    </a:lnTo>
                    <a:lnTo>
                      <a:pt x="14654" y="22141"/>
                    </a:lnTo>
                    <a:lnTo>
                      <a:pt x="17533" y="22140"/>
                    </a:lnTo>
                    <a:lnTo>
                      <a:pt x="17545" y="21982"/>
                    </a:lnTo>
                    <a:lnTo>
                      <a:pt x="17782" y="18764"/>
                    </a:lnTo>
                    <a:lnTo>
                      <a:pt x="18708" y="22138"/>
                    </a:lnTo>
                    <a:lnTo>
                      <a:pt x="21806" y="22134"/>
                    </a:lnTo>
                    <a:cubicBezTo>
                      <a:pt x="21960" y="21713"/>
                      <a:pt x="21754" y="21244"/>
                      <a:pt x="21487" y="20885"/>
                    </a:cubicBezTo>
                    <a:cubicBezTo>
                      <a:pt x="21220" y="20526"/>
                      <a:pt x="20882" y="20209"/>
                      <a:pt x="20712" y="19794"/>
                    </a:cubicBezTo>
                    <a:cubicBezTo>
                      <a:pt x="20296" y="18785"/>
                      <a:pt x="20942" y="17893"/>
                      <a:pt x="21317" y="17007"/>
                    </a:cubicBezTo>
                    <a:cubicBezTo>
                      <a:pt x="21724" y="16048"/>
                      <a:pt x="21938" y="14996"/>
                      <a:pt x="21860" y="13953"/>
                    </a:cubicBezTo>
                    <a:cubicBezTo>
                      <a:pt x="21743" y="12405"/>
                      <a:pt x="20896" y="10642"/>
                      <a:pt x="19382" y="10044"/>
                    </a:cubicBezTo>
                    <a:cubicBezTo>
                      <a:pt x="18444" y="9670"/>
                      <a:pt x="17082" y="9845"/>
                      <a:pt x="16356" y="9042"/>
                    </a:cubicBezTo>
                    <a:cubicBezTo>
                      <a:pt x="15774" y="8394"/>
                      <a:pt x="15940" y="7392"/>
                      <a:pt x="16036" y="6606"/>
                    </a:cubicBezTo>
                    <a:cubicBezTo>
                      <a:pt x="16310" y="4407"/>
                      <a:pt x="15673" y="2113"/>
                      <a:pt x="14322" y="355"/>
                    </a:cubicBezTo>
                    <a:cubicBezTo>
                      <a:pt x="14322" y="354"/>
                      <a:pt x="14322" y="354"/>
                      <a:pt x="14320" y="352"/>
                    </a:cubicBezTo>
                    <a:cubicBezTo>
                      <a:pt x="14228" y="231"/>
                      <a:pt x="14132" y="116"/>
                      <a:pt x="14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7"/>
              <p:cNvSpPr/>
              <p:nvPr/>
            </p:nvSpPr>
            <p:spPr>
              <a:xfrm>
                <a:off x="4765550" y="704525"/>
                <a:ext cx="429800" cy="382375"/>
              </a:xfrm>
              <a:custGeom>
                <a:avLst/>
                <a:gdLst/>
                <a:ahLst/>
                <a:cxnLst/>
                <a:rect l="l" t="t" r="r" b="b"/>
                <a:pathLst>
                  <a:path w="17192" h="15295" extrusionOk="0">
                    <a:moveTo>
                      <a:pt x="8185" y="0"/>
                    </a:moveTo>
                    <a:cubicBezTo>
                      <a:pt x="4421" y="0"/>
                      <a:pt x="1074" y="1871"/>
                      <a:pt x="1" y="5465"/>
                    </a:cubicBezTo>
                    <a:cubicBezTo>
                      <a:pt x="1729" y="8647"/>
                      <a:pt x="5116" y="11034"/>
                      <a:pt x="8729" y="11505"/>
                    </a:cubicBezTo>
                    <a:cubicBezTo>
                      <a:pt x="8993" y="12284"/>
                      <a:pt x="9411" y="13061"/>
                      <a:pt x="9763" y="13802"/>
                    </a:cubicBezTo>
                    <a:cubicBezTo>
                      <a:pt x="10047" y="13256"/>
                      <a:pt x="10602" y="12822"/>
                      <a:pt x="10888" y="12275"/>
                    </a:cubicBezTo>
                    <a:lnTo>
                      <a:pt x="10888" y="12275"/>
                    </a:lnTo>
                    <a:cubicBezTo>
                      <a:pt x="10738" y="13130"/>
                      <a:pt x="10405" y="13609"/>
                      <a:pt x="10074" y="14412"/>
                    </a:cubicBezTo>
                    <a:cubicBezTo>
                      <a:pt x="10259" y="14618"/>
                      <a:pt x="10477" y="14785"/>
                      <a:pt x="10714" y="14918"/>
                    </a:cubicBezTo>
                    <a:cubicBezTo>
                      <a:pt x="10967" y="15060"/>
                      <a:pt x="11244" y="15161"/>
                      <a:pt x="11532" y="15220"/>
                    </a:cubicBezTo>
                    <a:cubicBezTo>
                      <a:pt x="11626" y="15242"/>
                      <a:pt x="11719" y="15258"/>
                      <a:pt x="11816" y="15268"/>
                    </a:cubicBezTo>
                    <a:cubicBezTo>
                      <a:pt x="11880" y="15278"/>
                      <a:pt x="11945" y="15284"/>
                      <a:pt x="12012" y="15286"/>
                    </a:cubicBezTo>
                    <a:lnTo>
                      <a:pt x="12014" y="15286"/>
                    </a:lnTo>
                    <a:cubicBezTo>
                      <a:pt x="12097" y="15292"/>
                      <a:pt x="12180" y="15295"/>
                      <a:pt x="12263" y="15295"/>
                    </a:cubicBezTo>
                    <a:cubicBezTo>
                      <a:pt x="12766" y="15295"/>
                      <a:pt x="13274" y="15186"/>
                      <a:pt x="13730" y="14982"/>
                    </a:cubicBezTo>
                    <a:cubicBezTo>
                      <a:pt x="14761" y="14519"/>
                      <a:pt x="15557" y="13656"/>
                      <a:pt x="16162" y="12694"/>
                    </a:cubicBezTo>
                    <a:cubicBezTo>
                      <a:pt x="16263" y="12534"/>
                      <a:pt x="16358" y="12374"/>
                      <a:pt x="16448" y="12211"/>
                    </a:cubicBezTo>
                    <a:cubicBezTo>
                      <a:pt x="16559" y="12012"/>
                      <a:pt x="16661" y="11810"/>
                      <a:pt x="16759" y="11602"/>
                    </a:cubicBezTo>
                    <a:cubicBezTo>
                      <a:pt x="17040" y="10798"/>
                      <a:pt x="17191" y="9940"/>
                      <a:pt x="17191" y="9048"/>
                    </a:cubicBezTo>
                    <a:cubicBezTo>
                      <a:pt x="17191" y="7898"/>
                      <a:pt x="16938" y="6801"/>
                      <a:pt x="16481" y="5804"/>
                    </a:cubicBezTo>
                    <a:lnTo>
                      <a:pt x="16479" y="5804"/>
                    </a:lnTo>
                    <a:cubicBezTo>
                      <a:pt x="15412" y="2520"/>
                      <a:pt x="12074" y="0"/>
                      <a:pt x="8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7"/>
              <p:cNvSpPr/>
              <p:nvPr/>
            </p:nvSpPr>
            <p:spPr>
              <a:xfrm>
                <a:off x="4792900" y="1017625"/>
                <a:ext cx="127900" cy="127925"/>
              </a:xfrm>
              <a:custGeom>
                <a:avLst/>
                <a:gdLst/>
                <a:ahLst/>
                <a:cxnLst/>
                <a:rect l="l" t="t" r="r" b="b"/>
                <a:pathLst>
                  <a:path w="5116" h="5117" extrusionOk="0">
                    <a:moveTo>
                      <a:pt x="2558" y="1"/>
                    </a:moveTo>
                    <a:cubicBezTo>
                      <a:pt x="1146" y="1"/>
                      <a:pt x="0" y="1146"/>
                      <a:pt x="0" y="2559"/>
                    </a:cubicBezTo>
                    <a:cubicBezTo>
                      <a:pt x="0" y="3971"/>
                      <a:pt x="1146" y="5117"/>
                      <a:pt x="2558" y="5117"/>
                    </a:cubicBezTo>
                    <a:cubicBezTo>
                      <a:pt x="3971" y="5117"/>
                      <a:pt x="5115" y="3971"/>
                      <a:pt x="5115" y="2559"/>
                    </a:cubicBezTo>
                    <a:cubicBezTo>
                      <a:pt x="5115" y="1146"/>
                      <a:pt x="3971" y="1"/>
                      <a:pt x="25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4782700" y="970900"/>
                <a:ext cx="35350" cy="41500"/>
              </a:xfrm>
              <a:custGeom>
                <a:avLst/>
                <a:gdLst/>
                <a:ahLst/>
                <a:cxnLst/>
                <a:rect l="l" t="t" r="r" b="b"/>
                <a:pathLst>
                  <a:path w="1414" h="1660" extrusionOk="0">
                    <a:moveTo>
                      <a:pt x="706" y="1"/>
                    </a:moveTo>
                    <a:cubicBezTo>
                      <a:pt x="316" y="1"/>
                      <a:pt x="1" y="373"/>
                      <a:pt x="1" y="830"/>
                    </a:cubicBezTo>
                    <a:cubicBezTo>
                      <a:pt x="1" y="1288"/>
                      <a:pt x="316" y="1660"/>
                      <a:pt x="706" y="1660"/>
                    </a:cubicBezTo>
                    <a:cubicBezTo>
                      <a:pt x="1096" y="1660"/>
                      <a:pt x="1413" y="1288"/>
                      <a:pt x="1413" y="830"/>
                    </a:cubicBezTo>
                    <a:cubicBezTo>
                      <a:pt x="1413" y="373"/>
                      <a:pt x="1096"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5006000" y="983225"/>
                <a:ext cx="137375" cy="132350"/>
              </a:xfrm>
              <a:custGeom>
                <a:avLst/>
                <a:gdLst/>
                <a:ahLst/>
                <a:cxnLst/>
                <a:rect l="l" t="t" r="r" b="b"/>
                <a:pathLst>
                  <a:path w="5495" h="5294" extrusionOk="0">
                    <a:moveTo>
                      <a:pt x="3366" y="1"/>
                    </a:moveTo>
                    <a:cubicBezTo>
                      <a:pt x="2951" y="1"/>
                      <a:pt x="2524" y="110"/>
                      <a:pt x="2151" y="290"/>
                    </a:cubicBezTo>
                    <a:cubicBezTo>
                      <a:pt x="1300" y="701"/>
                      <a:pt x="214" y="1777"/>
                      <a:pt x="109" y="2754"/>
                    </a:cubicBezTo>
                    <a:cubicBezTo>
                      <a:pt x="1" y="3737"/>
                      <a:pt x="968" y="5005"/>
                      <a:pt x="1929" y="5241"/>
                    </a:cubicBezTo>
                    <a:cubicBezTo>
                      <a:pt x="2077" y="5277"/>
                      <a:pt x="2229" y="5293"/>
                      <a:pt x="2381" y="5293"/>
                    </a:cubicBezTo>
                    <a:cubicBezTo>
                      <a:pt x="2598" y="5293"/>
                      <a:pt x="2816" y="5261"/>
                      <a:pt x="3026" y="5208"/>
                    </a:cubicBezTo>
                    <a:cubicBezTo>
                      <a:pt x="3900" y="4988"/>
                      <a:pt x="4675" y="4398"/>
                      <a:pt x="5079" y="3607"/>
                    </a:cubicBezTo>
                    <a:cubicBezTo>
                      <a:pt x="5481" y="2818"/>
                      <a:pt x="5494" y="1841"/>
                      <a:pt x="5081" y="1056"/>
                    </a:cubicBezTo>
                    <a:cubicBezTo>
                      <a:pt x="4928" y="764"/>
                      <a:pt x="4716" y="497"/>
                      <a:pt x="4442" y="310"/>
                    </a:cubicBezTo>
                    <a:cubicBezTo>
                      <a:pt x="4126" y="94"/>
                      <a:pt x="3751" y="1"/>
                      <a:pt x="3366"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5035525" y="994500"/>
                <a:ext cx="83325" cy="96950"/>
              </a:xfrm>
              <a:custGeom>
                <a:avLst/>
                <a:gdLst/>
                <a:ahLst/>
                <a:cxnLst/>
                <a:rect l="l" t="t" r="r" b="b"/>
                <a:pathLst>
                  <a:path w="3333" h="3878" extrusionOk="0">
                    <a:moveTo>
                      <a:pt x="3012" y="1"/>
                    </a:moveTo>
                    <a:cubicBezTo>
                      <a:pt x="2769" y="1"/>
                      <a:pt x="2500" y="81"/>
                      <a:pt x="2198" y="243"/>
                    </a:cubicBezTo>
                    <a:cubicBezTo>
                      <a:pt x="931" y="918"/>
                      <a:pt x="111" y="2241"/>
                      <a:pt x="3" y="3782"/>
                    </a:cubicBezTo>
                    <a:cubicBezTo>
                      <a:pt x="0" y="3831"/>
                      <a:pt x="37" y="3875"/>
                      <a:pt x="87" y="3878"/>
                    </a:cubicBezTo>
                    <a:lnTo>
                      <a:pt x="93" y="3878"/>
                    </a:lnTo>
                    <a:cubicBezTo>
                      <a:pt x="141" y="3878"/>
                      <a:pt x="180" y="3842"/>
                      <a:pt x="184" y="3794"/>
                    </a:cubicBezTo>
                    <a:cubicBezTo>
                      <a:pt x="286" y="2316"/>
                      <a:pt x="1071" y="1048"/>
                      <a:pt x="2283" y="402"/>
                    </a:cubicBezTo>
                    <a:cubicBezTo>
                      <a:pt x="2560" y="254"/>
                      <a:pt x="2802" y="181"/>
                      <a:pt x="3014" y="181"/>
                    </a:cubicBezTo>
                    <a:cubicBezTo>
                      <a:pt x="3083" y="181"/>
                      <a:pt x="3149" y="189"/>
                      <a:pt x="3212" y="204"/>
                    </a:cubicBezTo>
                    <a:cubicBezTo>
                      <a:pt x="3219" y="206"/>
                      <a:pt x="3227" y="207"/>
                      <a:pt x="3234" y="207"/>
                    </a:cubicBezTo>
                    <a:cubicBezTo>
                      <a:pt x="3274" y="207"/>
                      <a:pt x="3311" y="180"/>
                      <a:pt x="3321" y="139"/>
                    </a:cubicBezTo>
                    <a:cubicBezTo>
                      <a:pt x="3333" y="90"/>
                      <a:pt x="3303" y="41"/>
                      <a:pt x="3255" y="30"/>
                    </a:cubicBezTo>
                    <a:cubicBezTo>
                      <a:pt x="3177" y="10"/>
                      <a:pt x="3096" y="1"/>
                      <a:pt x="3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4781350" y="929175"/>
                <a:ext cx="62900" cy="23775"/>
              </a:xfrm>
              <a:custGeom>
                <a:avLst/>
                <a:gdLst/>
                <a:ahLst/>
                <a:cxnLst/>
                <a:rect l="l" t="t" r="r" b="b"/>
                <a:pathLst>
                  <a:path w="2516" h="951" extrusionOk="0">
                    <a:moveTo>
                      <a:pt x="242" y="0"/>
                    </a:moveTo>
                    <a:cubicBezTo>
                      <a:pt x="203" y="0"/>
                      <a:pt x="164" y="1"/>
                      <a:pt x="123" y="3"/>
                    </a:cubicBezTo>
                    <a:lnTo>
                      <a:pt x="121" y="3"/>
                    </a:lnTo>
                    <a:cubicBezTo>
                      <a:pt x="102" y="5"/>
                      <a:pt x="83" y="11"/>
                      <a:pt x="66" y="23"/>
                    </a:cubicBezTo>
                    <a:cubicBezTo>
                      <a:pt x="14" y="56"/>
                      <a:pt x="1" y="126"/>
                      <a:pt x="34" y="178"/>
                    </a:cubicBezTo>
                    <a:cubicBezTo>
                      <a:pt x="168" y="376"/>
                      <a:pt x="342" y="517"/>
                      <a:pt x="529" y="631"/>
                    </a:cubicBezTo>
                    <a:cubicBezTo>
                      <a:pt x="717" y="745"/>
                      <a:pt x="922" y="823"/>
                      <a:pt x="1132" y="875"/>
                    </a:cubicBezTo>
                    <a:cubicBezTo>
                      <a:pt x="1329" y="923"/>
                      <a:pt x="1532" y="951"/>
                      <a:pt x="1736" y="951"/>
                    </a:cubicBezTo>
                    <a:cubicBezTo>
                      <a:pt x="1751" y="951"/>
                      <a:pt x="1765" y="950"/>
                      <a:pt x="1780" y="950"/>
                    </a:cubicBezTo>
                    <a:cubicBezTo>
                      <a:pt x="1999" y="945"/>
                      <a:pt x="2218" y="913"/>
                      <a:pt x="2433" y="826"/>
                    </a:cubicBezTo>
                    <a:cubicBezTo>
                      <a:pt x="2454" y="816"/>
                      <a:pt x="2473" y="800"/>
                      <a:pt x="2486" y="778"/>
                    </a:cubicBezTo>
                    <a:cubicBezTo>
                      <a:pt x="2515" y="726"/>
                      <a:pt x="2497" y="660"/>
                      <a:pt x="2445" y="631"/>
                    </a:cubicBezTo>
                    <a:lnTo>
                      <a:pt x="2443" y="630"/>
                    </a:lnTo>
                    <a:cubicBezTo>
                      <a:pt x="2248" y="519"/>
                      <a:pt x="2060" y="444"/>
                      <a:pt x="1873" y="372"/>
                    </a:cubicBezTo>
                    <a:cubicBezTo>
                      <a:pt x="1687" y="303"/>
                      <a:pt x="1503" y="244"/>
                      <a:pt x="1318" y="188"/>
                    </a:cubicBezTo>
                    <a:cubicBezTo>
                      <a:pt x="1133" y="133"/>
                      <a:pt x="947" y="85"/>
                      <a:pt x="753" y="51"/>
                    </a:cubicBezTo>
                    <a:cubicBezTo>
                      <a:pt x="591" y="23"/>
                      <a:pt x="426"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4817325" y="1093025"/>
                <a:ext cx="25" cy="25"/>
              </a:xfrm>
              <a:custGeom>
                <a:avLst/>
                <a:gdLst/>
                <a:ahLst/>
                <a:cxnLst/>
                <a:rect l="l" t="t" r="r" b="b"/>
                <a:pathLst>
                  <a:path w="1" h="1" fill="none" extrusionOk="0">
                    <a:moveTo>
                      <a:pt x="1" y="0"/>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4774100" y="1090325"/>
                <a:ext cx="25" cy="25"/>
              </a:xfrm>
              <a:custGeom>
                <a:avLst/>
                <a:gdLst/>
                <a:ahLst/>
                <a:cxnLst/>
                <a:rect l="l" t="t" r="r" b="b"/>
                <a:pathLst>
                  <a:path w="1" h="1" fill="none" extrusionOk="0">
                    <a:moveTo>
                      <a:pt x="0" y="1"/>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5202125" y="679600"/>
                <a:ext cx="159350" cy="145150"/>
              </a:xfrm>
              <a:custGeom>
                <a:avLst/>
                <a:gdLst/>
                <a:ahLst/>
                <a:cxnLst/>
                <a:rect l="l" t="t" r="r" b="b"/>
                <a:pathLst>
                  <a:path w="6374" h="5806" extrusionOk="0">
                    <a:moveTo>
                      <a:pt x="3187" y="1"/>
                    </a:moveTo>
                    <a:cubicBezTo>
                      <a:pt x="2444" y="1"/>
                      <a:pt x="1702" y="284"/>
                      <a:pt x="1135" y="850"/>
                    </a:cubicBezTo>
                    <a:cubicBezTo>
                      <a:pt x="1" y="1984"/>
                      <a:pt x="1" y="3821"/>
                      <a:pt x="1135" y="4955"/>
                    </a:cubicBezTo>
                    <a:cubicBezTo>
                      <a:pt x="1702" y="5522"/>
                      <a:pt x="2444" y="5805"/>
                      <a:pt x="3187" y="5805"/>
                    </a:cubicBezTo>
                    <a:cubicBezTo>
                      <a:pt x="3930" y="5805"/>
                      <a:pt x="4673" y="5522"/>
                      <a:pt x="5240" y="4955"/>
                    </a:cubicBezTo>
                    <a:cubicBezTo>
                      <a:pt x="6373" y="3821"/>
                      <a:pt x="6373" y="1984"/>
                      <a:pt x="5240" y="850"/>
                    </a:cubicBezTo>
                    <a:cubicBezTo>
                      <a:pt x="4673" y="284"/>
                      <a:pt x="3930" y="1"/>
                      <a:pt x="3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5242350" y="724725"/>
                <a:ext cx="20900" cy="18450"/>
              </a:xfrm>
              <a:custGeom>
                <a:avLst/>
                <a:gdLst/>
                <a:ahLst/>
                <a:cxnLst/>
                <a:rect l="l" t="t" r="r" b="b"/>
                <a:pathLst>
                  <a:path w="836" h="738" extrusionOk="0">
                    <a:moveTo>
                      <a:pt x="418" y="0"/>
                    </a:moveTo>
                    <a:cubicBezTo>
                      <a:pt x="272" y="0"/>
                      <a:pt x="133" y="88"/>
                      <a:pt x="76" y="231"/>
                    </a:cubicBezTo>
                    <a:cubicBezTo>
                      <a:pt x="0" y="420"/>
                      <a:pt x="92" y="634"/>
                      <a:pt x="281" y="710"/>
                    </a:cubicBezTo>
                    <a:cubicBezTo>
                      <a:pt x="326" y="729"/>
                      <a:pt x="372" y="737"/>
                      <a:pt x="418" y="737"/>
                    </a:cubicBezTo>
                    <a:cubicBezTo>
                      <a:pt x="564" y="737"/>
                      <a:pt x="702" y="649"/>
                      <a:pt x="760" y="505"/>
                    </a:cubicBezTo>
                    <a:cubicBezTo>
                      <a:pt x="836" y="316"/>
                      <a:pt x="744" y="102"/>
                      <a:pt x="555" y="27"/>
                    </a:cubicBezTo>
                    <a:cubicBezTo>
                      <a:pt x="510" y="9"/>
                      <a:pt x="464"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5306025" y="750250"/>
                <a:ext cx="20925" cy="18475"/>
              </a:xfrm>
              <a:custGeom>
                <a:avLst/>
                <a:gdLst/>
                <a:ahLst/>
                <a:cxnLst/>
                <a:rect l="l" t="t" r="r" b="b"/>
                <a:pathLst>
                  <a:path w="837" h="739" extrusionOk="0">
                    <a:moveTo>
                      <a:pt x="418" y="1"/>
                    </a:moveTo>
                    <a:cubicBezTo>
                      <a:pt x="272" y="1"/>
                      <a:pt x="133" y="88"/>
                      <a:pt x="76" y="232"/>
                    </a:cubicBezTo>
                    <a:cubicBezTo>
                      <a:pt x="1" y="422"/>
                      <a:pt x="91" y="636"/>
                      <a:pt x="281" y="712"/>
                    </a:cubicBezTo>
                    <a:cubicBezTo>
                      <a:pt x="325" y="730"/>
                      <a:pt x="372" y="738"/>
                      <a:pt x="417" y="738"/>
                    </a:cubicBezTo>
                    <a:cubicBezTo>
                      <a:pt x="564" y="738"/>
                      <a:pt x="702" y="651"/>
                      <a:pt x="760" y="507"/>
                    </a:cubicBezTo>
                    <a:cubicBezTo>
                      <a:pt x="836" y="318"/>
                      <a:pt x="744" y="104"/>
                      <a:pt x="555" y="28"/>
                    </a:cubicBezTo>
                    <a:cubicBezTo>
                      <a:pt x="510" y="9"/>
                      <a:pt x="464" y="1"/>
                      <a:pt x="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5254025" y="747250"/>
                <a:ext cx="46800" cy="42050"/>
              </a:xfrm>
              <a:custGeom>
                <a:avLst/>
                <a:gdLst/>
                <a:ahLst/>
                <a:cxnLst/>
                <a:rect l="l" t="t" r="r" b="b"/>
                <a:pathLst>
                  <a:path w="1872" h="1682" fill="none" extrusionOk="0">
                    <a:moveTo>
                      <a:pt x="0" y="1111"/>
                    </a:moveTo>
                    <a:cubicBezTo>
                      <a:pt x="0" y="1111"/>
                      <a:pt x="574" y="1"/>
                      <a:pt x="1223" y="240"/>
                    </a:cubicBezTo>
                    <a:cubicBezTo>
                      <a:pt x="1871" y="479"/>
                      <a:pt x="1474" y="1682"/>
                      <a:pt x="1474" y="168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4636900" y="603450"/>
                <a:ext cx="159325" cy="145175"/>
              </a:xfrm>
              <a:custGeom>
                <a:avLst/>
                <a:gdLst/>
                <a:ahLst/>
                <a:cxnLst/>
                <a:rect l="l" t="t" r="r" b="b"/>
                <a:pathLst>
                  <a:path w="6373" h="5807" extrusionOk="0">
                    <a:moveTo>
                      <a:pt x="3186" y="1"/>
                    </a:moveTo>
                    <a:cubicBezTo>
                      <a:pt x="2444" y="1"/>
                      <a:pt x="1701" y="284"/>
                      <a:pt x="1134" y="851"/>
                    </a:cubicBezTo>
                    <a:cubicBezTo>
                      <a:pt x="0" y="1985"/>
                      <a:pt x="0" y="3822"/>
                      <a:pt x="1134" y="4956"/>
                    </a:cubicBezTo>
                    <a:cubicBezTo>
                      <a:pt x="1701" y="5523"/>
                      <a:pt x="2444" y="5806"/>
                      <a:pt x="3186" y="5806"/>
                    </a:cubicBezTo>
                    <a:cubicBezTo>
                      <a:pt x="3929" y="5806"/>
                      <a:pt x="4672" y="5523"/>
                      <a:pt x="5239" y="4956"/>
                    </a:cubicBezTo>
                    <a:cubicBezTo>
                      <a:pt x="6372" y="3822"/>
                      <a:pt x="6372" y="1985"/>
                      <a:pt x="5239" y="851"/>
                    </a:cubicBezTo>
                    <a:cubicBezTo>
                      <a:pt x="4672" y="284"/>
                      <a:pt x="3929" y="1"/>
                      <a:pt x="3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4672200" y="668575"/>
                <a:ext cx="20300" cy="18450"/>
              </a:xfrm>
              <a:custGeom>
                <a:avLst/>
                <a:gdLst/>
                <a:ahLst/>
                <a:cxnLst/>
                <a:rect l="l" t="t" r="r" b="b"/>
                <a:pathLst>
                  <a:path w="812" h="738" extrusionOk="0">
                    <a:moveTo>
                      <a:pt x="407" y="1"/>
                    </a:moveTo>
                    <a:cubicBezTo>
                      <a:pt x="379" y="1"/>
                      <a:pt x="351" y="4"/>
                      <a:pt x="322" y="11"/>
                    </a:cubicBezTo>
                    <a:cubicBezTo>
                      <a:pt x="123" y="57"/>
                      <a:pt x="1" y="256"/>
                      <a:pt x="47" y="453"/>
                    </a:cubicBezTo>
                    <a:cubicBezTo>
                      <a:pt x="87" y="624"/>
                      <a:pt x="239" y="738"/>
                      <a:pt x="406" y="738"/>
                    </a:cubicBezTo>
                    <a:cubicBezTo>
                      <a:pt x="434" y="738"/>
                      <a:pt x="463" y="735"/>
                      <a:pt x="491" y="728"/>
                    </a:cubicBezTo>
                    <a:cubicBezTo>
                      <a:pt x="689" y="682"/>
                      <a:pt x="811" y="483"/>
                      <a:pt x="765" y="285"/>
                    </a:cubicBezTo>
                    <a:cubicBezTo>
                      <a:pt x="725" y="115"/>
                      <a:pt x="574"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4739000" y="652900"/>
                <a:ext cx="20300" cy="18450"/>
              </a:xfrm>
              <a:custGeom>
                <a:avLst/>
                <a:gdLst/>
                <a:ahLst/>
                <a:cxnLst/>
                <a:rect l="l" t="t" r="r" b="b"/>
                <a:pathLst>
                  <a:path w="812" h="738" extrusionOk="0">
                    <a:moveTo>
                      <a:pt x="407" y="0"/>
                    </a:moveTo>
                    <a:cubicBezTo>
                      <a:pt x="379" y="0"/>
                      <a:pt x="350" y="3"/>
                      <a:pt x="322" y="10"/>
                    </a:cubicBezTo>
                    <a:cubicBezTo>
                      <a:pt x="124" y="57"/>
                      <a:pt x="1" y="255"/>
                      <a:pt x="47" y="453"/>
                    </a:cubicBezTo>
                    <a:cubicBezTo>
                      <a:pt x="87" y="623"/>
                      <a:pt x="239" y="737"/>
                      <a:pt x="406" y="737"/>
                    </a:cubicBezTo>
                    <a:cubicBezTo>
                      <a:pt x="434" y="737"/>
                      <a:pt x="462" y="734"/>
                      <a:pt x="490" y="727"/>
                    </a:cubicBezTo>
                    <a:cubicBezTo>
                      <a:pt x="689" y="681"/>
                      <a:pt x="811" y="482"/>
                      <a:pt x="765" y="285"/>
                    </a:cubicBezTo>
                    <a:cubicBezTo>
                      <a:pt x="725" y="115"/>
                      <a:pt x="574"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4702750" y="670900"/>
                <a:ext cx="42600" cy="39850"/>
              </a:xfrm>
              <a:custGeom>
                <a:avLst/>
                <a:gdLst/>
                <a:ahLst/>
                <a:cxnLst/>
                <a:rect l="l" t="t" r="r" b="b"/>
                <a:pathLst>
                  <a:path w="1704" h="1594" fill="none" extrusionOk="0">
                    <a:moveTo>
                      <a:pt x="169" y="1593"/>
                    </a:moveTo>
                    <a:cubicBezTo>
                      <a:pt x="169" y="1593"/>
                      <a:pt x="0" y="355"/>
                      <a:pt x="669" y="178"/>
                    </a:cubicBezTo>
                    <a:cubicBezTo>
                      <a:pt x="1337" y="0"/>
                      <a:pt x="1704" y="1213"/>
                      <a:pt x="1704" y="1213"/>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5091600" y="559175"/>
                <a:ext cx="143125" cy="12122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5053600" y="511625"/>
                <a:ext cx="75775" cy="167300"/>
              </a:xfrm>
              <a:custGeom>
                <a:avLst/>
                <a:gdLst/>
                <a:ahLst/>
                <a:cxnLst/>
                <a:rect l="l" t="t" r="r" b="b"/>
                <a:pathLst>
                  <a:path w="3031" h="6692" extrusionOk="0">
                    <a:moveTo>
                      <a:pt x="1137" y="1"/>
                    </a:moveTo>
                    <a:lnTo>
                      <a:pt x="278" y="2518"/>
                    </a:lnTo>
                    <a:lnTo>
                      <a:pt x="1" y="3343"/>
                    </a:lnTo>
                    <a:lnTo>
                      <a:pt x="1110" y="3889"/>
                    </a:lnTo>
                    <a:lnTo>
                      <a:pt x="271" y="6691"/>
                    </a:lnTo>
                    <a:lnTo>
                      <a:pt x="2433" y="3657"/>
                    </a:lnTo>
                    <a:lnTo>
                      <a:pt x="1484" y="3137"/>
                    </a:lnTo>
                    <a:lnTo>
                      <a:pt x="3030" y="814"/>
                    </a:lnTo>
                    <a:lnTo>
                      <a:pt x="1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4644925" y="1161675"/>
                <a:ext cx="85400" cy="85400"/>
              </a:xfrm>
              <a:custGeom>
                <a:avLst/>
                <a:gdLst/>
                <a:ahLst/>
                <a:cxnLst/>
                <a:rect l="l" t="t" r="r" b="b"/>
                <a:pathLst>
                  <a:path w="3416" h="3416" extrusionOk="0">
                    <a:moveTo>
                      <a:pt x="1708" y="0"/>
                    </a:moveTo>
                    <a:lnTo>
                      <a:pt x="1294" y="1294"/>
                    </a:lnTo>
                    <a:lnTo>
                      <a:pt x="0" y="1708"/>
                    </a:lnTo>
                    <a:lnTo>
                      <a:pt x="1294" y="2121"/>
                    </a:lnTo>
                    <a:lnTo>
                      <a:pt x="1708" y="3415"/>
                    </a:lnTo>
                    <a:lnTo>
                      <a:pt x="2121" y="2121"/>
                    </a:lnTo>
                    <a:lnTo>
                      <a:pt x="3415" y="1708"/>
                    </a:lnTo>
                    <a:lnTo>
                      <a:pt x="2121" y="1294"/>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4765975" y="518325"/>
                <a:ext cx="85400" cy="85400"/>
              </a:xfrm>
              <a:custGeom>
                <a:avLst/>
                <a:gdLst/>
                <a:ahLst/>
                <a:cxnLst/>
                <a:rect l="l" t="t" r="r" b="b"/>
                <a:pathLst>
                  <a:path w="3416" h="3416" extrusionOk="0">
                    <a:moveTo>
                      <a:pt x="1708" y="0"/>
                    </a:moveTo>
                    <a:lnTo>
                      <a:pt x="1294" y="1295"/>
                    </a:lnTo>
                    <a:lnTo>
                      <a:pt x="1" y="1708"/>
                    </a:lnTo>
                    <a:lnTo>
                      <a:pt x="1294" y="2122"/>
                    </a:lnTo>
                    <a:lnTo>
                      <a:pt x="1708" y="3415"/>
                    </a:lnTo>
                    <a:lnTo>
                      <a:pt x="2121" y="2122"/>
                    </a:lnTo>
                    <a:lnTo>
                      <a:pt x="3416" y="1708"/>
                    </a:lnTo>
                    <a:lnTo>
                      <a:pt x="2121" y="1295"/>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5283250" y="957425"/>
                <a:ext cx="85400" cy="85400"/>
              </a:xfrm>
              <a:custGeom>
                <a:avLst/>
                <a:gdLst/>
                <a:ahLst/>
                <a:cxnLst/>
                <a:rect l="l" t="t" r="r" b="b"/>
                <a:pathLst>
                  <a:path w="3416" h="3416" extrusionOk="0">
                    <a:moveTo>
                      <a:pt x="1708" y="1"/>
                    </a:moveTo>
                    <a:lnTo>
                      <a:pt x="1295" y="1295"/>
                    </a:lnTo>
                    <a:lnTo>
                      <a:pt x="1" y="1708"/>
                    </a:lnTo>
                    <a:lnTo>
                      <a:pt x="1295" y="2122"/>
                    </a:lnTo>
                    <a:lnTo>
                      <a:pt x="1708" y="3416"/>
                    </a:lnTo>
                    <a:lnTo>
                      <a:pt x="2122" y="2122"/>
                    </a:lnTo>
                    <a:lnTo>
                      <a:pt x="3416" y="1708"/>
                    </a:lnTo>
                    <a:lnTo>
                      <a:pt x="2122" y="1295"/>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5245000" y="1190300"/>
                <a:ext cx="85400" cy="85400"/>
              </a:xfrm>
              <a:custGeom>
                <a:avLst/>
                <a:gdLst/>
                <a:ahLst/>
                <a:cxnLst/>
                <a:rect l="l" t="t" r="r" b="b"/>
                <a:pathLst>
                  <a:path w="3416" h="3416" extrusionOk="0">
                    <a:moveTo>
                      <a:pt x="1708" y="1"/>
                    </a:moveTo>
                    <a:lnTo>
                      <a:pt x="1295" y="1294"/>
                    </a:lnTo>
                    <a:lnTo>
                      <a:pt x="1" y="1708"/>
                    </a:lnTo>
                    <a:lnTo>
                      <a:pt x="1295" y="2122"/>
                    </a:lnTo>
                    <a:lnTo>
                      <a:pt x="1708" y="3416"/>
                    </a:lnTo>
                    <a:lnTo>
                      <a:pt x="2122" y="2122"/>
                    </a:lnTo>
                    <a:lnTo>
                      <a:pt x="3416" y="1708"/>
                    </a:lnTo>
                    <a:lnTo>
                      <a:pt x="2122" y="1294"/>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 name="Google Shape;545;p27"/>
            <p:cNvSpPr/>
            <p:nvPr/>
          </p:nvSpPr>
          <p:spPr>
            <a:xfrm flipH="1">
              <a:off x="4746800" y="914975"/>
              <a:ext cx="62875" cy="18575"/>
            </a:xfrm>
            <a:custGeom>
              <a:avLst/>
              <a:gdLst/>
              <a:ahLst/>
              <a:cxnLst/>
              <a:rect l="l" t="t" r="r" b="b"/>
              <a:pathLst>
                <a:path w="2515" h="743" extrusionOk="0">
                  <a:moveTo>
                    <a:pt x="2427" y="0"/>
                  </a:moveTo>
                  <a:cubicBezTo>
                    <a:pt x="1603" y="0"/>
                    <a:pt x="787" y="207"/>
                    <a:pt x="47" y="611"/>
                  </a:cubicBezTo>
                  <a:cubicBezTo>
                    <a:pt x="13" y="630"/>
                    <a:pt x="0" y="673"/>
                    <a:pt x="19" y="707"/>
                  </a:cubicBezTo>
                  <a:cubicBezTo>
                    <a:pt x="32" y="730"/>
                    <a:pt x="56" y="743"/>
                    <a:pt x="81" y="743"/>
                  </a:cubicBezTo>
                  <a:cubicBezTo>
                    <a:pt x="92" y="743"/>
                    <a:pt x="104" y="741"/>
                    <a:pt x="115" y="735"/>
                  </a:cubicBezTo>
                  <a:cubicBezTo>
                    <a:pt x="835" y="344"/>
                    <a:pt x="1629" y="142"/>
                    <a:pt x="2430" y="142"/>
                  </a:cubicBezTo>
                  <a:cubicBezTo>
                    <a:pt x="2458" y="142"/>
                    <a:pt x="2486" y="142"/>
                    <a:pt x="2515" y="143"/>
                  </a:cubicBezTo>
                  <a:cubicBezTo>
                    <a:pt x="2515" y="96"/>
                    <a:pt x="2515" y="49"/>
                    <a:pt x="2513" y="1"/>
                  </a:cubicBezTo>
                  <a:cubicBezTo>
                    <a:pt x="2484" y="1"/>
                    <a:pt x="2456"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92985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2AE13-B6E3-4A4E-87D0-D0DE71DC61A6}"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8C212-C4C5-41BD-B91A-F87495AE1B5C}" type="slidenum">
              <a:rPr lang="en-US" smtClean="0"/>
              <a:t>‹#›</a:t>
            </a:fld>
            <a:endParaRPr lang="en-US"/>
          </a:p>
        </p:txBody>
      </p:sp>
    </p:spTree>
    <p:extLst>
      <p:ext uri="{BB962C8B-B14F-4D97-AF65-F5344CB8AC3E}">
        <p14:creationId xmlns:p14="http://schemas.microsoft.com/office/powerpoint/2010/main" val="29175284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8290267" y="202131"/>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269993" y="778947"/>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txBox="1">
            <a:spLocks noGrp="1"/>
          </p:cNvSpPr>
          <p:nvPr>
            <p:ph type="title"/>
          </p:nvPr>
        </p:nvSpPr>
        <p:spPr>
          <a:xfrm>
            <a:off x="2021331" y="2276867"/>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2" name="Google Shape;202;p13"/>
          <p:cNvSpPr txBox="1">
            <a:spLocks noGrp="1"/>
          </p:cNvSpPr>
          <p:nvPr>
            <p:ph type="subTitle" idx="1"/>
          </p:nvPr>
        </p:nvSpPr>
        <p:spPr>
          <a:xfrm>
            <a:off x="2020531" y="3097400"/>
            <a:ext cx="3643200" cy="6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3" name="Google Shape;203;p13"/>
          <p:cNvSpPr txBox="1">
            <a:spLocks noGrp="1"/>
          </p:cNvSpPr>
          <p:nvPr>
            <p:ph type="title" idx="2" hasCustomPrompt="1"/>
          </p:nvPr>
        </p:nvSpPr>
        <p:spPr>
          <a:xfrm rot="3202">
            <a:off x="1030937"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4" name="Google Shape;204;p13"/>
          <p:cNvSpPr txBox="1">
            <a:spLocks noGrp="1"/>
          </p:cNvSpPr>
          <p:nvPr>
            <p:ph type="title" idx="3" hasCustomPrompt="1"/>
          </p:nvPr>
        </p:nvSpPr>
        <p:spPr>
          <a:xfrm>
            <a:off x="10276949" y="2343267"/>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title" idx="4"/>
          </p:nvPr>
        </p:nvSpPr>
        <p:spPr>
          <a:xfrm>
            <a:off x="2021331" y="4411249"/>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6" name="Google Shape;206;p13"/>
          <p:cNvSpPr txBox="1">
            <a:spLocks noGrp="1"/>
          </p:cNvSpPr>
          <p:nvPr>
            <p:ph type="subTitle" idx="5"/>
          </p:nvPr>
        </p:nvSpPr>
        <p:spPr>
          <a:xfrm>
            <a:off x="2019331" y="5209433"/>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7" name="Google Shape;207;p13"/>
          <p:cNvSpPr txBox="1">
            <a:spLocks noGrp="1"/>
          </p:cNvSpPr>
          <p:nvPr>
            <p:ph type="title" idx="6"/>
          </p:nvPr>
        </p:nvSpPr>
        <p:spPr>
          <a:xfrm>
            <a:off x="6527855" y="44112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8" name="Google Shape;208;p13"/>
          <p:cNvSpPr txBox="1">
            <a:spLocks noGrp="1"/>
          </p:cNvSpPr>
          <p:nvPr>
            <p:ph type="subTitle" idx="7"/>
          </p:nvPr>
        </p:nvSpPr>
        <p:spPr>
          <a:xfrm>
            <a:off x="6527455" y="5209417"/>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09" name="Google Shape;209;p13"/>
          <p:cNvSpPr txBox="1">
            <a:spLocks noGrp="1"/>
          </p:cNvSpPr>
          <p:nvPr>
            <p:ph type="title" idx="8"/>
          </p:nvPr>
        </p:nvSpPr>
        <p:spPr>
          <a:xfrm>
            <a:off x="6527855" y="22768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0" name="Google Shape;210;p13"/>
          <p:cNvSpPr txBox="1">
            <a:spLocks noGrp="1"/>
          </p:cNvSpPr>
          <p:nvPr>
            <p:ph type="subTitle" idx="9"/>
          </p:nvPr>
        </p:nvSpPr>
        <p:spPr>
          <a:xfrm>
            <a:off x="6527455" y="3099984"/>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11" name="Google Shape;211;p13"/>
          <p:cNvSpPr txBox="1">
            <a:spLocks noGrp="1"/>
          </p:cNvSpPr>
          <p:nvPr>
            <p:ph type="title" idx="13" hasCustomPrompt="1"/>
          </p:nvPr>
        </p:nvSpPr>
        <p:spPr>
          <a:xfrm rot="3201">
            <a:off x="1030765" y="2343467"/>
            <a:ext cx="859200" cy="658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2" name="Google Shape;212;p13"/>
          <p:cNvSpPr txBox="1">
            <a:spLocks noGrp="1"/>
          </p:cNvSpPr>
          <p:nvPr>
            <p:ph type="title" idx="14" hasCustomPrompt="1"/>
          </p:nvPr>
        </p:nvSpPr>
        <p:spPr>
          <a:xfrm rot="1601">
            <a:off x="10276952"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3" name="Google Shape;213;p13"/>
          <p:cNvSpPr txBox="1">
            <a:spLocks noGrp="1"/>
          </p:cNvSpPr>
          <p:nvPr>
            <p:ph type="title" idx="15"/>
          </p:nvPr>
        </p:nvSpPr>
        <p:spPr>
          <a:xfrm>
            <a:off x="2901567"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14" name="Google Shape;214;p13"/>
          <p:cNvSpPr/>
          <p:nvPr/>
        </p:nvSpPr>
        <p:spPr>
          <a:xfrm>
            <a:off x="9290437" y="39556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669510" y="3791551"/>
            <a:ext cx="1322245" cy="576751"/>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575336" y="5302856"/>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5522920" y="6138001"/>
            <a:ext cx="1477056" cy="576800"/>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995736" y="5873596"/>
            <a:ext cx="634921" cy="36331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11021183" y="1572267"/>
            <a:ext cx="634949" cy="528348"/>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rot="-941668">
            <a:off x="11368521" y="20450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rot="-941668">
            <a:off x="11368521" y="61681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rot="505091">
            <a:off x="637194" y="4190853"/>
            <a:ext cx="156149" cy="1561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rot="505449">
            <a:off x="11552804" y="4608575"/>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rot="-1991404">
            <a:off x="11096449" y="6023182"/>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rot="-4281277">
            <a:off x="286563" y="5940452"/>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rot="-1365066">
            <a:off x="5177644" y="618147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rot="-2138645">
            <a:off x="11575464" y="21007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rot="-4730207">
            <a:off x="712362" y="1250668"/>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68708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7212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57209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8764526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310414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40413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239364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16734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36280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5162204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582768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884367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6220924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284911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2250612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5511C4-A11A-4924-9AD9-34DA0FB0815F}" type="datetimeFigureOut">
              <a:rPr lang="en-US">
                <a:solidFill>
                  <a:prstClr val="black">
                    <a:tint val="75000"/>
                  </a:prstClr>
                </a:solidFill>
              </a:rPr>
              <a:pPr>
                <a:defRPr/>
              </a:pPr>
              <a:t>2/21/2024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12A9F6-A682-4CC8-9598-FB5D4FE8780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6446860"/>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882A28-1CAC-4E6E-A73B-FE99D2AB16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034640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D2B0651-24B6-44E1-B217-31FF1A0EAA03}" type="datetimeFigureOut">
              <a:rPr lang="en-US">
                <a:solidFill>
                  <a:prstClr val="black">
                    <a:tint val="75000"/>
                  </a:prstClr>
                </a:solidFill>
              </a:rPr>
              <a:pPr>
                <a:defRPr/>
              </a:pPr>
              <a:t>2/21/2024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3E5D34-9210-41C4-9D0F-41BF6B87073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918001"/>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4A93884-4DD0-4DB3-95DE-ABFF8BC355DE}" type="datetimeFigureOut">
              <a:rPr lang="en-US">
                <a:solidFill>
                  <a:prstClr val="black">
                    <a:tint val="75000"/>
                  </a:prstClr>
                </a:solidFill>
              </a:rPr>
              <a:pPr>
                <a:defRPr/>
              </a:pPr>
              <a:t>2/21/2024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7A0D18-C937-4B86-9C28-578548DC15B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0609156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1012298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56473A0-078B-47FD-8900-04AAFE4F5E8A}" type="datetimeFigureOut">
              <a:rPr lang="en-US">
                <a:solidFill>
                  <a:prstClr val="black">
                    <a:tint val="75000"/>
                  </a:prstClr>
                </a:solidFill>
              </a:rPr>
              <a:pPr>
                <a:defRPr/>
              </a:pPr>
              <a:t>2/21/2024</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792EF67-A9D2-4079-883E-1B5A326D1BD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4271219"/>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787F59-F09E-4EC8-8C5C-3577FF0F487C}" type="datetimeFigureOut">
              <a:rPr lang="en-US">
                <a:solidFill>
                  <a:prstClr val="black">
                    <a:tint val="75000"/>
                  </a:prstClr>
                </a:solidFill>
              </a:rPr>
              <a:pPr>
                <a:defRPr/>
              </a:pPr>
              <a:t>2/21/2024</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619B3ED-15B7-4DE3-A699-91CA3EEC4B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54221272"/>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4E0362-86A1-415B-9D87-B87AE5A14B2C}" type="datetimeFigureOut">
              <a:rPr lang="en-US">
                <a:solidFill>
                  <a:prstClr val="black">
                    <a:tint val="75000"/>
                  </a:prstClr>
                </a:solidFill>
              </a:rPr>
              <a:pPr>
                <a:defRPr/>
              </a:pPr>
              <a:t>2/21/2024</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C72DA59-13FB-4B9B-ADE1-CBD2D60111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5791355"/>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E760F0C-A642-4799-8927-FE38EE99A7B0}" type="datetimeFigureOut">
              <a:rPr lang="en-US">
                <a:solidFill>
                  <a:prstClr val="black">
                    <a:tint val="75000"/>
                  </a:prstClr>
                </a:solidFill>
              </a:rPr>
              <a:pPr>
                <a:defRPr/>
              </a:pPr>
              <a:t>2/21/2024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4DCF22A-8A36-42A2-909C-7746C74005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6648164"/>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2CC93DC-641F-44E4-B6ED-E029B73C7A69}" type="datetimeFigureOut">
              <a:rPr lang="en-US">
                <a:solidFill>
                  <a:prstClr val="black">
                    <a:tint val="75000"/>
                  </a:prstClr>
                </a:solidFill>
              </a:rPr>
              <a:pPr>
                <a:defRPr/>
              </a:pPr>
              <a:t>2/21/2024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117A85-C162-4E4B-AA6A-76D5A5C5A1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7339984"/>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6AE2AC-2532-4C68-8187-1C258C868479}" type="datetimeFigureOut">
              <a:rPr lang="en-US">
                <a:solidFill>
                  <a:prstClr val="black">
                    <a:tint val="75000"/>
                  </a:prstClr>
                </a:solidFill>
              </a:rPr>
              <a:pPr>
                <a:defRPr/>
              </a:pPr>
              <a:t>2/21/2024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629387-969E-4409-B542-3FEF5AD41FE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0976093"/>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C0FF08-BF3E-4CEB-B9D3-E7975E91B679}" type="datetimeFigureOut">
              <a:rPr lang="en-US">
                <a:solidFill>
                  <a:prstClr val="black">
                    <a:tint val="75000"/>
                  </a:prstClr>
                </a:solidFill>
              </a:rPr>
              <a:pPr>
                <a:defRPr/>
              </a:pPr>
              <a:t>2/21/2024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693B93-ED9C-4023-A833-C5D89DA4D4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3380847"/>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589639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16793922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946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6856753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9050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1461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905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753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6801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648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7611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840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2928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815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jp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slideLayout" Target="../slideLayouts/slideLayout117.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8" Type="http://schemas.openxmlformats.org/officeDocument/2006/relationships/slideLayout" Target="../slideLayouts/slideLayout83.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theme" Target="../theme/theme7.xml"/><Relationship Id="rId20" Type="http://schemas.openxmlformats.org/officeDocument/2006/relationships/slideLayout" Target="../slideLayouts/slideLayout95.xml"/><Relationship Id="rId41"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46.xml"/><Relationship Id="rId21" Type="http://schemas.openxmlformats.org/officeDocument/2006/relationships/slideLayout" Target="../slideLayouts/slideLayout141.xml"/><Relationship Id="rId42" Type="http://schemas.openxmlformats.org/officeDocument/2006/relationships/slideLayout" Target="../slideLayouts/slideLayout162.xml"/><Relationship Id="rId47" Type="http://schemas.openxmlformats.org/officeDocument/2006/relationships/slideLayout" Target="../slideLayouts/slideLayout167.xml"/><Relationship Id="rId63" Type="http://schemas.openxmlformats.org/officeDocument/2006/relationships/slideLayout" Target="../slideLayouts/slideLayout183.xml"/><Relationship Id="rId68" Type="http://schemas.openxmlformats.org/officeDocument/2006/relationships/slideLayout" Target="../slideLayouts/slideLayout188.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9" Type="http://schemas.openxmlformats.org/officeDocument/2006/relationships/slideLayout" Target="../slideLayouts/slideLayout149.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40" Type="http://schemas.openxmlformats.org/officeDocument/2006/relationships/slideLayout" Target="../slideLayouts/slideLayout160.xml"/><Relationship Id="rId45" Type="http://schemas.openxmlformats.org/officeDocument/2006/relationships/slideLayout" Target="../slideLayouts/slideLayout165.xml"/><Relationship Id="rId53" Type="http://schemas.openxmlformats.org/officeDocument/2006/relationships/slideLayout" Target="../slideLayouts/slideLayout173.xml"/><Relationship Id="rId58" Type="http://schemas.openxmlformats.org/officeDocument/2006/relationships/slideLayout" Target="../slideLayouts/slideLayout178.xml"/><Relationship Id="rId66" Type="http://schemas.openxmlformats.org/officeDocument/2006/relationships/slideLayout" Target="../slideLayouts/slideLayout186.xml"/><Relationship Id="rId74" Type="http://schemas.openxmlformats.org/officeDocument/2006/relationships/slideLayout" Target="../slideLayouts/slideLayout194.xml"/><Relationship Id="rId5" Type="http://schemas.openxmlformats.org/officeDocument/2006/relationships/slideLayout" Target="../slideLayouts/slideLayout125.xml"/><Relationship Id="rId61" Type="http://schemas.openxmlformats.org/officeDocument/2006/relationships/slideLayout" Target="../slideLayouts/slideLayout181.xml"/><Relationship Id="rId19" Type="http://schemas.openxmlformats.org/officeDocument/2006/relationships/slideLayout" Target="../slideLayouts/slideLayout13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43" Type="http://schemas.openxmlformats.org/officeDocument/2006/relationships/slideLayout" Target="../slideLayouts/slideLayout163.xml"/><Relationship Id="rId48" Type="http://schemas.openxmlformats.org/officeDocument/2006/relationships/slideLayout" Target="../slideLayouts/slideLayout168.xml"/><Relationship Id="rId56" Type="http://schemas.openxmlformats.org/officeDocument/2006/relationships/slideLayout" Target="../slideLayouts/slideLayout176.xml"/><Relationship Id="rId64" Type="http://schemas.openxmlformats.org/officeDocument/2006/relationships/slideLayout" Target="../slideLayouts/slideLayout184.xml"/><Relationship Id="rId69" Type="http://schemas.openxmlformats.org/officeDocument/2006/relationships/slideLayout" Target="../slideLayouts/slideLayout189.xml"/><Relationship Id="rId8" Type="http://schemas.openxmlformats.org/officeDocument/2006/relationships/slideLayout" Target="../slideLayouts/slideLayout128.xml"/><Relationship Id="rId51" Type="http://schemas.openxmlformats.org/officeDocument/2006/relationships/slideLayout" Target="../slideLayouts/slideLayout171.xml"/><Relationship Id="rId72" Type="http://schemas.openxmlformats.org/officeDocument/2006/relationships/slideLayout" Target="../slideLayouts/slideLayout192.xml"/><Relationship Id="rId3" Type="http://schemas.openxmlformats.org/officeDocument/2006/relationships/slideLayout" Target="../slideLayouts/slideLayout123.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slideLayout" Target="../slideLayouts/slideLayout158.xml"/><Relationship Id="rId46" Type="http://schemas.openxmlformats.org/officeDocument/2006/relationships/slideLayout" Target="../slideLayouts/slideLayout166.xml"/><Relationship Id="rId59" Type="http://schemas.openxmlformats.org/officeDocument/2006/relationships/slideLayout" Target="../slideLayouts/slideLayout179.xml"/><Relationship Id="rId67" Type="http://schemas.openxmlformats.org/officeDocument/2006/relationships/slideLayout" Target="../slideLayouts/slideLayout187.xml"/><Relationship Id="rId20" Type="http://schemas.openxmlformats.org/officeDocument/2006/relationships/slideLayout" Target="../slideLayouts/slideLayout140.xml"/><Relationship Id="rId41" Type="http://schemas.openxmlformats.org/officeDocument/2006/relationships/slideLayout" Target="../slideLayouts/slideLayout161.xml"/><Relationship Id="rId54" Type="http://schemas.openxmlformats.org/officeDocument/2006/relationships/slideLayout" Target="../slideLayouts/slideLayout174.xml"/><Relationship Id="rId62" Type="http://schemas.openxmlformats.org/officeDocument/2006/relationships/slideLayout" Target="../slideLayouts/slideLayout182.xml"/><Relationship Id="rId70" Type="http://schemas.openxmlformats.org/officeDocument/2006/relationships/slideLayout" Target="../slideLayouts/slideLayout190.xml"/><Relationship Id="rId75" Type="http://schemas.openxmlformats.org/officeDocument/2006/relationships/slideLayout" Target="../slideLayouts/slideLayout195.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49" Type="http://schemas.openxmlformats.org/officeDocument/2006/relationships/slideLayout" Target="../slideLayouts/slideLayout169.xml"/><Relationship Id="rId57" Type="http://schemas.openxmlformats.org/officeDocument/2006/relationships/slideLayout" Target="../slideLayouts/slideLayout177.xml"/><Relationship Id="rId10" Type="http://schemas.openxmlformats.org/officeDocument/2006/relationships/slideLayout" Target="../slideLayouts/slideLayout130.xml"/><Relationship Id="rId31" Type="http://schemas.openxmlformats.org/officeDocument/2006/relationships/slideLayout" Target="../slideLayouts/slideLayout151.xml"/><Relationship Id="rId44" Type="http://schemas.openxmlformats.org/officeDocument/2006/relationships/slideLayout" Target="../slideLayouts/slideLayout164.xml"/><Relationship Id="rId52" Type="http://schemas.openxmlformats.org/officeDocument/2006/relationships/slideLayout" Target="../slideLayouts/slideLayout172.xml"/><Relationship Id="rId60" Type="http://schemas.openxmlformats.org/officeDocument/2006/relationships/slideLayout" Target="../slideLayouts/slideLayout180.xml"/><Relationship Id="rId65" Type="http://schemas.openxmlformats.org/officeDocument/2006/relationships/slideLayout" Target="../slideLayouts/slideLayout185.xml"/><Relationship Id="rId73" Type="http://schemas.openxmlformats.org/officeDocument/2006/relationships/slideLayout" Target="../slideLayouts/slideLayout193.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9" Type="http://schemas.openxmlformats.org/officeDocument/2006/relationships/slideLayout" Target="../slideLayouts/slideLayout159.xml"/><Relationship Id="rId34" Type="http://schemas.openxmlformats.org/officeDocument/2006/relationships/slideLayout" Target="../slideLayouts/slideLayout154.xml"/><Relationship Id="rId50" Type="http://schemas.openxmlformats.org/officeDocument/2006/relationships/slideLayout" Target="../slideLayouts/slideLayout170.xml"/><Relationship Id="rId55" Type="http://schemas.openxmlformats.org/officeDocument/2006/relationships/slideLayout" Target="../slideLayouts/slideLayout175.xml"/><Relationship Id="rId76" Type="http://schemas.openxmlformats.org/officeDocument/2006/relationships/theme" Target="../theme/theme8.xml"/><Relationship Id="rId7" Type="http://schemas.openxmlformats.org/officeDocument/2006/relationships/slideLayout" Target="../slideLayouts/slideLayout127.xml"/><Relationship Id="rId71" Type="http://schemas.openxmlformats.org/officeDocument/2006/relationships/slideLayout" Target="../slideLayouts/slideLayout1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2/21/2024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extLst>
      <p:ext uri="{BB962C8B-B14F-4D97-AF65-F5344CB8AC3E}">
        <p14:creationId xmlns:p14="http://schemas.microsoft.com/office/powerpoint/2010/main" val="2974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2/21/2024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6282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436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4990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2/21/2024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14756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4363" r:id="rId14"/>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01600" y="720000"/>
            <a:ext cx="6388800" cy="7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Sniglet"/>
              <a:buNone/>
              <a:defRPr sz="3100">
                <a:solidFill>
                  <a:schemeClr val="lt1"/>
                </a:solidFill>
                <a:latin typeface="Sniglet"/>
                <a:ea typeface="Sniglet"/>
                <a:cs typeface="Sniglet"/>
                <a:sym typeface="Sniglet"/>
              </a:defRPr>
            </a:lvl1pPr>
            <a:lvl2pPr lvl="1"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2pPr>
            <a:lvl3pPr lvl="2"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3pPr>
            <a:lvl4pPr lvl="3"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4pPr>
            <a:lvl5pPr lvl="4"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5pPr>
            <a:lvl6pPr lvl="5"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6pPr>
            <a:lvl7pPr lvl="6"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7pPr>
            <a:lvl8pPr lvl="7"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8pPr>
            <a:lvl9pPr lvl="8"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17451764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436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3321406"/>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9068B3BB-BDA8-4942-91CB-F2B2769569BA}"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2/21/2024</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A82637A-6C68-48C1-91B8-0F77876AAF96}"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323633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4327" r:id="rId15"/>
    <p:sldLayoutId id="2147484328" r:id="rId16"/>
    <p:sldLayoutId id="2147484329" r:id="rId17"/>
    <p:sldLayoutId id="2147484330" r:id="rId18"/>
    <p:sldLayoutId id="2147484331" r:id="rId19"/>
    <p:sldLayoutId id="2147484332" r:id="rId20"/>
    <p:sldLayoutId id="2147484334" r:id="rId21"/>
    <p:sldLayoutId id="2147484335" r:id="rId22"/>
    <p:sldLayoutId id="2147484336" r:id="rId23"/>
    <p:sldLayoutId id="2147484337" r:id="rId24"/>
    <p:sldLayoutId id="2147484339" r:id="rId25"/>
    <p:sldLayoutId id="2147484340" r:id="rId26"/>
    <p:sldLayoutId id="2147484341" r:id="rId27"/>
    <p:sldLayoutId id="2147484342" r:id="rId28"/>
    <p:sldLayoutId id="2147484343" r:id="rId29"/>
    <p:sldLayoutId id="2147484344" r:id="rId30"/>
    <p:sldLayoutId id="2147484345" r:id="rId31"/>
    <p:sldLayoutId id="2147484346" r:id="rId32"/>
    <p:sldLayoutId id="2147484347" r:id="rId33"/>
    <p:sldLayoutId id="2147484348" r:id="rId34"/>
    <p:sldLayoutId id="2147484349" r:id="rId35"/>
    <p:sldLayoutId id="2147484350" r:id="rId36"/>
    <p:sldLayoutId id="2147484351" r:id="rId37"/>
    <p:sldLayoutId id="2147484352" r:id="rId38"/>
    <p:sldLayoutId id="2147484353" r:id="rId39"/>
    <p:sldLayoutId id="2147484354" r:id="rId40"/>
    <p:sldLayoutId id="2147484355" r:id="rId41"/>
    <p:sldLayoutId id="2147484357" r:id="rId42"/>
    <p:sldLayoutId id="2147484359" r:id="rId43"/>
    <p:sldLayoutId id="2147484360" r:id="rId44"/>
    <p:sldLayoutId id="2147484361" r:id="rId4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8991900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6" r:id="rId19"/>
    <p:sldLayoutId id="2147483787" r:id="rId20"/>
    <p:sldLayoutId id="2147483788" r:id="rId21"/>
    <p:sldLayoutId id="2147483789"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32" r:id="rId31"/>
    <p:sldLayoutId id="2147483833" r:id="rId32"/>
    <p:sldLayoutId id="2147483834" r:id="rId33"/>
    <p:sldLayoutId id="2147483835" r:id="rId34"/>
    <p:sldLayoutId id="2147483836" r:id="rId35"/>
    <p:sldLayoutId id="2147483837" r:id="rId36"/>
    <p:sldLayoutId id="2147483839" r:id="rId37"/>
    <p:sldLayoutId id="2147483840" r:id="rId38"/>
    <p:sldLayoutId id="2147483847" r:id="rId39"/>
    <p:sldLayoutId id="2147483849" r:id="rId40"/>
    <p:sldLayoutId id="2147483850" r:id="rId41"/>
    <p:sldLayoutId id="2147483851" r:id="rId42"/>
    <p:sldLayoutId id="2147483915" r:id="rId43"/>
    <p:sldLayoutId id="2147483932" r:id="rId44"/>
    <p:sldLayoutId id="2147483959" r:id="rId45"/>
    <p:sldLayoutId id="2147483960" r:id="rId46"/>
    <p:sldLayoutId id="2147483964" r:id="rId47"/>
    <p:sldLayoutId id="2147483967" r:id="rId48"/>
    <p:sldLayoutId id="2147483969" r:id="rId49"/>
    <p:sldLayoutId id="2147483987" r:id="rId50"/>
    <p:sldLayoutId id="2147483988" r:id="rId51"/>
    <p:sldLayoutId id="2147483989" r:id="rId52"/>
    <p:sldLayoutId id="2147483990" r:id="rId53"/>
    <p:sldLayoutId id="2147483991" r:id="rId54"/>
    <p:sldLayoutId id="2147484089" r:id="rId55"/>
    <p:sldLayoutId id="2147484116" r:id="rId56"/>
    <p:sldLayoutId id="2147484124" r:id="rId57"/>
    <p:sldLayoutId id="2147484131" r:id="rId58"/>
    <p:sldLayoutId id="2147484199" r:id="rId59"/>
    <p:sldLayoutId id="2147484216" r:id="rId60"/>
    <p:sldLayoutId id="2147484243" r:id="rId61"/>
    <p:sldLayoutId id="2147484251" r:id="rId62"/>
    <p:sldLayoutId id="2147484253" r:id="rId63"/>
    <p:sldLayoutId id="2147484254" r:id="rId64"/>
    <p:sldLayoutId id="2147484255" r:id="rId65"/>
    <p:sldLayoutId id="2147484256" r:id="rId66"/>
    <p:sldLayoutId id="2147484257" r:id="rId67"/>
    <p:sldLayoutId id="2147484258" r:id="rId68"/>
    <p:sldLayoutId id="2147484259" r:id="rId69"/>
    <p:sldLayoutId id="2147484286" r:id="rId70"/>
    <p:sldLayoutId id="2147484287" r:id="rId71"/>
    <p:sldLayoutId id="2147484293" r:id="rId72"/>
    <p:sldLayoutId id="2147484295" r:id="rId73"/>
    <p:sldLayoutId id="2147484299" r:id="rId74"/>
    <p:sldLayoutId id="2147484304" r:id="rId75"/>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2.pn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Layout" Target="../slideLayouts/slideLayout77.xml"/><Relationship Id="rId6" Type="http://schemas.openxmlformats.org/officeDocument/2006/relationships/image" Target="../media/image15.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slideLayout" Target="../slideLayouts/slideLayout12.xml"/><Relationship Id="rId7" Type="http://schemas.openxmlformats.org/officeDocument/2006/relationships/image" Target="../media/image33.gif"/><Relationship Id="rId12"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gif"/><Relationship Id="rId11" Type="http://schemas.openxmlformats.org/officeDocument/2006/relationships/image" Target="../media/image37.png"/><Relationship Id="rId5" Type="http://schemas.openxmlformats.org/officeDocument/2006/relationships/image" Target="../media/image31.gif"/><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notesSlide" Target="../notesSlides/notesSlide4.xml"/><Relationship Id="rId9" Type="http://schemas.openxmlformats.org/officeDocument/2006/relationships/image" Target="../media/image35.png"/><Relationship Id="rId1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31.gif"/><Relationship Id="rId3" Type="http://schemas.openxmlformats.org/officeDocument/2006/relationships/audio" Target="../media/audio1.wav"/><Relationship Id="rId7" Type="http://schemas.openxmlformats.org/officeDocument/2006/relationships/image" Target="../media/image43.gif"/><Relationship Id="rId12" Type="http://schemas.openxmlformats.org/officeDocument/2006/relationships/slide" Target="slide24.xml"/><Relationship Id="rId17" Type="http://schemas.openxmlformats.org/officeDocument/2006/relationships/slide" Target="slide29.xml"/><Relationship Id="rId2" Type="http://schemas.openxmlformats.org/officeDocument/2006/relationships/notesSlide" Target="../notesSlides/notesSlide5.xml"/><Relationship Id="rId16"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slide" Target="slide28.xml"/><Relationship Id="rId11" Type="http://schemas.openxmlformats.org/officeDocument/2006/relationships/image" Target="../media/image34.gif"/><Relationship Id="rId5" Type="http://schemas.openxmlformats.org/officeDocument/2006/relationships/image" Target="../media/image42.png"/><Relationship Id="rId15" Type="http://schemas.openxmlformats.org/officeDocument/2006/relationships/image" Target="../media/image45.gif"/><Relationship Id="rId10" Type="http://schemas.openxmlformats.org/officeDocument/2006/relationships/slide" Target="slide26.xml"/><Relationship Id="rId4" Type="http://schemas.openxmlformats.org/officeDocument/2006/relationships/audio" Target="../media/audio2.wav"/><Relationship Id="rId9" Type="http://schemas.openxmlformats.org/officeDocument/2006/relationships/image" Target="../media/image44.gif"/><Relationship Id="rId14" Type="http://schemas.openxmlformats.org/officeDocument/2006/relationships/slide" Target="slide25.xml"/></Relationships>
</file>

<file path=ppt/slides/_rels/slide24.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audio" Target="../media/audio3.wav"/><Relationship Id="rId7" Type="http://schemas.openxmlformats.org/officeDocument/2006/relationships/image" Target="../media/image31.gif"/><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6.xml"/><Relationship Id="rId16"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49.png"/><Relationship Id="rId5" Type="http://schemas.openxmlformats.org/officeDocument/2006/relationships/audio" Target="../media/audio5.wav"/><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4.wav"/><Relationship Id="rId9" Type="http://schemas.openxmlformats.org/officeDocument/2006/relationships/image" Target="../media/image47.png"/><Relationship Id="rId1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audio" Target="../media/audio3.wav"/><Relationship Id="rId7" Type="http://schemas.openxmlformats.org/officeDocument/2006/relationships/image" Target="../media/image45.gif"/><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7.xml"/><Relationship Id="rId16"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49.png"/><Relationship Id="rId5" Type="http://schemas.openxmlformats.org/officeDocument/2006/relationships/audio" Target="../media/audio4.wav"/><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5.wav"/><Relationship Id="rId9" Type="http://schemas.openxmlformats.org/officeDocument/2006/relationships/image" Target="../media/image47.png"/><Relationship Id="rId1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audio" Target="../media/audio3.wav"/><Relationship Id="rId7" Type="http://schemas.openxmlformats.org/officeDocument/2006/relationships/image" Target="../media/image34.gif"/><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8.xml"/><Relationship Id="rId16"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49.png"/><Relationship Id="rId5" Type="http://schemas.openxmlformats.org/officeDocument/2006/relationships/audio" Target="../media/audio4.wav"/><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5.wav"/><Relationship Id="rId9" Type="http://schemas.openxmlformats.org/officeDocument/2006/relationships/image" Target="../media/image47.png"/><Relationship Id="rId1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audio" Target="../media/audio3.wav"/><Relationship Id="rId7" Type="http://schemas.openxmlformats.org/officeDocument/2006/relationships/image" Target="../media/image44.gif"/><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9.xml"/><Relationship Id="rId16"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49.png"/><Relationship Id="rId5" Type="http://schemas.openxmlformats.org/officeDocument/2006/relationships/audio" Target="../media/audio5.wav"/><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4.wav"/><Relationship Id="rId9" Type="http://schemas.openxmlformats.org/officeDocument/2006/relationships/image" Target="../media/image47.png"/><Relationship Id="rId1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audio" Target="../media/audio3.wav"/><Relationship Id="rId7" Type="http://schemas.openxmlformats.org/officeDocument/2006/relationships/image" Target="../media/image58.gif"/><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10.xml"/><Relationship Id="rId16"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49.png"/><Relationship Id="rId5" Type="http://schemas.openxmlformats.org/officeDocument/2006/relationships/audio" Target="../media/audio4.wav"/><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5.wav"/><Relationship Id="rId9" Type="http://schemas.openxmlformats.org/officeDocument/2006/relationships/image" Target="../media/image47.png"/><Relationship Id="rId1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1.xml"/><Relationship Id="rId7" Type="http://schemas.openxmlformats.org/officeDocument/2006/relationships/image" Target="../media/image19.jpeg"/><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7.jpg"/><Relationship Id="rId9" Type="http://schemas.openxmlformats.org/officeDocument/2006/relationships/image" Target="../media/image2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4.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8.xml"/><Relationship Id="rId5" Type="http://schemas.openxmlformats.org/officeDocument/2006/relationships/image" Target="../media/image65.jpe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44.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12.xml"/><Relationship Id="rId7" Type="http://schemas.openxmlformats.org/officeDocument/2006/relationships/image" Target="../media/image19.jpe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image" Target="../media/image70.png"/><Relationship Id="rId4" Type="http://schemas.openxmlformats.org/officeDocument/2006/relationships/image" Target="../media/image17.jp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itle 1">
            <a:extLst>
              <a:ext uri="{FF2B5EF4-FFF2-40B4-BE49-F238E27FC236}">
                <a16:creationId xmlns:a16="http://schemas.microsoft.com/office/drawing/2014/main" id="{11F6B31D-A414-8927-D2D8-9110E5F7C448}"/>
              </a:ext>
            </a:extLst>
          </p:cNvPr>
          <p:cNvSpPr txBox="1">
            <a:spLocks/>
          </p:cNvSpPr>
          <p:nvPr>
            <p:custDataLst>
              <p:tags r:id="rId1"/>
            </p:custDataLst>
          </p:nvPr>
        </p:nvSpPr>
        <p:spPr>
          <a:xfrm>
            <a:off x="0" y="0"/>
            <a:ext cx="8362122" cy="914399"/>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algn="ctr">
              <a:spcBef>
                <a:spcPct val="0"/>
              </a:spcBef>
              <a:defRPr/>
            </a:pPr>
            <a:r>
              <a:rPr lang="en-US" altLang="en-US" sz="4000" b="1" dirty="0">
                <a:solidFill>
                  <a:srgbClr val="FFFFFF"/>
                </a:solidFill>
                <a:latin typeface="SVN-Vanilla Daisy Pro" panose="00000500000000000000" pitchFamily="2" charset="0"/>
              </a:rPr>
              <a:t>TRÒ CHƠI: GIẢI BÀI TOÁN THU CHI</a:t>
            </a:r>
            <a:endParaRPr lang="en-US" sz="4000" b="1" kern="0" dirty="0">
              <a:solidFill>
                <a:srgbClr val="FFFFFF"/>
              </a:solidFill>
              <a:latin typeface="SVN-Vanilla Daisy Pro" panose="00000500000000000000" pitchFamily="2" charset="0"/>
            </a:endParaRPr>
          </a:p>
        </p:txBody>
      </p:sp>
      <p:sp>
        <p:nvSpPr>
          <p:cNvPr id="10" name="Rectangle 9">
            <a:extLst>
              <a:ext uri="{FF2B5EF4-FFF2-40B4-BE49-F238E27FC236}">
                <a16:creationId xmlns:a16="http://schemas.microsoft.com/office/drawing/2014/main" id="{99EF85CA-2875-121C-B87E-5383C3E91DE9}"/>
              </a:ext>
            </a:extLst>
          </p:cNvPr>
          <p:cNvSpPr/>
          <p:nvPr/>
        </p:nvSpPr>
        <p:spPr>
          <a:xfrm>
            <a:off x="160258" y="1085432"/>
            <a:ext cx="11912472" cy="4247317"/>
          </a:xfrm>
          <a:prstGeom prst="rect">
            <a:avLst/>
          </a:prstGeom>
        </p:spPr>
        <p:txBody>
          <a:bodyPr wrap="square">
            <a:spAutoFit/>
          </a:bodyPr>
          <a:lstStyle/>
          <a:p>
            <a:pPr algn="just"/>
            <a:r>
              <a:rPr lang="en-US" sz="5400" b="1" i="1" dirty="0"/>
              <a:t>       </a:t>
            </a:r>
            <a:r>
              <a:rPr lang="en-US" sz="5400" b="1" i="1" dirty="0" err="1"/>
              <a:t>Giả</a:t>
            </a:r>
            <a:r>
              <a:rPr lang="en-US" sz="5400" b="1" i="1" dirty="0"/>
              <a:t> </a:t>
            </a:r>
            <a:r>
              <a:rPr lang="en-US" sz="5400" b="1" i="1" dirty="0" err="1"/>
              <a:t>sử</a:t>
            </a:r>
            <a:r>
              <a:rPr lang="en-US" sz="5400" b="1" i="1" dirty="0"/>
              <a:t> </a:t>
            </a:r>
            <a:r>
              <a:rPr lang="en-US" sz="5400" b="1" i="1" dirty="0" err="1"/>
              <a:t>mẹ</a:t>
            </a:r>
            <a:r>
              <a:rPr lang="en-US" sz="5400" b="1" i="1" dirty="0"/>
              <a:t> </a:t>
            </a:r>
            <a:r>
              <a:rPr lang="en-US" sz="5400" b="1" i="1" dirty="0" err="1"/>
              <a:t>đưa</a:t>
            </a:r>
            <a:r>
              <a:rPr lang="en-US" sz="5400" b="1" i="1" dirty="0"/>
              <a:t> </a:t>
            </a:r>
            <a:r>
              <a:rPr lang="en-US" sz="5400" b="1" i="1" dirty="0" err="1"/>
              <a:t>cho</a:t>
            </a:r>
            <a:r>
              <a:rPr lang="en-US" sz="5400" b="1" i="1" dirty="0"/>
              <a:t> </a:t>
            </a:r>
            <a:r>
              <a:rPr lang="en-US" sz="5400" b="1" i="1" dirty="0" err="1"/>
              <a:t>em</a:t>
            </a:r>
            <a:r>
              <a:rPr lang="en-US" sz="5400" b="1" i="1" dirty="0"/>
              <a:t> 150.000 </a:t>
            </a:r>
            <a:r>
              <a:rPr lang="en-US" sz="5400" b="1" i="1" dirty="0" err="1"/>
              <a:t>đồng</a:t>
            </a:r>
            <a:r>
              <a:rPr lang="en-US" sz="5400" b="1" i="1" dirty="0"/>
              <a:t> </a:t>
            </a:r>
            <a:r>
              <a:rPr lang="en-US" sz="5400" b="1" i="1" dirty="0" err="1"/>
              <a:t>để</a:t>
            </a:r>
            <a:r>
              <a:rPr lang="en-US" sz="5400" b="1" i="1" dirty="0"/>
              <a:t> </a:t>
            </a:r>
            <a:r>
              <a:rPr lang="en-US" sz="5400" b="1" i="1" dirty="0" err="1"/>
              <a:t>mua</a:t>
            </a:r>
            <a:r>
              <a:rPr lang="en-US" sz="5400" b="1" i="1" dirty="0"/>
              <a:t> </a:t>
            </a:r>
            <a:r>
              <a:rPr lang="en-US" sz="5400" b="1" i="1" dirty="0" err="1"/>
              <a:t>thức</a:t>
            </a:r>
            <a:r>
              <a:rPr lang="en-US" sz="5400" b="1" i="1" dirty="0"/>
              <a:t> </a:t>
            </a:r>
            <a:r>
              <a:rPr lang="en-US" sz="5400" b="1" i="1" dirty="0" err="1"/>
              <a:t>ăn</a:t>
            </a:r>
            <a:r>
              <a:rPr lang="en-US" sz="5400" b="1" i="1" dirty="0"/>
              <a:t> </a:t>
            </a:r>
            <a:r>
              <a:rPr lang="en-US" sz="5400" b="1" i="1" dirty="0" err="1"/>
              <a:t>cho</a:t>
            </a:r>
            <a:r>
              <a:rPr lang="en-US" sz="5400" b="1" i="1" dirty="0"/>
              <a:t> </a:t>
            </a:r>
            <a:r>
              <a:rPr lang="en-US" sz="5400" b="1" i="1" dirty="0" err="1"/>
              <a:t>cả</a:t>
            </a:r>
            <a:r>
              <a:rPr lang="en-US" sz="5400" b="1" i="1" dirty="0"/>
              <a:t> </a:t>
            </a:r>
            <a:r>
              <a:rPr lang="en-US" sz="5400" b="1" i="1" dirty="0" err="1"/>
              <a:t>nhà</a:t>
            </a:r>
            <a:r>
              <a:rPr lang="en-US" sz="5400" b="1" i="1" dirty="0"/>
              <a:t> </a:t>
            </a:r>
            <a:r>
              <a:rPr lang="en-US" sz="5400" b="1" i="1" dirty="0" err="1"/>
              <a:t>dùng</a:t>
            </a:r>
            <a:r>
              <a:rPr lang="en-US" sz="5400" b="1" i="1" dirty="0"/>
              <a:t> </a:t>
            </a:r>
            <a:r>
              <a:rPr lang="en-US" sz="5400" b="1" i="1" dirty="0" err="1"/>
              <a:t>trong</a:t>
            </a:r>
            <a:r>
              <a:rPr lang="en-US" sz="5400" b="1" i="1" dirty="0"/>
              <a:t> </a:t>
            </a:r>
            <a:r>
              <a:rPr lang="en-US" sz="5400" b="1" i="1" dirty="0" err="1"/>
              <a:t>một</a:t>
            </a:r>
            <a:r>
              <a:rPr lang="en-US" sz="5400" b="1" i="1" dirty="0"/>
              <a:t> </a:t>
            </a:r>
            <a:r>
              <a:rPr lang="en-US" sz="5400" b="1" i="1" dirty="0" err="1"/>
              <a:t>ngày</a:t>
            </a:r>
            <a:r>
              <a:rPr lang="en-US" sz="5400" b="1" i="1" dirty="0"/>
              <a:t>. </a:t>
            </a:r>
            <a:r>
              <a:rPr lang="en-US" sz="5400" b="1" i="1" dirty="0" err="1"/>
              <a:t>Em</a:t>
            </a:r>
            <a:r>
              <a:rPr lang="en-US" sz="5400" b="1" i="1" dirty="0"/>
              <a:t> </a:t>
            </a:r>
            <a:r>
              <a:rPr lang="en-US" sz="5400" b="1" i="1" dirty="0" err="1"/>
              <a:t>hãy</a:t>
            </a:r>
            <a:r>
              <a:rPr lang="en-US" sz="5400" b="1" i="1" dirty="0"/>
              <a:t> </a:t>
            </a:r>
            <a:r>
              <a:rPr lang="en-US" sz="5400" b="1" i="1" dirty="0" err="1"/>
              <a:t>nêu</a:t>
            </a:r>
            <a:r>
              <a:rPr lang="en-US" sz="5400" b="1" i="1" dirty="0"/>
              <a:t> </a:t>
            </a:r>
            <a:r>
              <a:rPr lang="en-US" sz="5400" b="1" i="1" dirty="0" err="1"/>
              <a:t>phương</a:t>
            </a:r>
            <a:r>
              <a:rPr lang="en-US" sz="5400" b="1" i="1" dirty="0"/>
              <a:t> </a:t>
            </a:r>
            <a:r>
              <a:rPr lang="en-US" sz="5400" b="1" i="1" dirty="0" err="1"/>
              <a:t>án</a:t>
            </a:r>
            <a:r>
              <a:rPr lang="en-US" sz="5400" b="1" i="1" dirty="0"/>
              <a:t> </a:t>
            </a:r>
            <a:r>
              <a:rPr lang="en-US" sz="5400" b="1" i="1" dirty="0" err="1"/>
              <a:t>thực</a:t>
            </a:r>
            <a:r>
              <a:rPr lang="en-US" sz="5400" b="1" i="1" dirty="0"/>
              <a:t> </a:t>
            </a:r>
            <a:r>
              <a:rPr lang="en-US" sz="5400" b="1" i="1" dirty="0" err="1"/>
              <a:t>hiện</a:t>
            </a:r>
            <a:r>
              <a:rPr lang="en-US" sz="5400" b="1" i="1" dirty="0"/>
              <a:t> </a:t>
            </a:r>
            <a:r>
              <a:rPr lang="en-US" sz="5400" b="1" i="1" dirty="0" err="1"/>
              <a:t>nhiệm</a:t>
            </a:r>
            <a:r>
              <a:rPr lang="en-US" sz="5400" b="1" i="1" dirty="0"/>
              <a:t> </a:t>
            </a:r>
            <a:r>
              <a:rPr lang="en-US" sz="5400" b="1" i="1" dirty="0" err="1"/>
              <a:t>vụ</a:t>
            </a:r>
            <a:r>
              <a:rPr lang="en-US" sz="5400" b="1" i="1" dirty="0"/>
              <a:t> </a:t>
            </a:r>
            <a:r>
              <a:rPr lang="en-US" sz="5400" b="1" i="1" dirty="0" err="1"/>
              <a:t>này</a:t>
            </a:r>
            <a:r>
              <a:rPr lang="en-US" sz="5400" b="1" i="1" dirty="0"/>
              <a:t> </a:t>
            </a:r>
            <a:r>
              <a:rPr lang="en-US" sz="5400" b="1" i="1" dirty="0" err="1"/>
              <a:t>và</a:t>
            </a:r>
            <a:r>
              <a:rPr lang="en-US" sz="5400" b="1" i="1" dirty="0"/>
              <a:t> </a:t>
            </a:r>
            <a:r>
              <a:rPr lang="en-US" sz="5400" b="1" i="1" dirty="0" err="1"/>
              <a:t>giải</a:t>
            </a:r>
            <a:r>
              <a:rPr lang="en-US" sz="5400" b="1" i="1" dirty="0"/>
              <a:t> </a:t>
            </a:r>
            <a:r>
              <a:rPr lang="en-US" sz="5400" b="1" i="1" dirty="0" err="1"/>
              <a:t>thích</a:t>
            </a:r>
            <a:r>
              <a:rPr lang="en-US" sz="5400" b="1" i="1" dirty="0"/>
              <a:t> </a:t>
            </a:r>
            <a:r>
              <a:rPr lang="en-US" sz="5400" b="1" i="1" dirty="0" err="1"/>
              <a:t>vì</a:t>
            </a:r>
            <a:r>
              <a:rPr lang="en-US" sz="5400" b="1" i="1" dirty="0"/>
              <a:t> </a:t>
            </a:r>
            <a:r>
              <a:rPr lang="en-US" sz="5400" b="1" i="1" dirty="0" err="1"/>
              <a:t>sao</a:t>
            </a:r>
            <a:r>
              <a:rPr lang="en-US" sz="5400" b="1" i="1" dirty="0"/>
              <a:t> </a:t>
            </a:r>
            <a:r>
              <a:rPr lang="en-US" sz="5400" b="1" i="1" dirty="0" err="1"/>
              <a:t>em</a:t>
            </a:r>
            <a:r>
              <a:rPr lang="en-US" sz="5400" b="1" i="1" dirty="0"/>
              <a:t> </a:t>
            </a:r>
            <a:r>
              <a:rPr lang="en-US" sz="5400" b="1" i="1" dirty="0" err="1"/>
              <a:t>chọn</a:t>
            </a:r>
            <a:r>
              <a:rPr lang="en-US" sz="5400" b="1" i="1" dirty="0"/>
              <a:t> </a:t>
            </a:r>
            <a:r>
              <a:rPr lang="en-US" sz="5400" b="1" i="1" dirty="0" err="1"/>
              <a:t>như</a:t>
            </a:r>
            <a:r>
              <a:rPr lang="en-US" sz="5400" b="1" i="1" dirty="0"/>
              <a:t> </a:t>
            </a:r>
            <a:r>
              <a:rPr lang="en-US" sz="5400" b="1" i="1" dirty="0" err="1"/>
              <a:t>vậy</a:t>
            </a:r>
            <a:r>
              <a:rPr lang="en-US" sz="5400" b="1" i="1" dirty="0"/>
              <a:t> ?</a:t>
            </a:r>
            <a:endParaRPr lang="en-US" sz="5400" b="1" dirty="0"/>
          </a:p>
        </p:txBody>
      </p:sp>
      <p:pic>
        <p:nvPicPr>
          <p:cNvPr id="7" name="图片 66">
            <a:extLst>
              <a:ext uri="{FF2B5EF4-FFF2-40B4-BE49-F238E27FC236}">
                <a16:creationId xmlns:a16="http://schemas.microsoft.com/office/drawing/2014/main" id="{D372AED6-16FC-8143-DCAF-1DCDF1CEE1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57"/>
          <a:stretch/>
        </p:blipFill>
        <p:spPr>
          <a:xfrm>
            <a:off x="9076249" y="4122692"/>
            <a:ext cx="2702312" cy="2619574"/>
          </a:xfrm>
          <a:prstGeom prst="rect">
            <a:avLst/>
          </a:prstGeom>
        </p:spPr>
      </p:pic>
      <p:pic>
        <p:nvPicPr>
          <p:cNvPr id="8" name="Picture 7">
            <a:extLst>
              <a:ext uri="{FF2B5EF4-FFF2-40B4-BE49-F238E27FC236}">
                <a16:creationId xmlns:a16="http://schemas.microsoft.com/office/drawing/2014/main" id="{B6A0B7A0-F87E-BA92-13CB-629F2529B9D7}"/>
              </a:ext>
            </a:extLst>
          </p:cNvPr>
          <p:cNvPicPr>
            <a:picLocks noChangeAspect="1"/>
          </p:cNvPicPr>
          <p:nvPr/>
        </p:nvPicPr>
        <p:blipFill>
          <a:blip r:embed="rId4"/>
          <a:stretch>
            <a:fillRect/>
          </a:stretch>
        </p:blipFill>
        <p:spPr>
          <a:xfrm>
            <a:off x="829780" y="5023181"/>
            <a:ext cx="2144387" cy="2144387"/>
          </a:xfrm>
          <a:prstGeom prst="rect">
            <a:avLst/>
          </a:prstGeom>
        </p:spPr>
      </p:pic>
    </p:spTree>
    <p:extLst>
      <p:ext uri="{BB962C8B-B14F-4D97-AF65-F5344CB8AC3E}">
        <p14:creationId xmlns:p14="http://schemas.microsoft.com/office/powerpoint/2010/main" val="3727877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
          <p:cNvSpPr txBox="1">
            <a:spLocks noChangeArrowheads="1"/>
          </p:cNvSpPr>
          <p:nvPr/>
        </p:nvSpPr>
        <p:spPr bwMode="auto">
          <a:xfrm>
            <a:off x="126498" y="110835"/>
            <a:ext cx="11939004"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Kế</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hoạch</a:t>
            </a:r>
            <a:r>
              <a:rPr lang="en-US" sz="4800" b="1" dirty="0">
                <a:solidFill>
                  <a:srgbClr val="00B050"/>
                </a:solidFill>
                <a:latin typeface="Times New Roman" panose="02020603050405020304" pitchFamily="18" charset="0"/>
                <a:cs typeface="Times New Roman" panose="02020603050405020304" pitchFamily="18" charset="0"/>
              </a:rPr>
              <a:t> chi </a:t>
            </a:r>
            <a:r>
              <a:rPr lang="en-US" sz="4800" b="1" dirty="0" err="1">
                <a:solidFill>
                  <a:srgbClr val="00B050"/>
                </a:solidFill>
                <a:latin typeface="Times New Roman" panose="02020603050405020304" pitchFamily="18" charset="0"/>
                <a:cs typeface="Times New Roman" panose="02020603050405020304" pitchFamily="18" charset="0"/>
              </a:rPr>
              <a:t>tiêu</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xác</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định</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các</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tài</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khoản</a:t>
            </a:r>
            <a:r>
              <a:rPr lang="en-US" sz="4800" b="1" dirty="0">
                <a:solidFill>
                  <a:srgbClr val="00B050"/>
                </a:solidFill>
                <a:latin typeface="Times New Roman" panose="02020603050405020304" pitchFamily="18" charset="0"/>
                <a:cs typeface="Times New Roman" panose="02020603050405020304" pitchFamily="18" charset="0"/>
              </a:rPr>
              <a:t> chi </a:t>
            </a:r>
            <a:r>
              <a:rPr lang="en-US" sz="4800" b="1" dirty="0" err="1">
                <a:solidFill>
                  <a:srgbClr val="00B050"/>
                </a:solidFill>
                <a:latin typeface="Times New Roman" panose="02020603050405020304" pitchFamily="18" charset="0"/>
                <a:cs typeface="Times New Roman" panose="02020603050405020304" pitchFamily="18" charset="0"/>
              </a:rPr>
              <a:t>tiêu</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dựa</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trên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những</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nguồn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lực</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hiện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có</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để</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thực</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hiện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những</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mục</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tiêu</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tài</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chính</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của</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cá</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nhân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gia</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đình</a:t>
            </a:r>
            <a:r>
              <a:rPr lang="en-US" sz="4800" b="1" dirty="0">
                <a:solidFill>
                  <a:srgbClr val="00B050"/>
                </a:solidFill>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8204A720-9F94-4762-BC87-A2A0674FAD07}"/>
              </a:ext>
            </a:extLst>
          </p:cNvPr>
          <p:cNvSpPr/>
          <p:nvPr/>
        </p:nvSpPr>
        <p:spPr>
          <a:xfrm>
            <a:off x="126498" y="3429000"/>
            <a:ext cx="11939003" cy="3046988"/>
          </a:xfrm>
          <a:prstGeom prst="rect">
            <a:avLst/>
          </a:prstGeom>
        </p:spPr>
        <p:txBody>
          <a:bodyPr wrap="square">
            <a:spAutoFit/>
          </a:bodyPr>
          <a:lstStyle/>
          <a:p>
            <a:pPr lvl="0" algn="just"/>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Lập</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kế</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hoạch</a:t>
            </a:r>
            <a:r>
              <a:rPr lang="en-US" sz="4800" b="1" dirty="0">
                <a:solidFill>
                  <a:srgbClr val="0000FF"/>
                </a:solidFill>
                <a:latin typeface="Times New Roman" panose="02020603050405020304" pitchFamily="18" charset="0"/>
                <a:cs typeface="Times New Roman" panose="02020603050405020304" pitchFamily="18" charset="0"/>
              </a:rPr>
              <a:t> chi </a:t>
            </a:r>
            <a:r>
              <a:rPr lang="en-US" sz="4800" b="1" dirty="0" err="1">
                <a:solidFill>
                  <a:srgbClr val="0000FF"/>
                </a:solidFill>
                <a:latin typeface="Times New Roman" panose="02020603050405020304" pitchFamily="18" charset="0"/>
                <a:cs typeface="Times New Roman" panose="02020603050405020304" pitchFamily="18" charset="0"/>
              </a:rPr>
              <a:t>tiêu</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giúp</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cân</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bằng</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được</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tài</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chính</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tránh</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những</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khoản</a:t>
            </a:r>
            <a:r>
              <a:rPr lang="en-US" sz="4800" b="1" dirty="0">
                <a:solidFill>
                  <a:srgbClr val="0000FF"/>
                </a:solidFill>
                <a:latin typeface="Times New Roman" panose="02020603050405020304" pitchFamily="18" charset="0"/>
                <a:cs typeface="Times New Roman" panose="02020603050405020304" pitchFamily="18" charset="0"/>
              </a:rPr>
              <a:t> chi </a:t>
            </a:r>
            <a:r>
              <a:rPr lang="en-US" sz="4800" b="1" dirty="0" err="1">
                <a:solidFill>
                  <a:srgbClr val="0000FF"/>
                </a:solidFill>
                <a:latin typeface="Times New Roman" panose="02020603050405020304" pitchFamily="18" charset="0"/>
                <a:cs typeface="Times New Roman" panose="02020603050405020304" pitchFamily="18" charset="0"/>
              </a:rPr>
              <a:t>tiêu</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không</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cần</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thiết</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thực</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hiện</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được</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tiết</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kiệm</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góp</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phần</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tạo</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dựng</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cuộc</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sống</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ổn</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định</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ấm</a:t>
            </a:r>
            <a:r>
              <a:rPr lang="en-US" sz="4800" b="1" dirty="0">
                <a:solidFill>
                  <a:srgbClr val="0000FF"/>
                </a:solidFill>
                <a:latin typeface="Times New Roman" panose="02020603050405020304" pitchFamily="18" charset="0"/>
                <a:cs typeface="Times New Roman" panose="02020603050405020304" pitchFamily="18" charset="0"/>
              </a:rPr>
              <a:t> no.</a:t>
            </a:r>
          </a:p>
        </p:txBody>
      </p:sp>
    </p:spTree>
    <p:extLst>
      <p:ext uri="{BB962C8B-B14F-4D97-AF65-F5344CB8AC3E}">
        <p14:creationId xmlns:p14="http://schemas.microsoft.com/office/powerpoint/2010/main" val="42554049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3">
            <a:extLst>
              <a:ext uri="{FF2B5EF4-FFF2-40B4-BE49-F238E27FC236}">
                <a16:creationId xmlns:a16="http://schemas.microsoft.com/office/drawing/2014/main" id="{C21AE001-3D12-45A5-BFEC-A941441AE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3175"/>
            <a:ext cx="12185650" cy="573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46A3DD8-7C35-49EA-82D3-9802FCB822FC}"/>
              </a:ext>
            </a:extLst>
          </p:cNvPr>
          <p:cNvSpPr/>
          <p:nvPr/>
        </p:nvSpPr>
        <p:spPr>
          <a:xfrm>
            <a:off x="66261" y="5534561"/>
            <a:ext cx="12059478" cy="1323439"/>
          </a:xfrm>
          <a:prstGeom prst="rect">
            <a:avLst/>
          </a:prstGeom>
        </p:spPr>
        <p:txBody>
          <a:bodyPr wrap="square">
            <a:spAutoFit/>
          </a:bodyPr>
          <a:lstStyle/>
          <a:p>
            <a:pPr algn="just">
              <a:spcAft>
                <a:spcPts val="0"/>
              </a:spcAft>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H.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chiếc</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xô</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thủng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quản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070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32DA10-078E-41C3-95DA-5B79E6FE3856}"/>
              </a:ext>
            </a:extLst>
          </p:cNvPr>
          <p:cNvSpPr/>
          <p:nvPr/>
        </p:nvSpPr>
        <p:spPr>
          <a:xfrm>
            <a:off x="808381" y="0"/>
            <a:ext cx="6758609" cy="888000"/>
          </a:xfrm>
          <a:prstGeom prst="rect">
            <a:avLst/>
          </a:prstGeom>
        </p:spPr>
        <p:txBody>
          <a:bodyPr wrap="square">
            <a:spAutoFit/>
          </a:bodyPr>
          <a:lstStyle/>
          <a:p>
            <a:pPr algn="just">
              <a:lnSpc>
                <a:spcPct val="115000"/>
              </a:lnSpc>
              <a:spcAft>
                <a:spcPts val="0"/>
              </a:spcAft>
            </a:pPr>
            <a:r>
              <a:rPr lang="pt-BR" sz="48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*Luyện tập</a:t>
            </a:r>
            <a:r>
              <a:rPr lang="en-US" sz="4800" b="1" dirty="0">
                <a:solidFill>
                  <a:srgbClr val="FF0000"/>
                </a:solidFill>
                <a:latin typeface="Calibri" panose="020F0502020204030204" pitchFamily="34" charset="0"/>
                <a:ea typeface="MS Mincho" panose="02020609040205080304" pitchFamily="49" charset="-128"/>
                <a:cs typeface="Times New Roman" panose="02020603050405020304" pitchFamily="18" charset="0"/>
              </a:rPr>
              <a:t>:</a:t>
            </a:r>
            <a:r>
              <a:rPr lang="en-US" sz="4800" dirty="0">
                <a:solidFill>
                  <a:srgbClr val="FF0000"/>
                </a:solidFill>
                <a:latin typeface="Calibri" panose="020F0502020204030204" pitchFamily="34" charset="0"/>
                <a:ea typeface="MS Mincho" panose="02020609040205080304" pitchFamily="49" charset="-128"/>
                <a:cs typeface="Times New Roman" panose="02020603050405020304" pitchFamily="18" charset="0"/>
              </a:rPr>
              <a:t> </a:t>
            </a:r>
            <a:r>
              <a:rPr lang="pt-BR" sz="48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Bài 1/t50</a:t>
            </a:r>
            <a:endParaRPr lang="en-US" sz="4800" dirty="0">
              <a:solidFill>
                <a:srgbClr val="0000FF"/>
              </a:solidFill>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EAC26E8E-280B-45A5-A803-4686499731C8}"/>
              </a:ext>
            </a:extLst>
          </p:cNvPr>
          <p:cNvGraphicFramePr>
            <a:graphicFrameLocks noGrp="1"/>
          </p:cNvGraphicFramePr>
          <p:nvPr>
            <p:extLst>
              <p:ext uri="{D42A27DB-BD31-4B8C-83A1-F6EECF244321}">
                <p14:modId xmlns:p14="http://schemas.microsoft.com/office/powerpoint/2010/main" val="340153079"/>
              </p:ext>
            </p:extLst>
          </p:nvPr>
        </p:nvGraphicFramePr>
        <p:xfrm>
          <a:off x="238539" y="971611"/>
          <a:ext cx="11834191" cy="5733161"/>
        </p:xfrm>
        <a:graphic>
          <a:graphicData uri="http://schemas.openxmlformats.org/drawingml/2006/table">
            <a:tbl>
              <a:tblPr firstRow="1" firstCol="1" bandRow="1"/>
              <a:tblGrid>
                <a:gridCol w="6253056">
                  <a:extLst>
                    <a:ext uri="{9D8B030D-6E8A-4147-A177-3AD203B41FA5}">
                      <a16:colId xmlns:a16="http://schemas.microsoft.com/office/drawing/2014/main" val="622472313"/>
                    </a:ext>
                  </a:extLst>
                </a:gridCol>
                <a:gridCol w="1549607">
                  <a:extLst>
                    <a:ext uri="{9D8B030D-6E8A-4147-A177-3AD203B41FA5}">
                      <a16:colId xmlns:a16="http://schemas.microsoft.com/office/drawing/2014/main" val="3585274449"/>
                    </a:ext>
                  </a:extLst>
                </a:gridCol>
                <a:gridCol w="2323500">
                  <a:extLst>
                    <a:ext uri="{9D8B030D-6E8A-4147-A177-3AD203B41FA5}">
                      <a16:colId xmlns:a16="http://schemas.microsoft.com/office/drawing/2014/main" val="361258314"/>
                    </a:ext>
                  </a:extLst>
                </a:gridCol>
                <a:gridCol w="1708028">
                  <a:extLst>
                    <a:ext uri="{9D8B030D-6E8A-4147-A177-3AD203B41FA5}">
                      <a16:colId xmlns:a16="http://schemas.microsoft.com/office/drawing/2014/main" val="1832467608"/>
                    </a:ext>
                  </a:extLst>
                </a:gridCol>
              </a:tblGrid>
              <a:tr h="0">
                <a:tc>
                  <a:txBody>
                    <a:bodyPr/>
                    <a:lstStyle/>
                    <a:p>
                      <a:pPr algn="ctr">
                        <a:lnSpc>
                          <a:spcPct val="115000"/>
                        </a:lnSpc>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Tán thành</a:t>
                      </a:r>
                      <a:endParaRPr lang="en-US" sz="2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tán thành</a:t>
                      </a:r>
                      <a:endParaRPr lang="en-US" sz="2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 thích</a:t>
                      </a:r>
                      <a:endParaRPr lang="en-US" sz="2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42411565"/>
                  </a:ext>
                </a:extLst>
              </a:tr>
              <a:tr h="0">
                <a:tc>
                  <a:txBody>
                    <a:bodyPr/>
                    <a:lstStyle/>
                    <a:p>
                      <a:pPr algn="just">
                        <a:lnSpc>
                          <a:spcPct val="115000"/>
                        </a:lnSpc>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hoạch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pt-BR" sz="2800" b="1">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b="1">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b="1">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722040"/>
                  </a:ext>
                </a:extLst>
              </a:tr>
              <a:tr h="0">
                <a:tc>
                  <a:txBody>
                    <a:bodyPr/>
                    <a:lstStyle/>
                    <a:p>
                      <a:pPr algn="just">
                        <a:lnSpc>
                          <a:spcPct val="115000"/>
                        </a:lnSpc>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hoạch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pt-BR" sz="2800" b="1">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b="1">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b="1">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550263"/>
                  </a:ext>
                </a:extLst>
              </a:tr>
              <a:tr h="0">
                <a:tc>
                  <a:txBody>
                    <a:bodyPr/>
                    <a:lstStyle/>
                    <a:p>
                      <a:pPr algn="just">
                        <a:lnSpc>
                          <a:spcPct val="115000"/>
                        </a:lnSpc>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tùy</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hoạch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pt-BR" sz="2800" b="1"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b="1"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b="1">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5005348"/>
                  </a:ext>
                </a:extLst>
              </a:tr>
              <a:tr h="0">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Chỉ những người có ít tiền mới cần lập kế hoạch chi tiêu.</a:t>
                      </a:r>
                      <a:endParaRPr lang="en-US" sz="2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pt-BR" sz="2800" b="1">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b="1"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b="1"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2249920"/>
                  </a:ext>
                </a:extLst>
              </a:tr>
            </a:tbl>
          </a:graphicData>
        </a:graphic>
      </p:graphicFrame>
    </p:spTree>
    <p:extLst>
      <p:ext uri="{BB962C8B-B14F-4D97-AF65-F5344CB8AC3E}">
        <p14:creationId xmlns:p14="http://schemas.microsoft.com/office/powerpoint/2010/main" val="3794952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48CA451-C896-4722-B761-16BC17AA39A9}"/>
              </a:ext>
            </a:extLst>
          </p:cNvPr>
          <p:cNvGraphicFramePr>
            <a:graphicFrameLocks noGrp="1"/>
          </p:cNvGraphicFramePr>
          <p:nvPr>
            <p:extLst>
              <p:ext uri="{D42A27DB-BD31-4B8C-83A1-F6EECF244321}">
                <p14:modId xmlns:p14="http://schemas.microsoft.com/office/powerpoint/2010/main" val="166844754"/>
              </p:ext>
            </p:extLst>
          </p:nvPr>
        </p:nvGraphicFramePr>
        <p:xfrm>
          <a:off x="0" y="120268"/>
          <a:ext cx="12099235" cy="6560122"/>
        </p:xfrm>
        <a:graphic>
          <a:graphicData uri="http://schemas.openxmlformats.org/drawingml/2006/table">
            <a:tbl>
              <a:tblPr firstRow="1" firstCol="1" bandRow="1"/>
              <a:tblGrid>
                <a:gridCol w="649357">
                  <a:extLst>
                    <a:ext uri="{9D8B030D-6E8A-4147-A177-3AD203B41FA5}">
                      <a16:colId xmlns:a16="http://schemas.microsoft.com/office/drawing/2014/main" val="719722962"/>
                    </a:ext>
                  </a:extLst>
                </a:gridCol>
                <a:gridCol w="1179443">
                  <a:extLst>
                    <a:ext uri="{9D8B030D-6E8A-4147-A177-3AD203B41FA5}">
                      <a16:colId xmlns:a16="http://schemas.microsoft.com/office/drawing/2014/main" val="3775809470"/>
                    </a:ext>
                  </a:extLst>
                </a:gridCol>
                <a:gridCol w="1046922">
                  <a:extLst>
                    <a:ext uri="{9D8B030D-6E8A-4147-A177-3AD203B41FA5}">
                      <a16:colId xmlns:a16="http://schemas.microsoft.com/office/drawing/2014/main" val="308655409"/>
                    </a:ext>
                  </a:extLst>
                </a:gridCol>
                <a:gridCol w="9223513">
                  <a:extLst>
                    <a:ext uri="{9D8B030D-6E8A-4147-A177-3AD203B41FA5}">
                      <a16:colId xmlns:a16="http://schemas.microsoft.com/office/drawing/2014/main" val="3012874717"/>
                    </a:ext>
                  </a:extLst>
                </a:gridCol>
              </a:tblGrid>
              <a:tr h="0">
                <a:tc>
                  <a:txBody>
                    <a:bodyPr/>
                    <a:lstStyle/>
                    <a:p>
                      <a:pPr algn="ctr">
                        <a:lnSpc>
                          <a:spcPct val="115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Q.đ</a:t>
                      </a:r>
                      <a:endParaRPr lang="en-US" sz="24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Tán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endParaRPr lang="en-US" sz="24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TT</a:t>
                      </a:r>
                      <a:endParaRPr lang="en-US" sz="24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24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76155455"/>
                  </a:ext>
                </a:extLst>
              </a:tr>
              <a:tr h="0">
                <a:tc>
                  <a:txBody>
                    <a:bodyPr/>
                    <a:lstStyle/>
                    <a:p>
                      <a:pPr algn="just">
                        <a:lnSpc>
                          <a:spcPct val="115000"/>
                        </a:lnSpc>
                        <a:spcAft>
                          <a:spcPts val="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pt-BR" sz="2400" b="1"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400" b="1" dirty="0">
                          <a:effectLst/>
                          <a:latin typeface="Times New Roman" panose="02020603050405020304" pitchFamily="18" charset="0"/>
                          <a:ea typeface="MS Mincho" panose="02020609040205080304" pitchFamily="49" charset="-128"/>
                          <a:cs typeface="Times New Roman" panose="02020603050405020304" pitchFamily="18" charset="0"/>
                        </a:rPr>
                        <a:t>x</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pt-BR" sz="2900" b="1" dirty="0">
                          <a:effectLst/>
                          <a:latin typeface="Times New Roman" panose="02020603050405020304" pitchFamily="18" charset="0"/>
                          <a:ea typeface="MS Mincho" panose="02020609040205080304" pitchFamily="49" charset="-128"/>
                          <a:cs typeface="Times New Roman" panose="02020603050405020304" pitchFamily="18" charset="0"/>
                        </a:rPr>
                        <a:t>Mục đích của việc lập kế hoạch chi tiêu là để: cân bằng tài chính, tránh những khoản chi không cần thiết và tiết kiệm nhằm dự phòng cho những rủi ro, bất trắc.</a:t>
                      </a:r>
                      <a:endParaRPr lang="en-US" sz="2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2614260"/>
                  </a:ext>
                </a:extLst>
              </a:tr>
              <a:tr h="0">
                <a:tc>
                  <a:txBody>
                    <a:bodyPr/>
                    <a:lstStyle/>
                    <a:p>
                      <a:pPr algn="just">
                        <a:lnSpc>
                          <a:spcPct val="115000"/>
                        </a:lnSpc>
                        <a:spcAft>
                          <a:spcPts val="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pt-BR" sz="2400" b="1" dirty="0">
                          <a:effectLst/>
                          <a:latin typeface="Times New Roman" panose="02020603050405020304" pitchFamily="18" charset="0"/>
                          <a:ea typeface="MS Mincho" panose="02020609040205080304" pitchFamily="49" charset="-128"/>
                          <a:cs typeface="Times New Roman" panose="02020603050405020304" pitchFamily="18" charset="0"/>
                        </a:rPr>
                        <a:t>x</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400" b="1"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pt-BR" sz="2900" b="1" dirty="0">
                          <a:effectLst/>
                          <a:latin typeface="Times New Roman" panose="02020603050405020304" pitchFamily="18" charset="0"/>
                          <a:ea typeface="MS Mincho" panose="02020609040205080304" pitchFamily="49" charset="-128"/>
                          <a:cs typeface="Times New Roman" panose="02020603050405020304" pitchFamily="18" charset="0"/>
                        </a:rPr>
                        <a:t>KH chi tiêu phải tuân thủ quy tắc cân đối thu - chi, các định mức chi tiêu không được vượt số tiền đang có. Mục tiêu tiết kiệm phải thực hiện quy tắc: tiết kiệm chủ yếu dựa trên tiết giảm những khoản chi không thiết yếu; không cắt giảm các khoản cần thiết</a:t>
                      </a:r>
                      <a:endParaRPr lang="en-US" sz="2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4222313"/>
                  </a:ext>
                </a:extLst>
              </a:tr>
              <a:tr h="0">
                <a:tc>
                  <a:txBody>
                    <a:bodyPr/>
                    <a:lstStyle/>
                    <a:p>
                      <a:pPr algn="just">
                        <a:lnSpc>
                          <a:spcPct val="115000"/>
                        </a:lnSpc>
                        <a:spcAft>
                          <a:spcPts val="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4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pt-BR" sz="2400" b="1">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400" b="1" dirty="0">
                          <a:effectLst/>
                          <a:latin typeface="Times New Roman" panose="02020603050405020304" pitchFamily="18" charset="0"/>
                          <a:ea typeface="MS Mincho" panose="02020609040205080304" pitchFamily="49" charset="-128"/>
                          <a:cs typeface="Times New Roman" panose="02020603050405020304" pitchFamily="18" charset="0"/>
                        </a:rPr>
                        <a:t>x</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pt-BR" sz="2900" b="1" dirty="0">
                          <a:effectLst/>
                          <a:latin typeface="Times New Roman" panose="02020603050405020304" pitchFamily="18" charset="0"/>
                          <a:ea typeface="MS Mincho" panose="02020609040205080304" pitchFamily="49" charset="-128"/>
                          <a:cs typeface="Times New Roman" panose="02020603050405020304" pitchFamily="18" charset="0"/>
                        </a:rPr>
                        <a:t>Mỗi cá nhân đều cần rèn luyện kĩ năng quản lí chi tiêu và lập kế hoạch chi tiêu.</a:t>
                      </a:r>
                      <a:endParaRPr lang="en-US" sz="2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6885433"/>
                  </a:ext>
                </a:extLst>
              </a:tr>
              <a:tr h="0">
                <a:tc>
                  <a:txBody>
                    <a:bodyPr/>
                    <a:lstStyle/>
                    <a:p>
                      <a:pPr algn="just">
                        <a:lnSpc>
                          <a:spcPct val="115000"/>
                        </a:lnSpc>
                        <a:spcAft>
                          <a:spcPts val="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4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pt-BR" sz="2400" b="1">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400" b="1">
                          <a:effectLst/>
                          <a:latin typeface="Times New Roman" panose="02020603050405020304" pitchFamily="18" charset="0"/>
                          <a:ea typeface="MS Mincho" panose="02020609040205080304" pitchFamily="49" charset="-128"/>
                          <a:cs typeface="Times New Roman" panose="02020603050405020304" pitchFamily="18" charset="0"/>
                        </a:rPr>
                        <a:t>x</a:t>
                      </a:r>
                      <a:endParaRPr lang="en-US" sz="2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pt-BR" sz="2900" b="1" dirty="0">
                          <a:effectLst/>
                          <a:latin typeface="Times New Roman" panose="02020603050405020304" pitchFamily="18" charset="0"/>
                          <a:ea typeface="MS Mincho" panose="02020609040205080304" pitchFamily="49" charset="-128"/>
                          <a:cs typeface="Times New Roman" panose="02020603050405020304" pitchFamily="18" charset="0"/>
                        </a:rPr>
                        <a:t>Kế hoạch chi tiêu cần xác định các khoản chi tiêu dựa trên những nguồn lực hiện có để thực hiện nhữung mục tiêu tài chính của cá nhân, gia đình.</a:t>
                      </a:r>
                      <a:endParaRPr lang="en-US" sz="2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8455223"/>
                  </a:ext>
                </a:extLst>
              </a:tr>
            </a:tbl>
          </a:graphicData>
        </a:graphic>
      </p:graphicFrame>
    </p:spTree>
    <p:extLst>
      <p:ext uri="{BB962C8B-B14F-4D97-AF65-F5344CB8AC3E}">
        <p14:creationId xmlns:p14="http://schemas.microsoft.com/office/powerpoint/2010/main" val="325877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CF5A6C-33C6-4965-A504-721D64A3BE7E}"/>
              </a:ext>
            </a:extLst>
          </p:cNvPr>
          <p:cNvSpPr/>
          <p:nvPr/>
        </p:nvSpPr>
        <p:spPr>
          <a:xfrm>
            <a:off x="371060" y="543551"/>
            <a:ext cx="11648661" cy="5135317"/>
          </a:xfrm>
          <a:prstGeom prst="rect">
            <a:avLst/>
          </a:prstGeom>
        </p:spPr>
        <p:txBody>
          <a:bodyPr wrap="square">
            <a:spAutoFit/>
          </a:bodyPr>
          <a:lstStyle/>
          <a:p>
            <a:pPr>
              <a:lnSpc>
                <a:spcPct val="115000"/>
              </a:lnSpc>
              <a:spcAft>
                <a:spcPts val="0"/>
              </a:spcAft>
            </a:pPr>
            <a:r>
              <a:rPr lang="en-US" sz="4800" b="1" i="1" dirty="0">
                <a:latin typeface="Times New Roman" panose="02020603050405020304" pitchFamily="18" charset="0"/>
                <a:ea typeface="MS Mincho" panose="02020609040205080304" pitchFamily="49" charset="-128"/>
                <a:cs typeface="Times New Roman" panose="02020603050405020304" pitchFamily="18" charset="0"/>
              </a:rPr>
              <a:t>H. </a:t>
            </a:r>
            <a:r>
              <a:rPr lang="en-US" sz="4800" b="1" i="1" dirty="0" err="1">
                <a:latin typeface="Times New Roman" panose="02020603050405020304" pitchFamily="18" charset="0"/>
                <a:ea typeface="MS Mincho" panose="02020609040205080304" pitchFamily="49" charset="-128"/>
                <a:cs typeface="Times New Roman" panose="02020603050405020304" pitchFamily="18" charset="0"/>
              </a:rPr>
              <a:t>Sự</a:t>
            </a:r>
            <a:r>
              <a:rPr lang="en-US" sz="4800" b="1" i="1" dirty="0">
                <a:latin typeface="Times New Roman" panose="02020603050405020304" pitchFamily="18" charset="0"/>
                <a:ea typeface="MS Mincho" panose="02020609040205080304" pitchFamily="49" charset="-128"/>
                <a:cs typeface="Times New Roman" panose="02020603050405020304" pitchFamily="18" charset="0"/>
              </a:rPr>
              <a:t> </a:t>
            </a:r>
            <a:r>
              <a:rPr lang="en-US" sz="4800" b="1" i="1" dirty="0" err="1">
                <a:latin typeface="Times New Roman" panose="02020603050405020304" pitchFamily="18" charset="0"/>
                <a:ea typeface="MS Mincho" panose="02020609040205080304" pitchFamily="49" charset="-128"/>
                <a:cs typeface="Times New Roman" panose="02020603050405020304" pitchFamily="18" charset="0"/>
              </a:rPr>
              <a:t>cần</a:t>
            </a:r>
            <a:r>
              <a:rPr lang="en-US" sz="4800" b="1" i="1" dirty="0">
                <a:latin typeface="Times New Roman" panose="02020603050405020304" pitchFamily="18" charset="0"/>
                <a:ea typeface="MS Mincho" panose="02020609040205080304" pitchFamily="49" charset="-128"/>
                <a:cs typeface="Times New Roman" panose="02020603050405020304" pitchFamily="18" charset="0"/>
              </a:rPr>
              <a:t> </a:t>
            </a:r>
            <a:r>
              <a:rPr lang="en-US" sz="4800" b="1" i="1" dirty="0" err="1">
                <a:latin typeface="Times New Roman" panose="02020603050405020304" pitchFamily="18" charset="0"/>
                <a:ea typeface="MS Mincho" panose="02020609040205080304" pitchFamily="49" charset="-128"/>
                <a:cs typeface="Times New Roman" panose="02020603050405020304" pitchFamily="18" charset="0"/>
              </a:rPr>
              <a:t>thiết</a:t>
            </a:r>
            <a:r>
              <a:rPr lang="en-US" sz="4800" b="1" i="1" dirty="0">
                <a:latin typeface="Times New Roman" panose="02020603050405020304" pitchFamily="18" charset="0"/>
                <a:ea typeface="MS Mincho" panose="02020609040205080304" pitchFamily="49" charset="-128"/>
                <a:cs typeface="Times New Roman" panose="02020603050405020304" pitchFamily="18" charset="0"/>
              </a:rPr>
              <a:t> </a:t>
            </a:r>
            <a:r>
              <a:rPr lang="en-US" sz="4800" b="1" i="1" dirty="0" err="1">
                <a:latin typeface="Times New Roman" panose="02020603050405020304" pitchFamily="18" charset="0"/>
                <a:ea typeface="MS Mincho" panose="02020609040205080304" pitchFamily="49" charset="-128"/>
                <a:cs typeface="Times New Roman" panose="02020603050405020304" pitchFamily="18" charset="0"/>
              </a:rPr>
              <a:t>phải</a:t>
            </a:r>
            <a:r>
              <a:rPr lang="en-US" sz="4800" b="1" i="1" dirty="0">
                <a:latin typeface="Times New Roman" panose="02020603050405020304" pitchFamily="18" charset="0"/>
                <a:ea typeface="MS Mincho" panose="02020609040205080304" pitchFamily="49" charset="-128"/>
                <a:cs typeface="Times New Roman" panose="02020603050405020304" pitchFamily="18" charset="0"/>
              </a:rPr>
              <a:t> </a:t>
            </a:r>
            <a:r>
              <a:rPr lang="en-US" sz="4800" b="1" i="1" dirty="0" err="1">
                <a:latin typeface="Times New Roman" panose="02020603050405020304" pitchFamily="18" charset="0"/>
                <a:ea typeface="MS Mincho" panose="02020609040205080304" pitchFamily="49" charset="-128"/>
                <a:cs typeface="Times New Roman" panose="02020603050405020304" pitchFamily="18" charset="0"/>
              </a:rPr>
              <a:t>lập</a:t>
            </a:r>
            <a:r>
              <a:rPr lang="en-US" sz="4800" b="1" i="1" dirty="0">
                <a:latin typeface="Times New Roman" panose="02020603050405020304" pitchFamily="18" charset="0"/>
                <a:ea typeface="MS Mincho" panose="02020609040205080304" pitchFamily="49" charset="-128"/>
                <a:cs typeface="Times New Roman" panose="02020603050405020304" pitchFamily="18" charset="0"/>
              </a:rPr>
              <a:t> </a:t>
            </a:r>
            <a:r>
              <a:rPr lang="en-US" sz="4800" b="1" i="1" dirty="0" err="1">
                <a:latin typeface="Times New Roman" panose="02020603050405020304" pitchFamily="18" charset="0"/>
                <a:ea typeface="MS Mincho" panose="02020609040205080304" pitchFamily="49" charset="-128"/>
                <a:cs typeface="Times New Roman" panose="02020603050405020304" pitchFamily="18" charset="0"/>
              </a:rPr>
              <a:t>kế</a:t>
            </a:r>
            <a:r>
              <a:rPr lang="en-US" sz="4800" b="1" i="1" dirty="0">
                <a:latin typeface="Times New Roman" panose="02020603050405020304" pitchFamily="18" charset="0"/>
                <a:ea typeface="MS Mincho" panose="02020609040205080304" pitchFamily="49" charset="-128"/>
                <a:cs typeface="Times New Roman" panose="02020603050405020304" pitchFamily="18" charset="0"/>
              </a:rPr>
              <a:t> </a:t>
            </a:r>
            <a:r>
              <a:rPr lang="en-US" sz="4800" b="1" i="1" dirty="0" err="1">
                <a:latin typeface="Times New Roman" panose="02020603050405020304" pitchFamily="18" charset="0"/>
                <a:ea typeface="MS Mincho" panose="02020609040205080304" pitchFamily="49" charset="-128"/>
                <a:cs typeface="Times New Roman" panose="02020603050405020304" pitchFamily="18" charset="0"/>
              </a:rPr>
              <a:t>hoạch</a:t>
            </a:r>
            <a:r>
              <a:rPr lang="en-US" sz="4800" b="1" i="1" dirty="0">
                <a:latin typeface="Times New Roman" panose="02020603050405020304" pitchFamily="18" charset="0"/>
                <a:ea typeface="MS Mincho" panose="02020609040205080304" pitchFamily="49" charset="-128"/>
                <a:cs typeface="Times New Roman" panose="02020603050405020304" pitchFamily="18" charset="0"/>
              </a:rPr>
              <a:t> chi </a:t>
            </a:r>
            <a:r>
              <a:rPr lang="en-US" sz="4800" b="1" i="1" dirty="0" err="1">
                <a:latin typeface="Times New Roman" panose="02020603050405020304" pitchFamily="18" charset="0"/>
                <a:ea typeface="MS Mincho" panose="02020609040205080304" pitchFamily="49" charset="-128"/>
                <a:cs typeface="Times New Roman" panose="02020603050405020304" pitchFamily="18" charset="0"/>
              </a:rPr>
              <a:t>tiêu</a:t>
            </a:r>
            <a:r>
              <a:rPr lang="en-US" sz="4800" b="1" i="1" dirty="0">
                <a:latin typeface="Times New Roman" panose="02020603050405020304" pitchFamily="18" charset="0"/>
                <a:ea typeface="MS Mincho" panose="02020609040205080304" pitchFamily="49" charset="-128"/>
                <a:cs typeface="Times New Roman" panose="02020603050405020304" pitchFamily="18" charset="0"/>
              </a:rPr>
              <a:t>?</a:t>
            </a:r>
            <a:endParaRPr lang="en-US" sz="4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US" sz="4800" b="1" dirty="0">
                <a:latin typeface="Times New Roman" panose="02020603050405020304" pitchFamily="18" charset="0"/>
                <a:ea typeface="MS Mincho" panose="02020609040205080304" pitchFamily="49" charset="-128"/>
                <a:cs typeface="Times New Roman" panose="02020603050405020304" pitchFamily="18" charset="0"/>
              </a:rPr>
              <a:t>* </a:t>
            </a:r>
            <a:r>
              <a:rPr lang="en-US" sz="4800" b="1" dirty="0" err="1">
                <a:latin typeface="Times New Roman" panose="02020603050405020304" pitchFamily="18" charset="0"/>
                <a:ea typeface="MS Mincho" panose="02020609040205080304" pitchFamily="49" charset="-128"/>
                <a:cs typeface="Times New Roman" panose="02020603050405020304" pitchFamily="18" charset="0"/>
              </a:rPr>
              <a:t>Bài</a:t>
            </a:r>
            <a:r>
              <a:rPr lang="en-US" sz="4800" b="1" dirty="0">
                <a:latin typeface="Times New Roman" panose="02020603050405020304" pitchFamily="18" charset="0"/>
                <a:ea typeface="MS Mincho" panose="02020609040205080304" pitchFamily="49" charset="-128"/>
                <a:cs typeface="Times New Roman" panose="02020603050405020304" pitchFamily="18" charset="0"/>
              </a:rPr>
              <a:t> </a:t>
            </a:r>
            <a:r>
              <a:rPr lang="en-US" sz="4800" b="1" dirty="0" err="1">
                <a:latin typeface="Times New Roman" panose="02020603050405020304" pitchFamily="18" charset="0"/>
                <a:ea typeface="MS Mincho" panose="02020609040205080304" pitchFamily="49" charset="-128"/>
                <a:cs typeface="Times New Roman" panose="02020603050405020304" pitchFamily="18" charset="0"/>
              </a:rPr>
              <a:t>cũ</a:t>
            </a:r>
            <a:r>
              <a:rPr lang="en-US" sz="4800" b="1"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Học</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nội</a:t>
            </a:r>
            <a:r>
              <a:rPr lang="en-US" sz="4800" dirty="0">
                <a:latin typeface="Times New Roman" panose="02020603050405020304" pitchFamily="18" charset="0"/>
                <a:ea typeface="MS Mincho" panose="02020609040205080304" pitchFamily="49" charset="-128"/>
                <a:cs typeface="Times New Roman" panose="02020603050405020304" pitchFamily="18" charset="0"/>
              </a:rPr>
              <a:t> dung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bài</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đã</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tìm</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hiểu</a:t>
            </a:r>
            <a:r>
              <a:rPr lang="en-US" sz="4800" dirty="0">
                <a:latin typeface="Times New Roman" panose="02020603050405020304" pitchFamily="18" charset="0"/>
                <a:ea typeface="MS Mincho" panose="02020609040205080304" pitchFamily="49" charset="-128"/>
                <a:cs typeface="Times New Roman" panose="02020603050405020304" pitchFamily="18" charset="0"/>
              </a:rPr>
              <a:t>.</a:t>
            </a:r>
            <a:endParaRPr lang="en-US" sz="4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US" sz="4800" b="1" dirty="0">
                <a:latin typeface="Times New Roman" panose="02020603050405020304" pitchFamily="18" charset="0"/>
                <a:ea typeface="MS Mincho" panose="02020609040205080304" pitchFamily="49" charset="-128"/>
                <a:cs typeface="Times New Roman" panose="02020603050405020304" pitchFamily="18" charset="0"/>
              </a:rPr>
              <a:t>* </a:t>
            </a:r>
            <a:r>
              <a:rPr lang="en-US" sz="4800" b="1" dirty="0" err="1">
                <a:latin typeface="Times New Roman" panose="02020603050405020304" pitchFamily="18" charset="0"/>
                <a:ea typeface="MS Mincho" panose="02020609040205080304" pitchFamily="49" charset="-128"/>
                <a:cs typeface="Times New Roman" panose="02020603050405020304" pitchFamily="18" charset="0"/>
              </a:rPr>
              <a:t>Bài</a:t>
            </a:r>
            <a:r>
              <a:rPr lang="en-US" sz="4800" b="1" dirty="0">
                <a:latin typeface="Times New Roman" panose="02020603050405020304" pitchFamily="18" charset="0"/>
                <a:ea typeface="MS Mincho" panose="02020609040205080304" pitchFamily="49" charset="-128"/>
                <a:cs typeface="Times New Roman" panose="02020603050405020304" pitchFamily="18" charset="0"/>
              </a:rPr>
              <a:t> </a:t>
            </a:r>
            <a:r>
              <a:rPr lang="en-US" sz="4800" b="1" dirty="0" err="1">
                <a:latin typeface="Times New Roman" panose="02020603050405020304" pitchFamily="18" charset="0"/>
                <a:ea typeface="MS Mincho" panose="02020609040205080304" pitchFamily="49" charset="-128"/>
                <a:cs typeface="Times New Roman" panose="02020603050405020304" pitchFamily="18" charset="0"/>
              </a:rPr>
              <a:t>mới</a:t>
            </a:r>
            <a:r>
              <a:rPr lang="en-US" sz="4800" b="1" dirty="0">
                <a:latin typeface="Times New Roman" panose="02020603050405020304" pitchFamily="18" charset="0"/>
                <a:ea typeface="MS Mincho" panose="02020609040205080304" pitchFamily="49" charset="-128"/>
                <a:cs typeface="Times New Roman" panose="02020603050405020304" pitchFamily="18" charset="0"/>
              </a:rPr>
              <a:t>:</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Tìm</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hiểu</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mục</a:t>
            </a:r>
            <a:r>
              <a:rPr lang="en-US" sz="4800" dirty="0">
                <a:latin typeface="Times New Roman" panose="02020603050405020304" pitchFamily="18" charset="0"/>
                <a:ea typeface="MS Mincho" panose="02020609040205080304" pitchFamily="49" charset="-128"/>
                <a:cs typeface="Times New Roman" panose="02020603050405020304" pitchFamily="18" charset="0"/>
              </a:rPr>
              <a:t> 2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của</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bài</a:t>
            </a:r>
            <a:r>
              <a:rPr lang="en-US" sz="4800" dirty="0">
                <a:latin typeface="Times New Roman" panose="02020603050405020304" pitchFamily="18" charset="0"/>
                <a:ea typeface="MS Mincho" panose="02020609040205080304" pitchFamily="49" charset="-128"/>
                <a:cs typeface="Times New Roman" panose="02020603050405020304" pitchFamily="18" charset="0"/>
              </a:rPr>
              <a:t>:</a:t>
            </a:r>
            <a:endParaRPr lang="en-US" sz="4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Tìm</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hiểu</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về</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các</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thông</a:t>
            </a:r>
            <a:r>
              <a:rPr lang="en-US" sz="4800" dirty="0">
                <a:latin typeface="Times New Roman" panose="02020603050405020304" pitchFamily="18" charset="0"/>
                <a:ea typeface="MS Mincho" panose="02020609040205080304" pitchFamily="49" charset="-128"/>
                <a:cs typeface="Times New Roman" panose="02020603050405020304" pitchFamily="18" charset="0"/>
              </a:rPr>
              <a:t> tin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đưa</a:t>
            </a:r>
            <a:r>
              <a:rPr lang="en-US" sz="4800" dirty="0">
                <a:latin typeface="Times New Roman" panose="02020603050405020304" pitchFamily="18" charset="0"/>
                <a:ea typeface="MS Mincho" panose="02020609040205080304" pitchFamily="49" charset="-128"/>
                <a:cs typeface="Times New Roman" panose="02020603050405020304" pitchFamily="18" charset="0"/>
              </a:rPr>
              <a:t> ra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trong</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bài</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trả</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lời</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các</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câu</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hỏi</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endParaRPr lang="en-US" sz="4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Tìm</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hiểu</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cách</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lập</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kế</a:t>
            </a:r>
            <a:r>
              <a:rPr lang="en-US" sz="4800" dirty="0">
                <a:latin typeface="Times New Roman" panose="02020603050405020304" pitchFamily="18" charset="0"/>
                <a:ea typeface="MS Mincho" panose="02020609040205080304" pitchFamily="49" charset="-128"/>
                <a:cs typeface="Times New Roman" panose="02020603050405020304" pitchFamily="18" charset="0"/>
              </a:rPr>
              <a:t>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hoạch</a:t>
            </a:r>
            <a:r>
              <a:rPr lang="en-US" sz="4800" dirty="0">
                <a:latin typeface="Times New Roman" panose="02020603050405020304" pitchFamily="18" charset="0"/>
                <a:ea typeface="MS Mincho" panose="02020609040205080304" pitchFamily="49" charset="-128"/>
                <a:cs typeface="Times New Roman" panose="02020603050405020304" pitchFamily="18" charset="0"/>
              </a:rPr>
              <a:t> chi </a:t>
            </a:r>
            <a:r>
              <a:rPr lang="en-US" sz="4800" dirty="0" err="1">
                <a:latin typeface="Times New Roman" panose="02020603050405020304" pitchFamily="18" charset="0"/>
                <a:ea typeface="MS Mincho" panose="02020609040205080304" pitchFamily="49" charset="-128"/>
                <a:cs typeface="Times New Roman" panose="02020603050405020304" pitchFamily="18" charset="0"/>
              </a:rPr>
              <a:t>tiêu</a:t>
            </a:r>
            <a:endParaRPr lang="en-US" sz="48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320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0" y="1837069"/>
            <a:ext cx="12192000"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246958" y="2330010"/>
            <a:ext cx="11698084" cy="1826117"/>
          </a:xfrm>
        </p:spPr>
        <p:txBody>
          <a:bodyPr/>
          <a:lstStyle/>
          <a:p>
            <a:r>
              <a:rPr lang="en-US" sz="5400" b="1" dirty="0">
                <a:latin typeface="Times New Roman" panose="02020603050405020304" pitchFamily="18" charset="0"/>
                <a:cs typeface="Times New Roman" panose="02020603050405020304" pitchFamily="18" charset="0"/>
              </a:rPr>
              <a:t>2. CÁCH LẬP KẾ HOẠCH </a:t>
            </a:r>
            <a:br>
              <a:rPr lang="en-US" sz="5400" b="1" dirty="0">
                <a:latin typeface="Times New Roman" panose="02020603050405020304" pitchFamily="18" charset="0"/>
                <a:cs typeface="Times New Roman" panose="02020603050405020304" pitchFamily="18" charset="0"/>
              </a:rPr>
            </a:br>
            <a:r>
              <a:rPr lang="en-US" sz="5400" b="1" dirty="0">
                <a:latin typeface="Times New Roman" panose="02020603050405020304" pitchFamily="18" charset="0"/>
                <a:cs typeface="Times New Roman" panose="02020603050405020304" pitchFamily="18" charset="0"/>
              </a:rPr>
              <a:t>CHI TIÊU</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7662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85380" y="23192"/>
            <a:ext cx="12021240" cy="707886"/>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Low" latinLnBrk="1"/>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thông</a:t>
            </a:r>
            <a:r>
              <a:rPr lang="en-US" sz="4000" b="1" dirty="0">
                <a:latin typeface="Times New Roman" panose="02020603050405020304" pitchFamily="18" charset="0"/>
                <a:cs typeface="Times New Roman" panose="02020603050405020304" pitchFamily="18" charset="0"/>
              </a:rPr>
              <a:t> tin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SHS tr.49,50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hỏi</a:t>
            </a:r>
            <a:endParaRPr lang="vi-VN" altLang="ko-KR" sz="4000" b="1" dirty="0">
              <a:solidFill>
                <a:schemeClr val="accent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98" y="731078"/>
            <a:ext cx="12256262" cy="612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3168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2DF2B-8E0D-47A0-BA81-ED78E4C2077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10" name="TextBox 9"/>
          <p:cNvSpPr txBox="1"/>
          <p:nvPr/>
        </p:nvSpPr>
        <p:spPr>
          <a:xfrm>
            <a:off x="159026" y="526020"/>
            <a:ext cx="11436625" cy="2833207"/>
          </a:xfrm>
          <a:prstGeom prst="rect">
            <a:avLst/>
          </a:prstGeom>
          <a:noFill/>
          <a:ln>
            <a:noFill/>
          </a:ln>
        </p:spPr>
        <p:txBody>
          <a:bodyPr wrap="square" lIns="121917" tIns="60958" rIns="121917" bIns="60958" rtlCol="0">
            <a:spAutoFit/>
          </a:bodyPr>
          <a:lstStyle/>
          <a:p>
            <a:pPr algn="just">
              <a:lnSpc>
                <a:spcPct val="107000"/>
              </a:lnSpc>
              <a:spcAft>
                <a:spcPts val="800"/>
              </a:spcAft>
            </a:pP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THẢO LUẬN NHÓM</a:t>
            </a:r>
          </a:p>
          <a:p>
            <a:pPr algn="just">
              <a:lnSpc>
                <a:spcPct val="107000"/>
              </a:lnSpc>
              <a:spcAft>
                <a:spcPts val="800"/>
              </a:spcAft>
            </a:pPr>
            <a:r>
              <a:rPr lang="en-US" sz="5400" b="1" dirty="0" err="1">
                <a:latin typeface="Times New Roman" panose="02020603050405020304" pitchFamily="18" charset="0"/>
                <a:cs typeface="Times New Roman" panose="02020603050405020304" pitchFamily="18" charset="0"/>
              </a:rPr>
              <a:t>Đọc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thông</a:t>
            </a:r>
            <a:r>
              <a:rPr lang="en-US" sz="5400" b="1" dirty="0">
                <a:latin typeface="Times New Roman" panose="02020603050405020304" pitchFamily="18" charset="0"/>
                <a:cs typeface="Times New Roman" panose="02020603050405020304" pitchFamily="18" charset="0"/>
              </a:rPr>
              <a:t> tin SHS tr.49, 50 </a:t>
            </a:r>
            <a:r>
              <a:rPr lang="en-US" sz="5400" b="1" dirty="0" err="1">
                <a:latin typeface="Times New Roman" panose="02020603050405020304" pitchFamily="18" charset="0"/>
                <a:cs typeface="Times New Roman" panose="02020603050405020304" pitchFamily="18" charset="0"/>
              </a:rPr>
              <a:t>và</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viết</a:t>
            </a:r>
            <a:r>
              <a:rPr lang="en-US" sz="5400" b="1" dirty="0">
                <a:latin typeface="Times New Roman" panose="02020603050405020304" pitchFamily="18" charset="0"/>
                <a:cs typeface="Times New Roman" panose="02020603050405020304" pitchFamily="18" charset="0"/>
              </a:rPr>
              <a:t> ra </a:t>
            </a:r>
            <a:r>
              <a:rPr lang="en-US" sz="5400" b="1" dirty="0" err="1">
                <a:latin typeface="Times New Roman" panose="02020603050405020304" pitchFamily="18" charset="0"/>
                <a:cs typeface="Times New Roman" panose="02020603050405020304" pitchFamily="18" charset="0"/>
              </a:rPr>
              <a:t>các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bước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lập</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kế</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hoạch</a:t>
            </a:r>
            <a:r>
              <a:rPr lang="en-US" sz="5400" b="1" dirty="0">
                <a:latin typeface="Times New Roman" panose="02020603050405020304" pitchFamily="18" charset="0"/>
                <a:cs typeface="Times New Roman" panose="02020603050405020304" pitchFamily="18" charset="0"/>
              </a:rPr>
              <a:t> chi </a:t>
            </a:r>
            <a:r>
              <a:rPr lang="en-US" sz="5400" b="1" dirty="0" err="1">
                <a:latin typeface="Times New Roman" panose="02020603050405020304" pitchFamily="18" charset="0"/>
                <a:cs typeface="Times New Roman" panose="02020603050405020304" pitchFamily="18" charset="0"/>
              </a:rPr>
              <a:t>tiêu</a:t>
            </a:r>
            <a:r>
              <a:rPr lang="en-US" sz="5400" b="1" dirty="0">
                <a:latin typeface="Times New Roman" panose="02020603050405020304" pitchFamily="18" charset="0"/>
                <a:cs typeface="Times New Roman" panose="02020603050405020304" pitchFamily="18" charset="0"/>
              </a:rPr>
              <a:t>.</a:t>
            </a:r>
            <a:endParaRPr lang="en-US" sz="54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4E621DB-5586-7940-0FDC-11BF84AFF4F4}"/>
              </a:ext>
            </a:extLst>
          </p:cNvPr>
          <p:cNvPicPr>
            <a:picLocks noChangeAspect="1"/>
          </p:cNvPicPr>
          <p:nvPr/>
        </p:nvPicPr>
        <p:blipFill rotWithShape="1">
          <a:blip r:embed="rId3">
            <a:extLst>
              <a:ext uri="{28A0092B-C50C-407E-A947-70E740481C1C}">
                <a14:useLocalDpi xmlns:a14="http://schemas.microsoft.com/office/drawing/2010/main" val="0"/>
              </a:ext>
            </a:extLst>
          </a:blip>
          <a:srcRect l="31000" r="-3" b="-3"/>
          <a:stretch/>
        </p:blipFill>
        <p:spPr>
          <a:xfrm>
            <a:off x="9344340" y="3777868"/>
            <a:ext cx="2847660" cy="3002403"/>
          </a:xfrm>
          <a:prstGeom prst="rect">
            <a:avLst/>
          </a:prstGeom>
        </p:spPr>
      </p:pic>
    </p:spTree>
    <p:extLst>
      <p:ext uri="{BB962C8B-B14F-4D97-AF65-F5344CB8AC3E}">
        <p14:creationId xmlns:p14="http://schemas.microsoft.com/office/powerpoint/2010/main" val="262390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20117"/>
            <a:ext cx="12192000" cy="6740307"/>
          </a:xfrm>
          <a:prstGeom prst="rect">
            <a:avLst/>
          </a:prstGeom>
        </p:spPr>
        <p:txBody>
          <a:bodyPr wrap="square">
            <a:spAutoFit/>
          </a:bodyPr>
          <a:lstStyle/>
          <a:p>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bước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lập</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kế</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hoạch</a:t>
            </a:r>
            <a:r>
              <a:rPr lang="en-US" sz="5400" b="1" dirty="0">
                <a:solidFill>
                  <a:srgbClr val="FF0000"/>
                </a:solidFill>
                <a:latin typeface="Times New Roman" panose="02020603050405020304" pitchFamily="18" charset="0"/>
                <a:cs typeface="Times New Roman" panose="02020603050405020304" pitchFamily="18" charset="0"/>
              </a:rPr>
              <a:t> chi </a:t>
            </a:r>
            <a:r>
              <a:rPr lang="en-US" sz="5400" b="1" dirty="0" err="1">
                <a:solidFill>
                  <a:srgbClr val="FF0000"/>
                </a:solidFill>
                <a:latin typeface="Times New Roman" panose="02020603050405020304" pitchFamily="18" charset="0"/>
                <a:cs typeface="Times New Roman" panose="02020603050405020304" pitchFamily="18" charset="0"/>
              </a:rPr>
              <a:t>tiêu</a:t>
            </a:r>
            <a:r>
              <a:rPr lang="en-US" sz="5400" b="1" dirty="0">
                <a:solidFill>
                  <a:srgbClr val="FF0000"/>
                </a:solidFill>
                <a:latin typeface="Times New Roman" panose="02020603050405020304" pitchFamily="18" charset="0"/>
                <a:cs typeface="Times New Roman" panose="02020603050405020304" pitchFamily="18" charset="0"/>
              </a:rPr>
              <a:t>:</a:t>
            </a:r>
          </a:p>
          <a:p>
            <a:r>
              <a:rPr lang="en-US" sz="5400" b="1" dirty="0">
                <a:solidFill>
                  <a:srgbClr val="00B050"/>
                </a:solidFill>
                <a:latin typeface="Times New Roman" panose="02020603050405020304" pitchFamily="18" charset="0"/>
                <a:cs typeface="Times New Roman" panose="02020603050405020304" pitchFamily="18" charset="0"/>
              </a:rPr>
              <a:t>+ </a:t>
            </a:r>
            <a:r>
              <a:rPr lang="en-US" sz="5400" b="1" dirty="0" err="1">
                <a:solidFill>
                  <a:srgbClr val="00B050"/>
                </a:solidFill>
                <a:latin typeface="Times New Roman" panose="02020603050405020304" pitchFamily="18" charset="0"/>
                <a:cs typeface="Times New Roman" panose="02020603050405020304" pitchFamily="18" charset="0"/>
              </a:rPr>
              <a:t>Bước</a:t>
            </a:r>
            <a:r>
              <a:rPr lang="en-US" sz="5400" b="1" dirty="0">
                <a:solidFill>
                  <a:srgbClr val="00B050"/>
                </a:solidFill>
                <a:latin typeface="Times New Roman" panose="02020603050405020304" pitchFamily="18" charset="0"/>
                <a:cs typeface="Times New Roman" panose="02020603050405020304" pitchFamily="18" charset="0"/>
              </a:rPr>
              <a:t> 1: </a:t>
            </a:r>
            <a:r>
              <a:rPr lang="en-US" sz="5400" b="1" dirty="0" err="1">
                <a:solidFill>
                  <a:srgbClr val="0000FF"/>
                </a:solidFill>
                <a:latin typeface="Times New Roman" panose="02020603050405020304" pitchFamily="18" charset="0"/>
                <a:cs typeface="Times New Roman" panose="02020603050405020304" pitchFamily="18" charset="0"/>
              </a:rPr>
              <a:t>Xác</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định</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mục</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tiêu</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và</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thời</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hạn</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thực</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hiện</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dựa</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trên</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nguồn</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lực</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hiện</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có</a:t>
            </a:r>
            <a:r>
              <a:rPr lang="en-US" sz="5400" b="1" dirty="0">
                <a:solidFill>
                  <a:srgbClr val="0000FF"/>
                </a:solidFill>
                <a:latin typeface="Times New Roman" panose="02020603050405020304" pitchFamily="18" charset="0"/>
                <a:cs typeface="Times New Roman" panose="02020603050405020304" pitchFamily="18" charset="0"/>
              </a:rPr>
              <a:t>.</a:t>
            </a:r>
          </a:p>
          <a:p>
            <a:r>
              <a:rPr lang="en-US" sz="5400" b="1" dirty="0">
                <a:solidFill>
                  <a:srgbClr val="00B050"/>
                </a:solidFill>
                <a:latin typeface="Times New Roman" panose="02020603050405020304" pitchFamily="18" charset="0"/>
                <a:cs typeface="Times New Roman" panose="02020603050405020304" pitchFamily="18" charset="0"/>
              </a:rPr>
              <a:t>+ </a:t>
            </a:r>
            <a:r>
              <a:rPr lang="en-US" sz="5400" b="1" dirty="0" err="1">
                <a:solidFill>
                  <a:srgbClr val="00B050"/>
                </a:solidFill>
                <a:latin typeface="Times New Roman" panose="02020603050405020304" pitchFamily="18" charset="0"/>
                <a:cs typeface="Times New Roman" panose="02020603050405020304" pitchFamily="18" charset="0"/>
              </a:rPr>
              <a:t>Bước</a:t>
            </a:r>
            <a:r>
              <a:rPr lang="en-US" sz="5400" b="1" dirty="0">
                <a:solidFill>
                  <a:srgbClr val="00B050"/>
                </a:solidFill>
                <a:latin typeface="Times New Roman" panose="02020603050405020304" pitchFamily="18" charset="0"/>
                <a:cs typeface="Times New Roman" panose="02020603050405020304" pitchFamily="18" charset="0"/>
              </a:rPr>
              <a:t> 2: </a:t>
            </a:r>
            <a:r>
              <a:rPr lang="en-US" sz="5400" b="1" dirty="0" err="1">
                <a:solidFill>
                  <a:srgbClr val="0000FF"/>
                </a:solidFill>
                <a:latin typeface="Times New Roman" panose="02020603050405020304" pitchFamily="18" charset="0"/>
                <a:cs typeface="Times New Roman" panose="02020603050405020304" pitchFamily="18" charset="0"/>
              </a:rPr>
              <a:t>Xác</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định</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các</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khoản</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cần</a:t>
            </a:r>
            <a:r>
              <a:rPr lang="en-US" sz="5400" b="1" dirty="0">
                <a:solidFill>
                  <a:srgbClr val="0000FF"/>
                </a:solidFill>
                <a:latin typeface="Times New Roman" panose="02020603050405020304" pitchFamily="18" charset="0"/>
                <a:cs typeface="Times New Roman" panose="02020603050405020304" pitchFamily="18" charset="0"/>
              </a:rPr>
              <a:t> chi.</a:t>
            </a:r>
          </a:p>
          <a:p>
            <a:r>
              <a:rPr lang="en-US" sz="5400" b="1" dirty="0">
                <a:solidFill>
                  <a:srgbClr val="00B050"/>
                </a:solidFill>
                <a:latin typeface="Times New Roman" panose="02020603050405020304" pitchFamily="18" charset="0"/>
                <a:cs typeface="Times New Roman" panose="02020603050405020304" pitchFamily="18" charset="0"/>
              </a:rPr>
              <a:t>+ </a:t>
            </a:r>
            <a:r>
              <a:rPr lang="en-US" sz="5400" b="1" dirty="0" err="1">
                <a:solidFill>
                  <a:srgbClr val="00B050"/>
                </a:solidFill>
                <a:latin typeface="Times New Roman" panose="02020603050405020304" pitchFamily="18" charset="0"/>
                <a:cs typeface="Times New Roman" panose="02020603050405020304" pitchFamily="18" charset="0"/>
              </a:rPr>
              <a:t>Bước</a:t>
            </a:r>
            <a:r>
              <a:rPr lang="en-US" sz="5400" b="1" dirty="0">
                <a:solidFill>
                  <a:srgbClr val="00B050"/>
                </a:solidFill>
                <a:latin typeface="Times New Roman" panose="02020603050405020304" pitchFamily="18" charset="0"/>
                <a:cs typeface="Times New Roman" panose="02020603050405020304" pitchFamily="18" charset="0"/>
              </a:rPr>
              <a:t> 3: </a:t>
            </a:r>
            <a:r>
              <a:rPr lang="en-US" sz="5400" b="1" dirty="0" err="1">
                <a:solidFill>
                  <a:srgbClr val="0000FF"/>
                </a:solidFill>
                <a:latin typeface="Times New Roman" panose="02020603050405020304" pitchFamily="18" charset="0"/>
                <a:cs typeface="Times New Roman" panose="02020603050405020304" pitchFamily="18" charset="0"/>
              </a:rPr>
              <a:t>Thiết</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lập</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quy</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tắc</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thu</a:t>
            </a:r>
            <a:r>
              <a:rPr lang="en-US" sz="5400" b="1" dirty="0">
                <a:solidFill>
                  <a:srgbClr val="0000FF"/>
                </a:solidFill>
                <a:latin typeface="Times New Roman" panose="02020603050405020304" pitchFamily="18" charset="0"/>
                <a:cs typeface="Times New Roman" panose="02020603050405020304" pitchFamily="18" charset="0"/>
              </a:rPr>
              <a:t>, chi.</a:t>
            </a:r>
          </a:p>
          <a:p>
            <a:r>
              <a:rPr lang="en-US" sz="5400" b="1" dirty="0">
                <a:solidFill>
                  <a:srgbClr val="00B050"/>
                </a:solidFill>
                <a:latin typeface="Times New Roman" panose="02020603050405020304" pitchFamily="18" charset="0"/>
                <a:cs typeface="Times New Roman" panose="02020603050405020304" pitchFamily="18" charset="0"/>
              </a:rPr>
              <a:t>+ </a:t>
            </a:r>
            <a:r>
              <a:rPr lang="en-US" sz="5400" b="1" dirty="0" err="1">
                <a:solidFill>
                  <a:srgbClr val="00B050"/>
                </a:solidFill>
                <a:latin typeface="Times New Roman" panose="02020603050405020304" pitchFamily="18" charset="0"/>
                <a:cs typeface="Times New Roman" panose="02020603050405020304" pitchFamily="18" charset="0"/>
              </a:rPr>
              <a:t>Bước</a:t>
            </a:r>
            <a:r>
              <a:rPr lang="en-US" sz="5400" b="1" dirty="0">
                <a:solidFill>
                  <a:srgbClr val="00B050"/>
                </a:solidFill>
                <a:latin typeface="Times New Roman" panose="02020603050405020304" pitchFamily="18" charset="0"/>
                <a:cs typeface="Times New Roman" panose="02020603050405020304" pitchFamily="18" charset="0"/>
              </a:rPr>
              <a:t> 4: </a:t>
            </a:r>
            <a:r>
              <a:rPr lang="en-US" sz="5400" b="1" dirty="0" err="1">
                <a:solidFill>
                  <a:srgbClr val="0000FF"/>
                </a:solidFill>
                <a:latin typeface="Times New Roman" panose="02020603050405020304" pitchFamily="18" charset="0"/>
                <a:cs typeface="Times New Roman" panose="02020603050405020304" pitchFamily="18" charset="0"/>
              </a:rPr>
              <a:t>Thực</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hiện</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kế</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hoạch</a:t>
            </a:r>
            <a:r>
              <a:rPr lang="en-US" sz="5400" b="1" dirty="0">
                <a:solidFill>
                  <a:srgbClr val="0000FF"/>
                </a:solidFill>
                <a:latin typeface="Times New Roman" panose="02020603050405020304" pitchFamily="18" charset="0"/>
                <a:cs typeface="Times New Roman" panose="02020603050405020304" pitchFamily="18" charset="0"/>
              </a:rPr>
              <a:t> chi </a:t>
            </a:r>
            <a:r>
              <a:rPr lang="en-US" sz="5400" b="1" dirty="0" err="1">
                <a:solidFill>
                  <a:srgbClr val="0000FF"/>
                </a:solidFill>
                <a:latin typeface="Times New Roman" panose="02020603050405020304" pitchFamily="18" charset="0"/>
                <a:cs typeface="Times New Roman" panose="02020603050405020304" pitchFamily="18" charset="0"/>
              </a:rPr>
              <a:t>tiêu</a:t>
            </a:r>
            <a:r>
              <a:rPr lang="en-US" sz="5400" b="1" dirty="0">
                <a:solidFill>
                  <a:srgbClr val="0000FF"/>
                </a:solidFill>
                <a:latin typeface="Times New Roman" panose="02020603050405020304" pitchFamily="18" charset="0"/>
                <a:cs typeface="Times New Roman" panose="02020603050405020304" pitchFamily="18" charset="0"/>
              </a:rPr>
              <a:t>.</a:t>
            </a:r>
          </a:p>
          <a:p>
            <a:r>
              <a:rPr lang="en-US" sz="5400" b="1" dirty="0">
                <a:solidFill>
                  <a:srgbClr val="00B050"/>
                </a:solidFill>
                <a:latin typeface="Times New Roman" panose="02020603050405020304" pitchFamily="18" charset="0"/>
                <a:cs typeface="Times New Roman" panose="02020603050405020304" pitchFamily="18" charset="0"/>
              </a:rPr>
              <a:t>+ </a:t>
            </a:r>
            <a:r>
              <a:rPr lang="en-US" sz="5400" b="1" dirty="0" err="1">
                <a:solidFill>
                  <a:srgbClr val="00B050"/>
                </a:solidFill>
                <a:latin typeface="Times New Roman" panose="02020603050405020304" pitchFamily="18" charset="0"/>
                <a:cs typeface="Times New Roman" panose="02020603050405020304" pitchFamily="18" charset="0"/>
              </a:rPr>
              <a:t>Bước</a:t>
            </a:r>
            <a:r>
              <a:rPr lang="en-US" sz="5400" b="1" dirty="0">
                <a:solidFill>
                  <a:srgbClr val="00B050"/>
                </a:solidFill>
                <a:latin typeface="Times New Roman" panose="02020603050405020304" pitchFamily="18" charset="0"/>
                <a:cs typeface="Times New Roman" panose="02020603050405020304" pitchFamily="18" charset="0"/>
              </a:rPr>
              <a:t> 5: </a:t>
            </a:r>
            <a:r>
              <a:rPr lang="en-US" sz="5400" b="1" dirty="0" err="1">
                <a:solidFill>
                  <a:srgbClr val="0000FF"/>
                </a:solidFill>
                <a:latin typeface="Times New Roman" panose="02020603050405020304" pitchFamily="18" charset="0"/>
                <a:cs typeface="Times New Roman" panose="02020603050405020304" pitchFamily="18" charset="0"/>
              </a:rPr>
              <a:t>Kiểm</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tra</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và</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điều</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chỉnh</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kế</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hoạch</a:t>
            </a:r>
            <a:r>
              <a:rPr lang="en-US" sz="5400" b="1" dirty="0">
                <a:solidFill>
                  <a:srgbClr val="0000FF"/>
                </a:solidFill>
                <a:latin typeface="Times New Roman" panose="02020603050405020304" pitchFamily="18" charset="0"/>
                <a:cs typeface="Times New Roman" panose="02020603050405020304" pitchFamily="18" charset="0"/>
              </a:rPr>
              <a:t> chi </a:t>
            </a:r>
            <a:r>
              <a:rPr lang="en-US" sz="5400" b="1" dirty="0" err="1">
                <a:solidFill>
                  <a:srgbClr val="0000FF"/>
                </a:solidFill>
                <a:latin typeface="Times New Roman" panose="02020603050405020304" pitchFamily="18" charset="0"/>
                <a:cs typeface="Times New Roman" panose="02020603050405020304" pitchFamily="18" charset="0"/>
              </a:rPr>
              <a:t>tiêu</a:t>
            </a:r>
            <a:r>
              <a:rPr lang="en-US" sz="54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201383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TextBox 15"/>
          <p:cNvSpPr txBox="1">
            <a:spLocks noChangeArrowheads="1"/>
          </p:cNvSpPr>
          <p:nvPr/>
        </p:nvSpPr>
        <p:spPr bwMode="auto">
          <a:xfrm>
            <a:off x="2275146" y="1310906"/>
            <a:ext cx="89534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ĐỘNG</a:t>
            </a:r>
            <a:r>
              <a:rPr kumimoji="0" lang="en-US" altLang="en-US" sz="54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 CÁ NHÂN</a:t>
            </a:r>
            <a:endParaRPr kumimoji="0" lang="en-US" alt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038" y="2842013"/>
            <a:ext cx="1448594" cy="10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8">
            <a:extLst>
              <a:ext uri="{FF2B5EF4-FFF2-40B4-BE49-F238E27FC236}">
                <a16:creationId xmlns:a16="http://schemas.microsoft.com/office/drawing/2014/main" id="{658204E6-4C1D-AD94-EB52-A181060962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038" y="112547"/>
            <a:ext cx="728607" cy="797460"/>
          </a:xfrm>
          <a:prstGeom prst="rect">
            <a:avLst/>
          </a:prstGeom>
        </p:spPr>
      </p:pic>
      <p:pic>
        <p:nvPicPr>
          <p:cNvPr id="26" name="图片 2">
            <a:extLst>
              <a:ext uri="{FF2B5EF4-FFF2-40B4-BE49-F238E27FC236}">
                <a16:creationId xmlns:a16="http://schemas.microsoft.com/office/drawing/2014/main" id="{73525CA5-53B1-B0DB-E065-2CE88E35E6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2808" y="47850"/>
            <a:ext cx="897692" cy="797460"/>
          </a:xfrm>
          <a:prstGeom prst="rect">
            <a:avLst/>
          </a:prstGeom>
        </p:spPr>
      </p:pic>
      <p:pic>
        <p:nvPicPr>
          <p:cNvPr id="27" name="图片 10">
            <a:extLst>
              <a:ext uri="{FF2B5EF4-FFF2-40B4-BE49-F238E27FC236}">
                <a16:creationId xmlns:a16="http://schemas.microsoft.com/office/drawing/2014/main" id="{B855CB3A-08C1-82C4-772C-464D9E719D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501" y="430956"/>
            <a:ext cx="1036645" cy="956389"/>
          </a:xfrm>
          <a:prstGeom prst="rect">
            <a:avLst/>
          </a:prstGeom>
        </p:spPr>
      </p:pic>
      <p:sp>
        <p:nvSpPr>
          <p:cNvPr id="2" name="Rectangle 1"/>
          <p:cNvSpPr/>
          <p:nvPr/>
        </p:nvSpPr>
        <p:spPr>
          <a:xfrm>
            <a:off x="1766967" y="2690131"/>
            <a:ext cx="9521372" cy="1569660"/>
          </a:xfrm>
          <a:prstGeom prst="rect">
            <a:avLst/>
          </a:prstGeom>
        </p:spPr>
        <p:txBody>
          <a:bodyPr wrap="square">
            <a:spAutoFit/>
          </a:bodyPr>
          <a:lstStyle/>
          <a:p>
            <a:pPr algn="just"/>
            <a:r>
              <a:rPr lang="en-US" sz="4800" b="1" dirty="0" err="1">
                <a:latin typeface="Times New Roman" panose="02020603050405020304" pitchFamily="18" charset="0"/>
                <a:cs typeface="Times New Roman" panose="02020603050405020304" pitchFamily="18" charset="0"/>
              </a:rPr>
              <a:t>Em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hãy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tự</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lập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một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kế</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hoạch</a:t>
            </a:r>
            <a:r>
              <a:rPr lang="en-US" sz="4800" b="1" dirty="0">
                <a:latin typeface="Times New Roman" panose="02020603050405020304" pitchFamily="18" charset="0"/>
                <a:cs typeface="Times New Roman" panose="02020603050405020304" pitchFamily="18" charset="0"/>
              </a:rPr>
              <a:t> chi </a:t>
            </a:r>
            <a:r>
              <a:rPr lang="en-US" sz="4800" b="1" dirty="0" err="1">
                <a:latin typeface="Times New Roman" panose="02020603050405020304" pitchFamily="18" charset="0"/>
                <a:cs typeface="Times New Roman" panose="02020603050405020304" pitchFamily="18" charset="0"/>
              </a:rPr>
              <a:t>tiêu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theo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bước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vừa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học</a:t>
            </a:r>
            <a:r>
              <a:rPr lang="en-US" sz="4800" b="1" dirty="0">
                <a:latin typeface="Times New Roman" panose="02020603050405020304" pitchFamily="18" charset="0"/>
                <a:cs typeface="Times New Roman" panose="02020603050405020304" pitchFamily="18" charset="0"/>
              </a:rPr>
              <a:t>.</a:t>
            </a:r>
          </a:p>
        </p:txBody>
      </p:sp>
      <p:pic>
        <p:nvPicPr>
          <p:cNvPr id="10" name="图片 66">
            <a:extLst>
              <a:ext uri="{FF2B5EF4-FFF2-40B4-BE49-F238E27FC236}">
                <a16:creationId xmlns:a16="http://schemas.microsoft.com/office/drawing/2014/main" id="{D372AED6-16FC-8143-DCAF-1DCDF1CEE1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57"/>
          <a:stretch/>
        </p:blipFill>
        <p:spPr>
          <a:xfrm>
            <a:off x="9076249" y="4460580"/>
            <a:ext cx="2353751" cy="2281685"/>
          </a:xfrm>
          <a:prstGeom prst="rect">
            <a:avLst/>
          </a:prstGeom>
        </p:spPr>
      </p:pic>
      <p:pic>
        <p:nvPicPr>
          <p:cNvPr id="11" name="Picture 10">
            <a:extLst>
              <a:ext uri="{FF2B5EF4-FFF2-40B4-BE49-F238E27FC236}">
                <a16:creationId xmlns:a16="http://schemas.microsoft.com/office/drawing/2014/main" id="{B6A0B7A0-F87E-BA92-13CB-629F2529B9D7}"/>
              </a:ext>
            </a:extLst>
          </p:cNvPr>
          <p:cNvPicPr>
            <a:picLocks noChangeAspect="1"/>
          </p:cNvPicPr>
          <p:nvPr/>
        </p:nvPicPr>
        <p:blipFill>
          <a:blip r:embed="rId7"/>
          <a:stretch>
            <a:fillRect/>
          </a:stretch>
        </p:blipFill>
        <p:spPr>
          <a:xfrm>
            <a:off x="511727" y="4842325"/>
            <a:ext cx="1867791" cy="1867791"/>
          </a:xfrm>
          <a:prstGeom prst="rect">
            <a:avLst/>
          </a:prstGeom>
        </p:spPr>
      </p:pic>
    </p:spTree>
    <p:extLst>
      <p:ext uri="{BB962C8B-B14F-4D97-AF65-F5344CB8AC3E}">
        <p14:creationId xmlns:p14="http://schemas.microsoft.com/office/powerpoint/2010/main" val="3567485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par>
                                <p:cTn id="11" presetID="6"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par>
                                <p:cTn id="14" presetID="6"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9011" y="0"/>
            <a:ext cx="9852989" cy="286232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Phương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án</a:t>
            </a:r>
            <a:r>
              <a:rPr lang="en-US" sz="3600" b="1" dirty="0">
                <a:solidFill>
                  <a:srgbClr val="FF0000"/>
                </a:solidFill>
                <a:latin typeface="Times New Roman" panose="02020603050405020304" pitchFamily="18" charset="0"/>
                <a:cs typeface="Times New Roman" panose="02020603050405020304" pitchFamily="18" charset="0"/>
              </a:rPr>
              <a:t> 1:</a:t>
            </a:r>
          </a:p>
          <a:p>
            <a:pPr lvl="0"/>
            <a:r>
              <a:rPr lang="en-US" sz="3600" b="1" dirty="0">
                <a:latin typeface="Times New Roman" panose="02020603050405020304" pitchFamily="18" charset="0"/>
                <a:cs typeface="Times New Roman" panose="02020603050405020304" pitchFamily="18" charset="0"/>
              </a:rPr>
              <a:t>Rau = 10.000đ; </a:t>
            </a:r>
            <a:r>
              <a:rPr lang="en-US" sz="3600" b="1" dirty="0" err="1">
                <a:solidFill>
                  <a:srgbClr val="000000"/>
                </a:solidFill>
                <a:latin typeface="Times New Roman" panose="02020603050405020304" pitchFamily="18" charset="0"/>
                <a:cs typeface="Times New Roman" panose="02020603050405020304" pitchFamily="18" charset="0"/>
              </a:rPr>
              <a:t>Trái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cây</a:t>
            </a:r>
            <a:r>
              <a:rPr lang="en-US" sz="3600" b="1" dirty="0">
                <a:solidFill>
                  <a:srgbClr val="000000"/>
                </a:solidFill>
                <a:latin typeface="Times New Roman" panose="02020603050405020304" pitchFamily="18" charset="0"/>
                <a:cs typeface="Times New Roman" panose="02020603050405020304" pitchFamily="18" charset="0"/>
              </a:rPr>
              <a:t> = 30.000đ</a:t>
            </a:r>
            <a:endParaRPr lang="en-US" sz="3600" b="1" dirty="0">
              <a:latin typeface="Times New Roman" panose="02020603050405020304" pitchFamily="18" charset="0"/>
              <a:cs typeface="Times New Roman" panose="02020603050405020304" pitchFamily="18" charset="0"/>
            </a:endParaRPr>
          </a:p>
          <a:p>
            <a:pPr lvl="0"/>
            <a:r>
              <a:rPr lang="en-US" sz="3600" b="1" dirty="0" err="1">
                <a:latin typeface="Times New Roman" panose="02020603050405020304" pitchFamily="18" charset="0"/>
                <a:cs typeface="Times New Roman" panose="02020603050405020304" pitchFamily="18" charset="0"/>
              </a:rPr>
              <a:t>Thịt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lợn</a:t>
            </a:r>
            <a:r>
              <a:rPr lang="en-US" sz="3600" b="1" dirty="0">
                <a:latin typeface="Times New Roman" panose="02020603050405020304" pitchFamily="18" charset="0"/>
                <a:cs typeface="Times New Roman" panose="02020603050405020304" pitchFamily="18" charset="0"/>
              </a:rPr>
              <a:t> = 0,5 kg x 120.000 đ/kg = 60.000đ</a:t>
            </a:r>
          </a:p>
          <a:p>
            <a:pPr lvl="0"/>
            <a:r>
              <a:rPr lang="en-US" sz="3600" b="1" dirty="0" err="1">
                <a:latin typeface="Times New Roman" panose="02020603050405020304" pitchFamily="18" charset="0"/>
                <a:cs typeface="Times New Roman" panose="02020603050405020304" pitchFamily="18" charset="0"/>
              </a:rPr>
              <a:t>Cá</a:t>
            </a:r>
            <a:r>
              <a:rPr lang="en-US" sz="3600" b="1" dirty="0">
                <a:latin typeface="Times New Roman" panose="02020603050405020304" pitchFamily="18" charset="0"/>
                <a:cs typeface="Times New Roman" panose="02020603050405020304" pitchFamily="18" charset="0"/>
              </a:rPr>
              <a:t> = 1 kg x 50.000 đ/kg= 50.000đ</a:t>
            </a:r>
          </a:p>
          <a:p>
            <a:r>
              <a:rPr lang="en-US" sz="3600" b="1" dirty="0">
                <a:latin typeface="Times New Roman" panose="02020603050405020304" pitchFamily="18" charset="0"/>
                <a:cs typeface="Times New Roman" panose="02020603050405020304" pitchFamily="18" charset="0"/>
              </a:rPr>
              <a:t>=&gt; </a:t>
            </a:r>
            <a:r>
              <a:rPr lang="en-US" sz="3600" b="1" dirty="0" err="1">
                <a:latin typeface="Times New Roman" panose="02020603050405020304" pitchFamily="18" charset="0"/>
                <a:cs typeface="Times New Roman" panose="02020603050405020304" pitchFamily="18" charset="0"/>
              </a:rPr>
              <a:t>Tổng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mua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hết</a:t>
            </a:r>
            <a:r>
              <a:rPr lang="en-US" sz="3600" b="1" dirty="0">
                <a:latin typeface="Times New Roman" panose="02020603050405020304" pitchFamily="18" charset="0"/>
                <a:cs typeface="Times New Roman" panose="02020603050405020304" pitchFamily="18" charset="0"/>
              </a:rPr>
              <a:t> 150.000đ</a:t>
            </a:r>
          </a:p>
        </p:txBody>
      </p:sp>
      <p:sp>
        <p:nvSpPr>
          <p:cNvPr id="3" name="Rectangle 2"/>
          <p:cNvSpPr/>
          <p:nvPr/>
        </p:nvSpPr>
        <p:spPr>
          <a:xfrm>
            <a:off x="172278" y="3192482"/>
            <a:ext cx="10084904" cy="341632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Phương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án</a:t>
            </a:r>
            <a:r>
              <a:rPr lang="en-US" sz="3600" b="1" dirty="0">
                <a:solidFill>
                  <a:srgbClr val="FF0000"/>
                </a:solidFill>
                <a:latin typeface="Times New Roman" panose="02020603050405020304" pitchFamily="18" charset="0"/>
                <a:cs typeface="Times New Roman" panose="02020603050405020304" pitchFamily="18" charset="0"/>
              </a:rPr>
              <a:t> 2:</a:t>
            </a:r>
          </a:p>
          <a:p>
            <a:pPr lvl="0"/>
            <a:r>
              <a:rPr lang="en-US" sz="3600" b="1" dirty="0">
                <a:latin typeface="Times New Roman" panose="02020603050405020304" pitchFamily="18" charset="0"/>
                <a:cs typeface="Times New Roman" panose="02020603050405020304" pitchFamily="18" charset="0"/>
              </a:rPr>
              <a:t>Rau = 16.000đ; </a:t>
            </a:r>
            <a:r>
              <a:rPr lang="en-US" sz="3600" b="1" dirty="0" err="1">
                <a:solidFill>
                  <a:srgbClr val="000000"/>
                </a:solidFill>
                <a:latin typeface="Times New Roman" panose="02020603050405020304" pitchFamily="18" charset="0"/>
                <a:cs typeface="Times New Roman" panose="02020603050405020304" pitchFamily="18" charset="0"/>
              </a:rPr>
              <a:t>Trái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cây</a:t>
            </a:r>
            <a:r>
              <a:rPr lang="en-US" sz="3600" b="1" dirty="0">
                <a:solidFill>
                  <a:srgbClr val="000000"/>
                </a:solidFill>
                <a:latin typeface="Times New Roman" panose="02020603050405020304" pitchFamily="18" charset="0"/>
                <a:cs typeface="Times New Roman" panose="02020603050405020304" pitchFamily="18" charset="0"/>
              </a:rPr>
              <a:t> = 30.000đ</a:t>
            </a:r>
            <a:endParaRPr lang="en-US" sz="3600" b="1" dirty="0">
              <a:latin typeface="Times New Roman" panose="02020603050405020304" pitchFamily="18" charset="0"/>
              <a:cs typeface="Times New Roman" panose="02020603050405020304" pitchFamily="18" charset="0"/>
            </a:endParaRPr>
          </a:p>
          <a:p>
            <a:pPr lvl="0"/>
            <a:r>
              <a:rPr lang="en-US" sz="3600" b="1" dirty="0" err="1">
                <a:latin typeface="Times New Roman" panose="02020603050405020304" pitchFamily="18" charset="0"/>
                <a:cs typeface="Times New Roman" panose="02020603050405020304" pitchFamily="18" charset="0"/>
              </a:rPr>
              <a:t>Thịt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bò</a:t>
            </a:r>
            <a:r>
              <a:rPr lang="en-US" sz="3600" b="1" dirty="0">
                <a:latin typeface="Times New Roman" panose="02020603050405020304" pitchFamily="18" charset="0"/>
                <a:cs typeface="Times New Roman" panose="02020603050405020304" pitchFamily="18" charset="0"/>
              </a:rPr>
              <a:t> = 0,2 kg x 240.000 đ/kg = 48.000đ</a:t>
            </a:r>
          </a:p>
          <a:p>
            <a:pPr lvl="0"/>
            <a:r>
              <a:rPr lang="en-US" sz="3600" b="1" dirty="0" err="1">
                <a:latin typeface="Times New Roman" panose="02020603050405020304" pitchFamily="18" charset="0"/>
                <a:cs typeface="Times New Roman" panose="02020603050405020304" pitchFamily="18" charset="0"/>
              </a:rPr>
              <a:t>Đậu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phụ</a:t>
            </a:r>
            <a:r>
              <a:rPr lang="en-US" sz="3600" b="1" dirty="0">
                <a:latin typeface="Times New Roman" panose="02020603050405020304" pitchFamily="18" charset="0"/>
                <a:cs typeface="Times New Roman" panose="02020603050405020304" pitchFamily="18" charset="0"/>
              </a:rPr>
              <a:t> = 20.000đ</a:t>
            </a:r>
          </a:p>
          <a:p>
            <a:pPr lvl="0"/>
            <a:r>
              <a:rPr lang="en-US" sz="3600" b="1" dirty="0" err="1">
                <a:latin typeface="Times New Roman" panose="02020603050405020304" pitchFamily="18" charset="0"/>
                <a:cs typeface="Times New Roman" panose="02020603050405020304" pitchFamily="18" charset="0"/>
              </a:rPr>
              <a:t>Thịt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lợn</a:t>
            </a:r>
            <a:r>
              <a:rPr lang="en-US" sz="3600" b="1" dirty="0">
                <a:latin typeface="Times New Roman" panose="02020603050405020304" pitchFamily="18" charset="0"/>
                <a:cs typeface="Times New Roman" panose="02020603050405020304" pitchFamily="18" charset="0"/>
              </a:rPr>
              <a:t> = 0,3 kg x 120.000 đ/kg = 36.000đ</a:t>
            </a:r>
          </a:p>
          <a:p>
            <a:r>
              <a:rPr lang="en-US" sz="3600" b="1" dirty="0">
                <a:latin typeface="Times New Roman" panose="02020603050405020304" pitchFamily="18" charset="0"/>
                <a:cs typeface="Times New Roman" panose="02020603050405020304" pitchFamily="18" charset="0"/>
              </a:rPr>
              <a:t>=&gt; </a:t>
            </a:r>
            <a:r>
              <a:rPr lang="en-US" sz="3600" b="1" dirty="0" err="1">
                <a:latin typeface="Times New Roman" panose="02020603050405020304" pitchFamily="18" charset="0"/>
                <a:cs typeface="Times New Roman" panose="02020603050405020304" pitchFamily="18" charset="0"/>
              </a:rPr>
              <a:t>Tổng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cộng</a:t>
            </a:r>
            <a:r>
              <a:rPr lang="en-US" sz="3600" b="1" dirty="0">
                <a:latin typeface="Times New Roman" panose="02020603050405020304" pitchFamily="18" charset="0"/>
                <a:cs typeface="Times New Roman" panose="02020603050405020304" pitchFamily="18" charset="0"/>
              </a:rPr>
              <a:t> 150.000đ</a:t>
            </a:r>
          </a:p>
        </p:txBody>
      </p:sp>
    </p:spTree>
    <p:extLst>
      <p:ext uri="{BB962C8B-B14F-4D97-AF65-F5344CB8AC3E}">
        <p14:creationId xmlns:p14="http://schemas.microsoft.com/office/powerpoint/2010/main" val="301494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sp>
        <p:nvSpPr>
          <p:cNvPr id="3" name="Rectangle 2">
            <a:extLst>
              <a:ext uri="{FF2B5EF4-FFF2-40B4-BE49-F238E27FC236}">
                <a16:creationId xmlns:a16="http://schemas.microsoft.com/office/drawing/2014/main" id="{DFDE8C85-9A0C-4FD1-962C-4E3717B19F90}"/>
              </a:ext>
            </a:extLst>
          </p:cNvPr>
          <p:cNvSpPr/>
          <p:nvPr/>
        </p:nvSpPr>
        <p:spPr>
          <a:xfrm>
            <a:off x="1732335" y="1873382"/>
            <a:ext cx="6096000" cy="646331"/>
          </a:xfrm>
          <a:prstGeom prst="rect">
            <a:avLst/>
          </a:prstGeom>
        </p:spPr>
        <p:txBody>
          <a:bodyPr>
            <a:spAutoFit/>
          </a:bodyPr>
          <a:lstStyle/>
          <a:p>
            <a:r>
              <a:rPr lang="en-US" dirty="0"/>
              <a:t>https://danviet.vn/nhin-lai-12-dai-an-tham-nhung-kinh-te-trong-10-nam-2022062804425177.htm</a:t>
            </a:r>
          </a:p>
        </p:txBody>
      </p:sp>
    </p:spTree>
    <p:extLst>
      <p:ext uri="{BB962C8B-B14F-4D97-AF65-F5344CB8AC3E}">
        <p14:creationId xmlns:p14="http://schemas.microsoft.com/office/powerpoint/2010/main" val="477827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sp>
        <p:nvSpPr>
          <p:cNvPr id="9" name="文本框 6"/>
          <p:cNvSpPr txBox="1"/>
          <p:nvPr/>
        </p:nvSpPr>
        <p:spPr>
          <a:xfrm>
            <a:off x="1970875" y="1430438"/>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III. LUYỆN</a:t>
            </a:r>
            <a:r>
              <a:rPr kumimoji="0" lang="en-US" altLang="zh-CN" sz="3200" b="1" i="0" u="none" strike="noStrike" kern="1200" cap="none" spc="0" normalizeH="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TẬP</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1278834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2905822"/>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0D04A0A-33F9-4E82-8CBB-DCAD53483EE3}"/>
              </a:ext>
            </a:extLst>
          </p:cNvPr>
          <p:cNvSpPr/>
          <p:nvPr/>
        </p:nvSpPr>
        <p:spPr>
          <a:xfrm>
            <a:off x="3174960" y="1051600"/>
            <a:ext cx="5799088" cy="1323439"/>
          </a:xfrm>
          <a:prstGeom prst="rect">
            <a:avLst/>
          </a:prstGeom>
          <a:noFill/>
        </p:spPr>
        <p:txBody>
          <a:bodyPr wrap="none" lIns="91440" tIns="45720" rIns="91440" bIns="45720">
            <a:spAutoFit/>
          </a:bodyPr>
          <a:lstStyle/>
          <a:p>
            <a:pPr algn="ctr"/>
            <a:r>
              <a:rPr lang="en-US" sz="8000" b="1" dirty="0">
                <a:solidFill>
                  <a:srgbClr val="FF0000"/>
                </a:solidFill>
                <a:latin typeface="Times New Roman" panose="02020603050405020304" pitchFamily="18" charset="0"/>
                <a:cs typeface="Times New Roman" panose="02020603050405020304" pitchFamily="18" charset="0"/>
              </a:rPr>
              <a:t>BẮT B</a:t>
            </a:r>
            <a:r>
              <a:rPr lang="vi-VN" sz="8000" b="1" dirty="0">
                <a:solidFill>
                  <a:srgbClr val="FF0000"/>
                </a:solidFill>
                <a:latin typeface="Times New Roman" panose="02020603050405020304" pitchFamily="18" charset="0"/>
                <a:cs typeface="Times New Roman" panose="02020603050405020304" pitchFamily="18" charset="0"/>
              </a:rPr>
              <a:t>Ư</a:t>
            </a:r>
            <a:r>
              <a:rPr lang="en-US" sz="8000" b="1" dirty="0">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55823" y="2046738"/>
            <a:ext cx="1609725" cy="1564653"/>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552" y="317055"/>
            <a:ext cx="1609725" cy="1506703"/>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7218" y="4910352"/>
            <a:ext cx="1044772" cy="828355"/>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7647" y="113229"/>
            <a:ext cx="1609725" cy="1590408"/>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5372101"/>
            <a:ext cx="12192000"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7105" y="2265172"/>
            <a:ext cx="3905262" cy="1952631"/>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737" y="1845033"/>
            <a:ext cx="2644197" cy="34677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5814" y="2684500"/>
            <a:ext cx="558289" cy="442643"/>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0877" y="4359896"/>
            <a:ext cx="558289" cy="442643"/>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82737" y="4682674"/>
            <a:ext cx="1917579" cy="1622567"/>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257925" y="-871264"/>
            <a:ext cx="609600" cy="6096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8709" y="59441"/>
            <a:ext cx="4522926" cy="2009540"/>
          </a:xfrm>
          <a:prstGeom prst="rect">
            <a:avLst/>
          </a:prstGeom>
        </p:spPr>
      </p:pic>
    </p:spTree>
    <p:extLst>
      <p:ext uri="{BB962C8B-B14F-4D97-AF65-F5344CB8AC3E}">
        <p14:creationId xmlns:p14="http://schemas.microsoft.com/office/powerpoint/2010/main" val="11232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AM A">
            <a:extLst>
              <a:ext uri="{FF2B5EF4-FFF2-40B4-BE49-F238E27FC236}">
                <a16:creationId xmlns:a16="http://schemas.microsoft.com/office/drawing/2014/main" id="{9E446D1E-2077-4201-A52A-247B179F568F}"/>
              </a:ext>
            </a:extLst>
          </p:cNvPr>
          <p:cNvSpPr/>
          <p:nvPr/>
        </p:nvSpPr>
        <p:spPr>
          <a:xfrm>
            <a:off x="147281" y="5556031"/>
            <a:ext cx="4596997" cy="1134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p>
        </p:txBody>
      </p:sp>
      <p:sp>
        <p:nvSpPr>
          <p:cNvPr id="30" name="Rectangle 29">
            <a:extLst>
              <a:ext uri="{FF2B5EF4-FFF2-40B4-BE49-F238E27FC236}">
                <a16:creationId xmlns:a16="http://schemas.microsoft.com/office/drawing/2014/main" id="{A4C5C41E-5105-4CDF-95B0-4CD67F72B833}"/>
              </a:ext>
            </a:extLst>
          </p:cNvPr>
          <p:cNvSpPr/>
          <p:nvPr/>
        </p:nvSpPr>
        <p:spPr>
          <a:xfrm>
            <a:off x="447371" y="5742169"/>
            <a:ext cx="1491114" cy="769441"/>
          </a:xfrm>
          <a:prstGeom prst="rect">
            <a:avLst/>
          </a:prstGeom>
          <a:noFill/>
        </p:spPr>
        <p:txBody>
          <a:bodyPr wrap="none" lIns="91440" tIns="45720" rIns="91440" bIns="45720">
            <a:spAutoFit/>
          </a:bodyPr>
          <a:lstStyle/>
          <a:p>
            <a:pPr algn="ctr"/>
            <a:r>
              <a:rPr lang="en-US" sz="4400" b="1">
                <a:ln w="6600">
                  <a:solidFill>
                    <a:schemeClr val="accent2"/>
                  </a:solidFill>
                  <a:prstDash val="solid"/>
                </a:ln>
                <a:solidFill>
                  <a:srgbClr val="FFFFFF"/>
                </a:solidFill>
                <a:effectLst>
                  <a:outerShdw dist="38100" dir="2700000" algn="tl" rotWithShape="0">
                    <a:schemeClr val="accent2"/>
                  </a:outerShdw>
                </a:effectLst>
              </a:rPr>
              <a:t>ĐỘI</a:t>
            </a:r>
            <a:r>
              <a:rPr lang="en-US" sz="4400" b="1" cap="none" spc="0">
                <a:ln w="6600">
                  <a:solidFill>
                    <a:schemeClr val="accent2"/>
                  </a:solidFill>
                  <a:prstDash val="solid"/>
                </a:ln>
                <a:solidFill>
                  <a:srgbClr val="FFFFFF"/>
                </a:solidFill>
                <a:effectLst>
                  <a:outerShdw dist="38100" dir="2700000" algn="tl" rotWithShape="0">
                    <a:schemeClr val="accent2"/>
                  </a:outerShdw>
                </a:effectLst>
              </a:rPr>
              <a:t> </a:t>
            </a:r>
            <a:r>
              <a:rPr lang="en-US" sz="4400" b="1" dirty="0">
                <a:ln w="6600">
                  <a:solidFill>
                    <a:schemeClr val="accent2"/>
                  </a:solidFill>
                  <a:prstDash val="solid"/>
                </a:ln>
                <a:solidFill>
                  <a:srgbClr val="FFFFFF"/>
                </a:solidFill>
                <a:effectLst>
                  <a:outerShdw dist="38100" dir="2700000" algn="tl" rotWithShape="0">
                    <a:schemeClr val="accent2"/>
                  </a:outerShdw>
                </a:effectLst>
              </a:rPr>
              <a:t>1</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8" name="Plus Sign 27">
            <a:extLst>
              <a:ext uri="{FF2B5EF4-FFF2-40B4-BE49-F238E27FC236}">
                <a16:creationId xmlns:a16="http://schemas.microsoft.com/office/drawing/2014/main" id="{C0ADA48E-FF62-4D6C-AEC7-76FE2BB22265}"/>
              </a:ext>
            </a:extLst>
          </p:cNvPr>
          <p:cNvSpPr/>
          <p:nvPr/>
        </p:nvSpPr>
        <p:spPr>
          <a:xfrm>
            <a:off x="3609696" y="555603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2342131" y="5554663"/>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2365365" y="5555218"/>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2366549"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2380466" y="5559534"/>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10378072" y="747990"/>
            <a:ext cx="457200" cy="4572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5</a:t>
            </a:r>
          </a:p>
        </p:txBody>
      </p:sp>
      <p:pic>
        <p:nvPicPr>
          <p:cNvPr id="5" name="5">
            <a:hlinkClick r:id="rId6"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48914">
            <a:off x="10498459" y="445996"/>
            <a:ext cx="1665089" cy="1518387"/>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324080" y="747990"/>
            <a:ext cx="457200" cy="4572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4</a:t>
            </a:r>
          </a:p>
        </p:txBody>
      </p:sp>
      <p:pic>
        <p:nvPicPr>
          <p:cNvPr id="9" name="4">
            <a:hlinkClick r:id="rId8"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79792">
            <a:off x="8459934" y="378306"/>
            <a:ext cx="1595281" cy="1196569"/>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6506254" y="708254"/>
            <a:ext cx="457200" cy="4572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3</a:t>
            </a:r>
          </a:p>
        </p:txBody>
      </p:sp>
      <p:pic>
        <p:nvPicPr>
          <p:cNvPr id="17" name="3">
            <a:hlinkClick r:id="rId10"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28709" y="144060"/>
            <a:ext cx="1907248" cy="1545336"/>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1630649" y="600116"/>
            <a:ext cx="457200" cy="4572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1</a:t>
            </a:r>
          </a:p>
        </p:txBody>
      </p:sp>
      <p:pic>
        <p:nvPicPr>
          <p:cNvPr id="21" name="1">
            <a:hlinkClick r:id="rId12"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1179" y="284648"/>
            <a:ext cx="1589852" cy="1545336"/>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3948387" y="357506"/>
            <a:ext cx="457200" cy="4572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2</a:t>
            </a:r>
          </a:p>
        </p:txBody>
      </p:sp>
      <p:pic>
        <p:nvPicPr>
          <p:cNvPr id="25" name="2">
            <a:hlinkClick r:id="rId14"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232994">
            <a:off x="2657695" y="139393"/>
            <a:ext cx="1864070" cy="1545336"/>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7447722" y="5559919"/>
            <a:ext cx="4596997" cy="11345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p>
        </p:txBody>
      </p:sp>
      <p:sp>
        <p:nvSpPr>
          <p:cNvPr id="48" name="Rectangle 47">
            <a:extLst>
              <a:ext uri="{FF2B5EF4-FFF2-40B4-BE49-F238E27FC236}">
                <a16:creationId xmlns:a16="http://schemas.microsoft.com/office/drawing/2014/main" id="{52CE2229-2B52-46F5-8794-CD28FD83C87A}"/>
              </a:ext>
            </a:extLst>
          </p:cNvPr>
          <p:cNvSpPr/>
          <p:nvPr/>
        </p:nvSpPr>
        <p:spPr>
          <a:xfrm>
            <a:off x="7747811" y="5746057"/>
            <a:ext cx="1491114" cy="769441"/>
          </a:xfrm>
          <a:prstGeom prst="rect">
            <a:avLst/>
          </a:prstGeom>
          <a:noFill/>
        </p:spPr>
        <p:txBody>
          <a:bodyPr wrap="none" lIns="91440" tIns="45720" rIns="91440" bIns="45720">
            <a:spAutoFit/>
          </a:bodyPr>
          <a:lstStyle/>
          <a:p>
            <a:pPr algn="ctr"/>
            <a:r>
              <a:rPr lang="en-US" sz="4400" b="1">
                <a:ln w="6600">
                  <a:solidFill>
                    <a:schemeClr val="accent2"/>
                  </a:solidFill>
                  <a:prstDash val="solid"/>
                </a:ln>
                <a:solidFill>
                  <a:srgbClr val="FFFFFF"/>
                </a:solidFill>
                <a:effectLst>
                  <a:outerShdw dist="38100" dir="2700000" algn="tl" rotWithShape="0">
                    <a:schemeClr val="accent2"/>
                  </a:outerShdw>
                </a:effectLst>
              </a:rPr>
              <a:t>ĐỘI</a:t>
            </a:r>
            <a:r>
              <a:rPr lang="en-US" sz="4400" b="1" cap="none" spc="0">
                <a:ln w="6600">
                  <a:solidFill>
                    <a:schemeClr val="accent2"/>
                  </a:solidFill>
                  <a:prstDash val="solid"/>
                </a:ln>
                <a:solidFill>
                  <a:srgbClr val="FFFFFF"/>
                </a:solidFill>
                <a:effectLst>
                  <a:outerShdw dist="38100" dir="2700000" algn="tl" rotWithShape="0">
                    <a:schemeClr val="accent2"/>
                  </a:outerShdw>
                </a:effectLst>
              </a:rPr>
              <a:t> </a:t>
            </a:r>
            <a:r>
              <a:rPr lang="en-US" sz="4400" b="1" dirty="0">
                <a:ln w="6600">
                  <a:solidFill>
                    <a:schemeClr val="accent2"/>
                  </a:solidFill>
                  <a:prstDash val="solid"/>
                </a:ln>
                <a:solidFill>
                  <a:srgbClr val="FFFFFF"/>
                </a:solidFill>
                <a:effectLst>
                  <a:outerShdw dist="38100" dir="2700000" algn="tl" rotWithShape="0">
                    <a:schemeClr val="accent2"/>
                  </a:outerShdw>
                </a:effectLst>
              </a:rPr>
              <a:t>2</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9" name="Plus Sign 48">
            <a:extLst>
              <a:ext uri="{FF2B5EF4-FFF2-40B4-BE49-F238E27FC236}">
                <a16:creationId xmlns:a16="http://schemas.microsoft.com/office/drawing/2014/main" id="{B4844364-978A-40EA-BDCF-251586E48617}"/>
              </a:ext>
            </a:extLst>
          </p:cNvPr>
          <p:cNvSpPr/>
          <p:nvPr/>
        </p:nvSpPr>
        <p:spPr>
          <a:xfrm>
            <a:off x="10910137" y="555991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9672581" y="554669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9651255" y="5550348"/>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9665185" y="555788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9652639" y="554669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1116353" y="1483759"/>
            <a:ext cx="4153701"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00"/>
                </a:solidFill>
                <a:effectLst>
                  <a:outerShdw dist="38100" dir="2700000" algn="tl" rotWithShape="0">
                    <a:schemeClr val="accent2"/>
                  </a:outerShdw>
                </a:effectLst>
              </a:rPr>
              <a:t>CHÚC MỪNG </a:t>
            </a:r>
          </a:p>
          <a:p>
            <a:pPr algn="ctr"/>
            <a:r>
              <a:rPr lang="en-US" sz="5400" b="1">
                <a:ln w="6600">
                  <a:solidFill>
                    <a:schemeClr val="accent2"/>
                  </a:solidFill>
                  <a:prstDash val="solid"/>
                </a:ln>
                <a:solidFill>
                  <a:srgbClr val="FFFF00"/>
                </a:solidFill>
                <a:effectLst>
                  <a:outerShdw dist="38100" dir="2700000" algn="tl" rotWithShape="0">
                    <a:schemeClr val="accent2"/>
                  </a:outerShdw>
                </a:effectLst>
              </a:rPr>
              <a:t>ĐỘI </a:t>
            </a:r>
            <a:r>
              <a:rPr lang="en-US" sz="5400" b="1" dirty="0">
                <a:ln w="6600">
                  <a:solidFill>
                    <a:schemeClr val="accent2"/>
                  </a:solidFill>
                  <a:prstDash val="solid"/>
                </a:ln>
                <a:solidFill>
                  <a:srgbClr val="FFFF00"/>
                </a:solidFill>
                <a:effectLst>
                  <a:outerShdw dist="38100" dir="2700000" algn="tl" rotWithShape="0">
                    <a:schemeClr val="accent2"/>
                  </a:outerShdw>
                </a:effectLst>
              </a:rPr>
              <a:t>1</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1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2119" y="4518118"/>
            <a:ext cx="1333986" cy="1333986"/>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1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447294" y="4518118"/>
            <a:ext cx="1333986" cy="1333986"/>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7177302" y="1549528"/>
            <a:ext cx="4153701"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00"/>
                </a:solidFill>
                <a:effectLst>
                  <a:outerShdw dist="38100" dir="2700000" algn="tl" rotWithShape="0">
                    <a:schemeClr val="accent2"/>
                  </a:outerShdw>
                </a:effectLst>
              </a:rPr>
              <a:t>CHÚC MỪNG </a:t>
            </a:r>
          </a:p>
          <a:p>
            <a:pPr algn="ctr"/>
            <a:r>
              <a:rPr lang="en-US" sz="5400" b="1">
                <a:ln w="6600">
                  <a:solidFill>
                    <a:schemeClr val="accent2"/>
                  </a:solidFill>
                  <a:prstDash val="solid"/>
                </a:ln>
                <a:solidFill>
                  <a:srgbClr val="FFFF00"/>
                </a:solidFill>
                <a:effectLst>
                  <a:outerShdw dist="38100" dir="2700000" algn="tl" rotWithShape="0">
                    <a:schemeClr val="accent2"/>
                  </a:outerShdw>
                </a:effectLst>
              </a:rPr>
              <a:t>ĐỘI </a:t>
            </a:r>
            <a:r>
              <a:rPr lang="en-US" sz="5400" b="1" dirty="0">
                <a:ln w="6600">
                  <a:solidFill>
                    <a:schemeClr val="accent2"/>
                  </a:solidFill>
                  <a:prstDash val="solid"/>
                </a:ln>
                <a:solidFill>
                  <a:srgbClr val="FFFF00"/>
                </a:solidFill>
                <a:effectLst>
                  <a:outerShdw dist="38100" dir="2700000" algn="tl" rotWithShape="0">
                    <a:schemeClr val="accent2"/>
                  </a:outerShdw>
                </a:effectLst>
              </a:rPr>
              <a:t>2</a:t>
            </a:r>
          </a:p>
        </p:txBody>
      </p:sp>
      <p:sp>
        <p:nvSpPr>
          <p:cNvPr id="16" name="Heart 15">
            <a:hlinkClick r:id="rId17" action="ppaction://hlinksldjump"/>
            <a:extLst>
              <a:ext uri="{FF2B5EF4-FFF2-40B4-BE49-F238E27FC236}">
                <a16:creationId xmlns:a16="http://schemas.microsoft.com/office/drawing/2014/main" id="{DA69900A-F0DA-4B13-B9A0-C0120A855BBF}"/>
              </a:ext>
            </a:extLst>
          </p:cNvPr>
          <p:cNvSpPr/>
          <p:nvPr/>
        </p:nvSpPr>
        <p:spPr>
          <a:xfrm>
            <a:off x="5528709" y="5746057"/>
            <a:ext cx="962243" cy="952011"/>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Kết thúc</a:t>
            </a:r>
            <a:endParaRPr lang="en-US" dirty="0"/>
          </a:p>
        </p:txBody>
      </p:sp>
    </p:spTree>
    <p:extLst>
      <p:ext uri="{BB962C8B-B14F-4D97-AF65-F5344CB8AC3E}">
        <p14:creationId xmlns:p14="http://schemas.microsoft.com/office/powerpoint/2010/main" val="1231653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4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
                    </p:tgtEl>
                  </p:cond>
                </p:stCondLst>
                <p:endSync evt="end" delay="0">
                  <p:rtn val="all"/>
                </p:endSync>
                <p:childTnLst>
                  <p:par>
                    <p:cTn id="55" fill="hold">
                      <p:stCondLst>
                        <p:cond delay="0"/>
                      </p:stCondLst>
                      <p:childTnLst>
                        <p:par>
                          <p:cTn id="56" fill="hold">
                            <p:stCondLst>
                              <p:cond delay="0"/>
                            </p:stCondLst>
                            <p:childTnLst>
                              <p:par>
                                <p:cTn id="57" presetID="50" presetClass="exit" presetSubtype="0" accel="100000" fill="hold" grpId="0" nodeType="clickEffect">
                                  <p:stCondLst>
                                    <p:cond delay="0"/>
                                  </p:stCondLst>
                                  <p:childTnLst>
                                    <p:anim calcmode="lin" valueType="num">
                                      <p:cBhvr>
                                        <p:cTn id="58" dur="1000"/>
                                        <p:tgtEl>
                                          <p:spTgt spid="64"/>
                                        </p:tgtEl>
                                        <p:attrNameLst>
                                          <p:attrName>ppt_w</p:attrName>
                                        </p:attrNameLst>
                                      </p:cBhvr>
                                      <p:tavLst>
                                        <p:tav tm="0">
                                          <p:val>
                                            <p:strVal val="ppt_w"/>
                                          </p:val>
                                        </p:tav>
                                        <p:tav tm="100000">
                                          <p:val>
                                            <p:strVal val="ppt_w+.3"/>
                                          </p:val>
                                        </p:tav>
                                      </p:tavLst>
                                    </p:anim>
                                    <p:anim calcmode="lin" valueType="num">
                                      <p:cBhvr>
                                        <p:cTn id="59" dur="1000"/>
                                        <p:tgtEl>
                                          <p:spTgt spid="64"/>
                                        </p:tgtEl>
                                        <p:attrNameLst>
                                          <p:attrName>ppt_h</p:attrName>
                                        </p:attrNameLst>
                                      </p:cBhvr>
                                      <p:tavLst>
                                        <p:tav tm="0">
                                          <p:val>
                                            <p:strVal val="ppt_h"/>
                                          </p:val>
                                        </p:tav>
                                        <p:tav tm="100000">
                                          <p:val>
                                            <p:strVal val="ppt_h"/>
                                          </p:val>
                                        </p:tav>
                                      </p:tavLst>
                                    </p:anim>
                                    <p:animEffect transition="out" filter="fade">
                                      <p:cBhvr>
                                        <p:cTn id="60" dur="1000"/>
                                        <p:tgtEl>
                                          <p:spTgt spid="64"/>
                                        </p:tgtEl>
                                      </p:cBhvr>
                                    </p:animEffect>
                                    <p:set>
                                      <p:cBhvr>
                                        <p:cTn id="6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50" presetClass="exit" presetSubtype="0" accel="100000" fill="hold" grpId="0" nodeType="clickEffect">
                                  <p:stCondLst>
                                    <p:cond delay="0"/>
                                  </p:stCondLst>
                                  <p:childTnLst>
                                    <p:anim calcmode="lin" valueType="num">
                                      <p:cBhvr>
                                        <p:cTn id="66" dur="1000"/>
                                        <p:tgtEl>
                                          <p:spTgt spid="63"/>
                                        </p:tgtEl>
                                        <p:attrNameLst>
                                          <p:attrName>ppt_w</p:attrName>
                                        </p:attrNameLst>
                                      </p:cBhvr>
                                      <p:tavLst>
                                        <p:tav tm="0">
                                          <p:val>
                                            <p:strVal val="ppt_w"/>
                                          </p:val>
                                        </p:tav>
                                        <p:tav tm="100000">
                                          <p:val>
                                            <p:strVal val="ppt_w+.3"/>
                                          </p:val>
                                        </p:tav>
                                      </p:tavLst>
                                    </p:anim>
                                    <p:anim calcmode="lin" valueType="num">
                                      <p:cBhvr>
                                        <p:cTn id="67" dur="1000"/>
                                        <p:tgtEl>
                                          <p:spTgt spid="63"/>
                                        </p:tgtEl>
                                        <p:attrNameLst>
                                          <p:attrName>ppt_h</p:attrName>
                                        </p:attrNameLst>
                                      </p:cBhvr>
                                      <p:tavLst>
                                        <p:tav tm="0">
                                          <p:val>
                                            <p:strVal val="ppt_h"/>
                                          </p:val>
                                        </p:tav>
                                        <p:tav tm="100000">
                                          <p:val>
                                            <p:strVal val="ppt_h"/>
                                          </p:val>
                                        </p:tav>
                                      </p:tavLst>
                                    </p:anim>
                                    <p:animEffect transition="out" filter="fade">
                                      <p:cBhvr>
                                        <p:cTn id="68" dur="1000"/>
                                        <p:tgtEl>
                                          <p:spTgt spid="63"/>
                                        </p:tgtEl>
                                      </p:cBhvr>
                                    </p:animEffect>
                                    <p:set>
                                      <p:cBhvr>
                                        <p:cTn id="6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50" presetClass="exit" presetSubtype="0" accel="100000" fill="hold" grpId="0" nodeType="clickEffect">
                                  <p:stCondLst>
                                    <p:cond delay="0"/>
                                  </p:stCondLst>
                                  <p:childTnLst>
                                    <p:anim calcmode="lin" valueType="num">
                                      <p:cBhvr>
                                        <p:cTn id="74" dur="1000"/>
                                        <p:tgtEl>
                                          <p:spTgt spid="62"/>
                                        </p:tgtEl>
                                        <p:attrNameLst>
                                          <p:attrName>ppt_w</p:attrName>
                                        </p:attrNameLst>
                                      </p:cBhvr>
                                      <p:tavLst>
                                        <p:tav tm="0">
                                          <p:val>
                                            <p:strVal val="ppt_w"/>
                                          </p:val>
                                        </p:tav>
                                        <p:tav tm="100000">
                                          <p:val>
                                            <p:strVal val="ppt_w+.3"/>
                                          </p:val>
                                        </p:tav>
                                      </p:tavLst>
                                    </p:anim>
                                    <p:anim calcmode="lin" valueType="num">
                                      <p:cBhvr>
                                        <p:cTn id="75" dur="1000"/>
                                        <p:tgtEl>
                                          <p:spTgt spid="62"/>
                                        </p:tgtEl>
                                        <p:attrNameLst>
                                          <p:attrName>ppt_h</p:attrName>
                                        </p:attrNameLst>
                                      </p:cBhvr>
                                      <p:tavLst>
                                        <p:tav tm="0">
                                          <p:val>
                                            <p:strVal val="ppt_h"/>
                                          </p:val>
                                        </p:tav>
                                        <p:tav tm="100000">
                                          <p:val>
                                            <p:strVal val="ppt_h"/>
                                          </p:val>
                                        </p:tav>
                                      </p:tavLst>
                                    </p:anim>
                                    <p:animEffect transition="out" filter="fade">
                                      <p:cBhvr>
                                        <p:cTn id="76" dur="1000"/>
                                        <p:tgtEl>
                                          <p:spTgt spid="62"/>
                                        </p:tgtEl>
                                      </p:cBhvr>
                                    </p:animEffect>
                                    <p:set>
                                      <p:cBhvr>
                                        <p:cTn id="7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25"/>
                    </p:tgtEl>
                  </p:cond>
                </p:stCondLst>
                <p:endSync evt="end" delay="0">
                  <p:rtn val="all"/>
                </p:endSync>
                <p:childTnLst>
                  <p:par>
                    <p:cTn id="79" fill="hold">
                      <p:stCondLst>
                        <p:cond delay="0"/>
                      </p:stCondLst>
                      <p:childTnLst>
                        <p:par>
                          <p:cTn id="80" fill="hold">
                            <p:stCondLst>
                              <p:cond delay="0"/>
                            </p:stCondLst>
                            <p:childTnLst>
                              <p:par>
                                <p:cTn id="81" presetID="50" presetClass="exit" presetSubtype="0" accel="100000" fill="hold" grpId="0" nodeType="clickEffect">
                                  <p:stCondLst>
                                    <p:cond delay="0"/>
                                  </p:stCondLst>
                                  <p:childTnLst>
                                    <p:anim calcmode="lin" valueType="num">
                                      <p:cBhvr>
                                        <p:cTn id="82" dur="1000"/>
                                        <p:tgtEl>
                                          <p:spTgt spid="61"/>
                                        </p:tgtEl>
                                        <p:attrNameLst>
                                          <p:attrName>ppt_w</p:attrName>
                                        </p:attrNameLst>
                                      </p:cBhvr>
                                      <p:tavLst>
                                        <p:tav tm="0">
                                          <p:val>
                                            <p:strVal val="ppt_w"/>
                                          </p:val>
                                        </p:tav>
                                        <p:tav tm="100000">
                                          <p:val>
                                            <p:strVal val="ppt_w+.3"/>
                                          </p:val>
                                        </p:tav>
                                      </p:tavLst>
                                    </p:anim>
                                    <p:anim calcmode="lin" valueType="num">
                                      <p:cBhvr>
                                        <p:cTn id="83" dur="1000"/>
                                        <p:tgtEl>
                                          <p:spTgt spid="61"/>
                                        </p:tgtEl>
                                        <p:attrNameLst>
                                          <p:attrName>ppt_h</p:attrName>
                                        </p:attrNameLst>
                                      </p:cBhvr>
                                      <p:tavLst>
                                        <p:tav tm="0">
                                          <p:val>
                                            <p:strVal val="ppt_h"/>
                                          </p:val>
                                        </p:tav>
                                        <p:tav tm="100000">
                                          <p:val>
                                            <p:strVal val="ppt_h"/>
                                          </p:val>
                                        </p:tav>
                                      </p:tavLst>
                                    </p:anim>
                                    <p:animEffect transition="out" filter="fade">
                                      <p:cBhvr>
                                        <p:cTn id="84" dur="1000"/>
                                        <p:tgtEl>
                                          <p:spTgt spid="61"/>
                                        </p:tgtEl>
                                      </p:cBhvr>
                                    </p:animEffect>
                                    <p:set>
                                      <p:cBhvr>
                                        <p:cTn id="85"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50" presetClass="exit" presetSubtype="0" accel="100000" fill="hold" grpId="0" nodeType="clickEffect">
                                  <p:stCondLst>
                                    <p:cond delay="0"/>
                                  </p:stCondLst>
                                  <p:childTnLst>
                                    <p:anim calcmode="lin" valueType="num">
                                      <p:cBhvr>
                                        <p:cTn id="90" dur="1000"/>
                                        <p:tgtEl>
                                          <p:spTgt spid="60"/>
                                        </p:tgtEl>
                                        <p:attrNameLst>
                                          <p:attrName>ppt_w</p:attrName>
                                        </p:attrNameLst>
                                      </p:cBhvr>
                                      <p:tavLst>
                                        <p:tav tm="0">
                                          <p:val>
                                            <p:strVal val="ppt_w"/>
                                          </p:val>
                                        </p:tav>
                                        <p:tav tm="100000">
                                          <p:val>
                                            <p:strVal val="ppt_w+.3"/>
                                          </p:val>
                                        </p:tav>
                                      </p:tavLst>
                                    </p:anim>
                                    <p:anim calcmode="lin" valueType="num">
                                      <p:cBhvr>
                                        <p:cTn id="91" dur="1000"/>
                                        <p:tgtEl>
                                          <p:spTgt spid="60"/>
                                        </p:tgtEl>
                                        <p:attrNameLst>
                                          <p:attrName>ppt_h</p:attrName>
                                        </p:attrNameLst>
                                      </p:cBhvr>
                                      <p:tavLst>
                                        <p:tav tm="0">
                                          <p:val>
                                            <p:strVal val="ppt_h"/>
                                          </p:val>
                                        </p:tav>
                                        <p:tav tm="100000">
                                          <p:val>
                                            <p:strVal val="ppt_h"/>
                                          </p:val>
                                        </p:tav>
                                      </p:tavLst>
                                    </p:anim>
                                    <p:animEffect transition="out" filter="fade">
                                      <p:cBhvr>
                                        <p:cTn id="92" dur="1000"/>
                                        <p:tgtEl>
                                          <p:spTgt spid="60"/>
                                        </p:tgtEl>
                                      </p:cBhvr>
                                    </p:animEffect>
                                    <p:set>
                                      <p:cBhvr>
                                        <p:cTn id="9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4" restart="whenNotActive" fill="hold" evtFilter="cancelBubble" nodeType="interactiveSeq">
                <p:stCondLst>
                  <p:cond evt="onClick" delay="0">
                    <p:tgtEl>
                      <p:spTgt spid="12"/>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nodeType="clickEffect">
                                  <p:stCondLst>
                                    <p:cond delay="0"/>
                                  </p:stCondLst>
                                  <p:childTnLst>
                                    <p:animEffect transition="out" filter="fade">
                                      <p:cBhvr>
                                        <p:cTn id="98" dur="500" tmFilter="0, 0; .2, .5; .8, .5; 1, 0"/>
                                        <p:tgtEl>
                                          <p:spTgt spid="12"/>
                                        </p:tgtEl>
                                      </p:cBhvr>
                                    </p:animEffect>
                                    <p:animScale>
                                      <p:cBhvr>
                                        <p:cTn id="99" dur="250" autoRev="1" fill="hold"/>
                                        <p:tgtEl>
                                          <p:spTgt spid="12"/>
                                        </p:tgtEl>
                                      </p:cBhvr>
                                      <p:by x="105000" y="105000"/>
                                    </p:animScale>
                                  </p:childTnLst>
                                </p:cTn>
                              </p:par>
                              <p:par>
                                <p:cTn id="100" presetID="23" presetClass="entr" presetSubtype="32" fill="hold" grpId="0" nodeType="withEffect">
                                  <p:stCondLst>
                                    <p:cond delay="0"/>
                                  </p:stCondLst>
                                  <p:childTnLst>
                                    <p:set>
                                      <p:cBhvr>
                                        <p:cTn id="101" dur="1" fill="hold">
                                          <p:stCondLst>
                                            <p:cond delay="0"/>
                                          </p:stCondLst>
                                        </p:cTn>
                                        <p:tgtEl>
                                          <p:spTgt spid="8"/>
                                        </p:tgtEl>
                                        <p:attrNameLst>
                                          <p:attrName>style.visibility</p:attrName>
                                        </p:attrNameLst>
                                      </p:cBhvr>
                                      <p:to>
                                        <p:strVal val="visible"/>
                                      </p:to>
                                    </p:set>
                                    <p:anim calcmode="lin" valueType="num">
                                      <p:cBhvr>
                                        <p:cTn id="102" dur="500" fill="hold"/>
                                        <p:tgtEl>
                                          <p:spTgt spid="8"/>
                                        </p:tgtEl>
                                        <p:attrNameLst>
                                          <p:attrName>ppt_w</p:attrName>
                                        </p:attrNameLst>
                                      </p:cBhvr>
                                      <p:tavLst>
                                        <p:tav tm="0">
                                          <p:val>
                                            <p:strVal val="4*#ppt_w"/>
                                          </p:val>
                                        </p:tav>
                                        <p:tav tm="100000">
                                          <p:val>
                                            <p:strVal val="#ppt_w"/>
                                          </p:val>
                                        </p:tav>
                                      </p:tavLst>
                                    </p:anim>
                                    <p:anim calcmode="lin" valueType="num">
                                      <p:cBhvr>
                                        <p:cTn id="10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04" restart="whenNotActive" fill="hold" evtFilter="cancelBubble" nodeType="interactiveSeq">
                <p:stCondLst>
                  <p:cond evt="onClick" delay="0">
                    <p:tgtEl>
                      <p:spTgt spid="59"/>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9"/>
                                        </p:tgtEl>
                                      </p:cBhvr>
                                    </p:animEffect>
                                    <p:animScale>
                                      <p:cBhvr>
                                        <p:cTn id="109" dur="250" autoRev="1" fill="hold"/>
                                        <p:tgtEl>
                                          <p:spTgt spid="59"/>
                                        </p:tgtEl>
                                      </p:cBhvr>
                                      <p:by x="105000" y="105000"/>
                                    </p:animScale>
                                  </p:childTnLst>
                                </p:cTn>
                              </p:par>
                              <p:par>
                                <p:cTn id="110" presetID="23" presetClass="entr" presetSubtype="32" fill="hold" nodeType="withEffect">
                                  <p:stCondLst>
                                    <p:cond delay="0"/>
                                  </p:stCondLst>
                                  <p:childTnLst>
                                    <p:set>
                                      <p:cBhvr>
                                        <p:cTn id="111" dur="1" fill="hold">
                                          <p:stCondLst>
                                            <p:cond delay="0"/>
                                          </p:stCondLst>
                                        </p:cTn>
                                        <p:tgtEl>
                                          <p:spTgt spid="70"/>
                                        </p:tgtEl>
                                        <p:attrNameLst>
                                          <p:attrName>style.visibility</p:attrName>
                                        </p:attrNameLst>
                                      </p:cBhvr>
                                      <p:to>
                                        <p:strVal val="visible"/>
                                      </p:to>
                                    </p:set>
                                    <p:anim calcmode="lin" valueType="num">
                                      <p:cBhvr>
                                        <p:cTn id="112" dur="500" fill="hold"/>
                                        <p:tgtEl>
                                          <p:spTgt spid="70"/>
                                        </p:tgtEl>
                                        <p:attrNameLst>
                                          <p:attrName>ppt_w</p:attrName>
                                        </p:attrNameLst>
                                      </p:cBhvr>
                                      <p:tavLst>
                                        <p:tav tm="0">
                                          <p:val>
                                            <p:strVal val="4*#ppt_w"/>
                                          </p:val>
                                        </p:tav>
                                        <p:tav tm="100000">
                                          <p:val>
                                            <p:strVal val="#ppt_w"/>
                                          </p:val>
                                        </p:tav>
                                      </p:tavLst>
                                    </p:anim>
                                    <p:anim calcmode="lin" valueType="num">
                                      <p:cBhvr>
                                        <p:cTn id="113"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64" grpId="0" animBg="1"/>
      <p:bldP spid="63" grpId="0" animBg="1"/>
      <p:bldP spid="62" grpId="0" animBg="1"/>
      <p:bldP spid="60" grpId="0" animBg="1"/>
      <p:bldP spid="61" grpId="0" animBg="1"/>
      <p:bldP spid="47" grpId="0" animBg="1"/>
      <p:bldP spid="50" grpId="0" animBg="1"/>
      <p:bldP spid="51" grpId="0" animBg="1"/>
      <p:bldP spid="52" grpId="0" animBg="1"/>
      <p:bldP spid="53"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bg1"/>
                </a:solidFill>
                <a:latin typeface="Times New Roman" panose="02020603050405020304" pitchFamily="18" charset="0"/>
                <a:cs typeface="Times New Roman" panose="02020603050405020304" pitchFamily="18" charset="0"/>
              </a:rPr>
              <a:t>A</a:t>
            </a:r>
            <a:r>
              <a:rPr lang="vi-VN" sz="3200" b="1">
                <a:solidFill>
                  <a:schemeClr val="bg1"/>
                </a:solidFill>
                <a:latin typeface="Times New Roman" panose="02020603050405020304" pitchFamily="18" charset="0"/>
                <a:cs typeface="Times New Roman" panose="02020603050405020304" pitchFamily="18" charset="0"/>
              </a:rPr>
              <a:t>.</a:t>
            </a:r>
            <a:r>
              <a:rPr lang="vi-VN" sz="2400" b="1">
                <a:solidFill>
                  <a:schemeClr val="bg1"/>
                </a:solidFill>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Mua thừa đồ này, thiếu đồ kia; chi phí bị tổn hao bởi các khoản chi không chính đáng.</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1635617" y="231910"/>
            <a:ext cx="8603087"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itchFamily="18" charset="0"/>
                <a:cs typeface="Times New Roman" pitchFamily="18" charset="0"/>
              </a:rPr>
              <a:t>Nếu chi tiêu </a:t>
            </a:r>
            <a:r>
              <a:rPr lang="en-US" sz="3200" i="1" u="sng">
                <a:solidFill>
                  <a:schemeClr val="tx1"/>
                </a:solidFill>
                <a:latin typeface="Times New Roman" pitchFamily="18" charset="0"/>
                <a:cs typeface="Times New Roman" pitchFamily="18" charset="0"/>
              </a:rPr>
              <a:t>không</a:t>
            </a:r>
            <a:r>
              <a:rPr lang="en-US" sz="3200">
                <a:solidFill>
                  <a:schemeClr val="tx1"/>
                </a:solidFill>
                <a:latin typeface="Times New Roman" pitchFamily="18" charset="0"/>
                <a:cs typeface="Times New Roman" pitchFamily="18" charset="0"/>
              </a:rPr>
              <a:t> có kế hoạch thì sẽ dẫn đến hậu quả gì?</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anose="02020603050405020304" pitchFamily="18" charset="0"/>
                <a:cs typeface="Times New Roman" panose="02020603050405020304" pitchFamily="18" charset="0"/>
              </a:rPr>
              <a:t>B</a:t>
            </a:r>
            <a:r>
              <a:rPr lang="en-US" sz="3200" b="1">
                <a:latin typeface="Times New Roman" panose="02020603050405020304" pitchFamily="18" charset="0"/>
                <a:cs typeface="Times New Roman" panose="02020603050405020304" pitchFamily="18" charset="0"/>
              </a:rPr>
              <a:t>.</a:t>
            </a:r>
            <a:r>
              <a:rPr lang="vi-VN" sz="2400" b="1">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Tích ra được các khoản tiền tiết kiệm.</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itchFamily="18" charset="0"/>
                <a:cs typeface="Times New Roman" panose="02020603050405020304" pitchFamily="18" charset="0"/>
              </a:rPr>
              <a:t>C</a:t>
            </a:r>
            <a:r>
              <a:rPr lang="en-US" sz="3200" b="1">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Có thể mua được nhiều đồ dùng mà mình yêu thích.</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itchFamily="18" charset="0"/>
                <a:cs typeface="Times New Roman" panose="02020603050405020304" pitchFamily="18" charset="0"/>
              </a:rPr>
              <a:t>D</a:t>
            </a:r>
            <a:r>
              <a:rPr lang="en-US" sz="3200" b="1">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Không bị phụ thuộc ràng buộc bởi các nguyên tắc.</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208074" y="473609"/>
            <a:ext cx="1589852" cy="1545336"/>
          </a:xfrm>
          <a:prstGeom prst="rect">
            <a:avLst/>
          </a:prstGeom>
        </p:spPr>
      </p:pic>
      <p:sp>
        <p:nvSpPr>
          <p:cNvPr id="11" name="Arrow: Pentagon 10">
            <a:hlinkClick r:id="rId8" action="ppaction://hlinksldjump"/>
            <a:extLst>
              <a:ext uri="{FF2B5EF4-FFF2-40B4-BE49-F238E27FC236}">
                <a16:creationId xmlns:a16="http://schemas.microsoft.com/office/drawing/2014/main" id="{3F5E0018-06D1-4CC3-8E0E-A698D17C90D4}"/>
              </a:ext>
            </a:extLst>
          </p:cNvPr>
          <p:cNvSpPr/>
          <p:nvPr/>
        </p:nvSpPr>
        <p:spPr>
          <a:xfrm flipH="1">
            <a:off x="9447143" y="5707866"/>
            <a:ext cx="2400300" cy="853939"/>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itchFamily="18" charset="0"/>
                <a:cs typeface="Times New Roman" panose="02020603050405020304" pitchFamily="18" charset="0"/>
              </a:rPr>
              <a:t>TRỞ VỀ</a:t>
            </a:r>
          </a:p>
        </p:txBody>
      </p:sp>
      <p:pic>
        <p:nvPicPr>
          <p:cNvPr id="16"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28558" y="1965367"/>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60638" y="1921865"/>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95063" y="1985455"/>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7926" y="1950301"/>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0921145" y="1938268"/>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97110" y="1961531"/>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83417" y="2031740"/>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07090" y="1965668"/>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58127" y="2018945"/>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49"/>
          <p:cNvGrpSpPr>
            <a:grpSpLocks/>
          </p:cNvGrpSpPr>
          <p:nvPr/>
        </p:nvGrpSpPr>
        <p:grpSpPr bwMode="auto">
          <a:xfrm>
            <a:off x="10678244" y="2018945"/>
            <a:ext cx="1169199" cy="925286"/>
            <a:chOff x="432" y="3264"/>
            <a:chExt cx="964" cy="685"/>
          </a:xfrm>
        </p:grpSpPr>
        <p:pic>
          <p:nvPicPr>
            <p:cNvPr id="26"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1010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5"/>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4"/>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23"/>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22"/>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92D05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3.09254E-6 -2.31267E-7 L -0.14253 0.25416 " pathEditMode="relative" rAng="0" ptsTypes="AA">
                                      <p:cBhvr>
                                        <p:cTn id="99" dur="2000" fill="hold"/>
                                        <p:tgtEl>
                                          <p:spTgt spid="10"/>
                                        </p:tgtEl>
                                        <p:attrNameLst>
                                          <p:attrName>ppt_x</p:attrName>
                                          <p:attrName>ppt_y</p:attrName>
                                        </p:attrNameLst>
                                      </p:cBhvr>
                                      <p:rCtr x="-7133" y="12697"/>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5"/>
                                        </p:tgtEl>
                                        <p:attrNameLst>
                                          <p:attrName>fillcolor</p:attrName>
                                        </p:attrNameLst>
                                      </p:cBhvr>
                                      <p:to>
                                        <a:srgbClr val="92D050"/>
                                      </p:to>
                                    </p:animClr>
                                    <p:set>
                                      <p:cBhvr>
                                        <p:cTn id="103" dur="500" fill="hold"/>
                                        <p:tgtEl>
                                          <p:spTgt spid="5"/>
                                        </p:tgtEl>
                                        <p:attrNameLst>
                                          <p:attrName>fill.type</p:attrName>
                                        </p:attrNameLst>
                                      </p:cBhvr>
                                      <p:to>
                                        <p:strVal val="solid"/>
                                      </p:to>
                                    </p:set>
                                    <p:set>
                                      <p:cBhvr>
                                        <p:cTn id="104" dur="500" fill="hold"/>
                                        <p:tgtEl>
                                          <p:spTgt spid="5"/>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1" y="25323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Chi phát sinh.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0476895"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chemeClr val="tx1"/>
                </a:solidFill>
                <a:latin typeface="Times New Roman" pitchFamily="18" charset="0"/>
                <a:cs typeface="Times New Roman" pitchFamily="18" charset="0"/>
              </a:rPr>
              <a:t>Khi thực hiện kế hoạch chi tiêu, </a:t>
            </a:r>
          </a:p>
          <a:p>
            <a:pPr lvl="0" algn="ctr">
              <a:defRPr/>
            </a:pPr>
            <a:r>
              <a:rPr lang="en-US" sz="3600">
                <a:solidFill>
                  <a:schemeClr val="tx1"/>
                </a:solidFill>
                <a:latin typeface="Times New Roman" pitchFamily="18" charset="0"/>
                <a:cs typeface="Times New Roman" pitchFamily="18" charset="0"/>
              </a:rPr>
              <a:t>cần tập trung vào các khoản chi nào?</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Chi thiết yếu, chi cần thiết nhưng có thể linh hoạt.</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Chi cần thiết nhưng có thể linh hoạt.</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Chi thiết yếu, chi cần thiết nhưng có thể linh hoạt, chi phát sinh.</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464556" flipH="1">
            <a:off x="10260407" y="392613"/>
            <a:ext cx="1589852" cy="1174802"/>
          </a:xfrm>
          <a:prstGeom prst="rect">
            <a:avLst/>
          </a:prstGeom>
        </p:spPr>
      </p:pic>
      <p:sp>
        <p:nvSpPr>
          <p:cNvPr id="11" name="Arrow: Pentagon 10">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itchFamily="18" charset="0"/>
                <a:cs typeface="Times New Roman" panose="02020603050405020304" pitchFamily="18" charset="0"/>
                <a:hlinkClick r:id="rId8" action="ppaction://hlinksldjump"/>
              </a:rPr>
              <a:t>TRỞ</a:t>
            </a:r>
            <a:r>
              <a:rPr lang="en-US" sz="2800" b="1">
                <a:solidFill>
                  <a:srgbClr val="7030A0"/>
                </a:solidFill>
                <a:latin typeface="Times New Roman" pitchFamily="18" charset="0"/>
                <a:cs typeface="Times New Roman" panose="02020603050405020304" pitchFamily="18" charset="0"/>
              </a:rPr>
              <a:t>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1766" y="2358886"/>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3846" y="2315384"/>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8271" y="2378974"/>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41134" y="2343820"/>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064353" y="2331787"/>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0318" y="2355050"/>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26625" y="2425259"/>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50298" y="2359187"/>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1335" y="2412464"/>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a:grpSpLocks/>
          </p:cNvGrpSpPr>
          <p:nvPr/>
        </p:nvGrpSpPr>
        <p:grpSpPr bwMode="auto">
          <a:xfrm>
            <a:off x="10821452" y="2412464"/>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3378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92D05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2.08333E-6 -1.9519E-6 L -0.32331 0.75995 " pathEditMode="relative" rAng="0" ptsTypes="AA">
                                      <p:cBhvr>
                                        <p:cTn id="99" dur="2000" fill="hold"/>
                                        <p:tgtEl>
                                          <p:spTgt spid="10"/>
                                        </p:tgtEl>
                                        <p:attrNameLst>
                                          <p:attrName>ppt_x</p:attrName>
                                          <p:attrName>ppt_y</p:attrName>
                                        </p:attrNameLst>
                                      </p:cBhvr>
                                      <p:rCtr x="-16172" y="37997"/>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9"/>
                                        </p:tgtEl>
                                        <p:attrNameLst>
                                          <p:attrName>fillcolor</p:attrName>
                                        </p:attrNameLst>
                                      </p:cBhvr>
                                      <p:to>
                                        <a:srgbClr val="92D050"/>
                                      </p:to>
                                    </p:animClr>
                                    <p:set>
                                      <p:cBhvr>
                                        <p:cTn id="103" dur="500" fill="hold"/>
                                        <p:tgtEl>
                                          <p:spTgt spid="9"/>
                                        </p:tgtEl>
                                        <p:attrNameLst>
                                          <p:attrName>fill.type</p:attrName>
                                        </p:attrNameLst>
                                      </p:cBhvr>
                                      <p:to>
                                        <p:strVal val="solid"/>
                                      </p:to>
                                    </p:set>
                                    <p:set>
                                      <p:cBhvr>
                                        <p:cTn id="104" dur="500" fill="hold"/>
                                        <p:tgtEl>
                                          <p:spTgt spid="9"/>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111829"/>
            <a:ext cx="8480645" cy="149935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anose="02020603050405020304" pitchFamily="18" charset="0"/>
              </a:rPr>
              <a:t>A. </a:t>
            </a:r>
            <a:r>
              <a:rPr lang="en-US" sz="3200">
                <a:latin typeface="Times New Roman" pitchFamily="18" charset="0"/>
                <a:cs typeface="Times New Roman" pitchFamily="18" charset="0"/>
              </a:rPr>
              <a:t>Sau khi đã lập được kế hoạch cần chi tiêu một cách hợp lí để thực hiện được những mục tiêu đã đề ra.</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800"/>
            <a:ext cx="11502886" cy="1240972"/>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chemeClr val="tx1"/>
                </a:solidFill>
                <a:latin typeface="Times New Roman" pitchFamily="18" charset="0"/>
                <a:cs typeface="Times New Roman" pitchFamily="18" charset="0"/>
              </a:rPr>
              <a:t>Em tán thành với ý kiến nào dưới đây?</a:t>
            </a: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720034"/>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prstClr val="white"/>
                </a:solidFill>
                <a:latin typeface="Times New Roman" pitchFamily="18" charset="0"/>
                <a:cs typeface="Times New Roman" panose="02020603050405020304" pitchFamily="18" charset="0"/>
              </a:rPr>
              <a:t>B</a:t>
            </a:r>
            <a:r>
              <a:rPr lang="en-US" sz="3200" b="1">
                <a:solidFill>
                  <a:prstClr val="white"/>
                </a:solidFill>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Chỉ cần có kế hoạch là chúng ta đã có thể có chi tiêu hợp lí.</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768378"/>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anose="02020603050405020304" pitchFamily="18" charset="0"/>
              </a:rPr>
              <a:t>C. </a:t>
            </a:r>
            <a:r>
              <a:rPr lang="en-US" sz="3200">
                <a:latin typeface="Times New Roman" pitchFamily="18" charset="0"/>
                <a:cs typeface="Times New Roman" pitchFamily="18" charset="0"/>
              </a:rPr>
              <a:t>Không cần kiểm tra hay thực hiện thêm bất cứ điều gì sau khi đã lập được kế hoạch chi tiêu.</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838493"/>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anose="02020603050405020304" pitchFamily="18" charset="0"/>
              </a:rPr>
              <a:t>D. </a:t>
            </a:r>
            <a:r>
              <a:rPr lang="en-US" sz="3200">
                <a:latin typeface="Times New Roman" pitchFamily="18" charset="0"/>
                <a:cs typeface="Times New Roman" pitchFamily="18" charset="0"/>
              </a:rPr>
              <a:t>Kế hoạch chi tiêu là một trong những điều giúp chúng ta có thể xóa đói giảm nghèo.</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084183" y="374164"/>
            <a:ext cx="1564105" cy="1545336"/>
          </a:xfrm>
          <a:prstGeom prst="rect">
            <a:avLst/>
          </a:prstGeom>
        </p:spPr>
      </p:pic>
      <p:sp>
        <p:nvSpPr>
          <p:cNvPr id="11" name="Arrow: Pentagon 10">
            <a:hlinkClick r:id="rId8" action="ppaction://hlinksldjump"/>
            <a:extLst>
              <a:ext uri="{FF2B5EF4-FFF2-40B4-BE49-F238E27FC236}">
                <a16:creationId xmlns:a16="http://schemas.microsoft.com/office/drawing/2014/main" id="{3F5E0018-06D1-4CC3-8E0E-A698D17C90D4}"/>
              </a:ext>
            </a:extLst>
          </p:cNvPr>
          <p:cNvSpPr/>
          <p:nvPr/>
        </p:nvSpPr>
        <p:spPr>
          <a:xfrm flipH="1">
            <a:off x="9666086"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16199" y="2481608"/>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8279" y="2438106"/>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2704" y="2501696"/>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85567" y="2466542"/>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108786" y="2454509"/>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84751" y="2477772"/>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71058" y="2547981"/>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94731" y="2481909"/>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45768" y="2535186"/>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a:grpSpLocks/>
          </p:cNvGrpSpPr>
          <p:nvPr/>
        </p:nvGrpSpPr>
        <p:grpSpPr bwMode="auto">
          <a:xfrm>
            <a:off x="10865885" y="2535186"/>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575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92D05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3.95833E-6 3.7037E-7 L -0.16563 0.41991 " pathEditMode="relative" rAng="0" ptsTypes="AA">
                                      <p:cBhvr>
                                        <p:cTn id="99" dur="2000" fill="hold"/>
                                        <p:tgtEl>
                                          <p:spTgt spid="10"/>
                                        </p:tgtEl>
                                        <p:attrNameLst>
                                          <p:attrName>ppt_x</p:attrName>
                                          <p:attrName>ppt_y</p:attrName>
                                        </p:attrNameLst>
                                      </p:cBhvr>
                                      <p:rCtr x="-8281" y="20995"/>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7"/>
                                        </p:tgtEl>
                                        <p:attrNameLst>
                                          <p:attrName>fillcolor</p:attrName>
                                        </p:attrNameLst>
                                      </p:cBhvr>
                                      <p:to>
                                        <a:srgbClr val="92D050"/>
                                      </p:to>
                                    </p:animClr>
                                    <p:set>
                                      <p:cBhvr>
                                        <p:cTn id="103" dur="500" fill="hold"/>
                                        <p:tgtEl>
                                          <p:spTgt spid="7"/>
                                        </p:tgtEl>
                                        <p:attrNameLst>
                                          <p:attrName>fill.type</p:attrName>
                                        </p:attrNameLst>
                                      </p:cBhvr>
                                      <p:to>
                                        <p:strVal val="solid"/>
                                      </p:to>
                                    </p:set>
                                    <p:set>
                                      <p:cBhvr>
                                        <p:cTn id="104" dur="500" fill="hold"/>
                                        <p:tgtEl>
                                          <p:spTgt spid="7"/>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7529"/>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a16="http://schemas.microsoft.com/office/drawing/2014/main" id="{27A7DB0D-F52E-4EA8-8B57-CE9C319290FB}"/>
              </a:ext>
            </a:extLst>
          </p:cNvPr>
          <p:cNvSpPr/>
          <p:nvPr/>
        </p:nvSpPr>
        <p:spPr>
          <a:xfrm>
            <a:off x="344556" y="2388666"/>
            <a:ext cx="9807169" cy="128782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Lên danh sách những món đồ mà mình cần mua, thực hiện tiết kiệm mỗi ngày từ số tiền mà mẹ cho để có thể mua được những món đồ mà mình cần.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6" y="152402"/>
            <a:ext cx="1047689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latin typeface="Times New Roman" pitchFamily="18" charset="0"/>
                <a:cs typeface="Times New Roman" pitchFamily="18" charset="0"/>
              </a:rPr>
              <a:t>Sắp vào năm học, em cần mua thêm một số đồ dùng học tập nhưng số tiền tiêu vặt mẹ cho hằng ngày không quá nhiều để có thể mua được số đồ dùng mà em mong muốn em phải làm như thế nào?</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400872" y="3785347"/>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Xin mẹ thêm tiền để mua các đồ dùng mà mình muốn.</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344556" y="4790149"/>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Bỏ bớt các món đồ cần mua để có thể mua được với số tiền tiêu vặt mà mẹ cho.</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344556" y="5839523"/>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Hỏi vay thêm bạn bè để có đủ số tiền cần thiết dùng để mua đồ dùng học tập khi vào trong năm học.</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515" y="177955"/>
            <a:ext cx="1927640" cy="1702748"/>
          </a:xfrm>
          <a:prstGeom prst="rect">
            <a:avLst/>
          </a:prstGeom>
        </p:spPr>
      </p:pic>
      <p:sp>
        <p:nvSpPr>
          <p:cNvPr id="11" name="Arrow: Pentagon 10">
            <a:hlinkClick r:id="rId8" action="ppaction://hlinksldjump"/>
            <a:extLst>
              <a:ext uri="{FF2B5EF4-FFF2-40B4-BE49-F238E27FC236}">
                <a16:creationId xmlns:a16="http://schemas.microsoft.com/office/drawing/2014/main" id="{3F5E0018-06D1-4CC3-8E0E-A698D17C90D4}"/>
              </a:ext>
            </a:extLst>
          </p:cNvPr>
          <p:cNvSpPr/>
          <p:nvPr/>
        </p:nvSpPr>
        <p:spPr>
          <a:xfrm flipH="1">
            <a:off x="10251583" y="5759494"/>
            <a:ext cx="1940416"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1766" y="2378974"/>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3846" y="2335472"/>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8271" y="2399062"/>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41134" y="2363908"/>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064353" y="2351875"/>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0318" y="2375138"/>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26625" y="2445347"/>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50298" y="2379275"/>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1335" y="2432552"/>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a:grpSpLocks/>
          </p:cNvGrpSpPr>
          <p:nvPr/>
        </p:nvGrpSpPr>
        <p:grpSpPr bwMode="auto">
          <a:xfrm>
            <a:off x="10821452" y="2432552"/>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3676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92D05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4.79167E-6 -1.48148E-6 L -0.078 0.21829 " pathEditMode="relative" rAng="0" ptsTypes="AA">
                                      <p:cBhvr>
                                        <p:cTn id="99" dur="2000" fill="hold"/>
                                        <p:tgtEl>
                                          <p:spTgt spid="10"/>
                                        </p:tgtEl>
                                        <p:attrNameLst>
                                          <p:attrName>ppt_x</p:attrName>
                                          <p:attrName>ppt_y</p:attrName>
                                        </p:attrNameLst>
                                      </p:cBhvr>
                                      <p:rCtr x="-3906" y="10903"/>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5"/>
                                        </p:tgtEl>
                                        <p:attrNameLst>
                                          <p:attrName>fillcolor</p:attrName>
                                        </p:attrNameLst>
                                      </p:cBhvr>
                                      <p:to>
                                        <a:srgbClr val="92D050"/>
                                      </p:to>
                                    </p:animClr>
                                    <p:set>
                                      <p:cBhvr>
                                        <p:cTn id="103" dur="500" fill="hold"/>
                                        <p:tgtEl>
                                          <p:spTgt spid="5"/>
                                        </p:tgtEl>
                                        <p:attrNameLst>
                                          <p:attrName>fill.type</p:attrName>
                                        </p:attrNameLst>
                                      </p:cBhvr>
                                      <p:to>
                                        <p:strVal val="solid"/>
                                      </p:to>
                                    </p:set>
                                    <p:set>
                                      <p:cBhvr>
                                        <p:cTn id="104" dur="500" fill="hold"/>
                                        <p:tgtEl>
                                          <p:spTgt spid="5"/>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a16="http://schemas.microsoft.com/office/drawing/2014/main" id="{27A7DB0D-F52E-4EA8-8B57-CE9C319290FB}"/>
              </a:ext>
            </a:extLst>
          </p:cNvPr>
          <p:cNvSpPr/>
          <p:nvPr/>
        </p:nvSpPr>
        <p:spPr>
          <a:xfrm>
            <a:off x="101296" y="2214499"/>
            <a:ext cx="10338068" cy="628321"/>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Ngọc có thể xin thêm mẹ tiền để mua bộ sách yêu thích.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279244" y="21776"/>
            <a:ext cx="10839450"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a:solidFill>
                  <a:schemeClr val="tx1"/>
                </a:solidFill>
                <a:latin typeface="Times New Roman" pitchFamily="18" charset="0"/>
                <a:cs typeface="Times New Roman" pitchFamily="18" charset="0"/>
              </a:rPr>
              <a:t>Ngọc muốn mua được bộ sách mới ra của tác giả Antoine de Saint-Exupéry nhưng số tiền mà Ngọc đang có chưa đủ. Theo em, Ngọc có thể thực hiện tiết kiệm chi tiêu như thế nào để đạt được mục tiêu mua bộ sách mới?</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23067" y="2972320"/>
            <a:ext cx="10316298" cy="83768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prstClr val="white"/>
                </a:solidFill>
                <a:latin typeface="Times New Roman" pitchFamily="18" charset="0"/>
                <a:cs typeface="Times New Roman" panose="02020603050405020304" pitchFamily="18" charset="0"/>
              </a:rPr>
              <a:t>B</a:t>
            </a:r>
            <a:r>
              <a:rPr lang="en-US" sz="3200" b="1">
                <a:solidFill>
                  <a:prstClr val="white"/>
                </a:solidFill>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Ngọc có thể kêu gọi bạn bè cùng góp tiền mua chung bộ sách.</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1296" y="3940633"/>
            <a:ext cx="10316297" cy="137586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Để có được tiền mua bộ sách mới Ngọc có thể tiết kiệm tiền từ các khoản tiền tiêu vặt hằng ngày, kiếm thêm một số tiền từ các kế hoạch nhỏ của bản thân.</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1296" y="5447119"/>
            <a:ext cx="10316297" cy="143009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Ngọc có thể lên kế hoạch xin người thân thêm tiền để thực hiện kế hoạch mua sách, vì mua sách là một mục tiêu tốt nên chắc chắn người thân sẽ sẵn sàng giúp đỡ Ngọc.</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439364" y="992712"/>
            <a:ext cx="1226306" cy="1174802"/>
          </a:xfrm>
          <a:prstGeom prst="rect">
            <a:avLst/>
          </a:prstGeom>
        </p:spPr>
      </p:pic>
      <p:sp>
        <p:nvSpPr>
          <p:cNvPr id="11" name="Arrow: Pentagon 10">
            <a:hlinkClick r:id="rId8" action="ppaction://hlinksldjump"/>
            <a:extLst>
              <a:ext uri="{FF2B5EF4-FFF2-40B4-BE49-F238E27FC236}">
                <a16:creationId xmlns:a16="http://schemas.microsoft.com/office/drawing/2014/main" id="{3F5E0018-06D1-4CC3-8E0E-A698D17C90D4}"/>
              </a:ext>
            </a:extLst>
          </p:cNvPr>
          <p:cNvSpPr/>
          <p:nvPr/>
        </p:nvSpPr>
        <p:spPr>
          <a:xfrm flipH="1">
            <a:off x="10417592" y="5658878"/>
            <a:ext cx="1774406"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7030A0"/>
                </a:solidFill>
                <a:latin typeface="Times New Roman"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28558" y="2554305"/>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60638" y="2510803"/>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95063" y="2574393"/>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7926" y="2539239"/>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0921145" y="2527206"/>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97110" y="2550469"/>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83417" y="2620678"/>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07090" y="2554606"/>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58127" y="2607883"/>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a:grpSpLocks/>
          </p:cNvGrpSpPr>
          <p:nvPr/>
        </p:nvGrpSpPr>
        <p:grpSpPr bwMode="auto">
          <a:xfrm>
            <a:off x="10678244" y="2607883"/>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2857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92D05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4.16667E-7 -4.07407E-6 L -0.06185 0.41991 " pathEditMode="relative" rAng="0" ptsTypes="AA">
                                      <p:cBhvr>
                                        <p:cTn id="99" dur="2000" fill="hold"/>
                                        <p:tgtEl>
                                          <p:spTgt spid="10"/>
                                        </p:tgtEl>
                                        <p:attrNameLst>
                                          <p:attrName>ppt_x</p:attrName>
                                          <p:attrName>ppt_y</p:attrName>
                                        </p:attrNameLst>
                                      </p:cBhvr>
                                      <p:rCtr x="-3099" y="20995"/>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8"/>
                                        </p:tgtEl>
                                        <p:attrNameLst>
                                          <p:attrName>fillcolor</p:attrName>
                                        </p:attrNameLst>
                                      </p:cBhvr>
                                      <p:to>
                                        <a:srgbClr val="92D050"/>
                                      </p:to>
                                    </p:animClr>
                                    <p:set>
                                      <p:cBhvr>
                                        <p:cTn id="103" dur="500" fill="hold"/>
                                        <p:tgtEl>
                                          <p:spTgt spid="8"/>
                                        </p:tgtEl>
                                        <p:attrNameLst>
                                          <p:attrName>fill.type</p:attrName>
                                        </p:attrNameLst>
                                      </p:cBhvr>
                                      <p:to>
                                        <p:strVal val="solid"/>
                                      </p:to>
                                    </p:set>
                                    <p:set>
                                      <p:cBhvr>
                                        <p:cTn id="104" dur="500" fill="hold"/>
                                        <p:tgtEl>
                                          <p:spTgt spid="8"/>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55697CD6-7DF4-44E7-A44F-772C763BBCBC}"/>
              </a:ext>
            </a:extLst>
          </p:cNvPr>
          <p:cNvSpPr txBox="1"/>
          <p:nvPr/>
        </p:nvSpPr>
        <p:spPr>
          <a:xfrm>
            <a:off x="217714" y="241127"/>
            <a:ext cx="11868269" cy="6186309"/>
          </a:xfrm>
          <a:prstGeom prst="rect">
            <a:avLst/>
          </a:prstGeom>
          <a:noFill/>
        </p:spPr>
        <p:txBody>
          <a:bodyPr wrap="square">
            <a:spAutoFit/>
          </a:bodyPr>
          <a:lstStyle/>
          <a:p>
            <a:pPr algn="just"/>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2:</a:t>
            </a:r>
            <a:r>
              <a:rPr lang="en-US" sz="3600"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quen</a:t>
            </a:r>
            <a:r>
              <a:rPr lang="en-US" sz="3600" b="1" dirty="0">
                <a:solidFill>
                  <a:srgbClr val="FF0000"/>
                </a:solidFill>
                <a:latin typeface="Times New Roman" panose="02020603050405020304" pitchFamily="18" charset="0"/>
                <a:cs typeface="Times New Roman" panose="02020603050405020304" pitchFamily="18" charset="0"/>
              </a:rPr>
              <a:t> chi </a:t>
            </a:r>
            <a:r>
              <a:rPr lang="en-US" sz="3600" b="1" dirty="0" err="1">
                <a:solidFill>
                  <a:srgbClr val="FF0000"/>
                </a:solidFill>
                <a:latin typeface="Times New Roman" panose="02020603050405020304" pitchFamily="18" charset="0"/>
                <a:cs typeface="Times New Roman" panose="02020603050405020304" pitchFamily="18" charset="0"/>
              </a:rPr>
              <a:t>tiêu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dưới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hợp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lí</a:t>
            </a:r>
            <a:r>
              <a:rPr lang="en-US" sz="3600" b="1" dirty="0">
                <a:solidFill>
                  <a:srgbClr val="FF0000"/>
                </a:solidFill>
                <a:latin typeface="Times New Roman" panose="02020603050405020304" pitchFamily="18" charset="0"/>
                <a:cs typeface="Times New Roman" panose="02020603050405020304" pitchFamily="18" charset="0"/>
              </a:rPr>
              <a:t> hay </a:t>
            </a:r>
            <a:r>
              <a:rPr lang="en-US" sz="3600" b="1" dirty="0" err="1">
                <a:solidFill>
                  <a:srgbClr val="FF0000"/>
                </a:solidFill>
                <a:latin typeface="Times New Roman" panose="02020603050405020304" pitchFamily="18" charset="0"/>
                <a:cs typeface="Times New Roman" panose="02020603050405020304" pitchFamily="18" charset="0"/>
              </a:rPr>
              <a:t>chưa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hợp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a:t>
            </a:r>
          </a:p>
          <a:p>
            <a:pPr algn="just"/>
            <a:r>
              <a:rPr lang="en-US" sz="3600" b="1" dirty="0">
                <a:latin typeface="Times New Roman" panose="02020603050405020304" pitchFamily="18" charset="0"/>
                <a:cs typeface="Times New Roman" panose="02020603050405020304" pitchFamily="18" charset="0"/>
              </a:rPr>
              <a:t>a) </a:t>
            </a:r>
            <a:r>
              <a:rPr lang="en-US" sz="3600" b="1" dirty="0" err="1">
                <a:latin typeface="Times New Roman" panose="02020603050405020304" pitchFamily="18" charset="0"/>
                <a:cs typeface="Times New Roman" panose="02020603050405020304" pitchFamily="18" charset="0"/>
              </a:rPr>
              <a:t>Xác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định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ưu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mua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trước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mua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sắm</a:t>
            </a:r>
            <a:r>
              <a:rPr lang="en-US" sz="3600" b="1" dirty="0">
                <a:latin typeface="Times New Roman" panose="02020603050405020304" pitchFamily="18" charset="0"/>
                <a:cs typeface="Times New Roman" panose="02020603050405020304" pitchFamily="18" charset="0"/>
              </a:rPr>
              <a:t>.</a:t>
            </a:r>
          </a:p>
          <a:p>
            <a:pPr algn="just"/>
            <a:r>
              <a:rPr lang="en-US" sz="3600" b="1" dirty="0">
                <a:latin typeface="Times New Roman" panose="02020603050405020304" pitchFamily="18" charset="0"/>
                <a:cs typeface="Times New Roman" panose="02020603050405020304" pitchFamily="18" charset="0"/>
              </a:rPr>
              <a:t>b) </a:t>
            </a:r>
            <a:r>
              <a:rPr lang="en-US" sz="3600" b="1" dirty="0" err="1">
                <a:latin typeface="Times New Roman" panose="02020603050405020304" pitchFamily="18" charset="0"/>
                <a:cs typeface="Times New Roman" panose="02020603050405020304" pitchFamily="18" charset="0"/>
              </a:rPr>
              <a:t>Xác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định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mua</a:t>
            </a:r>
            <a:r>
              <a:rPr lang="en-US" sz="3600" b="1" dirty="0">
                <a:latin typeface="Times New Roman" panose="02020603050405020304" pitchFamily="18" charset="0"/>
                <a:cs typeface="Times New Roman" panose="02020603050405020304" pitchFamily="18" charset="0"/>
              </a:rPr>
              <a:t>.</a:t>
            </a:r>
          </a:p>
          <a:p>
            <a:pPr algn="just"/>
            <a:r>
              <a:rPr lang="en-US" sz="3600" b="1" dirty="0">
                <a:latin typeface="Times New Roman" panose="02020603050405020304" pitchFamily="18" charset="0"/>
                <a:cs typeface="Times New Roman" panose="02020603050405020304" pitchFamily="18" charset="0"/>
              </a:rPr>
              <a:t>c) </a:t>
            </a:r>
            <a:r>
              <a:rPr lang="en-US" sz="3600" b="1" dirty="0" err="1">
                <a:latin typeface="Times New Roman" panose="02020603050405020304" pitchFamily="18" charset="0"/>
                <a:cs typeface="Times New Roman" panose="02020603050405020304" pitchFamily="18" charset="0"/>
              </a:rPr>
              <a:t>Liệt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kê</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mua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trước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mua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sắm</a:t>
            </a:r>
            <a:r>
              <a:rPr lang="en-US" sz="3600" b="1" dirty="0">
                <a:latin typeface="Times New Roman" panose="02020603050405020304" pitchFamily="18" charset="0"/>
                <a:cs typeface="Times New Roman" panose="02020603050405020304" pitchFamily="18" charset="0"/>
              </a:rPr>
              <a:t>.</a:t>
            </a:r>
          </a:p>
          <a:p>
            <a:pPr algn="just"/>
            <a:r>
              <a:rPr lang="en-US" sz="3600" b="1" dirty="0">
                <a:latin typeface="Times New Roman" panose="02020603050405020304" pitchFamily="18" charset="0"/>
                <a:cs typeface="Times New Roman" panose="02020603050405020304" pitchFamily="18" charset="0"/>
              </a:rPr>
              <a:t>d) </a:t>
            </a:r>
            <a:r>
              <a:rPr lang="en-US" sz="3600" b="1" dirty="0" err="1">
                <a:latin typeface="Times New Roman" panose="02020603050405020304" pitchFamily="18" charset="0"/>
                <a:cs typeface="Times New Roman" panose="02020603050405020304" pitchFamily="18" charset="0"/>
              </a:rPr>
              <a:t>Khảo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loại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đồ</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muốn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mua</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vài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lựa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chọn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đồ</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lượng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nhưng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rẻ</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mua</a:t>
            </a:r>
            <a:r>
              <a:rPr lang="en-US" sz="3600" b="1" dirty="0">
                <a:latin typeface="Times New Roman" panose="02020603050405020304" pitchFamily="18" charset="0"/>
                <a:cs typeface="Times New Roman" panose="02020603050405020304" pitchFamily="18" charset="0"/>
              </a:rPr>
              <a:t>.</a:t>
            </a:r>
          </a:p>
          <a:p>
            <a:pPr algn="just"/>
            <a:r>
              <a:rPr lang="en-US" sz="3600" b="1" dirty="0">
                <a:latin typeface="Times New Roman" panose="02020603050405020304" pitchFamily="18" charset="0"/>
                <a:cs typeface="Times New Roman" panose="02020603050405020304" pitchFamily="18" charset="0"/>
              </a:rPr>
              <a:t>e) </a:t>
            </a: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 chi </a:t>
            </a:r>
            <a:r>
              <a:rPr lang="en-US" sz="3600" b="1" dirty="0" err="1">
                <a:latin typeface="Times New Roman" panose="02020603050405020304" pitchFamily="18" charset="0"/>
                <a:cs typeface="Times New Roman" panose="02020603050405020304" pitchFamily="18" charset="0"/>
              </a:rPr>
              <a:t>tiêu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việc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thiết</a:t>
            </a:r>
            <a:r>
              <a:rPr lang="en-US" sz="3600" b="1" dirty="0">
                <a:latin typeface="Times New Roman" panose="02020603050405020304" pitchFamily="18" charset="0"/>
                <a:cs typeface="Times New Roman" panose="02020603050405020304" pitchFamily="18" charset="0"/>
              </a:rPr>
              <a:t>.</a:t>
            </a:r>
          </a:p>
          <a:p>
            <a:pPr algn="just"/>
            <a:r>
              <a:rPr lang="en-US" sz="3600" b="1" dirty="0">
                <a:latin typeface="Times New Roman" panose="02020603050405020304" pitchFamily="18" charset="0"/>
                <a:cs typeface="Times New Roman" panose="02020603050405020304" pitchFamily="18" charset="0"/>
              </a:rPr>
              <a:t>g) </a:t>
            </a: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chọn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đồ</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mua</a:t>
            </a:r>
            <a:r>
              <a:rPr lang="en-US" sz="3600" b="1" dirty="0">
                <a:latin typeface="Times New Roman" panose="02020603050405020304" pitchFamily="18" charset="0"/>
                <a:cs typeface="Times New Roman" panose="02020603050405020304" pitchFamily="18" charset="0"/>
              </a:rPr>
              <a:t>.</a:t>
            </a:r>
          </a:p>
          <a:p>
            <a:pPr algn="just"/>
            <a:r>
              <a:rPr lang="en-US" sz="3600" b="1" dirty="0">
                <a:latin typeface="Times New Roman" panose="02020603050405020304" pitchFamily="18" charset="0"/>
                <a:cs typeface="Times New Roman" panose="02020603050405020304" pitchFamily="18" charset="0"/>
              </a:rPr>
              <a:t>h) </a:t>
            </a: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chọn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mua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đồ</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rẻ</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nhất</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6246417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a:extLst>
              <a:ext uri="{FF2B5EF4-FFF2-40B4-BE49-F238E27FC236}">
                <a16:creationId xmlns:a16="http://schemas.microsoft.com/office/drawing/2014/main" id="{E89C6EB4-3B2B-7126-06AB-CB617C92E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pic>
        <p:nvPicPr>
          <p:cNvPr id="5" name="PA_图片 4">
            <a:extLst>
              <a:ext uri="{FF2B5EF4-FFF2-40B4-BE49-F238E27FC236}">
                <a16:creationId xmlns:a16="http://schemas.microsoft.com/office/drawing/2014/main" id="{DC6D8752-E0EB-9D0E-32C1-CA37B0A8F6F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9391" y="-63258"/>
            <a:ext cx="12390781" cy="6632621"/>
          </a:xfrm>
          <a:prstGeom prst="rect">
            <a:avLst/>
          </a:prstGeom>
        </p:spPr>
      </p:pic>
      <p:pic>
        <p:nvPicPr>
          <p:cNvPr id="4" name="Picture 3">
            <a:extLst>
              <a:ext uri="{FF2B5EF4-FFF2-40B4-BE49-F238E27FC236}">
                <a16:creationId xmlns:a16="http://schemas.microsoft.com/office/drawing/2014/main" id="{B6A0B7A0-F87E-BA92-13CB-629F2529B9D7}"/>
              </a:ext>
            </a:extLst>
          </p:cNvPr>
          <p:cNvPicPr>
            <a:picLocks noChangeAspect="1"/>
          </p:cNvPicPr>
          <p:nvPr/>
        </p:nvPicPr>
        <p:blipFill>
          <a:blip r:embed="rId6"/>
          <a:stretch>
            <a:fillRect/>
          </a:stretch>
        </p:blipFill>
        <p:spPr>
          <a:xfrm>
            <a:off x="8458299" y="4330621"/>
            <a:ext cx="2617531" cy="2617531"/>
          </a:xfrm>
          <a:prstGeom prst="rect">
            <a:avLst/>
          </a:prstGeom>
        </p:spPr>
      </p:pic>
      <p:sp>
        <p:nvSpPr>
          <p:cNvPr id="6" name="TextBox 5">
            <a:extLst>
              <a:ext uri="{FF2B5EF4-FFF2-40B4-BE49-F238E27FC236}">
                <a16:creationId xmlns:a16="http://schemas.microsoft.com/office/drawing/2014/main" id="{BB62F29E-ED74-3F49-4114-66B113E0D78C}"/>
              </a:ext>
            </a:extLst>
          </p:cNvPr>
          <p:cNvSpPr txBox="1"/>
          <p:nvPr/>
        </p:nvSpPr>
        <p:spPr>
          <a:xfrm>
            <a:off x="3046255" y="2341194"/>
            <a:ext cx="4736523" cy="480901"/>
          </a:xfrm>
          <a:prstGeom prst="rect">
            <a:avLst/>
          </a:prstGeom>
          <a:noFill/>
        </p:spPr>
        <p:txBody>
          <a:bodyPr wrap="square">
            <a:spAutoFit/>
          </a:bodyPr>
          <a:lstStyle/>
          <a:p>
            <a:pPr algn="just">
              <a:lnSpc>
                <a:spcPct val="115000"/>
              </a:lnSpc>
              <a:tabLst>
                <a:tab pos="644525" algn="l"/>
              </a:tabLst>
            </a:pPr>
            <a:endParaRPr lang="en-US" sz="2400" dirty="0">
              <a:effectLst/>
              <a:latin typeface="Arial" panose="020B0604020202020204" pitchFamily="34" charset="0"/>
              <a:ea typeface="Arial" panose="020B0604020202020204" pitchFamily="34" charset="0"/>
            </a:endParaRPr>
          </a:p>
        </p:txBody>
      </p:sp>
      <p:sp>
        <p:nvSpPr>
          <p:cNvPr id="10" name="Rectangle 9"/>
          <p:cNvSpPr/>
          <p:nvPr/>
        </p:nvSpPr>
        <p:spPr>
          <a:xfrm>
            <a:off x="662609" y="2776616"/>
            <a:ext cx="10827025" cy="830997"/>
          </a:xfrm>
          <a:prstGeom prst="rect">
            <a:avLst/>
          </a:prstGeom>
        </p:spPr>
        <p:txBody>
          <a:bodyPr wrap="square">
            <a:spAutoFit/>
          </a:bodyPr>
          <a:lstStyle/>
          <a:p>
            <a:pPr algn="ctr"/>
            <a:r>
              <a:rPr lang="en-US" sz="4800" i="1" dirty="0"/>
              <a:t> </a:t>
            </a:r>
            <a:r>
              <a:rPr lang="en-US" sz="4800" b="1" dirty="0">
                <a:latin typeface="Times New Roman" panose="02020603050405020304" pitchFamily="18" charset="0"/>
                <a:cs typeface="Times New Roman" panose="02020603050405020304" pitchFamily="18" charset="0"/>
              </a:rPr>
              <a:t>Theo </a:t>
            </a:r>
            <a:r>
              <a:rPr lang="en-US" sz="4800" b="1" dirty="0" err="1">
                <a:latin typeface="Times New Roman" panose="02020603050405020304" pitchFamily="18" charset="0"/>
                <a:cs typeface="Times New Roman" panose="02020603050405020304" pitchFamily="18" charset="0"/>
              </a:rPr>
              <a:t>em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vì</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sao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phải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tính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toán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vậy</a:t>
            </a:r>
            <a:r>
              <a:rPr lang="en-US" sz="4800" b="1" dirty="0">
                <a:latin typeface="Times New Roman" panose="02020603050405020304" pitchFamily="18" charset="0"/>
                <a:cs typeface="Times New Roman" panose="02020603050405020304" pitchFamily="18" charset="0"/>
              </a:rPr>
              <a:t>?</a:t>
            </a:r>
            <a:endParaRPr lang="en-US" sz="4800" b="1" dirty="0">
              <a:latin typeface="Times New Roman" panose="02020603050405020304" pitchFamily="18" charset="0"/>
              <a:ea typeface="Aachen" pitchFamily="18" charset="0"/>
              <a:cs typeface="Times New Roman" panose="02020603050405020304" pitchFamily="18" charset="0"/>
            </a:endParaRPr>
          </a:p>
        </p:txBody>
      </p:sp>
      <p:sp>
        <p:nvSpPr>
          <p:cNvPr id="11" name="五角星 4"/>
          <p:cNvSpPr/>
          <p:nvPr/>
        </p:nvSpPr>
        <p:spPr>
          <a:xfrm rot="19903756">
            <a:off x="4102084" y="1215019"/>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2" name="五角星 5"/>
          <p:cNvSpPr/>
          <p:nvPr/>
        </p:nvSpPr>
        <p:spPr>
          <a:xfrm rot="21380687">
            <a:off x="6056950" y="1483899"/>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3" name="五角星 6"/>
          <p:cNvSpPr/>
          <p:nvPr/>
        </p:nvSpPr>
        <p:spPr>
          <a:xfrm rot="19938392">
            <a:off x="7043185" y="153355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4" name="五角星 7"/>
          <p:cNvSpPr/>
          <p:nvPr/>
        </p:nvSpPr>
        <p:spPr>
          <a:xfrm rot="19938392">
            <a:off x="7824006" y="5234119"/>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5" name="五角星 8"/>
          <p:cNvSpPr/>
          <p:nvPr/>
        </p:nvSpPr>
        <p:spPr>
          <a:xfrm rot="19967404">
            <a:off x="8157320" y="2058434"/>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6" name="五角星 9"/>
          <p:cNvSpPr/>
          <p:nvPr/>
        </p:nvSpPr>
        <p:spPr>
          <a:xfrm>
            <a:off x="6422293" y="4709222"/>
            <a:ext cx="253202" cy="25343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7" name="五角星 10"/>
          <p:cNvSpPr/>
          <p:nvPr/>
        </p:nvSpPr>
        <p:spPr>
          <a:xfrm>
            <a:off x="8200131" y="4706302"/>
            <a:ext cx="186173" cy="186346"/>
          </a:xfrm>
          <a:prstGeom prst="star5">
            <a:avLst>
              <a:gd name="adj" fmla="val 23926"/>
              <a:gd name="hf" fmla="val 105146"/>
              <a:gd name="vf" fmla="val 110557"/>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8" name="五角星 11"/>
          <p:cNvSpPr/>
          <p:nvPr/>
        </p:nvSpPr>
        <p:spPr>
          <a:xfrm>
            <a:off x="8713097" y="4949644"/>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0" name="五角星 4"/>
          <p:cNvSpPr/>
          <p:nvPr/>
        </p:nvSpPr>
        <p:spPr>
          <a:xfrm rot="19903756">
            <a:off x="4109082" y="1231977"/>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1" name="五角星 5"/>
          <p:cNvSpPr/>
          <p:nvPr/>
        </p:nvSpPr>
        <p:spPr>
          <a:xfrm rot="21380687">
            <a:off x="6063947" y="150085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2" name="五角星 6"/>
          <p:cNvSpPr/>
          <p:nvPr/>
        </p:nvSpPr>
        <p:spPr>
          <a:xfrm rot="19938392">
            <a:off x="7050182" y="1550516"/>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4" name="五角星 8"/>
          <p:cNvSpPr/>
          <p:nvPr/>
        </p:nvSpPr>
        <p:spPr>
          <a:xfrm rot="19967404">
            <a:off x="8150323" y="2116053"/>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5" name="五角星 4"/>
          <p:cNvSpPr/>
          <p:nvPr/>
        </p:nvSpPr>
        <p:spPr>
          <a:xfrm rot="19903756">
            <a:off x="4102085" y="1289595"/>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6" name="五角星 5"/>
          <p:cNvSpPr/>
          <p:nvPr/>
        </p:nvSpPr>
        <p:spPr>
          <a:xfrm rot="21380687">
            <a:off x="6056950" y="155847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7" name="五角星 6"/>
          <p:cNvSpPr/>
          <p:nvPr/>
        </p:nvSpPr>
        <p:spPr>
          <a:xfrm rot="19938392">
            <a:off x="7043185" y="1608134"/>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9" name="五角星 7"/>
          <p:cNvSpPr/>
          <p:nvPr/>
        </p:nvSpPr>
        <p:spPr>
          <a:xfrm rot="19938392">
            <a:off x="7769892" y="5230352"/>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0" name="五角星 10"/>
          <p:cNvSpPr/>
          <p:nvPr/>
        </p:nvSpPr>
        <p:spPr>
          <a:xfrm>
            <a:off x="8146016" y="4702536"/>
            <a:ext cx="186173" cy="186346"/>
          </a:xfrm>
          <a:prstGeom prst="star5">
            <a:avLst>
              <a:gd name="adj" fmla="val 23926"/>
              <a:gd name="hf" fmla="val 105146"/>
              <a:gd name="vf" fmla="val 110557"/>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1" name="五角星 8"/>
          <p:cNvSpPr/>
          <p:nvPr/>
        </p:nvSpPr>
        <p:spPr>
          <a:xfrm rot="19967404">
            <a:off x="8096209" y="2112288"/>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2" name="五角星 4"/>
          <p:cNvSpPr/>
          <p:nvPr/>
        </p:nvSpPr>
        <p:spPr>
          <a:xfrm rot="19903756">
            <a:off x="4047970" y="1285831"/>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3" name="五角星 5"/>
          <p:cNvSpPr/>
          <p:nvPr/>
        </p:nvSpPr>
        <p:spPr>
          <a:xfrm rot="21380687">
            <a:off x="6002836" y="1554710"/>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4" name="五角星 6"/>
          <p:cNvSpPr/>
          <p:nvPr/>
        </p:nvSpPr>
        <p:spPr>
          <a:xfrm rot="19938392">
            <a:off x="6989070" y="160436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Tree>
    <p:extLst>
      <p:ext uri="{BB962C8B-B14F-4D97-AF65-F5344CB8AC3E}">
        <p14:creationId xmlns:p14="http://schemas.microsoft.com/office/powerpoint/2010/main" val="393675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6"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500"/>
                            </p:stCondLst>
                            <p:childTnLst>
                              <p:par>
                                <p:cTn id="26" presetID="2"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25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750" fill="hold"/>
                                        <p:tgtEl>
                                          <p:spTgt spid="16"/>
                                        </p:tgtEl>
                                        <p:attrNameLst>
                                          <p:attrName>ppt_x</p:attrName>
                                        </p:attrNameLst>
                                      </p:cBhvr>
                                      <p:tavLst>
                                        <p:tav tm="0">
                                          <p:val>
                                            <p:strVal val="#ppt_x"/>
                                          </p:val>
                                        </p:tav>
                                        <p:tav tm="100000">
                                          <p:val>
                                            <p:strVal val="#ppt_x"/>
                                          </p:val>
                                        </p:tav>
                                      </p:tavLst>
                                    </p:anim>
                                    <p:anim calcmode="lin" valueType="num">
                                      <p:cBhvr additive="base">
                                        <p:cTn id="49" dur="750" fill="hold"/>
                                        <p:tgtEl>
                                          <p:spTgt spid="16"/>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750" fill="hold"/>
                                        <p:tgtEl>
                                          <p:spTgt spid="18"/>
                                        </p:tgtEl>
                                        <p:attrNameLst>
                                          <p:attrName>ppt_x</p:attrName>
                                        </p:attrNameLst>
                                      </p:cBhvr>
                                      <p:tavLst>
                                        <p:tav tm="0">
                                          <p:val>
                                            <p:strVal val="#ppt_x"/>
                                          </p:val>
                                        </p:tav>
                                        <p:tav tm="100000">
                                          <p:val>
                                            <p:strVal val="#ppt_x"/>
                                          </p:val>
                                        </p:tav>
                                      </p:tavLst>
                                    </p:anim>
                                    <p:anim calcmode="lin" valueType="num">
                                      <p:cBhvr additive="base">
                                        <p:cTn id="57" dur="750" fill="hold"/>
                                        <p:tgtEl>
                                          <p:spTgt spid="18"/>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11"/>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4"/>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5"/>
                                        </p:tgtEl>
                                        <p:attrNameLst>
                                          <p:attrName>r</p:attrName>
                                        </p:attrNameLst>
                                      </p:cBhvr>
                                    </p:animRot>
                                  </p:childTnLst>
                                </p:cTn>
                              </p:par>
                              <p:par>
                                <p:cTn id="64" presetID="8" presetClass="emph" presetSubtype="0" repeatCount="2000" fill="hold" grpId="1" nodeType="withEffect">
                                  <p:stCondLst>
                                    <p:cond delay="0"/>
                                  </p:stCondLst>
                                  <p:childTnLst>
                                    <p:animRot by="-21600000">
                                      <p:cBhvr>
                                        <p:cTn id="65" dur="3500" fill="hold"/>
                                        <p:tgtEl>
                                          <p:spTgt spid="17"/>
                                        </p:tgtEl>
                                        <p:attrNameLst>
                                          <p:attrName>r</p:attrName>
                                        </p:attrNameLst>
                                      </p:cBhvr>
                                    </p:animRot>
                                  </p:childTnLst>
                                </p:cTn>
                              </p:par>
                              <p:par>
                                <p:cTn id="66" presetID="8" presetClass="emph" presetSubtype="0" repeatCount="2000" fill="hold" grpId="1" nodeType="withEffect">
                                  <p:stCondLst>
                                    <p:cond delay="0"/>
                                  </p:stCondLst>
                                  <p:childTnLst>
                                    <p:animRot by="21600000">
                                      <p:cBhvr>
                                        <p:cTn id="67" dur="3500" fill="hold"/>
                                        <p:tgtEl>
                                          <p:spTgt spid="13"/>
                                        </p:tgtEl>
                                        <p:attrNameLst>
                                          <p:attrName>r</p:attrName>
                                        </p:attrNameLst>
                                      </p:cBhvr>
                                    </p:animRot>
                                  </p:childTnLst>
                                </p:cTn>
                              </p:par>
                              <p:par>
                                <p:cTn id="68" presetID="6" presetClass="emph" presetSubtype="0" repeatCount="2000" autoRev="1" fill="hold" grpId="1" nodeType="withEffect">
                                  <p:stCondLst>
                                    <p:cond delay="0"/>
                                  </p:stCondLst>
                                  <p:childTnLst>
                                    <p:animScale>
                                      <p:cBhvr>
                                        <p:cTn id="69" dur="2000" fill="hold"/>
                                        <p:tgtEl>
                                          <p:spTgt spid="12"/>
                                        </p:tgtEl>
                                      </p:cBhvr>
                                      <p:by x="150000" y="150000"/>
                                    </p:animScale>
                                  </p:childTnLst>
                                </p:cTn>
                              </p:par>
                            </p:childTnLst>
                          </p:cTn>
                        </p:par>
                        <p:par>
                          <p:cTn id="70" fill="hold">
                            <p:stCondLst>
                              <p:cond delay="10500"/>
                            </p:stCondLst>
                            <p:childTnLst>
                              <p:par>
                                <p:cTn id="71" presetID="2" presetClass="entr" presetSubtype="1"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50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0-#ppt_h/2"/>
                                          </p:val>
                                        </p:tav>
                                        <p:tav tm="100000">
                                          <p:val>
                                            <p:strVal val="#ppt_y"/>
                                          </p:val>
                                        </p:tav>
                                      </p:tavLst>
                                    </p:anim>
                                  </p:childTnLst>
                                </p:cTn>
                              </p:par>
                              <p:par>
                                <p:cTn id="83" presetID="8" presetClass="emph" presetSubtype="0" repeatCount="2000" fill="hold" grpId="1" nodeType="withEffect">
                                  <p:stCondLst>
                                    <p:cond delay="0"/>
                                  </p:stCondLst>
                                  <p:childTnLst>
                                    <p:animRot by="21600000">
                                      <p:cBhvr>
                                        <p:cTn id="84" dur="3500" fill="hold"/>
                                        <p:tgtEl>
                                          <p:spTgt spid="20"/>
                                        </p:tgtEl>
                                        <p:attrNameLst>
                                          <p:attrName>r</p:attrName>
                                        </p:attrNameLst>
                                      </p:cBhvr>
                                    </p:animRot>
                                  </p:childTnLst>
                                </p:cTn>
                              </p:par>
                              <p:par>
                                <p:cTn id="85" presetID="8" presetClass="emph" presetSubtype="0" repeatCount="2000" fill="hold" grpId="1" nodeType="withEffect">
                                  <p:stCondLst>
                                    <p:cond delay="0"/>
                                  </p:stCondLst>
                                  <p:childTnLst>
                                    <p:animRot by="21600000">
                                      <p:cBhvr>
                                        <p:cTn id="86" dur="3500" fill="hold"/>
                                        <p:tgtEl>
                                          <p:spTgt spid="22"/>
                                        </p:tgtEl>
                                        <p:attrNameLst>
                                          <p:attrName>r</p:attrName>
                                        </p:attrNameLst>
                                      </p:cBhvr>
                                    </p:animRot>
                                  </p:childTnLst>
                                </p:cTn>
                              </p:par>
                              <p:par>
                                <p:cTn id="87" presetID="6" presetClass="emph" presetSubtype="0" repeatCount="2000" autoRev="1" fill="hold" grpId="1" nodeType="withEffect">
                                  <p:stCondLst>
                                    <p:cond delay="0"/>
                                  </p:stCondLst>
                                  <p:childTnLst>
                                    <p:animScale>
                                      <p:cBhvr>
                                        <p:cTn id="88" dur="2000" fill="hold"/>
                                        <p:tgtEl>
                                          <p:spTgt spid="21"/>
                                        </p:tgtEl>
                                      </p:cBhvr>
                                      <p:by x="150000" y="150000"/>
                                    </p:animScale>
                                  </p:childTnLst>
                                </p:cTn>
                              </p:par>
                              <p:par>
                                <p:cTn id="89" presetID="2" presetClass="entr" presetSubtype="1"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0-#ppt_h/2"/>
                                          </p:val>
                                        </p:tav>
                                        <p:tav tm="100000">
                                          <p:val>
                                            <p:strVal val="#ppt_y"/>
                                          </p:val>
                                        </p:tav>
                                      </p:tavLst>
                                    </p:anim>
                                  </p:childTnLst>
                                </p:cTn>
                              </p:par>
                              <p:par>
                                <p:cTn id="93" presetID="8" presetClass="emph" presetSubtype="0" repeatCount="2000" fill="hold" grpId="1" nodeType="withEffect">
                                  <p:stCondLst>
                                    <p:cond delay="0"/>
                                  </p:stCondLst>
                                  <p:childTnLst>
                                    <p:animRot by="21600000">
                                      <p:cBhvr>
                                        <p:cTn id="94" dur="3500" fill="hold"/>
                                        <p:tgtEl>
                                          <p:spTgt spid="24"/>
                                        </p:tgtEl>
                                        <p:attrNameLst>
                                          <p:attrName>r</p:attrName>
                                        </p:attrNameLst>
                                      </p:cBhvr>
                                    </p:animRot>
                                  </p:childTnLst>
                                </p:cTn>
                              </p:par>
                            </p:childTnLst>
                          </p:cTn>
                        </p:par>
                        <p:par>
                          <p:cTn id="95" fill="hold">
                            <p:stCondLst>
                              <p:cond delay="18500"/>
                            </p:stCondLst>
                            <p:childTnLst>
                              <p:par>
                                <p:cTn id="96" presetID="2" presetClass="entr" presetSubtype="1"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500" fill="hold"/>
                                        <p:tgtEl>
                                          <p:spTgt spid="25"/>
                                        </p:tgtEl>
                                        <p:attrNameLst>
                                          <p:attrName>ppt_x</p:attrName>
                                        </p:attrNameLst>
                                      </p:cBhvr>
                                      <p:tavLst>
                                        <p:tav tm="0">
                                          <p:val>
                                            <p:strVal val="#ppt_x"/>
                                          </p:val>
                                        </p:tav>
                                        <p:tav tm="100000">
                                          <p:val>
                                            <p:strVal val="#ppt_x"/>
                                          </p:val>
                                        </p:tav>
                                      </p:tavLst>
                                    </p:anim>
                                    <p:anim calcmode="lin" valueType="num">
                                      <p:cBhvr additive="base">
                                        <p:cTn id="99" dur="50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fill="hold" grpId="0" nodeType="withEffect">
                                  <p:stCondLst>
                                    <p:cond delay="25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0-#ppt_h/2"/>
                                          </p:val>
                                        </p:tav>
                                        <p:tav tm="100000">
                                          <p:val>
                                            <p:strVal val="#ppt_y"/>
                                          </p:val>
                                        </p:tav>
                                      </p:tavLst>
                                    </p:anim>
                                  </p:childTnLst>
                                </p:cTn>
                              </p:par>
                              <p:par>
                                <p:cTn id="104" presetID="2" presetClass="entr" presetSubtype="1" fill="hold" grpId="0" nodeType="withEffect">
                                  <p:stCondLst>
                                    <p:cond delay="50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500" fill="hold"/>
                                        <p:tgtEl>
                                          <p:spTgt spid="27"/>
                                        </p:tgtEl>
                                        <p:attrNameLst>
                                          <p:attrName>ppt_x</p:attrName>
                                        </p:attrNameLst>
                                      </p:cBhvr>
                                      <p:tavLst>
                                        <p:tav tm="0">
                                          <p:val>
                                            <p:strVal val="#ppt_x"/>
                                          </p:val>
                                        </p:tav>
                                        <p:tav tm="100000">
                                          <p:val>
                                            <p:strVal val="#ppt_x"/>
                                          </p:val>
                                        </p:tav>
                                      </p:tavLst>
                                    </p:anim>
                                    <p:anim calcmode="lin" valueType="num">
                                      <p:cBhvr additive="base">
                                        <p:cTn id="107" dur="500" fill="hold"/>
                                        <p:tgtEl>
                                          <p:spTgt spid="27"/>
                                        </p:tgtEl>
                                        <p:attrNameLst>
                                          <p:attrName>ppt_y</p:attrName>
                                        </p:attrNameLst>
                                      </p:cBhvr>
                                      <p:tavLst>
                                        <p:tav tm="0">
                                          <p:val>
                                            <p:strVal val="0-#ppt_h/2"/>
                                          </p:val>
                                        </p:tav>
                                        <p:tav tm="100000">
                                          <p:val>
                                            <p:strVal val="#ppt_y"/>
                                          </p:val>
                                        </p:tav>
                                      </p:tavLst>
                                    </p:anim>
                                  </p:childTnLst>
                                </p:cTn>
                              </p:par>
                              <p:par>
                                <p:cTn id="108" presetID="8" presetClass="emph" presetSubtype="0" repeatCount="2000" fill="hold" grpId="1" nodeType="withEffect">
                                  <p:stCondLst>
                                    <p:cond delay="0"/>
                                  </p:stCondLst>
                                  <p:childTnLst>
                                    <p:animRot by="21600000">
                                      <p:cBhvr>
                                        <p:cTn id="109" dur="3500" fill="hold"/>
                                        <p:tgtEl>
                                          <p:spTgt spid="25"/>
                                        </p:tgtEl>
                                        <p:attrNameLst>
                                          <p:attrName>r</p:attrName>
                                        </p:attrNameLst>
                                      </p:cBhvr>
                                    </p:animRot>
                                  </p:childTnLst>
                                </p:cTn>
                              </p:par>
                              <p:par>
                                <p:cTn id="110" presetID="8" presetClass="emph" presetSubtype="0" repeatCount="2000" fill="hold" grpId="1" nodeType="withEffect">
                                  <p:stCondLst>
                                    <p:cond delay="0"/>
                                  </p:stCondLst>
                                  <p:childTnLst>
                                    <p:animRot by="21600000">
                                      <p:cBhvr>
                                        <p:cTn id="111" dur="3500" fill="hold"/>
                                        <p:tgtEl>
                                          <p:spTgt spid="27"/>
                                        </p:tgtEl>
                                        <p:attrNameLst>
                                          <p:attrName>r</p:attrName>
                                        </p:attrNameLst>
                                      </p:cBhvr>
                                    </p:animRot>
                                  </p:childTnLst>
                                </p:cTn>
                              </p:par>
                              <p:par>
                                <p:cTn id="112" presetID="6" presetClass="emph" presetSubtype="0" repeatCount="2000" autoRev="1" fill="hold" grpId="1" nodeType="withEffect">
                                  <p:stCondLst>
                                    <p:cond delay="0"/>
                                  </p:stCondLst>
                                  <p:childTnLst>
                                    <p:animScale>
                                      <p:cBhvr>
                                        <p:cTn id="113" dur="2000" fill="hold"/>
                                        <p:tgtEl>
                                          <p:spTgt spid="26"/>
                                        </p:tgtEl>
                                      </p:cBhvr>
                                      <p:by x="150000" y="150000"/>
                                    </p:animScale>
                                  </p:childTnLst>
                                </p:cTn>
                              </p:par>
                              <p:par>
                                <p:cTn id="114" presetID="2" presetClass="entr" presetSubtype="1"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additive="base">
                                        <p:cTn id="116" dur="750" fill="hold"/>
                                        <p:tgtEl>
                                          <p:spTgt spid="29"/>
                                        </p:tgtEl>
                                        <p:attrNameLst>
                                          <p:attrName>ppt_x</p:attrName>
                                        </p:attrNameLst>
                                      </p:cBhvr>
                                      <p:tavLst>
                                        <p:tav tm="0">
                                          <p:val>
                                            <p:strVal val="#ppt_x"/>
                                          </p:val>
                                        </p:tav>
                                        <p:tav tm="100000">
                                          <p:val>
                                            <p:strVal val="#ppt_x"/>
                                          </p:val>
                                        </p:tav>
                                      </p:tavLst>
                                    </p:anim>
                                    <p:anim calcmode="lin" valueType="num">
                                      <p:cBhvr additive="base">
                                        <p:cTn id="117" dur="750" fill="hold"/>
                                        <p:tgtEl>
                                          <p:spTgt spid="29"/>
                                        </p:tgtEl>
                                        <p:attrNameLst>
                                          <p:attrName>ppt_y</p:attrName>
                                        </p:attrNameLst>
                                      </p:cBhvr>
                                      <p:tavLst>
                                        <p:tav tm="0">
                                          <p:val>
                                            <p:strVal val="0-#ppt_h/2"/>
                                          </p:val>
                                        </p:tav>
                                        <p:tav tm="100000">
                                          <p:val>
                                            <p:strVal val="#ppt_y"/>
                                          </p:val>
                                        </p:tav>
                                      </p:tavLst>
                                    </p:anim>
                                  </p:childTnLst>
                                </p:cTn>
                              </p:par>
                              <p:par>
                                <p:cTn id="118" presetID="2" presetClass="entr" presetSubtype="1" fill="hold" grpId="0" nodeType="with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additive="base">
                                        <p:cTn id="120" dur="500" fill="hold"/>
                                        <p:tgtEl>
                                          <p:spTgt spid="30"/>
                                        </p:tgtEl>
                                        <p:attrNameLst>
                                          <p:attrName>ppt_x</p:attrName>
                                        </p:attrNameLst>
                                      </p:cBhvr>
                                      <p:tavLst>
                                        <p:tav tm="0">
                                          <p:val>
                                            <p:strVal val="#ppt_x"/>
                                          </p:val>
                                        </p:tav>
                                        <p:tav tm="100000">
                                          <p:val>
                                            <p:strVal val="#ppt_x"/>
                                          </p:val>
                                        </p:tav>
                                      </p:tavLst>
                                    </p:anim>
                                    <p:anim calcmode="lin" valueType="num">
                                      <p:cBhvr additive="base">
                                        <p:cTn id="121" dur="500" fill="hold"/>
                                        <p:tgtEl>
                                          <p:spTgt spid="30"/>
                                        </p:tgtEl>
                                        <p:attrNameLst>
                                          <p:attrName>ppt_y</p:attrName>
                                        </p:attrNameLst>
                                      </p:cBhvr>
                                      <p:tavLst>
                                        <p:tav tm="0">
                                          <p:val>
                                            <p:strVal val="0-#ppt_h/2"/>
                                          </p:val>
                                        </p:tav>
                                        <p:tav tm="100000">
                                          <p:val>
                                            <p:strVal val="#ppt_y"/>
                                          </p:val>
                                        </p:tav>
                                      </p:tavLst>
                                    </p:anim>
                                  </p:childTnLst>
                                </p:cTn>
                              </p:par>
                              <p:par>
                                <p:cTn id="122" presetID="8" presetClass="emph" presetSubtype="0" repeatCount="2000" fill="hold" grpId="1" nodeType="withEffect">
                                  <p:stCondLst>
                                    <p:cond delay="0"/>
                                  </p:stCondLst>
                                  <p:childTnLst>
                                    <p:animRot by="-21600000">
                                      <p:cBhvr>
                                        <p:cTn id="123" dur="3500" fill="hold"/>
                                        <p:tgtEl>
                                          <p:spTgt spid="29"/>
                                        </p:tgtEl>
                                        <p:attrNameLst>
                                          <p:attrName>r</p:attrName>
                                        </p:attrNameLst>
                                      </p:cBhvr>
                                    </p:animRot>
                                  </p:childTnLst>
                                </p:cTn>
                              </p:par>
                              <p:par>
                                <p:cTn id="124" presetID="8" presetClass="emph" presetSubtype="0" repeatCount="2000" fill="hold" grpId="1" nodeType="withEffect">
                                  <p:stCondLst>
                                    <p:cond delay="0"/>
                                  </p:stCondLst>
                                  <p:childTnLst>
                                    <p:animRot by="-21600000">
                                      <p:cBhvr>
                                        <p:cTn id="125" dur="3500" fill="hold"/>
                                        <p:tgtEl>
                                          <p:spTgt spid="30"/>
                                        </p:tgtEl>
                                        <p:attrNameLst>
                                          <p:attrName>r</p:attrName>
                                        </p:attrNameLst>
                                      </p:cBhvr>
                                    </p:animRot>
                                  </p:childTnLst>
                                </p:cTn>
                              </p:par>
                              <p:par>
                                <p:cTn id="126" presetID="2" presetClass="entr" presetSubtype="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 calcmode="lin" valueType="num">
                                      <p:cBhvr additive="base">
                                        <p:cTn id="128" dur="500" fill="hold"/>
                                        <p:tgtEl>
                                          <p:spTgt spid="31"/>
                                        </p:tgtEl>
                                        <p:attrNameLst>
                                          <p:attrName>ppt_x</p:attrName>
                                        </p:attrNameLst>
                                      </p:cBhvr>
                                      <p:tavLst>
                                        <p:tav tm="0">
                                          <p:val>
                                            <p:strVal val="#ppt_x"/>
                                          </p:val>
                                        </p:tav>
                                        <p:tav tm="100000">
                                          <p:val>
                                            <p:strVal val="#ppt_x"/>
                                          </p:val>
                                        </p:tav>
                                      </p:tavLst>
                                    </p:anim>
                                    <p:anim calcmode="lin" valueType="num">
                                      <p:cBhvr additive="base">
                                        <p:cTn id="129" dur="500" fill="hold"/>
                                        <p:tgtEl>
                                          <p:spTgt spid="31"/>
                                        </p:tgtEl>
                                        <p:attrNameLst>
                                          <p:attrName>ppt_y</p:attrName>
                                        </p:attrNameLst>
                                      </p:cBhvr>
                                      <p:tavLst>
                                        <p:tav tm="0">
                                          <p:val>
                                            <p:strVal val="0-#ppt_h/2"/>
                                          </p:val>
                                        </p:tav>
                                        <p:tav tm="100000">
                                          <p:val>
                                            <p:strVal val="#ppt_y"/>
                                          </p:val>
                                        </p:tav>
                                      </p:tavLst>
                                    </p:anim>
                                  </p:childTnLst>
                                </p:cTn>
                              </p:par>
                              <p:par>
                                <p:cTn id="130" presetID="8" presetClass="emph" presetSubtype="0" repeatCount="2000" fill="hold" grpId="1" nodeType="withEffect">
                                  <p:stCondLst>
                                    <p:cond delay="0"/>
                                  </p:stCondLst>
                                  <p:childTnLst>
                                    <p:animRot by="21600000">
                                      <p:cBhvr>
                                        <p:cTn id="131" dur="3500" fill="hold"/>
                                        <p:tgtEl>
                                          <p:spTgt spid="31"/>
                                        </p:tgtEl>
                                        <p:attrNameLst>
                                          <p:attrName>r</p:attrName>
                                        </p:attrNameLst>
                                      </p:cBhvr>
                                    </p:animRot>
                                  </p:childTnLst>
                                </p:cTn>
                              </p:par>
                            </p:childTnLst>
                          </p:cTn>
                        </p:par>
                        <p:par>
                          <p:cTn id="132" fill="hold">
                            <p:stCondLst>
                              <p:cond delay="26500"/>
                            </p:stCondLst>
                            <p:childTnLst>
                              <p:par>
                                <p:cTn id="133" presetID="2" presetClass="entr" presetSubtype="1" fill="hold" grpId="0"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additive="base">
                                        <p:cTn id="135" dur="500" fill="hold"/>
                                        <p:tgtEl>
                                          <p:spTgt spid="32"/>
                                        </p:tgtEl>
                                        <p:attrNameLst>
                                          <p:attrName>ppt_x</p:attrName>
                                        </p:attrNameLst>
                                      </p:cBhvr>
                                      <p:tavLst>
                                        <p:tav tm="0">
                                          <p:val>
                                            <p:strVal val="#ppt_x"/>
                                          </p:val>
                                        </p:tav>
                                        <p:tav tm="100000">
                                          <p:val>
                                            <p:strVal val="#ppt_x"/>
                                          </p:val>
                                        </p:tav>
                                      </p:tavLst>
                                    </p:anim>
                                    <p:anim calcmode="lin" valueType="num">
                                      <p:cBhvr additive="base">
                                        <p:cTn id="136" dur="500" fill="hold"/>
                                        <p:tgtEl>
                                          <p:spTgt spid="32"/>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stCondLst>
                                    <p:cond delay="25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500" fill="hold"/>
                                        <p:tgtEl>
                                          <p:spTgt spid="33"/>
                                        </p:tgtEl>
                                        <p:attrNameLst>
                                          <p:attrName>ppt_x</p:attrName>
                                        </p:attrNameLst>
                                      </p:cBhvr>
                                      <p:tavLst>
                                        <p:tav tm="0">
                                          <p:val>
                                            <p:strVal val="#ppt_x"/>
                                          </p:val>
                                        </p:tav>
                                        <p:tav tm="100000">
                                          <p:val>
                                            <p:strVal val="#ppt_x"/>
                                          </p:val>
                                        </p:tav>
                                      </p:tavLst>
                                    </p:anim>
                                    <p:anim calcmode="lin" valueType="num">
                                      <p:cBhvr additive="base">
                                        <p:cTn id="140" dur="500" fill="hold"/>
                                        <p:tgtEl>
                                          <p:spTgt spid="33"/>
                                        </p:tgtEl>
                                        <p:attrNameLst>
                                          <p:attrName>ppt_y</p:attrName>
                                        </p:attrNameLst>
                                      </p:cBhvr>
                                      <p:tavLst>
                                        <p:tav tm="0">
                                          <p:val>
                                            <p:strVal val="0-#ppt_h/2"/>
                                          </p:val>
                                        </p:tav>
                                        <p:tav tm="100000">
                                          <p:val>
                                            <p:strVal val="#ppt_y"/>
                                          </p:val>
                                        </p:tav>
                                      </p:tavLst>
                                    </p:anim>
                                  </p:childTnLst>
                                </p:cTn>
                              </p:par>
                              <p:par>
                                <p:cTn id="141" presetID="2" presetClass="entr" presetSubtype="1" fill="hold" grpId="0" nodeType="withEffect">
                                  <p:stCondLst>
                                    <p:cond delay="500"/>
                                  </p:stCondLst>
                                  <p:childTnLst>
                                    <p:set>
                                      <p:cBhvr>
                                        <p:cTn id="142" dur="1" fill="hold">
                                          <p:stCondLst>
                                            <p:cond delay="0"/>
                                          </p:stCondLst>
                                        </p:cTn>
                                        <p:tgtEl>
                                          <p:spTgt spid="34"/>
                                        </p:tgtEl>
                                        <p:attrNameLst>
                                          <p:attrName>style.visibility</p:attrName>
                                        </p:attrNameLst>
                                      </p:cBhvr>
                                      <p:to>
                                        <p:strVal val="visible"/>
                                      </p:to>
                                    </p:set>
                                    <p:anim calcmode="lin" valueType="num">
                                      <p:cBhvr additive="base">
                                        <p:cTn id="143" dur="500" fill="hold"/>
                                        <p:tgtEl>
                                          <p:spTgt spid="34"/>
                                        </p:tgtEl>
                                        <p:attrNameLst>
                                          <p:attrName>ppt_x</p:attrName>
                                        </p:attrNameLst>
                                      </p:cBhvr>
                                      <p:tavLst>
                                        <p:tav tm="0">
                                          <p:val>
                                            <p:strVal val="#ppt_x"/>
                                          </p:val>
                                        </p:tav>
                                        <p:tav tm="100000">
                                          <p:val>
                                            <p:strVal val="#ppt_x"/>
                                          </p:val>
                                        </p:tav>
                                      </p:tavLst>
                                    </p:anim>
                                    <p:anim calcmode="lin" valueType="num">
                                      <p:cBhvr additive="base">
                                        <p:cTn id="144" dur="500" fill="hold"/>
                                        <p:tgtEl>
                                          <p:spTgt spid="34"/>
                                        </p:tgtEl>
                                        <p:attrNameLst>
                                          <p:attrName>ppt_y</p:attrName>
                                        </p:attrNameLst>
                                      </p:cBhvr>
                                      <p:tavLst>
                                        <p:tav tm="0">
                                          <p:val>
                                            <p:strVal val="0-#ppt_h/2"/>
                                          </p:val>
                                        </p:tav>
                                        <p:tav tm="100000">
                                          <p:val>
                                            <p:strVal val="#ppt_y"/>
                                          </p:val>
                                        </p:tav>
                                      </p:tavLst>
                                    </p:anim>
                                  </p:childTnLst>
                                </p:cTn>
                              </p:par>
                              <p:par>
                                <p:cTn id="145" presetID="8" presetClass="emph" presetSubtype="0" repeatCount="2000" fill="hold" grpId="1" nodeType="withEffect">
                                  <p:stCondLst>
                                    <p:cond delay="0"/>
                                  </p:stCondLst>
                                  <p:childTnLst>
                                    <p:animRot by="21600000">
                                      <p:cBhvr>
                                        <p:cTn id="146" dur="3500" fill="hold"/>
                                        <p:tgtEl>
                                          <p:spTgt spid="32"/>
                                        </p:tgtEl>
                                        <p:attrNameLst>
                                          <p:attrName>r</p:attrName>
                                        </p:attrNameLst>
                                      </p:cBhvr>
                                    </p:animRot>
                                  </p:childTnLst>
                                </p:cTn>
                              </p:par>
                              <p:par>
                                <p:cTn id="147" presetID="8" presetClass="emph" presetSubtype="0" repeatCount="2000" fill="hold" grpId="1" nodeType="withEffect">
                                  <p:stCondLst>
                                    <p:cond delay="0"/>
                                  </p:stCondLst>
                                  <p:childTnLst>
                                    <p:animRot by="21600000">
                                      <p:cBhvr>
                                        <p:cTn id="148" dur="3500" fill="hold"/>
                                        <p:tgtEl>
                                          <p:spTgt spid="34"/>
                                        </p:tgtEl>
                                        <p:attrNameLst>
                                          <p:attrName>r</p:attrName>
                                        </p:attrNameLst>
                                      </p:cBhvr>
                                    </p:animRot>
                                  </p:childTnLst>
                                </p:cTn>
                              </p:par>
                              <p:par>
                                <p:cTn id="149" presetID="6" presetClass="emph" presetSubtype="0" repeatCount="2000" autoRev="1" fill="hold" grpId="1" nodeType="withEffect">
                                  <p:stCondLst>
                                    <p:cond delay="0"/>
                                  </p:stCondLst>
                                  <p:childTnLst>
                                    <p:animScale>
                                      <p:cBhvr>
                                        <p:cTn id="150"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EDD8D61-C5FB-4863-9702-C9805C07059D}"/>
              </a:ext>
            </a:extLst>
          </p:cNvPr>
          <p:cNvSpPr/>
          <p:nvPr/>
        </p:nvSpPr>
        <p:spPr>
          <a:xfrm>
            <a:off x="198782" y="98888"/>
            <a:ext cx="11873948" cy="646331"/>
          </a:xfrm>
          <a:prstGeom prst="rect">
            <a:avLst/>
          </a:prstGeom>
        </p:spPr>
        <p:txBody>
          <a:bodyPr wrap="square">
            <a:spAutoFit/>
          </a:bodyPr>
          <a:lstStyle/>
          <a:p>
            <a:r>
              <a:rPr lang="en-US" sz="3600" b="1" dirty="0" err="1">
                <a:solidFill>
                  <a:srgbClr val="FF0000"/>
                </a:solidFill>
                <a:latin typeface="Times New Roman" panose="02020603050405020304" pitchFamily="18" charset="0"/>
                <a:cs typeface="Times New Roman" panose="02020603050405020304" pitchFamily="18" charset="0"/>
              </a:rPr>
              <a:t>Thói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quen</a:t>
            </a:r>
            <a:r>
              <a:rPr lang="en-US" sz="3600" b="1" dirty="0">
                <a:solidFill>
                  <a:srgbClr val="FF0000"/>
                </a:solidFill>
                <a:latin typeface="Times New Roman" panose="02020603050405020304" pitchFamily="18" charset="0"/>
                <a:cs typeface="Times New Roman" panose="02020603050405020304" pitchFamily="18" charset="0"/>
              </a:rPr>
              <a:t> chi </a:t>
            </a:r>
            <a:r>
              <a:rPr lang="en-US" sz="3600" b="1" dirty="0" err="1">
                <a:solidFill>
                  <a:srgbClr val="FF0000"/>
                </a:solidFill>
                <a:latin typeface="Times New Roman" panose="02020603050405020304" pitchFamily="18" charset="0"/>
                <a:cs typeface="Times New Roman" panose="02020603050405020304" pitchFamily="18" charset="0"/>
              </a:rPr>
              <a:t>tiêu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hợp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a,b,c,d,e</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endParaRPr lang="en-US" dirty="0"/>
          </a:p>
        </p:txBody>
      </p:sp>
      <p:sp>
        <p:nvSpPr>
          <p:cNvPr id="14" name="Rectangle 13">
            <a:extLst>
              <a:ext uri="{FF2B5EF4-FFF2-40B4-BE49-F238E27FC236}">
                <a16:creationId xmlns:a16="http://schemas.microsoft.com/office/drawing/2014/main" id="{60038DB7-CB6B-4993-B444-F1CB240C57C0}"/>
              </a:ext>
            </a:extLst>
          </p:cNvPr>
          <p:cNvSpPr/>
          <p:nvPr/>
        </p:nvSpPr>
        <p:spPr>
          <a:xfrm>
            <a:off x="119270" y="610136"/>
            <a:ext cx="11953460" cy="6247864"/>
          </a:xfrm>
          <a:prstGeom prst="rect">
            <a:avLst/>
          </a:prstGeom>
        </p:spPr>
        <p:txBody>
          <a:bodyPr wrap="square">
            <a:spAutoFit/>
          </a:bodyPr>
          <a:lstStyle/>
          <a:p>
            <a:r>
              <a:rPr lang="vi-VN" sz="4000" b="1" dirty="0">
                <a:solidFill>
                  <a:srgbClr val="0000FF"/>
                </a:solidFill>
                <a:latin typeface="Times New Roman" panose="02020603050405020304" pitchFamily="18" charset="0"/>
                <a:cs typeface="Times New Roman" panose="02020603050405020304" pitchFamily="18" charset="0"/>
              </a:rPr>
              <a:t>- Giúp chúng ta:</a:t>
            </a:r>
          </a:p>
          <a:p>
            <a:pPr algn="just"/>
            <a:r>
              <a:rPr lang="vi-VN" sz="4000" b="1" dirty="0">
                <a:solidFill>
                  <a:srgbClr val="0000FF"/>
                </a:solidFill>
                <a:latin typeface="Times New Roman" panose="02020603050405020304" pitchFamily="18" charset="0"/>
                <a:cs typeface="Times New Roman" panose="02020603050405020304" pitchFamily="18" charset="0"/>
              </a:rPr>
              <a:t>+ Mua đúng những mặt hàng thiết yếu</a:t>
            </a:r>
            <a:r>
              <a:rPr lang="en-US" sz="4000" b="1" dirty="0">
                <a:solidFill>
                  <a:srgbClr val="0000FF"/>
                </a:solidFill>
                <a:latin typeface="Times New Roman" panose="02020603050405020304" pitchFamily="18" charset="0"/>
                <a:cs typeface="Times New Roman" panose="02020603050405020304" pitchFamily="18" charset="0"/>
              </a:rPr>
              <a:t>, </a:t>
            </a:r>
            <a:r>
              <a:rPr lang="vi-VN" sz="4000" b="1" dirty="0">
                <a:solidFill>
                  <a:srgbClr val="0000FF"/>
                </a:solidFill>
                <a:latin typeface="Times New Roman" panose="02020603050405020304" pitchFamily="18" charset="0"/>
                <a:cs typeface="Times New Roman" panose="02020603050405020304" pitchFamily="18" charset="0"/>
              </a:rPr>
              <a:t>có chất lượng và giá cả phù hợp</a:t>
            </a:r>
            <a:r>
              <a:rPr lang="en-US" sz="4000" b="1" dirty="0">
                <a:solidFill>
                  <a:srgbClr val="0000FF"/>
                </a:solidFill>
                <a:latin typeface="Times New Roman" panose="02020603050405020304" pitchFamily="18" charset="0"/>
                <a:cs typeface="Times New Roman" panose="02020603050405020304" pitchFamily="18" charset="0"/>
              </a:rPr>
              <a:t>, </a:t>
            </a:r>
            <a:r>
              <a:rPr lang="vi-VN" sz="4000" b="1" dirty="0">
                <a:solidFill>
                  <a:srgbClr val="0000FF"/>
                </a:solidFill>
                <a:latin typeface="Times New Roman" panose="02020603050405020304" pitchFamily="18" charset="0"/>
                <a:cs typeface="Times New Roman" panose="02020603050405020304" pitchFamily="18" charset="0"/>
              </a:rPr>
              <a:t>đáp ứng được đúng nhu cầu của bản thân</a:t>
            </a:r>
            <a:r>
              <a:rPr lang="en-US" sz="4000" b="1" dirty="0">
                <a:solidFill>
                  <a:srgbClr val="0000FF"/>
                </a:solidFill>
                <a:latin typeface="Times New Roman" panose="02020603050405020304" pitchFamily="18" charset="0"/>
                <a:cs typeface="Times New Roman" panose="02020603050405020304" pitchFamily="18" charset="0"/>
              </a:rPr>
              <a:t>;</a:t>
            </a:r>
            <a:r>
              <a:rPr lang="vi-VN" sz="4000" b="1" dirty="0">
                <a:solidFill>
                  <a:srgbClr val="0000FF"/>
                </a:solidFill>
                <a:latin typeface="Times New Roman" panose="02020603050405020304" pitchFamily="18" charset="0"/>
                <a:cs typeface="Times New Roman" panose="02020603050405020304" pitchFamily="18" charset="0"/>
              </a:rPr>
              <a:t> từ đó có thể tiết kiệm thêm một khoản tiền;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tránh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lãng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phí</a:t>
            </a:r>
            <a:r>
              <a:rPr lang="en-US" sz="4000" b="1" dirty="0">
                <a:solidFill>
                  <a:srgbClr val="0000FF"/>
                </a:solidFill>
                <a:latin typeface="Times New Roman" panose="02020603050405020304" pitchFamily="18" charset="0"/>
                <a:cs typeface="Times New Roman" panose="02020603050405020304" pitchFamily="18" charset="0"/>
              </a:rPr>
              <a:t>.</a:t>
            </a:r>
            <a:endParaRPr lang="vi-VN" sz="4000" b="1" dirty="0">
              <a:solidFill>
                <a:srgbClr val="0000FF"/>
              </a:solidFill>
              <a:latin typeface="Times New Roman" panose="02020603050405020304" pitchFamily="18" charset="0"/>
              <a:cs typeface="Times New Roman" panose="02020603050405020304" pitchFamily="18" charset="0"/>
            </a:endParaRPr>
          </a:p>
          <a:p>
            <a:pPr lvl="0" algn="just"/>
            <a:r>
              <a:rPr lang="vi-VN" sz="4000" b="1" dirty="0">
                <a:solidFill>
                  <a:srgbClr val="0000FF"/>
                </a:solidFill>
                <a:latin typeface="Times New Roman" panose="02020603050405020304" pitchFamily="18" charset="0"/>
                <a:cs typeface="Times New Roman" panose="02020603050405020304" pitchFamily="18" charset="0"/>
              </a:rPr>
              <a:t>+ Tránh mua những hàng hóa không cần thiết, không phù hợp</a:t>
            </a:r>
            <a:r>
              <a:rPr lang="en-US" sz="4000" b="1" dirty="0">
                <a:solidFill>
                  <a:srgbClr val="0000FF"/>
                </a:solidFill>
                <a:latin typeface="Times New Roman" panose="02020603050405020304" pitchFamily="18" charset="0"/>
                <a:cs typeface="Times New Roman" panose="02020603050405020304" pitchFamily="18" charset="0"/>
              </a:rPr>
              <a:t>, t</a:t>
            </a:r>
            <a:r>
              <a:rPr lang="vi-VN" sz="4000" b="1" dirty="0">
                <a:solidFill>
                  <a:srgbClr val="0000FF"/>
                </a:solidFill>
                <a:latin typeface="Times New Roman" panose="02020603050405020304" pitchFamily="18" charset="0"/>
                <a:cs typeface="Times New Roman" panose="02020603050405020304" pitchFamily="18" charset="0"/>
              </a:rPr>
              <a:t>ránh rơi vào tình trạng chi tiêu vượt kế hoạch, nợ nần.</a:t>
            </a:r>
            <a:endParaRPr lang="en-US" sz="4000" b="1" dirty="0">
              <a:solidFill>
                <a:srgbClr val="0000FF"/>
              </a:solidFill>
              <a:latin typeface="Times New Roman" panose="02020603050405020304" pitchFamily="18" charset="0"/>
              <a:cs typeface="Times New Roman" panose="02020603050405020304" pitchFamily="18" charset="0"/>
            </a:endParaRPr>
          </a:p>
          <a:p>
            <a:pPr algn="just"/>
            <a:r>
              <a:rPr lang="vi-VN" sz="4000" b="1" dirty="0">
                <a:solidFill>
                  <a:srgbClr val="0000FF"/>
                </a:solidFill>
                <a:latin typeface="Times New Roman" panose="02020603050405020304" pitchFamily="18" charset="0"/>
                <a:cs typeface="Times New Roman" panose="02020603050405020304" pitchFamily="18" charset="0"/>
              </a:rPr>
              <a:t>+ Chi tiêu phù hợp với mức tiền hiện có</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cân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đối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tài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chính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tiết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kiệm</a:t>
            </a:r>
            <a:r>
              <a:rPr lang="en-US" sz="4000" b="1" dirty="0">
                <a:solidFill>
                  <a:srgbClr val="0000FF"/>
                </a:solidFill>
                <a:latin typeface="Times New Roman" panose="02020603050405020304" pitchFamily="18" charset="0"/>
                <a:cs typeface="Times New Roman" panose="02020603050405020304" pitchFamily="18" charset="0"/>
              </a:rPr>
              <a:t> chi </a:t>
            </a:r>
            <a:r>
              <a:rPr lang="en-US" sz="4000" b="1" dirty="0" err="1">
                <a:solidFill>
                  <a:srgbClr val="0000FF"/>
                </a:solidFill>
                <a:latin typeface="Times New Roman" panose="02020603050405020304" pitchFamily="18" charset="0"/>
                <a:cs typeface="Times New Roman" panose="02020603050405020304" pitchFamily="18" charset="0"/>
              </a:rPr>
              <a:t>tiêu</a:t>
            </a:r>
            <a:r>
              <a:rPr lang="en-US" sz="40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87804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038DB7-CB6B-4993-B444-F1CB240C57C0}"/>
              </a:ext>
            </a:extLst>
          </p:cNvPr>
          <p:cNvSpPr/>
          <p:nvPr/>
        </p:nvSpPr>
        <p:spPr>
          <a:xfrm>
            <a:off x="609600" y="204905"/>
            <a:ext cx="12192000" cy="646331"/>
          </a:xfrm>
          <a:prstGeom prst="rect">
            <a:avLst/>
          </a:prstGeom>
        </p:spPr>
        <p:txBody>
          <a:bodyPr wrap="square">
            <a:spAutoFit/>
          </a:bodyPr>
          <a:lstStyle/>
          <a:p>
            <a:r>
              <a:rPr lang="en-US" sz="3600" b="1" dirty="0" err="1">
                <a:solidFill>
                  <a:srgbClr val="FF0000"/>
                </a:solidFill>
                <a:latin typeface="Times New Roman" panose="02020603050405020304" pitchFamily="18" charset="0"/>
                <a:cs typeface="Times New Roman" panose="02020603050405020304" pitchFamily="18" charset="0"/>
              </a:rPr>
              <a:t>Thói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quen</a:t>
            </a:r>
            <a:r>
              <a:rPr lang="en-US" sz="3600" b="1" dirty="0">
                <a:solidFill>
                  <a:srgbClr val="FF0000"/>
                </a:solidFill>
                <a:latin typeface="Times New Roman" panose="02020603050405020304" pitchFamily="18" charset="0"/>
                <a:cs typeface="Times New Roman" panose="02020603050405020304" pitchFamily="18" charset="0"/>
              </a:rPr>
              <a:t> chi </a:t>
            </a:r>
            <a:r>
              <a:rPr lang="en-US" sz="3600" b="1" dirty="0" err="1">
                <a:solidFill>
                  <a:srgbClr val="FF0000"/>
                </a:solidFill>
                <a:latin typeface="Times New Roman" panose="02020603050405020304" pitchFamily="18" charset="0"/>
                <a:cs typeface="Times New Roman" panose="02020603050405020304" pitchFamily="18" charset="0"/>
              </a:rPr>
              <a:t>tiêu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chưa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hợp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endParaRPr lang="en-US" dirty="0"/>
          </a:p>
        </p:txBody>
      </p:sp>
      <p:sp>
        <p:nvSpPr>
          <p:cNvPr id="15" name="Rectangle 14">
            <a:extLst>
              <a:ext uri="{FF2B5EF4-FFF2-40B4-BE49-F238E27FC236}">
                <a16:creationId xmlns:a16="http://schemas.microsoft.com/office/drawing/2014/main" id="{CF1177FB-A11E-48CB-A532-F0DE3CE411B2}"/>
              </a:ext>
            </a:extLst>
          </p:cNvPr>
          <p:cNvSpPr/>
          <p:nvPr/>
        </p:nvSpPr>
        <p:spPr>
          <a:xfrm>
            <a:off x="331304" y="1157765"/>
            <a:ext cx="11701670" cy="1938992"/>
          </a:xfrm>
          <a:prstGeom prst="rect">
            <a:avLst/>
          </a:prstGeom>
        </p:spPr>
        <p:txBody>
          <a:bodyPr wrap="square">
            <a:spAutoFit/>
          </a:bodyPr>
          <a:lstStyle/>
          <a:p>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Mua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những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đồ</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đắt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tiền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không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phù</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hợp</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với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khả</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năng</a:t>
            </a:r>
            <a:r>
              <a:rPr lang="en-US" sz="4000" b="1" dirty="0">
                <a:solidFill>
                  <a:srgbClr val="0000FF"/>
                </a:solidFill>
                <a:latin typeface="Times New Roman" panose="02020603050405020304" pitchFamily="18" charset="0"/>
                <a:cs typeface="Times New Roman" panose="02020603050405020304" pitchFamily="18" charset="0"/>
              </a:rPr>
              <a:t> chi </a:t>
            </a:r>
            <a:r>
              <a:rPr lang="en-US" sz="4000" b="1" dirty="0" err="1">
                <a:solidFill>
                  <a:srgbClr val="0000FF"/>
                </a:solidFill>
                <a:latin typeface="Times New Roman" panose="02020603050405020304" pitchFamily="18" charset="0"/>
                <a:cs typeface="Times New Roman" panose="02020603050405020304" pitchFamily="18" charset="0"/>
              </a:rPr>
              <a:t>trả</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dễ</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khiến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chúng</a:t>
            </a:r>
            <a:r>
              <a:rPr lang="en-US" sz="4000" b="1" dirty="0">
                <a:solidFill>
                  <a:srgbClr val="0000FF"/>
                </a:solidFill>
                <a:latin typeface="Times New Roman" panose="02020603050405020304" pitchFamily="18" charset="0"/>
                <a:cs typeface="Times New Roman" panose="02020603050405020304" pitchFamily="18" charset="0"/>
              </a:rPr>
              <a:t> ta </a:t>
            </a:r>
            <a:r>
              <a:rPr lang="en-US" sz="4000" b="1" dirty="0" err="1">
                <a:solidFill>
                  <a:srgbClr val="0000FF"/>
                </a:solidFill>
                <a:latin typeface="Times New Roman" panose="02020603050405020304" pitchFamily="18" charset="0"/>
                <a:cs typeface="Times New Roman" panose="02020603050405020304" pitchFamily="18" charset="0"/>
              </a:rPr>
              <a:t>lâm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vào</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tình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trạng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nợ</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nần</a:t>
            </a:r>
            <a:r>
              <a:rPr lang="en-US" sz="4000" b="1" dirty="0">
                <a:solidFill>
                  <a:srgbClr val="0000FF"/>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54900EB8-BD88-49A7-B488-05DD3C8F3EE7}"/>
              </a:ext>
            </a:extLst>
          </p:cNvPr>
          <p:cNvSpPr/>
          <p:nvPr/>
        </p:nvSpPr>
        <p:spPr>
          <a:xfrm>
            <a:off x="198782" y="3523926"/>
            <a:ext cx="11701669" cy="1938992"/>
          </a:xfrm>
          <a:prstGeom prst="rect">
            <a:avLst/>
          </a:prstGeom>
        </p:spPr>
        <p:txBody>
          <a:bodyPr wrap="square">
            <a:spAutoFit/>
          </a:bodyPr>
          <a:lstStyle/>
          <a:p>
            <a:pPr algn="just"/>
            <a:r>
              <a:rPr lang="vi-VN" sz="4000" b="1" dirty="0">
                <a:solidFill>
                  <a:srgbClr val="0000FF"/>
                </a:solidFill>
                <a:latin typeface="Times New Roman" panose="02020603050405020304" pitchFamily="18" charset="0"/>
                <a:cs typeface="Times New Roman" panose="02020603050405020304" pitchFamily="18" charset="0"/>
              </a:rPr>
              <a:t>- Những đồ có giá trị rẻ nhất thường đi kèm với chất lượng thấp, ảnh hưởng nhiều đến sức khỏe của các cá nhân.</a:t>
            </a:r>
            <a:endParaRPr lang="en-US" sz="40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2236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948" y="1813935"/>
            <a:ext cx="968738" cy="12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3235117" y="2841258"/>
            <a:ext cx="57825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en-US" sz="3200" i="0" u="sng"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Bài</a:t>
            </a:r>
            <a:r>
              <a:rPr kumimoji="0" lang="en-US" sz="3200" i="0" u="sng" strike="noStrike" kern="1200" cap="none" spc="0" normalizeH="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i="0" u="sng" strike="noStrike" kern="1200" cap="none" spc="0" normalizeH="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tập</a:t>
            </a:r>
            <a:r>
              <a:rPr kumimoji="0" lang="en-US" sz="3200" i="0" u="sng" strike="noStrike" kern="1200" cap="none" spc="0" normalizeH="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3:</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Nhóm 1</a:t>
            </a:r>
            <a:r>
              <a:rPr kumimoji="0" lang="en-US"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,2</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Tình huống a</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lang="vi-VN" sz="3200" b="0" dirty="0">
                <a:solidFill>
                  <a:srgbClr val="FF0000"/>
                </a:solidFill>
                <a:latin typeface="#9Slide05 Brannboll Ny" panose="02000000000000000000" pitchFamily="2" charset="0"/>
                <a:cs typeface="Times New Roman" panose="02020603050405020304" pitchFamily="18" charset="0"/>
              </a:rPr>
              <a:t>Nhóm </a:t>
            </a:r>
            <a:r>
              <a:rPr lang="en-US" sz="3200" b="0" dirty="0">
                <a:solidFill>
                  <a:srgbClr val="FF0000"/>
                </a:solidFill>
                <a:latin typeface="#9Slide05 Brannboll Ny" panose="02000000000000000000" pitchFamily="2" charset="0"/>
                <a:cs typeface="Times New Roman" panose="02020603050405020304" pitchFamily="18" charset="0"/>
              </a:rPr>
              <a:t>3,4,5,6</a:t>
            </a:r>
            <a:r>
              <a:rPr lang="vi-VN" sz="3200" b="0" dirty="0">
                <a:solidFill>
                  <a:srgbClr val="FF0000"/>
                </a:solidFill>
                <a:latin typeface="#9Slide05 Brannboll Ny" panose="02000000000000000000" pitchFamily="2" charset="0"/>
                <a:cs typeface="Times New Roman" panose="02020603050405020304" pitchFamily="18" charset="0"/>
              </a:rPr>
              <a:t>: Tình huống b</a:t>
            </a:r>
          </a:p>
          <a:p>
            <a:pPr marL="342900" marR="0" lvl="0" indent="-342900" algn="just"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8146" y="3111552"/>
            <a:ext cx="2242254" cy="374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76025" y="4672969"/>
            <a:ext cx="2113618" cy="2272116"/>
          </a:xfrm>
          <a:prstGeom prst="rect">
            <a:avLst/>
          </a:prstGeom>
        </p:spPr>
      </p:pic>
      <p:grpSp>
        <p:nvGrpSpPr>
          <p:cNvPr id="14" name="组合 135">
            <a:extLst>
              <a:ext uri="{FF2B5EF4-FFF2-40B4-BE49-F238E27FC236}">
                <a16:creationId xmlns:a16="http://schemas.microsoft.com/office/drawing/2014/main" id="{82BB745A-ECC9-43EF-846A-F4E291A48393}"/>
              </a:ext>
            </a:extLst>
          </p:cNvPr>
          <p:cNvGrpSpPr/>
          <p:nvPr/>
        </p:nvGrpSpPr>
        <p:grpSpPr>
          <a:xfrm>
            <a:off x="2269961" y="2066831"/>
            <a:ext cx="8000563" cy="3789686"/>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a16="http://schemas.microsoft.com/office/drawing/2014/main" id="{B7F8E7F3-718B-4362-BB52-15DFDC3F0352}"/>
              </a:ext>
            </a:extLst>
          </p:cNvPr>
          <p:cNvSpPr/>
          <p:nvPr/>
        </p:nvSpPr>
        <p:spPr>
          <a:xfrm>
            <a:off x="587014" y="406407"/>
            <a:ext cx="3968139" cy="1074604"/>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ctr"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noProof="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XỬ LÍ TÌNH HUỐNG</a:t>
            </a: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28567677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038DB7-CB6B-4993-B444-F1CB240C57C0}"/>
              </a:ext>
            </a:extLst>
          </p:cNvPr>
          <p:cNvSpPr/>
          <p:nvPr/>
        </p:nvSpPr>
        <p:spPr>
          <a:xfrm>
            <a:off x="609600" y="204905"/>
            <a:ext cx="4333461" cy="646331"/>
          </a:xfrm>
          <a:prstGeom prst="rect">
            <a:avLst/>
          </a:prstGeom>
        </p:spPr>
        <p:txBody>
          <a:bodyPr wrap="square">
            <a:spAutoFit/>
          </a:bodyPr>
          <a:lstStyle/>
          <a:p>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3:</a:t>
            </a:r>
            <a:endParaRPr lang="en-US" dirty="0"/>
          </a:p>
        </p:txBody>
      </p:sp>
      <p:sp>
        <p:nvSpPr>
          <p:cNvPr id="15" name="Rectangle 14">
            <a:extLst>
              <a:ext uri="{FF2B5EF4-FFF2-40B4-BE49-F238E27FC236}">
                <a16:creationId xmlns:a16="http://schemas.microsoft.com/office/drawing/2014/main" id="{CF1177FB-A11E-48CB-A532-F0DE3CE411B2}"/>
              </a:ext>
            </a:extLst>
          </p:cNvPr>
          <p:cNvSpPr/>
          <p:nvPr/>
        </p:nvSpPr>
        <p:spPr>
          <a:xfrm>
            <a:off x="331304" y="1157765"/>
            <a:ext cx="11701670" cy="2554545"/>
          </a:xfrm>
          <a:prstGeom prst="rect">
            <a:avLst/>
          </a:prstGeom>
        </p:spPr>
        <p:txBody>
          <a:bodyPr wrap="square">
            <a:spAutoFit/>
          </a:bodyPr>
          <a:lstStyle/>
          <a:p>
            <a:r>
              <a:rPr lang="vi-VN" sz="4000" b="1" dirty="0">
                <a:solidFill>
                  <a:srgbClr val="0000FF"/>
                </a:solidFill>
                <a:latin typeface="Times New Roman" panose="02020603050405020304" pitchFamily="18" charset="0"/>
                <a:cs typeface="Times New Roman" panose="02020603050405020304" pitchFamily="18" charset="0"/>
              </a:rPr>
              <a:t>* a) Bạn H nên:</a:t>
            </a:r>
          </a:p>
          <a:p>
            <a:r>
              <a:rPr lang="vi-VN" sz="4000" b="1" dirty="0">
                <a:solidFill>
                  <a:srgbClr val="0000FF"/>
                </a:solidFill>
                <a:latin typeface="Times New Roman" panose="02020603050405020304" pitchFamily="18" charset="0"/>
                <a:cs typeface="Times New Roman" panose="02020603050405020304" pitchFamily="18" charset="0"/>
              </a:rPr>
              <a:t>+ Từ chối lời đề nghị của các bạn.</a:t>
            </a:r>
          </a:p>
          <a:p>
            <a:r>
              <a:rPr lang="vi-VN" sz="4000" b="1" dirty="0">
                <a:solidFill>
                  <a:srgbClr val="0000FF"/>
                </a:solidFill>
                <a:latin typeface="Times New Roman" panose="02020603050405020304" pitchFamily="18" charset="0"/>
                <a:cs typeface="Times New Roman" panose="02020603050405020304" pitchFamily="18" charset="0"/>
              </a:rPr>
              <a:t>+ Giải thích rõ với các bạn kế hoạch sử dụng tiền mừng tuổi của mình.</a:t>
            </a:r>
          </a:p>
        </p:txBody>
      </p:sp>
    </p:spTree>
    <p:extLst>
      <p:ext uri="{BB962C8B-B14F-4D97-AF65-F5344CB8AC3E}">
        <p14:creationId xmlns:p14="http://schemas.microsoft.com/office/powerpoint/2010/main" val="1818639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F1177FB-A11E-48CB-A532-F0DE3CE411B2}"/>
              </a:ext>
            </a:extLst>
          </p:cNvPr>
          <p:cNvSpPr/>
          <p:nvPr/>
        </p:nvSpPr>
        <p:spPr>
          <a:xfrm>
            <a:off x="132522" y="0"/>
            <a:ext cx="12059478" cy="6863417"/>
          </a:xfrm>
          <a:prstGeom prst="rect">
            <a:avLst/>
          </a:prstGeom>
        </p:spPr>
        <p:txBody>
          <a:bodyPr wrap="square">
            <a:spAutoFit/>
          </a:bodyPr>
          <a:lstStyle/>
          <a:p>
            <a:r>
              <a:rPr lang="vi-VN" sz="4000" b="1" dirty="0">
                <a:solidFill>
                  <a:srgbClr val="0000FF"/>
                </a:solidFill>
                <a:latin typeface="Times New Roman" panose="02020603050405020304" pitchFamily="18" charset="0"/>
                <a:cs typeface="Times New Roman" panose="02020603050405020304" pitchFamily="18" charset="0"/>
              </a:rPr>
              <a:t>b) Lựa chọn của em:</a:t>
            </a:r>
          </a:p>
          <a:p>
            <a:r>
              <a:rPr lang="vi-VN" sz="4000" b="1" dirty="0">
                <a:solidFill>
                  <a:srgbClr val="0000FF"/>
                </a:solidFill>
                <a:latin typeface="Times New Roman" panose="02020603050405020304" pitchFamily="18" charset="0"/>
                <a:cs typeface="Times New Roman" panose="02020603050405020304" pitchFamily="18" charset="0"/>
              </a:rPr>
              <a:t>+ Không mua chiếc áo len.</a:t>
            </a:r>
          </a:p>
          <a:p>
            <a:r>
              <a:rPr lang="vi-VN" sz="4000" b="1" dirty="0">
                <a:solidFill>
                  <a:srgbClr val="0000FF"/>
                </a:solidFill>
                <a:latin typeface="Times New Roman" panose="02020603050405020304" pitchFamily="18" charset="0"/>
                <a:cs typeface="Times New Roman" panose="02020603050405020304" pitchFamily="18" charset="0"/>
              </a:rPr>
              <a:t>+ Đặt mục tiêu và lập kế hoạch chi tiêu để tiết kiệm 50.000 đồng/ tháng. Sau khi tiết kiệm đủ 150.000 đồng, sẽ mua chiếc áo len đó.</a:t>
            </a:r>
          </a:p>
          <a:p>
            <a:r>
              <a:rPr lang="vi-VN" sz="4000" b="1" dirty="0">
                <a:solidFill>
                  <a:srgbClr val="0000FF"/>
                </a:solidFill>
                <a:latin typeface="Times New Roman" panose="02020603050405020304" pitchFamily="18" charset="0"/>
                <a:cs typeface="Times New Roman" panose="02020603050405020304" pitchFamily="18" charset="0"/>
              </a:rPr>
              <a:t>- Giải thích:</a:t>
            </a:r>
          </a:p>
          <a:p>
            <a:r>
              <a:rPr lang="vi-VN" sz="4000" b="1" dirty="0">
                <a:solidFill>
                  <a:srgbClr val="0000FF"/>
                </a:solidFill>
                <a:latin typeface="Times New Roman" panose="02020603050405020304" pitchFamily="18" charset="0"/>
                <a:cs typeface="Times New Roman" panose="02020603050405020304" pitchFamily="18" charset="0"/>
              </a:rPr>
              <a:t>+ Số tiền 200.000 là số tiền chi tiêu trong 1 tháng, </a:t>
            </a:r>
            <a:r>
              <a:rPr lang="en-US" sz="4000" b="1" dirty="0" err="1">
                <a:solidFill>
                  <a:srgbClr val="0000FF"/>
                </a:solidFill>
                <a:latin typeface="Times New Roman" panose="02020603050405020304" pitchFamily="18" charset="0"/>
                <a:cs typeface="Times New Roman" panose="02020603050405020304" pitchFamily="18" charset="0"/>
              </a:rPr>
              <a:t>và</a:t>
            </a:r>
            <a:r>
              <a:rPr lang="en-US" sz="4000" b="1" dirty="0">
                <a:solidFill>
                  <a:srgbClr val="0000FF"/>
                </a:solidFill>
                <a:latin typeface="Times New Roman" panose="02020603050405020304" pitchFamily="18" charset="0"/>
                <a:cs typeface="Times New Roman" panose="02020603050405020304" pitchFamily="18" charset="0"/>
              </a:rPr>
              <a:t> </a:t>
            </a:r>
            <a:r>
              <a:rPr lang="vi-VN" sz="4000" b="1" dirty="0">
                <a:solidFill>
                  <a:srgbClr val="0000FF"/>
                </a:solidFill>
                <a:latin typeface="Times New Roman" panose="02020603050405020304" pitchFamily="18" charset="0"/>
                <a:cs typeface="Times New Roman" panose="02020603050405020304" pitchFamily="18" charset="0"/>
              </a:rPr>
              <a:t>em có nhiều khoản chi tiêu thiết yếu khác, như: đồ ăn sáng, sách, vở,… hoặc những khoản chi phí phát sinh.</a:t>
            </a:r>
          </a:p>
          <a:p>
            <a:r>
              <a:rPr lang="vi-VN" sz="4000" b="1" dirty="0">
                <a:solidFill>
                  <a:srgbClr val="0000FF"/>
                </a:solidFill>
                <a:latin typeface="Times New Roman" panose="02020603050405020304" pitchFamily="18" charset="0"/>
                <a:cs typeface="Times New Roman" panose="02020603050405020304" pitchFamily="18" charset="0"/>
              </a:rPr>
              <a:t>+ Áo len không phải là mặt hàng thiết yếu cần phải mua ở thời điểm này.</a:t>
            </a:r>
          </a:p>
        </p:txBody>
      </p:sp>
    </p:spTree>
    <p:extLst>
      <p:ext uri="{BB962C8B-B14F-4D97-AF65-F5344CB8AC3E}">
        <p14:creationId xmlns:p14="http://schemas.microsoft.com/office/powerpoint/2010/main" val="3843787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AA5BA-1406-49A7-88B5-A37157C686B5}"/>
              </a:ext>
            </a:extLst>
          </p:cNvPr>
          <p:cNvPicPr>
            <a:picLocks noChangeAspect="1"/>
          </p:cNvPicPr>
          <p:nvPr/>
        </p:nvPicPr>
        <p:blipFill>
          <a:blip r:embed="rId2"/>
          <a:stretch>
            <a:fillRect/>
          </a:stretch>
        </p:blipFill>
        <p:spPr>
          <a:xfrm>
            <a:off x="0" y="1"/>
            <a:ext cx="12192000" cy="6857999"/>
          </a:xfrm>
          <a:prstGeom prst="rect">
            <a:avLst/>
          </a:prstGeom>
        </p:spPr>
      </p:pic>
      <p:grpSp>
        <p:nvGrpSpPr>
          <p:cNvPr id="5" name="Group 4"/>
          <p:cNvGrpSpPr/>
          <p:nvPr/>
        </p:nvGrpSpPr>
        <p:grpSpPr>
          <a:xfrm>
            <a:off x="70694" y="262521"/>
            <a:ext cx="8182303" cy="6922049"/>
            <a:chOff x="101023" y="-521812"/>
            <a:chExt cx="7805125" cy="7602242"/>
          </a:xfrm>
        </p:grpSpPr>
        <p:pic>
          <p:nvPicPr>
            <p:cNvPr id="6" name="Google Shape;154;p8"/>
            <p:cNvPicPr preferRelativeResize="0"/>
            <p:nvPr/>
          </p:nvPicPr>
          <p:blipFill rotWithShape="1">
            <a:blip r:embed="rId3">
              <a:alphaModFix/>
            </a:blip>
            <a:srcRect l="16992" t="-937" r="50159" b="17086"/>
            <a:stretch/>
          </p:blipFill>
          <p:spPr>
            <a:xfrm>
              <a:off x="101023" y="-521812"/>
              <a:ext cx="7805125" cy="6999520"/>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pic>
        <p:nvPicPr>
          <p:cNvPr id="9" name="Shape 95"/>
          <p:cNvPicPr/>
          <p:nvPr/>
        </p:nvPicPr>
        <p:blipFill>
          <a:blip r:embed="rId5"/>
          <a:stretch/>
        </p:blipFill>
        <p:spPr>
          <a:xfrm>
            <a:off x="8011886" y="2046514"/>
            <a:ext cx="4271553" cy="4302238"/>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5781213" y="101600"/>
            <a:ext cx="2071015" cy="79828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1200" cap="none" spc="0" normalizeH="0" baseline="0" noProof="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Bài</a:t>
            </a:r>
            <a:r>
              <a:rPr kumimoji="0" lang="en-US" sz="3200" b="1" i="0" u="none" strike="noStrike" kern="1200" cap="none" spc="0" normalizeH="0" noProof="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tập 5:</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p:txBody>
      </p:sp>
      <p:sp>
        <p:nvSpPr>
          <p:cNvPr id="3" name="TextBox 2"/>
          <p:cNvSpPr txBox="1"/>
          <p:nvPr/>
        </p:nvSpPr>
        <p:spPr>
          <a:xfrm>
            <a:off x="783770" y="2133614"/>
            <a:ext cx="6553199" cy="3170099"/>
          </a:xfrm>
          <a:prstGeom prst="rect">
            <a:avLst/>
          </a:prstGeom>
          <a:noFill/>
        </p:spPr>
        <p:txBody>
          <a:bodyPr wrap="square" rtlCol="0">
            <a:spAutoFit/>
          </a:bodyPr>
          <a:lstStyle/>
          <a:p>
            <a:pPr algn="just"/>
            <a:r>
              <a:rPr lang="en-US" sz="4000">
                <a:latin typeface="Arial" pitchFamily="34" charset="0"/>
                <a:cs typeface="Arial" pitchFamily="34" charset="0"/>
              </a:rPr>
              <a:t>      Em hãy kể những thói quen chi tiêu của mình  và cho biết thói quen chi tiêu nào chưa hợp lí. </a:t>
            </a:r>
          </a:p>
          <a:p>
            <a:pPr algn="just"/>
            <a:r>
              <a:rPr lang="en-US" sz="4000">
                <a:latin typeface="Arial" pitchFamily="34" charset="0"/>
                <a:cs typeface="Arial" pitchFamily="34" charset="0"/>
              </a:rPr>
              <a:t>      Giải thích vì sao?</a:t>
            </a:r>
          </a:p>
        </p:txBody>
      </p:sp>
    </p:spTree>
    <p:extLst>
      <p:ext uri="{BB962C8B-B14F-4D97-AF65-F5344CB8AC3E}">
        <p14:creationId xmlns:p14="http://schemas.microsoft.com/office/powerpoint/2010/main" val="129159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F1177FB-A11E-48CB-A532-F0DE3CE411B2}"/>
              </a:ext>
            </a:extLst>
          </p:cNvPr>
          <p:cNvSpPr/>
          <p:nvPr/>
        </p:nvSpPr>
        <p:spPr>
          <a:xfrm>
            <a:off x="125896" y="1166191"/>
            <a:ext cx="11701670" cy="5016758"/>
          </a:xfrm>
          <a:prstGeom prst="rect">
            <a:avLst/>
          </a:prstGeom>
        </p:spPr>
        <p:txBody>
          <a:bodyPr wrap="square">
            <a:spAutoFit/>
          </a:bodyPr>
          <a:lstStyle/>
          <a:p>
            <a:pPr algn="just"/>
            <a:r>
              <a:rPr lang="vi-VN" sz="4000" b="1" dirty="0">
                <a:solidFill>
                  <a:srgbClr val="0000FF"/>
                </a:solidFill>
                <a:latin typeface="Times New Roman" panose="02020603050405020304" pitchFamily="18" charset="0"/>
                <a:cs typeface="Times New Roman" panose="02020603050405020304" pitchFamily="18" charset="0"/>
              </a:rPr>
              <a:t>Những thói quen chi tiêu của em:</a:t>
            </a:r>
          </a:p>
          <a:p>
            <a:pPr algn="just"/>
            <a:r>
              <a:rPr lang="vi-VN" sz="4000" b="1" dirty="0">
                <a:solidFill>
                  <a:srgbClr val="0000FF"/>
                </a:solidFill>
                <a:latin typeface="Times New Roman" panose="02020603050405020304" pitchFamily="18" charset="0"/>
                <a:cs typeface="Times New Roman" panose="02020603050405020304" pitchFamily="18" charset="0"/>
              </a:rPr>
              <a:t>+ Liệt kê những thứ cần mua trước khi đi mua sắm.</a:t>
            </a:r>
          </a:p>
          <a:p>
            <a:pPr algn="just"/>
            <a:r>
              <a:rPr lang="vi-VN" sz="4000" b="1" dirty="0">
                <a:solidFill>
                  <a:srgbClr val="0000FF"/>
                </a:solidFill>
                <a:latin typeface="Times New Roman" panose="02020603050405020304" pitchFamily="18" charset="0"/>
                <a:cs typeface="Times New Roman" panose="02020603050405020304" pitchFamily="18" charset="0"/>
              </a:rPr>
              <a:t>+ Xác định thứ tự ưu tiên những thứ cần mua.</a:t>
            </a:r>
          </a:p>
          <a:p>
            <a:pPr algn="just"/>
            <a:r>
              <a:rPr lang="vi-VN" sz="4000" b="1" dirty="0">
                <a:solidFill>
                  <a:srgbClr val="0000FF"/>
                </a:solidFill>
                <a:latin typeface="Times New Roman" panose="02020603050405020304" pitchFamily="18" charset="0"/>
                <a:cs typeface="Times New Roman" panose="02020603050405020304" pitchFamily="18" charset="0"/>
              </a:rPr>
              <a:t>+ Chỉ mua những thứ trong khả năng chi trả của bản thân.</a:t>
            </a:r>
          </a:p>
          <a:p>
            <a:pPr algn="just"/>
            <a:r>
              <a:rPr lang="vi-VN" sz="4000" b="1" dirty="0">
                <a:solidFill>
                  <a:srgbClr val="0000FF"/>
                </a:solidFill>
                <a:latin typeface="Times New Roman" panose="02020603050405020304" pitchFamily="18" charset="0"/>
                <a:cs typeface="Times New Roman" panose="02020603050405020304" pitchFamily="18" charset="0"/>
              </a:rPr>
              <a:t>+ Khảo giá những loại đồ muốn mua ở vài nơi để lựa chọn nơi nào có đồ cùng chất lượng nhưng giá rẻ hơn thì mua.</a:t>
            </a:r>
          </a:p>
        </p:txBody>
      </p:sp>
      <p:sp>
        <p:nvSpPr>
          <p:cNvPr id="3" name="Rectangle 2">
            <a:extLst>
              <a:ext uri="{FF2B5EF4-FFF2-40B4-BE49-F238E27FC236}">
                <a16:creationId xmlns:a16="http://schemas.microsoft.com/office/drawing/2014/main" id="{EFF371D9-E9AE-4058-A014-D52C6E17CBC0}"/>
              </a:ext>
            </a:extLst>
          </p:cNvPr>
          <p:cNvSpPr/>
          <p:nvPr/>
        </p:nvSpPr>
        <p:spPr>
          <a:xfrm>
            <a:off x="609600" y="204905"/>
            <a:ext cx="4333461" cy="646331"/>
          </a:xfrm>
          <a:prstGeom prst="rect">
            <a:avLst/>
          </a:prstGeom>
        </p:spPr>
        <p:txBody>
          <a:bodyPr wrap="square">
            <a:spAutoFit/>
          </a:bodyPr>
          <a:lstStyle/>
          <a:p>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5:</a:t>
            </a:r>
            <a:endParaRPr lang="en-US" dirty="0"/>
          </a:p>
        </p:txBody>
      </p:sp>
    </p:spTree>
    <p:extLst>
      <p:ext uri="{BB962C8B-B14F-4D97-AF65-F5344CB8AC3E}">
        <p14:creationId xmlns:p14="http://schemas.microsoft.com/office/powerpoint/2010/main" val="2752555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F1177FB-A11E-48CB-A532-F0DE3CE411B2}"/>
              </a:ext>
            </a:extLst>
          </p:cNvPr>
          <p:cNvSpPr/>
          <p:nvPr/>
        </p:nvSpPr>
        <p:spPr>
          <a:xfrm>
            <a:off x="245165" y="1290287"/>
            <a:ext cx="11701670" cy="2554545"/>
          </a:xfrm>
          <a:prstGeom prst="rect">
            <a:avLst/>
          </a:prstGeom>
        </p:spPr>
        <p:txBody>
          <a:bodyPr wrap="square">
            <a:spAutoFit/>
          </a:bodyPr>
          <a:lstStyle/>
          <a:p>
            <a:pPr algn="just"/>
            <a:r>
              <a:rPr lang="vi-VN" sz="4000" b="1" dirty="0">
                <a:solidFill>
                  <a:srgbClr val="0000FF"/>
                </a:solidFill>
                <a:latin typeface="Times New Roman" panose="02020603050405020304" pitchFamily="18" charset="0"/>
                <a:cs typeface="Times New Roman" panose="02020603050405020304" pitchFamily="18" charset="0"/>
              </a:rPr>
              <a:t>- Nhận xét: đây đều là những thói quen chi tiêu hợp lí. Vì: những thói quen này giúp em: cân đối tài chính; tránh mua những thứ không cần thiết, vượt quá khả năng chi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tiêu</a:t>
            </a:r>
            <a:r>
              <a:rPr lang="en-US" sz="40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25606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8" name="Picture 7"/>
          <p:cNvPicPr>
            <a:picLocks noChangeAspect="1"/>
          </p:cNvPicPr>
          <p:nvPr/>
        </p:nvPicPr>
        <p:blipFill>
          <a:blip r:embed="rId3"/>
          <a:stretch>
            <a:fillRect/>
          </a:stretch>
        </p:blipFill>
        <p:spPr>
          <a:xfrm>
            <a:off x="2619809" y="861326"/>
            <a:ext cx="5038519" cy="3882155"/>
          </a:xfrm>
          <a:prstGeom prst="rect">
            <a:avLst/>
          </a:prstGeom>
        </p:spPr>
      </p:pic>
      <p:sp>
        <p:nvSpPr>
          <p:cNvPr id="9" name="文本框 6"/>
          <p:cNvSpPr txBox="1"/>
          <p:nvPr/>
        </p:nvSpPr>
        <p:spPr>
          <a:xfrm>
            <a:off x="3322597" y="2869932"/>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IV</a:t>
            </a: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VẬN</a:t>
            </a:r>
            <a:r>
              <a:rPr kumimoji="0" lang="en-US" altLang="zh-CN" sz="3200" b="1" i="0" u="none" strike="noStrike" kern="1200" cap="none" spc="0" normalizeH="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DỤNG</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682313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id="{A3069461-560C-4783-87E4-ABE516ADE0FF}"/>
              </a:ext>
            </a:extLst>
          </p:cNvPr>
          <p:cNvPicPr>
            <a:picLocks noChangeAspect="1"/>
          </p:cNvPicPr>
          <p:nvPr/>
        </p:nvPicPr>
        <p:blipFill>
          <a:blip r:embed="rId2"/>
          <a:stretch>
            <a:fillRect/>
          </a:stretch>
        </p:blipFill>
        <p:spPr>
          <a:xfrm>
            <a:off x="10276" y="14213"/>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0" y="3960282"/>
            <a:ext cx="2324754" cy="3124661"/>
          </a:xfrm>
          <a:prstGeom prst="rect">
            <a:avLst/>
          </a:prstGeom>
        </p:spPr>
      </p:pic>
      <p:pic>
        <p:nvPicPr>
          <p:cNvPr id="3" name="图片 11">
            <a:extLst>
              <a:ext uri="{FF2B5EF4-FFF2-40B4-BE49-F238E27FC236}">
                <a16:creationId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704" y="5381279"/>
            <a:ext cx="2687307" cy="1603067"/>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1285" y="1520119"/>
            <a:ext cx="979749" cy="1249856"/>
          </a:xfrm>
          <a:prstGeom prst="rect">
            <a:avLst/>
          </a:prstGeom>
        </p:spPr>
      </p:pic>
      <p:grpSp>
        <p:nvGrpSpPr>
          <p:cNvPr id="6" name="组合 2">
            <a:extLst>
              <a:ext uri="{FF2B5EF4-FFF2-40B4-BE49-F238E27FC236}">
                <a16:creationId xmlns:a16="http://schemas.microsoft.com/office/drawing/2014/main" id="{8D054DAA-598A-45C3-8124-9575502FA773}"/>
              </a:ext>
            </a:extLst>
          </p:cNvPr>
          <p:cNvGrpSpPr/>
          <p:nvPr/>
        </p:nvGrpSpPr>
        <p:grpSpPr>
          <a:xfrm>
            <a:off x="-80099" y="507602"/>
            <a:ext cx="6926961" cy="4047990"/>
            <a:chOff x="1949253" y="1627716"/>
            <a:chExt cx="3271491" cy="2309600"/>
          </a:xfrm>
        </p:grpSpPr>
        <p:grpSp>
          <p:nvGrpSpPr>
            <p:cNvPr id="7" name="组合 135">
              <a:extLst>
                <a:ext uri="{FF2B5EF4-FFF2-40B4-BE49-F238E27FC236}">
                  <a16:creationId xmlns:a16="http://schemas.microsoft.com/office/drawing/2014/main"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id="{35C8638A-8528-4341-AD1C-62AF34756379}"/>
                </a:ext>
              </a:extLst>
            </p:cNvPr>
            <p:cNvSpPr txBox="1">
              <a:spLocks noChangeArrowheads="1"/>
            </p:cNvSpPr>
            <p:nvPr/>
          </p:nvSpPr>
          <p:spPr bwMode="auto">
            <a:xfrm>
              <a:off x="2088382" y="2140431"/>
              <a:ext cx="2894943" cy="287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endParaRPr kumimoji="0" lang="en-US" sz="2000" b="1" i="0" u="none" strike="noStrike" kern="1200" cap="none" spc="0" normalizeH="0" baseline="0" noProof="0" dirty="0">
                <a:ln>
                  <a:noFill/>
                </a:ln>
                <a:solidFill>
                  <a:srgbClr val="000000"/>
                </a:solidFill>
                <a:effectLst/>
                <a:uLnTx/>
                <a:uFillTx/>
                <a:latin typeface="+mj-lt"/>
                <a:ea typeface="SimSun" panose="02010600030101010101" pitchFamily="2" charset="-122"/>
                <a:cs typeface="Times New Roman" panose="02020603050405020304" pitchFamily="18" charset="0"/>
              </a:endParaRPr>
            </a:p>
          </p:txBody>
        </p:sp>
      </p:grpSp>
      <p:grpSp>
        <p:nvGrpSpPr>
          <p:cNvPr id="99" name="组合 225">
            <a:extLst>
              <a:ext uri="{FF2B5EF4-FFF2-40B4-BE49-F238E27FC236}">
                <a16:creationId xmlns:a16="http://schemas.microsoft.com/office/drawing/2014/main" id="{3E1C6EDD-57C8-41B1-91C8-7F0CD50A933A}"/>
              </a:ext>
            </a:extLst>
          </p:cNvPr>
          <p:cNvGrpSpPr/>
          <p:nvPr/>
        </p:nvGrpSpPr>
        <p:grpSpPr>
          <a:xfrm flipH="1">
            <a:off x="5670739" y="2481890"/>
            <a:ext cx="6570616" cy="4223808"/>
            <a:chOff x="3246438" y="1068388"/>
            <a:chExt cx="5711825" cy="4678363"/>
          </a:xfrm>
          <a:solidFill>
            <a:schemeClr val="tx1"/>
          </a:solidFill>
        </p:grpSpPr>
        <p:sp>
          <p:nvSpPr>
            <p:cNvPr id="101" name="Freeform 5">
              <a:extLst>
                <a:ext uri="{FF2B5EF4-FFF2-40B4-BE49-F238E27FC236}">
                  <a16:creationId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grpSp>
        <p:nvGrpSpPr>
          <p:cNvPr id="190" name="组合 452">
            <a:extLst>
              <a:ext uri="{FF2B5EF4-FFF2-40B4-BE49-F238E27FC236}">
                <a16:creationId xmlns:a16="http://schemas.microsoft.com/office/drawing/2014/main" id="{AD5D3D59-1A45-4C00-8B3D-8EE88C7AE176}"/>
              </a:ext>
            </a:extLst>
          </p:cNvPr>
          <p:cNvGrpSpPr/>
          <p:nvPr/>
        </p:nvGrpSpPr>
        <p:grpSpPr>
          <a:xfrm>
            <a:off x="69495" y="64240"/>
            <a:ext cx="869766" cy="1203995"/>
            <a:chOff x="4427538" y="954088"/>
            <a:chExt cx="3333750" cy="3729038"/>
          </a:xfrm>
        </p:grpSpPr>
        <p:sp>
          <p:nvSpPr>
            <p:cNvPr id="191" name="Freeform 5">
              <a:extLst>
                <a:ext uri="{FF2B5EF4-FFF2-40B4-BE49-F238E27FC236}">
                  <a16:creationId xmlns:a16="http://schemas.microsoft.com/office/drawing/2014/main"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id="{BBE72E53-9686-4F93-A5FE-C2ED56B0EFB0}"/>
              </a:ext>
            </a:extLst>
          </p:cNvPr>
          <p:cNvSpPr txBox="1"/>
          <p:nvPr/>
        </p:nvSpPr>
        <p:spPr>
          <a:xfrm>
            <a:off x="4990809" y="203655"/>
            <a:ext cx="456057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000" b="1" i="0" u="none" strike="noStrike" kern="1200" cap="none" spc="0" normalizeH="0" baseline="0" noProof="0" dirty="0">
              <a:ln>
                <a:noFill/>
              </a:ln>
              <a:solidFill>
                <a:srgbClr val="000000"/>
              </a:solidFill>
              <a:effectLst/>
              <a:uLnTx/>
              <a:uFillTx/>
              <a:latin typeface="Calibri"/>
            </a:endParaRPr>
          </a:p>
        </p:txBody>
      </p:sp>
      <p:sp>
        <p:nvSpPr>
          <p:cNvPr id="237" name="Rectangle 236"/>
          <p:cNvSpPr/>
          <p:nvPr/>
        </p:nvSpPr>
        <p:spPr>
          <a:xfrm>
            <a:off x="604129" y="1713415"/>
            <a:ext cx="5080606" cy="1384995"/>
          </a:xfrm>
          <a:prstGeom prst="rect">
            <a:avLst/>
          </a:prstGeom>
        </p:spPr>
        <p:txBody>
          <a:bodyPr wrap="square">
            <a:spAutoFit/>
          </a:bodyPr>
          <a:lstStyle/>
          <a:p>
            <a:pPr algn="just"/>
            <a:r>
              <a:rPr lang="en-US" sz="2800" b="1"/>
              <a:t>Nhóm 1,2: </a:t>
            </a:r>
            <a:r>
              <a:rPr lang="en-US" sz="2800"/>
              <a:t>Em hãy lập và thực hiện kế hoạch để khắc phục thói quen chi tiêu chưa hợp lí.</a:t>
            </a:r>
          </a:p>
        </p:txBody>
      </p:sp>
      <p:sp>
        <p:nvSpPr>
          <p:cNvPr id="238" name="Rectangle 237"/>
          <p:cNvSpPr/>
          <p:nvPr/>
        </p:nvSpPr>
        <p:spPr>
          <a:xfrm>
            <a:off x="6645922" y="3719759"/>
            <a:ext cx="4979554" cy="1384995"/>
          </a:xfrm>
          <a:prstGeom prst="rect">
            <a:avLst/>
          </a:prstGeom>
        </p:spPr>
        <p:txBody>
          <a:bodyPr wrap="square">
            <a:spAutoFit/>
          </a:bodyPr>
          <a:lstStyle/>
          <a:p>
            <a:pPr algn="just"/>
            <a:r>
              <a:rPr lang="en-US" sz="2800" b="1"/>
              <a:t>Nhóm 3,4: </a:t>
            </a:r>
            <a:r>
              <a:rPr lang="en-US" sz="2800"/>
              <a:t>Em hãy viết bài chia sẻ về một thói quen chi tiêu hợp lí mà em tâm đắc.</a:t>
            </a:r>
          </a:p>
        </p:txBody>
      </p:sp>
    </p:spTree>
    <p:extLst>
      <p:ext uri="{BB962C8B-B14F-4D97-AF65-F5344CB8AC3E}">
        <p14:creationId xmlns:p14="http://schemas.microsoft.com/office/powerpoint/2010/main" val="276702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1+#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1+#ppt_w/2"/>
                                          </p:val>
                                        </p:tav>
                                        <p:tav tm="100000">
                                          <p:val>
                                            <p:strVal val="#ppt_x"/>
                                          </p:val>
                                        </p:tav>
                                      </p:tavLst>
                                    </p:anim>
                                    <p:anim calcmode="lin" valueType="num">
                                      <p:cBhvr additive="base">
                                        <p:cTn id="16" dur="1500" fill="hold"/>
                                        <p:tgtEl>
                                          <p:spTgt spid="3"/>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190"/>
                                        </p:tgtEl>
                                        <p:attrNameLst>
                                          <p:attrName>style.visibility</p:attrName>
                                        </p:attrNameLst>
                                      </p:cBhvr>
                                      <p:to>
                                        <p:strVal val="visible"/>
                                      </p:to>
                                    </p:set>
                                    <p:animEffect transition="in" filter="randombar(horizontal)">
                                      <p:cBhvr>
                                        <p:cTn id="25" dur="75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1" y="1"/>
            <a:ext cx="12192000" cy="6684558"/>
          </a:xfrm>
          <a:prstGeom prst="rect">
            <a:avLst/>
          </a:prstGeom>
        </p:spPr>
      </p:pic>
      <p:sp>
        <p:nvSpPr>
          <p:cNvPr id="7" name="Rectangle 6"/>
          <p:cNvSpPr>
            <a:spLocks noChangeArrowheads="1"/>
          </p:cNvSpPr>
          <p:nvPr/>
        </p:nvSpPr>
        <p:spPr bwMode="auto">
          <a:xfrm>
            <a:off x="1463018" y="1490008"/>
            <a:ext cx="980133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err="1">
                <a:solidFill>
                  <a:srgbClr val="0000FF"/>
                </a:solidFill>
                <a:latin typeface="Times New Roman" panose="02020603050405020304" pitchFamily="18" charset="0"/>
                <a:ea typeface="Helvetica Neue"/>
                <a:cs typeface="Times New Roman" panose="02020603050405020304" pitchFamily="18" charset="0"/>
              </a:rPr>
              <a:t>Tiết</a:t>
            </a:r>
            <a:r>
              <a:rPr lang="en-US" altLang="en-US" sz="6000" b="1" dirty="0">
                <a:solidFill>
                  <a:srgbClr val="0000FF"/>
                </a:solidFill>
                <a:latin typeface="Times New Roman" panose="02020603050405020304" pitchFamily="18" charset="0"/>
                <a:ea typeface="Helvetica Neue"/>
                <a:cs typeface="Times New Roman" panose="02020603050405020304" pitchFamily="18" charset="0"/>
              </a:rPr>
              <a:t> 23,24,25. </a:t>
            </a:r>
            <a:r>
              <a:rPr kumimoji="0" lang="en-US" altLang="en-US" sz="60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60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8:</a:t>
            </a:r>
            <a:r>
              <a:rPr kumimoji="0" lang="en-US"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Lập</a:t>
            </a:r>
            <a:r>
              <a:rPr kumimoji="0" lang="en-US" altLang="en-US" sz="6000" b="1" i="0" u="none" strike="noStrike" kern="1200" cap="none" spc="0" normalizeH="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6000" b="1" i="0" u="none" strike="noStrike" kern="1200" cap="none" spc="0" normalizeH="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kế</a:t>
            </a:r>
            <a:r>
              <a:rPr kumimoji="0" lang="en-US" altLang="en-US" sz="6000" b="1" i="0" u="none" strike="noStrike" kern="1200" cap="none" spc="0" normalizeH="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6000" b="1" i="0" u="none" strike="noStrike" kern="1200" cap="none" spc="0" normalizeH="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hoạch</a:t>
            </a:r>
            <a:r>
              <a:rPr kumimoji="0" lang="en-US" altLang="en-US" sz="6000" b="1" i="0" u="none" strike="noStrike" kern="1200" cap="none" spc="0" normalizeH="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chi </a:t>
            </a:r>
            <a:r>
              <a:rPr kumimoji="0" lang="en-US" altLang="en-US" sz="6000" b="1" i="0" u="none" strike="noStrike" kern="1200" cap="none" spc="0" normalizeH="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tiêu</a:t>
            </a:r>
            <a:endParaRPr kumimoji="0" lang="en-SG" altLang="en-US" sz="6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96166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a:extLst>
              <a:ext uri="{FF2B5EF4-FFF2-40B4-BE49-F238E27FC236}">
                <a16:creationId xmlns:a16="http://schemas.microsoft.com/office/drawing/2014/main" id="{E89C6EB4-3B2B-7126-06AB-CB617C92E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pic>
        <p:nvPicPr>
          <p:cNvPr id="5" name="PA_图片 4">
            <a:extLst>
              <a:ext uri="{FF2B5EF4-FFF2-40B4-BE49-F238E27FC236}">
                <a16:creationId xmlns:a16="http://schemas.microsoft.com/office/drawing/2014/main" id="{DC6D8752-E0EB-9D0E-32C1-CA37B0A8F6F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025862" y="0"/>
            <a:ext cx="7968435" cy="6632621"/>
          </a:xfrm>
          <a:prstGeom prst="rect">
            <a:avLst/>
          </a:prstGeom>
        </p:spPr>
      </p:pic>
      <p:pic>
        <p:nvPicPr>
          <p:cNvPr id="4" name="Picture 3">
            <a:extLst>
              <a:ext uri="{FF2B5EF4-FFF2-40B4-BE49-F238E27FC236}">
                <a16:creationId xmlns:a16="http://schemas.microsoft.com/office/drawing/2014/main" id="{B6A0B7A0-F87E-BA92-13CB-629F2529B9D7}"/>
              </a:ext>
            </a:extLst>
          </p:cNvPr>
          <p:cNvPicPr>
            <a:picLocks noChangeAspect="1"/>
          </p:cNvPicPr>
          <p:nvPr/>
        </p:nvPicPr>
        <p:blipFill>
          <a:blip r:embed="rId6"/>
          <a:stretch>
            <a:fillRect/>
          </a:stretch>
        </p:blipFill>
        <p:spPr>
          <a:xfrm>
            <a:off x="8458299" y="4330621"/>
            <a:ext cx="2617531" cy="2617531"/>
          </a:xfrm>
          <a:prstGeom prst="rect">
            <a:avLst/>
          </a:prstGeom>
        </p:spPr>
      </p:pic>
      <p:sp>
        <p:nvSpPr>
          <p:cNvPr id="6" name="TextBox 5">
            <a:extLst>
              <a:ext uri="{FF2B5EF4-FFF2-40B4-BE49-F238E27FC236}">
                <a16:creationId xmlns:a16="http://schemas.microsoft.com/office/drawing/2014/main" id="{BB62F29E-ED74-3F49-4114-66B113E0D78C}"/>
              </a:ext>
            </a:extLst>
          </p:cNvPr>
          <p:cNvSpPr txBox="1"/>
          <p:nvPr/>
        </p:nvSpPr>
        <p:spPr>
          <a:xfrm>
            <a:off x="3046255" y="2341194"/>
            <a:ext cx="4736523" cy="480901"/>
          </a:xfrm>
          <a:prstGeom prst="rect">
            <a:avLst/>
          </a:prstGeom>
          <a:noFill/>
        </p:spPr>
        <p:txBody>
          <a:bodyPr wrap="square">
            <a:spAutoFit/>
          </a:bodyPr>
          <a:lstStyle/>
          <a:p>
            <a:pPr algn="just">
              <a:lnSpc>
                <a:spcPct val="115000"/>
              </a:lnSpc>
              <a:tabLst>
                <a:tab pos="644525" algn="l"/>
              </a:tabLst>
            </a:pPr>
            <a:endParaRPr lang="en-US" sz="2400" dirty="0">
              <a:effectLst/>
              <a:latin typeface="Arial" panose="020B0604020202020204" pitchFamily="34" charset="0"/>
              <a:ea typeface="Arial" panose="020B0604020202020204" pitchFamily="34" charset="0"/>
            </a:endParaRPr>
          </a:p>
        </p:txBody>
      </p:sp>
      <p:sp>
        <p:nvSpPr>
          <p:cNvPr id="10" name="Rectangle 9"/>
          <p:cNvSpPr/>
          <p:nvPr/>
        </p:nvSpPr>
        <p:spPr>
          <a:xfrm>
            <a:off x="3253042" y="2365810"/>
            <a:ext cx="5923416" cy="2308324"/>
          </a:xfrm>
          <a:prstGeom prst="rect">
            <a:avLst/>
          </a:prstGeom>
        </p:spPr>
        <p:txBody>
          <a:bodyPr wrap="none">
            <a:spAutoFit/>
          </a:bodyPr>
          <a:lstStyle/>
          <a:p>
            <a:pPr algn="ctr"/>
            <a:r>
              <a:rPr lang="en-US" sz="7200">
                <a:solidFill>
                  <a:srgbClr val="FF0000"/>
                </a:solidFill>
                <a:latin typeface="Aachen" pitchFamily="18" charset="0"/>
                <a:ea typeface="Aachen" pitchFamily="18" charset="0"/>
                <a:cs typeface="Aachen" pitchFamily="18" charset="0"/>
              </a:rPr>
              <a:t>Chúc các em </a:t>
            </a:r>
          </a:p>
          <a:p>
            <a:pPr algn="ctr"/>
            <a:r>
              <a:rPr lang="en-US" sz="7200">
                <a:solidFill>
                  <a:srgbClr val="FF0000"/>
                </a:solidFill>
                <a:latin typeface="Aachen" pitchFamily="18" charset="0"/>
                <a:ea typeface="Aachen" pitchFamily="18" charset="0"/>
                <a:cs typeface="Aachen" pitchFamily="18" charset="0"/>
              </a:rPr>
              <a:t>học tốt! </a:t>
            </a:r>
            <a:endParaRPr lang="en-US" sz="7200">
              <a:latin typeface="Aachen" pitchFamily="18" charset="0"/>
              <a:ea typeface="Aachen" pitchFamily="18" charset="0"/>
              <a:cs typeface="Aachen" pitchFamily="18" charset="0"/>
            </a:endParaRPr>
          </a:p>
        </p:txBody>
      </p:sp>
      <p:sp>
        <p:nvSpPr>
          <p:cNvPr id="11" name="五角星 4"/>
          <p:cNvSpPr/>
          <p:nvPr/>
        </p:nvSpPr>
        <p:spPr>
          <a:xfrm rot="19903756">
            <a:off x="4102084" y="1215019"/>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2" name="五角星 5"/>
          <p:cNvSpPr/>
          <p:nvPr/>
        </p:nvSpPr>
        <p:spPr>
          <a:xfrm rot="21380687">
            <a:off x="6056950" y="1483899"/>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3" name="五角星 6"/>
          <p:cNvSpPr/>
          <p:nvPr/>
        </p:nvSpPr>
        <p:spPr>
          <a:xfrm rot="19938392">
            <a:off x="7043185" y="153355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4" name="五角星 7"/>
          <p:cNvSpPr/>
          <p:nvPr/>
        </p:nvSpPr>
        <p:spPr>
          <a:xfrm rot="19938392">
            <a:off x="7824006" y="5234119"/>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5" name="五角星 8"/>
          <p:cNvSpPr/>
          <p:nvPr/>
        </p:nvSpPr>
        <p:spPr>
          <a:xfrm rot="19967404">
            <a:off x="8157320" y="2058434"/>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6" name="五角星 9"/>
          <p:cNvSpPr/>
          <p:nvPr/>
        </p:nvSpPr>
        <p:spPr>
          <a:xfrm>
            <a:off x="6422293" y="4709222"/>
            <a:ext cx="253202" cy="25343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7" name="五角星 10"/>
          <p:cNvSpPr/>
          <p:nvPr/>
        </p:nvSpPr>
        <p:spPr>
          <a:xfrm>
            <a:off x="8200131" y="4706302"/>
            <a:ext cx="186173" cy="186346"/>
          </a:xfrm>
          <a:prstGeom prst="star5">
            <a:avLst>
              <a:gd name="adj" fmla="val 23926"/>
              <a:gd name="hf" fmla="val 105146"/>
              <a:gd name="vf" fmla="val 110557"/>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8" name="五角星 11"/>
          <p:cNvSpPr/>
          <p:nvPr/>
        </p:nvSpPr>
        <p:spPr>
          <a:xfrm>
            <a:off x="8713097" y="4949644"/>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0" name="五角星 4"/>
          <p:cNvSpPr/>
          <p:nvPr/>
        </p:nvSpPr>
        <p:spPr>
          <a:xfrm rot="19903756">
            <a:off x="4109082" y="1231977"/>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1" name="五角星 5"/>
          <p:cNvSpPr/>
          <p:nvPr/>
        </p:nvSpPr>
        <p:spPr>
          <a:xfrm rot="21380687">
            <a:off x="6063947" y="150085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2" name="五角星 6"/>
          <p:cNvSpPr/>
          <p:nvPr/>
        </p:nvSpPr>
        <p:spPr>
          <a:xfrm rot="19938392">
            <a:off x="7050182" y="1550516"/>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4" name="五角星 8"/>
          <p:cNvSpPr/>
          <p:nvPr/>
        </p:nvSpPr>
        <p:spPr>
          <a:xfrm rot="19967404">
            <a:off x="8150323" y="2116053"/>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5" name="五角星 4"/>
          <p:cNvSpPr/>
          <p:nvPr/>
        </p:nvSpPr>
        <p:spPr>
          <a:xfrm rot="19903756">
            <a:off x="4102085" y="1289595"/>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6" name="五角星 5"/>
          <p:cNvSpPr/>
          <p:nvPr/>
        </p:nvSpPr>
        <p:spPr>
          <a:xfrm rot="21380687">
            <a:off x="6056950" y="155847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7" name="五角星 6"/>
          <p:cNvSpPr/>
          <p:nvPr/>
        </p:nvSpPr>
        <p:spPr>
          <a:xfrm rot="19938392">
            <a:off x="7043185" y="1608134"/>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9" name="五角星 7"/>
          <p:cNvSpPr/>
          <p:nvPr/>
        </p:nvSpPr>
        <p:spPr>
          <a:xfrm rot="19938392">
            <a:off x="7769892" y="5230352"/>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0" name="五角星 10"/>
          <p:cNvSpPr/>
          <p:nvPr/>
        </p:nvSpPr>
        <p:spPr>
          <a:xfrm>
            <a:off x="8146016" y="4702536"/>
            <a:ext cx="186173" cy="186346"/>
          </a:xfrm>
          <a:prstGeom prst="star5">
            <a:avLst>
              <a:gd name="adj" fmla="val 23926"/>
              <a:gd name="hf" fmla="val 105146"/>
              <a:gd name="vf" fmla="val 110557"/>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1" name="五角星 8"/>
          <p:cNvSpPr/>
          <p:nvPr/>
        </p:nvSpPr>
        <p:spPr>
          <a:xfrm rot="19967404">
            <a:off x="8096209" y="2112288"/>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2" name="五角星 4"/>
          <p:cNvSpPr/>
          <p:nvPr/>
        </p:nvSpPr>
        <p:spPr>
          <a:xfrm rot="19903756">
            <a:off x="4047970" y="1285831"/>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3" name="五角星 5"/>
          <p:cNvSpPr/>
          <p:nvPr/>
        </p:nvSpPr>
        <p:spPr>
          <a:xfrm rot="21380687">
            <a:off x="6002836" y="1554710"/>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4" name="五角星 6"/>
          <p:cNvSpPr/>
          <p:nvPr/>
        </p:nvSpPr>
        <p:spPr>
          <a:xfrm rot="19938392">
            <a:off x="6989070" y="160436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pic>
        <p:nvPicPr>
          <p:cNvPr id="36" name="Picture 35"/>
          <p:cNvPicPr>
            <a:picLocks noChangeAspect="1"/>
          </p:cNvPicPr>
          <p:nvPr/>
        </p:nvPicPr>
        <p:blipFill>
          <a:blip r:embed="rId10"/>
          <a:stretch>
            <a:fillRect/>
          </a:stretch>
        </p:blipFill>
        <p:spPr>
          <a:xfrm flipH="1">
            <a:off x="2266121" y="3410010"/>
            <a:ext cx="2107130" cy="2540217"/>
          </a:xfrm>
          <a:prstGeom prst="rect">
            <a:avLst/>
          </a:prstGeom>
        </p:spPr>
      </p:pic>
    </p:spTree>
    <p:extLst>
      <p:ext uri="{BB962C8B-B14F-4D97-AF65-F5344CB8AC3E}">
        <p14:creationId xmlns:p14="http://schemas.microsoft.com/office/powerpoint/2010/main" val="244598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6"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500"/>
                            </p:stCondLst>
                            <p:childTnLst>
                              <p:par>
                                <p:cTn id="26" presetID="2"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25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750" fill="hold"/>
                                        <p:tgtEl>
                                          <p:spTgt spid="16"/>
                                        </p:tgtEl>
                                        <p:attrNameLst>
                                          <p:attrName>ppt_x</p:attrName>
                                        </p:attrNameLst>
                                      </p:cBhvr>
                                      <p:tavLst>
                                        <p:tav tm="0">
                                          <p:val>
                                            <p:strVal val="#ppt_x"/>
                                          </p:val>
                                        </p:tav>
                                        <p:tav tm="100000">
                                          <p:val>
                                            <p:strVal val="#ppt_x"/>
                                          </p:val>
                                        </p:tav>
                                      </p:tavLst>
                                    </p:anim>
                                    <p:anim calcmode="lin" valueType="num">
                                      <p:cBhvr additive="base">
                                        <p:cTn id="49" dur="750" fill="hold"/>
                                        <p:tgtEl>
                                          <p:spTgt spid="16"/>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750" fill="hold"/>
                                        <p:tgtEl>
                                          <p:spTgt spid="18"/>
                                        </p:tgtEl>
                                        <p:attrNameLst>
                                          <p:attrName>ppt_x</p:attrName>
                                        </p:attrNameLst>
                                      </p:cBhvr>
                                      <p:tavLst>
                                        <p:tav tm="0">
                                          <p:val>
                                            <p:strVal val="#ppt_x"/>
                                          </p:val>
                                        </p:tav>
                                        <p:tav tm="100000">
                                          <p:val>
                                            <p:strVal val="#ppt_x"/>
                                          </p:val>
                                        </p:tav>
                                      </p:tavLst>
                                    </p:anim>
                                    <p:anim calcmode="lin" valueType="num">
                                      <p:cBhvr additive="base">
                                        <p:cTn id="57" dur="750" fill="hold"/>
                                        <p:tgtEl>
                                          <p:spTgt spid="18"/>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11"/>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4"/>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5"/>
                                        </p:tgtEl>
                                        <p:attrNameLst>
                                          <p:attrName>r</p:attrName>
                                        </p:attrNameLst>
                                      </p:cBhvr>
                                    </p:animRot>
                                  </p:childTnLst>
                                </p:cTn>
                              </p:par>
                              <p:par>
                                <p:cTn id="64" presetID="8" presetClass="emph" presetSubtype="0" repeatCount="2000" fill="hold" grpId="1" nodeType="withEffect">
                                  <p:stCondLst>
                                    <p:cond delay="0"/>
                                  </p:stCondLst>
                                  <p:childTnLst>
                                    <p:animRot by="-21600000">
                                      <p:cBhvr>
                                        <p:cTn id="65" dur="3500" fill="hold"/>
                                        <p:tgtEl>
                                          <p:spTgt spid="17"/>
                                        </p:tgtEl>
                                        <p:attrNameLst>
                                          <p:attrName>r</p:attrName>
                                        </p:attrNameLst>
                                      </p:cBhvr>
                                    </p:animRot>
                                  </p:childTnLst>
                                </p:cTn>
                              </p:par>
                              <p:par>
                                <p:cTn id="66" presetID="8" presetClass="emph" presetSubtype="0" repeatCount="2000" fill="hold" grpId="1" nodeType="withEffect">
                                  <p:stCondLst>
                                    <p:cond delay="0"/>
                                  </p:stCondLst>
                                  <p:childTnLst>
                                    <p:animRot by="21600000">
                                      <p:cBhvr>
                                        <p:cTn id="67" dur="3500" fill="hold"/>
                                        <p:tgtEl>
                                          <p:spTgt spid="13"/>
                                        </p:tgtEl>
                                        <p:attrNameLst>
                                          <p:attrName>r</p:attrName>
                                        </p:attrNameLst>
                                      </p:cBhvr>
                                    </p:animRot>
                                  </p:childTnLst>
                                </p:cTn>
                              </p:par>
                              <p:par>
                                <p:cTn id="68" presetID="6" presetClass="emph" presetSubtype="0" repeatCount="2000" autoRev="1" fill="hold" grpId="1" nodeType="withEffect">
                                  <p:stCondLst>
                                    <p:cond delay="0"/>
                                  </p:stCondLst>
                                  <p:childTnLst>
                                    <p:animScale>
                                      <p:cBhvr>
                                        <p:cTn id="69" dur="2000" fill="hold"/>
                                        <p:tgtEl>
                                          <p:spTgt spid="12"/>
                                        </p:tgtEl>
                                      </p:cBhvr>
                                      <p:by x="150000" y="150000"/>
                                    </p:animScale>
                                  </p:childTnLst>
                                </p:cTn>
                              </p:par>
                            </p:childTnLst>
                          </p:cTn>
                        </p:par>
                        <p:par>
                          <p:cTn id="70" fill="hold">
                            <p:stCondLst>
                              <p:cond delay="10500"/>
                            </p:stCondLst>
                            <p:childTnLst>
                              <p:par>
                                <p:cTn id="71" presetID="2" presetClass="entr" presetSubtype="1"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50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0-#ppt_h/2"/>
                                          </p:val>
                                        </p:tav>
                                        <p:tav tm="100000">
                                          <p:val>
                                            <p:strVal val="#ppt_y"/>
                                          </p:val>
                                        </p:tav>
                                      </p:tavLst>
                                    </p:anim>
                                  </p:childTnLst>
                                </p:cTn>
                              </p:par>
                              <p:par>
                                <p:cTn id="83" presetID="8" presetClass="emph" presetSubtype="0" repeatCount="2000" fill="hold" grpId="1" nodeType="withEffect">
                                  <p:stCondLst>
                                    <p:cond delay="0"/>
                                  </p:stCondLst>
                                  <p:childTnLst>
                                    <p:animRot by="21600000">
                                      <p:cBhvr>
                                        <p:cTn id="84" dur="3500" fill="hold"/>
                                        <p:tgtEl>
                                          <p:spTgt spid="20"/>
                                        </p:tgtEl>
                                        <p:attrNameLst>
                                          <p:attrName>r</p:attrName>
                                        </p:attrNameLst>
                                      </p:cBhvr>
                                    </p:animRot>
                                  </p:childTnLst>
                                </p:cTn>
                              </p:par>
                              <p:par>
                                <p:cTn id="85" presetID="8" presetClass="emph" presetSubtype="0" repeatCount="2000" fill="hold" grpId="1" nodeType="withEffect">
                                  <p:stCondLst>
                                    <p:cond delay="0"/>
                                  </p:stCondLst>
                                  <p:childTnLst>
                                    <p:animRot by="21600000">
                                      <p:cBhvr>
                                        <p:cTn id="86" dur="3500" fill="hold"/>
                                        <p:tgtEl>
                                          <p:spTgt spid="22"/>
                                        </p:tgtEl>
                                        <p:attrNameLst>
                                          <p:attrName>r</p:attrName>
                                        </p:attrNameLst>
                                      </p:cBhvr>
                                    </p:animRot>
                                  </p:childTnLst>
                                </p:cTn>
                              </p:par>
                              <p:par>
                                <p:cTn id="87" presetID="6" presetClass="emph" presetSubtype="0" repeatCount="2000" autoRev="1" fill="hold" grpId="1" nodeType="withEffect">
                                  <p:stCondLst>
                                    <p:cond delay="0"/>
                                  </p:stCondLst>
                                  <p:childTnLst>
                                    <p:animScale>
                                      <p:cBhvr>
                                        <p:cTn id="88" dur="2000" fill="hold"/>
                                        <p:tgtEl>
                                          <p:spTgt spid="21"/>
                                        </p:tgtEl>
                                      </p:cBhvr>
                                      <p:by x="150000" y="150000"/>
                                    </p:animScale>
                                  </p:childTnLst>
                                </p:cTn>
                              </p:par>
                              <p:par>
                                <p:cTn id="89" presetID="2" presetClass="entr" presetSubtype="1"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0-#ppt_h/2"/>
                                          </p:val>
                                        </p:tav>
                                        <p:tav tm="100000">
                                          <p:val>
                                            <p:strVal val="#ppt_y"/>
                                          </p:val>
                                        </p:tav>
                                      </p:tavLst>
                                    </p:anim>
                                  </p:childTnLst>
                                </p:cTn>
                              </p:par>
                              <p:par>
                                <p:cTn id="93" presetID="8" presetClass="emph" presetSubtype="0" repeatCount="2000" fill="hold" grpId="1" nodeType="withEffect">
                                  <p:stCondLst>
                                    <p:cond delay="0"/>
                                  </p:stCondLst>
                                  <p:childTnLst>
                                    <p:animRot by="21600000">
                                      <p:cBhvr>
                                        <p:cTn id="94" dur="3500" fill="hold"/>
                                        <p:tgtEl>
                                          <p:spTgt spid="24"/>
                                        </p:tgtEl>
                                        <p:attrNameLst>
                                          <p:attrName>r</p:attrName>
                                        </p:attrNameLst>
                                      </p:cBhvr>
                                    </p:animRot>
                                  </p:childTnLst>
                                </p:cTn>
                              </p:par>
                            </p:childTnLst>
                          </p:cTn>
                        </p:par>
                        <p:par>
                          <p:cTn id="95" fill="hold">
                            <p:stCondLst>
                              <p:cond delay="18500"/>
                            </p:stCondLst>
                            <p:childTnLst>
                              <p:par>
                                <p:cTn id="96" presetID="2" presetClass="entr" presetSubtype="1"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500" fill="hold"/>
                                        <p:tgtEl>
                                          <p:spTgt spid="25"/>
                                        </p:tgtEl>
                                        <p:attrNameLst>
                                          <p:attrName>ppt_x</p:attrName>
                                        </p:attrNameLst>
                                      </p:cBhvr>
                                      <p:tavLst>
                                        <p:tav tm="0">
                                          <p:val>
                                            <p:strVal val="#ppt_x"/>
                                          </p:val>
                                        </p:tav>
                                        <p:tav tm="100000">
                                          <p:val>
                                            <p:strVal val="#ppt_x"/>
                                          </p:val>
                                        </p:tav>
                                      </p:tavLst>
                                    </p:anim>
                                    <p:anim calcmode="lin" valueType="num">
                                      <p:cBhvr additive="base">
                                        <p:cTn id="99" dur="50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fill="hold" grpId="0" nodeType="withEffect">
                                  <p:stCondLst>
                                    <p:cond delay="25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0-#ppt_h/2"/>
                                          </p:val>
                                        </p:tav>
                                        <p:tav tm="100000">
                                          <p:val>
                                            <p:strVal val="#ppt_y"/>
                                          </p:val>
                                        </p:tav>
                                      </p:tavLst>
                                    </p:anim>
                                  </p:childTnLst>
                                </p:cTn>
                              </p:par>
                              <p:par>
                                <p:cTn id="104" presetID="2" presetClass="entr" presetSubtype="1" fill="hold" grpId="0" nodeType="withEffect">
                                  <p:stCondLst>
                                    <p:cond delay="50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500" fill="hold"/>
                                        <p:tgtEl>
                                          <p:spTgt spid="27"/>
                                        </p:tgtEl>
                                        <p:attrNameLst>
                                          <p:attrName>ppt_x</p:attrName>
                                        </p:attrNameLst>
                                      </p:cBhvr>
                                      <p:tavLst>
                                        <p:tav tm="0">
                                          <p:val>
                                            <p:strVal val="#ppt_x"/>
                                          </p:val>
                                        </p:tav>
                                        <p:tav tm="100000">
                                          <p:val>
                                            <p:strVal val="#ppt_x"/>
                                          </p:val>
                                        </p:tav>
                                      </p:tavLst>
                                    </p:anim>
                                    <p:anim calcmode="lin" valueType="num">
                                      <p:cBhvr additive="base">
                                        <p:cTn id="107" dur="500" fill="hold"/>
                                        <p:tgtEl>
                                          <p:spTgt spid="27"/>
                                        </p:tgtEl>
                                        <p:attrNameLst>
                                          <p:attrName>ppt_y</p:attrName>
                                        </p:attrNameLst>
                                      </p:cBhvr>
                                      <p:tavLst>
                                        <p:tav tm="0">
                                          <p:val>
                                            <p:strVal val="0-#ppt_h/2"/>
                                          </p:val>
                                        </p:tav>
                                        <p:tav tm="100000">
                                          <p:val>
                                            <p:strVal val="#ppt_y"/>
                                          </p:val>
                                        </p:tav>
                                      </p:tavLst>
                                    </p:anim>
                                  </p:childTnLst>
                                </p:cTn>
                              </p:par>
                              <p:par>
                                <p:cTn id="108" presetID="8" presetClass="emph" presetSubtype="0" repeatCount="2000" fill="hold" grpId="1" nodeType="withEffect">
                                  <p:stCondLst>
                                    <p:cond delay="0"/>
                                  </p:stCondLst>
                                  <p:childTnLst>
                                    <p:animRot by="21600000">
                                      <p:cBhvr>
                                        <p:cTn id="109" dur="3500" fill="hold"/>
                                        <p:tgtEl>
                                          <p:spTgt spid="25"/>
                                        </p:tgtEl>
                                        <p:attrNameLst>
                                          <p:attrName>r</p:attrName>
                                        </p:attrNameLst>
                                      </p:cBhvr>
                                    </p:animRot>
                                  </p:childTnLst>
                                </p:cTn>
                              </p:par>
                              <p:par>
                                <p:cTn id="110" presetID="8" presetClass="emph" presetSubtype="0" repeatCount="2000" fill="hold" grpId="1" nodeType="withEffect">
                                  <p:stCondLst>
                                    <p:cond delay="0"/>
                                  </p:stCondLst>
                                  <p:childTnLst>
                                    <p:animRot by="21600000">
                                      <p:cBhvr>
                                        <p:cTn id="111" dur="3500" fill="hold"/>
                                        <p:tgtEl>
                                          <p:spTgt spid="27"/>
                                        </p:tgtEl>
                                        <p:attrNameLst>
                                          <p:attrName>r</p:attrName>
                                        </p:attrNameLst>
                                      </p:cBhvr>
                                    </p:animRot>
                                  </p:childTnLst>
                                </p:cTn>
                              </p:par>
                              <p:par>
                                <p:cTn id="112" presetID="6" presetClass="emph" presetSubtype="0" repeatCount="2000" autoRev="1" fill="hold" grpId="1" nodeType="withEffect">
                                  <p:stCondLst>
                                    <p:cond delay="0"/>
                                  </p:stCondLst>
                                  <p:childTnLst>
                                    <p:animScale>
                                      <p:cBhvr>
                                        <p:cTn id="113" dur="2000" fill="hold"/>
                                        <p:tgtEl>
                                          <p:spTgt spid="26"/>
                                        </p:tgtEl>
                                      </p:cBhvr>
                                      <p:by x="150000" y="150000"/>
                                    </p:animScale>
                                  </p:childTnLst>
                                </p:cTn>
                              </p:par>
                              <p:par>
                                <p:cTn id="114" presetID="2" presetClass="entr" presetSubtype="1"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additive="base">
                                        <p:cTn id="116" dur="750" fill="hold"/>
                                        <p:tgtEl>
                                          <p:spTgt spid="29"/>
                                        </p:tgtEl>
                                        <p:attrNameLst>
                                          <p:attrName>ppt_x</p:attrName>
                                        </p:attrNameLst>
                                      </p:cBhvr>
                                      <p:tavLst>
                                        <p:tav tm="0">
                                          <p:val>
                                            <p:strVal val="#ppt_x"/>
                                          </p:val>
                                        </p:tav>
                                        <p:tav tm="100000">
                                          <p:val>
                                            <p:strVal val="#ppt_x"/>
                                          </p:val>
                                        </p:tav>
                                      </p:tavLst>
                                    </p:anim>
                                    <p:anim calcmode="lin" valueType="num">
                                      <p:cBhvr additive="base">
                                        <p:cTn id="117" dur="750" fill="hold"/>
                                        <p:tgtEl>
                                          <p:spTgt spid="29"/>
                                        </p:tgtEl>
                                        <p:attrNameLst>
                                          <p:attrName>ppt_y</p:attrName>
                                        </p:attrNameLst>
                                      </p:cBhvr>
                                      <p:tavLst>
                                        <p:tav tm="0">
                                          <p:val>
                                            <p:strVal val="0-#ppt_h/2"/>
                                          </p:val>
                                        </p:tav>
                                        <p:tav tm="100000">
                                          <p:val>
                                            <p:strVal val="#ppt_y"/>
                                          </p:val>
                                        </p:tav>
                                      </p:tavLst>
                                    </p:anim>
                                  </p:childTnLst>
                                </p:cTn>
                              </p:par>
                              <p:par>
                                <p:cTn id="118" presetID="2" presetClass="entr" presetSubtype="1" fill="hold" grpId="0" nodeType="with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additive="base">
                                        <p:cTn id="120" dur="500" fill="hold"/>
                                        <p:tgtEl>
                                          <p:spTgt spid="30"/>
                                        </p:tgtEl>
                                        <p:attrNameLst>
                                          <p:attrName>ppt_x</p:attrName>
                                        </p:attrNameLst>
                                      </p:cBhvr>
                                      <p:tavLst>
                                        <p:tav tm="0">
                                          <p:val>
                                            <p:strVal val="#ppt_x"/>
                                          </p:val>
                                        </p:tav>
                                        <p:tav tm="100000">
                                          <p:val>
                                            <p:strVal val="#ppt_x"/>
                                          </p:val>
                                        </p:tav>
                                      </p:tavLst>
                                    </p:anim>
                                    <p:anim calcmode="lin" valueType="num">
                                      <p:cBhvr additive="base">
                                        <p:cTn id="121" dur="500" fill="hold"/>
                                        <p:tgtEl>
                                          <p:spTgt spid="30"/>
                                        </p:tgtEl>
                                        <p:attrNameLst>
                                          <p:attrName>ppt_y</p:attrName>
                                        </p:attrNameLst>
                                      </p:cBhvr>
                                      <p:tavLst>
                                        <p:tav tm="0">
                                          <p:val>
                                            <p:strVal val="0-#ppt_h/2"/>
                                          </p:val>
                                        </p:tav>
                                        <p:tav tm="100000">
                                          <p:val>
                                            <p:strVal val="#ppt_y"/>
                                          </p:val>
                                        </p:tav>
                                      </p:tavLst>
                                    </p:anim>
                                  </p:childTnLst>
                                </p:cTn>
                              </p:par>
                              <p:par>
                                <p:cTn id="122" presetID="8" presetClass="emph" presetSubtype="0" repeatCount="2000" fill="hold" grpId="1" nodeType="withEffect">
                                  <p:stCondLst>
                                    <p:cond delay="0"/>
                                  </p:stCondLst>
                                  <p:childTnLst>
                                    <p:animRot by="-21600000">
                                      <p:cBhvr>
                                        <p:cTn id="123" dur="3500" fill="hold"/>
                                        <p:tgtEl>
                                          <p:spTgt spid="29"/>
                                        </p:tgtEl>
                                        <p:attrNameLst>
                                          <p:attrName>r</p:attrName>
                                        </p:attrNameLst>
                                      </p:cBhvr>
                                    </p:animRot>
                                  </p:childTnLst>
                                </p:cTn>
                              </p:par>
                              <p:par>
                                <p:cTn id="124" presetID="8" presetClass="emph" presetSubtype="0" repeatCount="2000" fill="hold" grpId="1" nodeType="withEffect">
                                  <p:stCondLst>
                                    <p:cond delay="0"/>
                                  </p:stCondLst>
                                  <p:childTnLst>
                                    <p:animRot by="-21600000">
                                      <p:cBhvr>
                                        <p:cTn id="125" dur="3500" fill="hold"/>
                                        <p:tgtEl>
                                          <p:spTgt spid="30"/>
                                        </p:tgtEl>
                                        <p:attrNameLst>
                                          <p:attrName>r</p:attrName>
                                        </p:attrNameLst>
                                      </p:cBhvr>
                                    </p:animRot>
                                  </p:childTnLst>
                                </p:cTn>
                              </p:par>
                              <p:par>
                                <p:cTn id="126" presetID="2" presetClass="entr" presetSubtype="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 calcmode="lin" valueType="num">
                                      <p:cBhvr additive="base">
                                        <p:cTn id="128" dur="500" fill="hold"/>
                                        <p:tgtEl>
                                          <p:spTgt spid="31"/>
                                        </p:tgtEl>
                                        <p:attrNameLst>
                                          <p:attrName>ppt_x</p:attrName>
                                        </p:attrNameLst>
                                      </p:cBhvr>
                                      <p:tavLst>
                                        <p:tav tm="0">
                                          <p:val>
                                            <p:strVal val="#ppt_x"/>
                                          </p:val>
                                        </p:tav>
                                        <p:tav tm="100000">
                                          <p:val>
                                            <p:strVal val="#ppt_x"/>
                                          </p:val>
                                        </p:tav>
                                      </p:tavLst>
                                    </p:anim>
                                    <p:anim calcmode="lin" valueType="num">
                                      <p:cBhvr additive="base">
                                        <p:cTn id="129" dur="500" fill="hold"/>
                                        <p:tgtEl>
                                          <p:spTgt spid="31"/>
                                        </p:tgtEl>
                                        <p:attrNameLst>
                                          <p:attrName>ppt_y</p:attrName>
                                        </p:attrNameLst>
                                      </p:cBhvr>
                                      <p:tavLst>
                                        <p:tav tm="0">
                                          <p:val>
                                            <p:strVal val="0-#ppt_h/2"/>
                                          </p:val>
                                        </p:tav>
                                        <p:tav tm="100000">
                                          <p:val>
                                            <p:strVal val="#ppt_y"/>
                                          </p:val>
                                        </p:tav>
                                      </p:tavLst>
                                    </p:anim>
                                  </p:childTnLst>
                                </p:cTn>
                              </p:par>
                              <p:par>
                                <p:cTn id="130" presetID="8" presetClass="emph" presetSubtype="0" repeatCount="2000" fill="hold" grpId="1" nodeType="withEffect">
                                  <p:stCondLst>
                                    <p:cond delay="0"/>
                                  </p:stCondLst>
                                  <p:childTnLst>
                                    <p:animRot by="21600000">
                                      <p:cBhvr>
                                        <p:cTn id="131" dur="3500" fill="hold"/>
                                        <p:tgtEl>
                                          <p:spTgt spid="31"/>
                                        </p:tgtEl>
                                        <p:attrNameLst>
                                          <p:attrName>r</p:attrName>
                                        </p:attrNameLst>
                                      </p:cBhvr>
                                    </p:animRot>
                                  </p:childTnLst>
                                </p:cTn>
                              </p:par>
                            </p:childTnLst>
                          </p:cTn>
                        </p:par>
                        <p:par>
                          <p:cTn id="132" fill="hold">
                            <p:stCondLst>
                              <p:cond delay="26500"/>
                            </p:stCondLst>
                            <p:childTnLst>
                              <p:par>
                                <p:cTn id="133" presetID="2" presetClass="entr" presetSubtype="1" fill="hold" grpId="0"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additive="base">
                                        <p:cTn id="135" dur="500" fill="hold"/>
                                        <p:tgtEl>
                                          <p:spTgt spid="32"/>
                                        </p:tgtEl>
                                        <p:attrNameLst>
                                          <p:attrName>ppt_x</p:attrName>
                                        </p:attrNameLst>
                                      </p:cBhvr>
                                      <p:tavLst>
                                        <p:tav tm="0">
                                          <p:val>
                                            <p:strVal val="#ppt_x"/>
                                          </p:val>
                                        </p:tav>
                                        <p:tav tm="100000">
                                          <p:val>
                                            <p:strVal val="#ppt_x"/>
                                          </p:val>
                                        </p:tav>
                                      </p:tavLst>
                                    </p:anim>
                                    <p:anim calcmode="lin" valueType="num">
                                      <p:cBhvr additive="base">
                                        <p:cTn id="136" dur="500" fill="hold"/>
                                        <p:tgtEl>
                                          <p:spTgt spid="32"/>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stCondLst>
                                    <p:cond delay="25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500" fill="hold"/>
                                        <p:tgtEl>
                                          <p:spTgt spid="33"/>
                                        </p:tgtEl>
                                        <p:attrNameLst>
                                          <p:attrName>ppt_x</p:attrName>
                                        </p:attrNameLst>
                                      </p:cBhvr>
                                      <p:tavLst>
                                        <p:tav tm="0">
                                          <p:val>
                                            <p:strVal val="#ppt_x"/>
                                          </p:val>
                                        </p:tav>
                                        <p:tav tm="100000">
                                          <p:val>
                                            <p:strVal val="#ppt_x"/>
                                          </p:val>
                                        </p:tav>
                                      </p:tavLst>
                                    </p:anim>
                                    <p:anim calcmode="lin" valueType="num">
                                      <p:cBhvr additive="base">
                                        <p:cTn id="140" dur="500" fill="hold"/>
                                        <p:tgtEl>
                                          <p:spTgt spid="33"/>
                                        </p:tgtEl>
                                        <p:attrNameLst>
                                          <p:attrName>ppt_y</p:attrName>
                                        </p:attrNameLst>
                                      </p:cBhvr>
                                      <p:tavLst>
                                        <p:tav tm="0">
                                          <p:val>
                                            <p:strVal val="0-#ppt_h/2"/>
                                          </p:val>
                                        </p:tav>
                                        <p:tav tm="100000">
                                          <p:val>
                                            <p:strVal val="#ppt_y"/>
                                          </p:val>
                                        </p:tav>
                                      </p:tavLst>
                                    </p:anim>
                                  </p:childTnLst>
                                </p:cTn>
                              </p:par>
                              <p:par>
                                <p:cTn id="141" presetID="2" presetClass="entr" presetSubtype="1" fill="hold" grpId="0" nodeType="withEffect">
                                  <p:stCondLst>
                                    <p:cond delay="500"/>
                                  </p:stCondLst>
                                  <p:childTnLst>
                                    <p:set>
                                      <p:cBhvr>
                                        <p:cTn id="142" dur="1" fill="hold">
                                          <p:stCondLst>
                                            <p:cond delay="0"/>
                                          </p:stCondLst>
                                        </p:cTn>
                                        <p:tgtEl>
                                          <p:spTgt spid="34"/>
                                        </p:tgtEl>
                                        <p:attrNameLst>
                                          <p:attrName>style.visibility</p:attrName>
                                        </p:attrNameLst>
                                      </p:cBhvr>
                                      <p:to>
                                        <p:strVal val="visible"/>
                                      </p:to>
                                    </p:set>
                                    <p:anim calcmode="lin" valueType="num">
                                      <p:cBhvr additive="base">
                                        <p:cTn id="143" dur="500" fill="hold"/>
                                        <p:tgtEl>
                                          <p:spTgt spid="34"/>
                                        </p:tgtEl>
                                        <p:attrNameLst>
                                          <p:attrName>ppt_x</p:attrName>
                                        </p:attrNameLst>
                                      </p:cBhvr>
                                      <p:tavLst>
                                        <p:tav tm="0">
                                          <p:val>
                                            <p:strVal val="#ppt_x"/>
                                          </p:val>
                                        </p:tav>
                                        <p:tav tm="100000">
                                          <p:val>
                                            <p:strVal val="#ppt_x"/>
                                          </p:val>
                                        </p:tav>
                                      </p:tavLst>
                                    </p:anim>
                                    <p:anim calcmode="lin" valueType="num">
                                      <p:cBhvr additive="base">
                                        <p:cTn id="144" dur="500" fill="hold"/>
                                        <p:tgtEl>
                                          <p:spTgt spid="34"/>
                                        </p:tgtEl>
                                        <p:attrNameLst>
                                          <p:attrName>ppt_y</p:attrName>
                                        </p:attrNameLst>
                                      </p:cBhvr>
                                      <p:tavLst>
                                        <p:tav tm="0">
                                          <p:val>
                                            <p:strVal val="0-#ppt_h/2"/>
                                          </p:val>
                                        </p:tav>
                                        <p:tav tm="100000">
                                          <p:val>
                                            <p:strVal val="#ppt_y"/>
                                          </p:val>
                                        </p:tav>
                                      </p:tavLst>
                                    </p:anim>
                                  </p:childTnLst>
                                </p:cTn>
                              </p:par>
                              <p:par>
                                <p:cTn id="145" presetID="8" presetClass="emph" presetSubtype="0" repeatCount="2000" fill="hold" grpId="1" nodeType="withEffect">
                                  <p:stCondLst>
                                    <p:cond delay="0"/>
                                  </p:stCondLst>
                                  <p:childTnLst>
                                    <p:animRot by="21600000">
                                      <p:cBhvr>
                                        <p:cTn id="146" dur="3500" fill="hold"/>
                                        <p:tgtEl>
                                          <p:spTgt spid="32"/>
                                        </p:tgtEl>
                                        <p:attrNameLst>
                                          <p:attrName>r</p:attrName>
                                        </p:attrNameLst>
                                      </p:cBhvr>
                                    </p:animRot>
                                  </p:childTnLst>
                                </p:cTn>
                              </p:par>
                              <p:par>
                                <p:cTn id="147" presetID="8" presetClass="emph" presetSubtype="0" repeatCount="2000" fill="hold" grpId="1" nodeType="withEffect">
                                  <p:stCondLst>
                                    <p:cond delay="0"/>
                                  </p:stCondLst>
                                  <p:childTnLst>
                                    <p:animRot by="21600000">
                                      <p:cBhvr>
                                        <p:cTn id="148" dur="3500" fill="hold"/>
                                        <p:tgtEl>
                                          <p:spTgt spid="34"/>
                                        </p:tgtEl>
                                        <p:attrNameLst>
                                          <p:attrName>r</p:attrName>
                                        </p:attrNameLst>
                                      </p:cBhvr>
                                    </p:animRot>
                                  </p:childTnLst>
                                </p:cTn>
                              </p:par>
                              <p:par>
                                <p:cTn id="149" presetID="6" presetClass="emph" presetSubtype="0" repeatCount="2000" autoRev="1" fill="hold" grpId="1" nodeType="withEffect">
                                  <p:stCondLst>
                                    <p:cond delay="0"/>
                                  </p:stCondLst>
                                  <p:childTnLst>
                                    <p:animScale>
                                      <p:cBhvr>
                                        <p:cTn id="150"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92765" y="1444487"/>
            <a:ext cx="12284765" cy="4132807"/>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291548" y="2248615"/>
            <a:ext cx="11675165" cy="2463546"/>
          </a:xfrm>
        </p:spPr>
        <p:txBody>
          <a:bodyPr/>
          <a:lstStyle/>
          <a:p>
            <a:r>
              <a:rPr lang="en-US" sz="5400" b="1" dirty="0">
                <a:latin typeface="Times New Roman" panose="02020603050405020304" pitchFamily="18" charset="0"/>
                <a:cs typeface="Times New Roman" panose="02020603050405020304" pitchFamily="18" charset="0"/>
              </a:rPr>
              <a:t>1. SỰ CẦN THIẾT </a:t>
            </a:r>
            <a:br>
              <a:rPr lang="en-US" sz="5400" b="1" dirty="0">
                <a:latin typeface="Times New Roman" panose="02020603050405020304" pitchFamily="18" charset="0"/>
                <a:cs typeface="Times New Roman" panose="02020603050405020304" pitchFamily="18" charset="0"/>
              </a:rPr>
            </a:br>
            <a:r>
              <a:rPr lang="en-US" sz="5400" b="1" dirty="0">
                <a:latin typeface="Times New Roman" panose="02020603050405020304" pitchFamily="18" charset="0"/>
                <a:cs typeface="Times New Roman" panose="02020603050405020304" pitchFamily="18" charset="0"/>
              </a:rPr>
              <a:t>PHẢI LẬP KẾ HOẠCH CHI TIÊU</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3001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151719" y="335845"/>
            <a:ext cx="11868003" cy="6186309"/>
          </a:xfrm>
          <a:prstGeom prst="rect">
            <a:avLst/>
          </a:prstGeom>
          <a:ln w="57150">
            <a:solidFill>
              <a:schemeClr val="tx1"/>
            </a:solidFill>
          </a:ln>
        </p:spPr>
        <p:txBody>
          <a:bodyPr wrap="square">
            <a:spAutoFit/>
          </a:bodyPr>
          <a:lstStyle/>
          <a:p>
            <a:pPr algn="just"/>
            <a:r>
              <a:rPr kumimoji="0" lang="vi-VN" sz="4400" b="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 </a:t>
            </a:r>
            <a:r>
              <a:rPr kumimoji="0" lang="en-US" sz="4400" b="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I,2 </a:t>
            </a:r>
            <a:r>
              <a:rPr kumimoji="0" lang="vi-VN" sz="4400" b="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dirty="0" err="1">
                <a:solidFill>
                  <a:schemeClr val="accent4">
                    <a:lumMod val="75000"/>
                  </a:schemeClr>
                </a:solidFill>
                <a:latin typeface="Times New Roman" panose="02020603050405020304" pitchFamily="18" charset="0"/>
                <a:cs typeface="Times New Roman" panose="02020603050405020304" pitchFamily="18" charset="0"/>
              </a:rPr>
              <a:t>Câu</a:t>
            </a:r>
            <a:r>
              <a:rPr lang="en-US" sz="4400" b="1" dirty="0">
                <a:solidFill>
                  <a:schemeClr val="accent4">
                    <a:lumMod val="75000"/>
                  </a:schemeClr>
                </a:solidFill>
                <a:latin typeface="Times New Roman" panose="02020603050405020304" pitchFamily="18" charset="0"/>
                <a:cs typeface="Times New Roman" panose="02020603050405020304" pitchFamily="18" charset="0"/>
              </a:rPr>
              <a:t> a)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Phương</a:t>
            </a:r>
            <a:r>
              <a:rPr lang="en-US" sz="4400" b="1" dirty="0">
                <a:latin typeface="Times New Roman" panose="02020603050405020304" pitchFamily="18" charset="0"/>
                <a:cs typeface="Times New Roman" panose="02020603050405020304" pitchFamily="18" charset="0"/>
              </a:rPr>
              <a:t> chi </a:t>
            </a:r>
            <a:r>
              <a:rPr lang="en-US" sz="4400" b="1" dirty="0" err="1">
                <a:latin typeface="Times New Roman" panose="02020603050405020304" pitchFamily="18" charset="0"/>
                <a:cs typeface="Times New Roman" panose="02020603050405020304" pitchFamily="18" charset="0"/>
              </a:rPr>
              <a:t>tiêu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tùy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dẫn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mẹ</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thêm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xảy</a:t>
            </a:r>
            <a:r>
              <a:rPr lang="en-US" sz="4400" b="1" dirty="0">
                <a:latin typeface="Times New Roman" panose="02020603050405020304" pitchFamily="18" charset="0"/>
                <a:cs typeface="Times New Roman" panose="02020603050405020304" pitchFamily="18" charset="0"/>
              </a:rPr>
              <a:t> ra?</a:t>
            </a:r>
          </a:p>
          <a:p>
            <a:pPr algn="just"/>
            <a:r>
              <a:rPr kumimoji="0" lang="vi-VN" sz="4400" b="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 </a:t>
            </a:r>
            <a:r>
              <a:rPr kumimoji="0" lang="en-US" sz="4400" b="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3,4 </a:t>
            </a:r>
            <a:r>
              <a:rPr kumimoji="0" lang="vi-VN" sz="4400" b="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400" b="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4400" b="1" noProof="0" dirty="0" err="1">
                <a:solidFill>
                  <a:schemeClr val="accent4">
                    <a:lumMod val="75000"/>
                  </a:schemeClr>
                </a:solidFill>
                <a:latin typeface="Times New Roman" panose="02020603050405020304" pitchFamily="18" charset="0"/>
                <a:cs typeface="Times New Roman" panose="02020603050405020304" pitchFamily="18" charset="0"/>
              </a:rPr>
              <a:t>Câu</a:t>
            </a:r>
            <a:r>
              <a:rPr lang="en-US" sz="4400" b="1" noProof="0" dirty="0">
                <a:solidFill>
                  <a:schemeClr val="accent4">
                    <a:lumMod val="75000"/>
                  </a:schemeClr>
                </a:solidFill>
                <a:latin typeface="Times New Roman" panose="02020603050405020304" pitchFamily="18" charset="0"/>
                <a:cs typeface="Times New Roman" panose="02020603050405020304" pitchFamily="18" charset="0"/>
              </a:rPr>
              <a:t> b)</a:t>
            </a:r>
            <a:r>
              <a:rPr lang="en-US" sz="4400" b="1" noProof="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hãy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xảy</a:t>
            </a:r>
            <a:r>
              <a:rPr lang="en-US" sz="4400" b="1" dirty="0">
                <a:latin typeface="Times New Roman" panose="02020603050405020304" pitchFamily="18" charset="0"/>
                <a:cs typeface="Times New Roman" panose="02020603050405020304" pitchFamily="18" charset="0"/>
              </a:rPr>
              <a:t> ra </a:t>
            </a:r>
            <a:r>
              <a:rPr lang="en-US" sz="4400" b="1" dirty="0" err="1">
                <a:latin typeface="Times New Roman" panose="02020603050405020304" pitchFamily="18" charset="0"/>
                <a:cs typeface="Times New Roman" panose="02020603050405020304" pitchFamily="18" charset="0"/>
              </a:rPr>
              <a:t>nếu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tục</a:t>
            </a:r>
            <a:r>
              <a:rPr lang="en-US" sz="4400" b="1" dirty="0">
                <a:latin typeface="Times New Roman" panose="02020603050405020304" pitchFamily="18" charset="0"/>
                <a:cs typeface="Times New Roman" panose="02020603050405020304" pitchFamily="18" charset="0"/>
              </a:rPr>
              <a:t> chi </a:t>
            </a:r>
            <a:r>
              <a:rPr lang="en-US" sz="4400" b="1" dirty="0" err="1">
                <a:latin typeface="Times New Roman" panose="02020603050405020304" pitchFamily="18" charset="0"/>
                <a:cs typeface="Times New Roman" panose="02020603050405020304" pitchFamily="18" charset="0"/>
              </a:rPr>
              <a:t>tiêu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vậy</a:t>
            </a:r>
            <a:r>
              <a:rPr lang="en-US" sz="4400" b="1" dirty="0">
                <a:latin typeface="Times New Roman" panose="02020603050405020304" pitchFamily="18" charset="0"/>
                <a:cs typeface="Times New Roman" panose="02020603050405020304" pitchFamily="18" charset="0"/>
              </a:rPr>
              <a:t>?</a:t>
            </a:r>
          </a:p>
          <a:p>
            <a:pPr algn="just"/>
            <a:r>
              <a:rPr kumimoji="0" lang="vi-VN" sz="4400" b="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 </a:t>
            </a:r>
            <a:r>
              <a:rPr kumimoji="0" lang="en-US" sz="4400" b="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5,6 </a:t>
            </a:r>
            <a:r>
              <a:rPr kumimoji="0" lang="vi-VN" sz="4400" b="1"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4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4400" b="1" noProof="0" dirty="0" err="1">
                <a:solidFill>
                  <a:schemeClr val="accent4">
                    <a:lumMod val="75000"/>
                  </a:schemeClr>
                </a:solidFill>
                <a:latin typeface="Times New Roman" panose="02020603050405020304" pitchFamily="18" charset="0"/>
                <a:cs typeface="Times New Roman" panose="02020603050405020304" pitchFamily="18" charset="0"/>
              </a:rPr>
              <a:t>Câu</a:t>
            </a:r>
            <a:r>
              <a:rPr lang="en-US" sz="4400" b="1" noProof="0" dirty="0">
                <a:solidFill>
                  <a:schemeClr val="accent4">
                    <a:lumMod val="75000"/>
                  </a:schemeClr>
                </a:solidFill>
                <a:latin typeface="Times New Roman" panose="02020603050405020304" pitchFamily="18" charset="0"/>
                <a:cs typeface="Times New Roman" panose="02020603050405020304" pitchFamily="18" charset="0"/>
              </a:rPr>
              <a:t> c)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hãy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do </a:t>
            </a:r>
            <a:r>
              <a:rPr lang="en-US" sz="4400" b="1" dirty="0" err="1">
                <a:latin typeface="Times New Roman" panose="02020603050405020304" pitchFamily="18" charset="0"/>
                <a:cs typeface="Times New Roman" panose="02020603050405020304" pitchFamily="18" charset="0"/>
              </a:rPr>
              <a:t>cần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phải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hoạch</a:t>
            </a:r>
            <a:r>
              <a:rPr lang="en-US" sz="4400" b="1" dirty="0">
                <a:latin typeface="Times New Roman" panose="02020603050405020304" pitchFamily="18" charset="0"/>
                <a:cs typeface="Times New Roman" panose="02020603050405020304" pitchFamily="18" charset="0"/>
              </a:rPr>
              <a:t> chi </a:t>
            </a:r>
            <a:r>
              <a:rPr lang="en-US" sz="4400" b="1" dirty="0" err="1">
                <a:latin typeface="Times New Roman" panose="02020603050405020304" pitchFamily="18" charset="0"/>
                <a:cs typeface="Times New Roman" panose="02020603050405020304" pitchFamily="18" charset="0"/>
              </a:rPr>
              <a:t>tiêu</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277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23">
            <a:extLst>
              <a:ext uri="{FF2B5EF4-FFF2-40B4-BE49-F238E27FC236}">
                <a16:creationId xmlns:a16="http://schemas.microsoft.com/office/drawing/2014/main" id="{7FC44327-CEE4-4E8B-92C5-96305680DC6A}"/>
              </a:ext>
            </a:extLst>
          </p:cNvPr>
          <p:cNvSpPr/>
          <p:nvPr/>
        </p:nvSpPr>
        <p:spPr>
          <a:xfrm>
            <a:off x="56450" y="0"/>
            <a:ext cx="12135550" cy="6858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b="1" dirty="0" err="1">
                <a:solidFill>
                  <a:schemeClr val="tx1"/>
                </a:solidFill>
                <a:latin typeface="Times New Roman" panose="02020603050405020304" pitchFamily="18" charset="0"/>
                <a:cs typeface="Times New Roman" panose="02020603050405020304" pitchFamily="18" charset="0"/>
              </a:rPr>
              <a:t>a.Việc</a:t>
            </a:r>
            <a:r>
              <a:rPr lang="en-US" sz="4800" b="1" dirty="0">
                <a:solidFill>
                  <a:schemeClr val="tx1"/>
                </a:solidFill>
                <a:latin typeface="Times New Roman" panose="02020603050405020304" pitchFamily="18" charset="0"/>
                <a:cs typeface="Times New Roman" panose="02020603050405020304" pitchFamily="18" charset="0"/>
              </a:rPr>
              <a:t> chi </a:t>
            </a:r>
            <a:r>
              <a:rPr lang="en-US" sz="4800" b="1" dirty="0" err="1">
                <a:solidFill>
                  <a:schemeClr val="tx1"/>
                </a:solidFill>
                <a:latin typeface="Times New Roman" panose="02020603050405020304" pitchFamily="18" charset="0"/>
                <a:cs typeface="Times New Roman" panose="02020603050405020304" pitchFamily="18" charset="0"/>
              </a:rPr>
              <a:t>tiêu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tùy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tiện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Phương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dẫn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đến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hoạt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đình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bị</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đảo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lộn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những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cần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thiết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như</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rau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cá</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thịt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bị</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thiếu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và</a:t>
            </a:r>
            <a:r>
              <a:rPr lang="en-US" sz="4800" b="1" dirty="0">
                <a:solidFill>
                  <a:schemeClr val="tx1"/>
                </a:solidFill>
                <a:latin typeface="Times New Roman" panose="02020603050405020304" pitchFamily="18" charset="0"/>
                <a:cs typeface="Times New Roman" panose="02020603050405020304" pitchFamily="18" charset="0"/>
              </a:rPr>
              <a:t> 5 </a:t>
            </a:r>
            <a:r>
              <a:rPr lang="en-US" sz="4800" b="1" dirty="0" err="1">
                <a:solidFill>
                  <a:schemeClr val="tx1"/>
                </a:solidFill>
                <a:latin typeface="Times New Roman" panose="02020603050405020304" pitchFamily="18" charset="0"/>
                <a:cs typeface="Times New Roman" panose="02020603050405020304" pitchFamily="18" charset="0"/>
              </a:rPr>
              <a:t>ngày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đã</a:t>
            </a:r>
            <a:r>
              <a:rPr lang="en-US" sz="4800" b="1" dirty="0">
                <a:solidFill>
                  <a:schemeClr val="tx1"/>
                </a:solidFill>
                <a:latin typeface="Times New Roman" panose="02020603050405020304" pitchFamily="18" charset="0"/>
                <a:cs typeface="Times New Roman" panose="02020603050405020304" pitchFamily="18" charset="0"/>
              </a:rPr>
              <a:t> chi </a:t>
            </a:r>
            <a:r>
              <a:rPr lang="en-US" sz="4800" b="1" dirty="0" err="1">
                <a:solidFill>
                  <a:schemeClr val="tx1"/>
                </a:solidFill>
                <a:latin typeface="Times New Roman" panose="02020603050405020304" pitchFamily="18" charset="0"/>
                <a:cs typeface="Times New Roman" panose="02020603050405020304" pitchFamily="18" charset="0"/>
              </a:rPr>
              <a:t>tiêu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hết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tiền</a:t>
            </a:r>
            <a:r>
              <a:rPr lang="en-US" sz="4800" b="1" dirty="0">
                <a:solidFill>
                  <a:schemeClr val="tx1"/>
                </a:solidFill>
                <a:latin typeface="Times New Roman" panose="02020603050405020304" pitchFamily="18" charset="0"/>
                <a:cs typeface="Times New Roman" panose="02020603050405020304" pitchFamily="18" charset="0"/>
              </a:rPr>
              <a:t>…</a:t>
            </a:r>
          </a:p>
          <a:p>
            <a:pPr algn="just"/>
            <a:r>
              <a:rPr lang="en-US" sz="4800" b="1" dirty="0" err="1">
                <a:solidFill>
                  <a:schemeClr val="tx1"/>
                </a:solidFill>
                <a:latin typeface="Times New Roman" panose="02020603050405020304" pitchFamily="18" charset="0"/>
                <a:cs typeface="Times New Roman" panose="02020603050405020304" pitchFamily="18" charset="0"/>
              </a:rPr>
              <a:t>Nếu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mẹ</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không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có</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đủ</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tiền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đưa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thêm</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thì</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bất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ổn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trong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hoạt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đình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có</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phải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vay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mượn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tiền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chợ</a:t>
            </a:r>
            <a:r>
              <a:rPr lang="en-US" sz="48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671807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24">
            <a:extLst>
              <a:ext uri="{FF2B5EF4-FFF2-40B4-BE49-F238E27FC236}">
                <a16:creationId xmlns:a16="http://schemas.microsoft.com/office/drawing/2014/main" id="{ED9BAAF3-BB42-469D-9A1D-E12DA3DD343C}"/>
              </a:ext>
            </a:extLst>
          </p:cNvPr>
          <p:cNvSpPr/>
          <p:nvPr/>
        </p:nvSpPr>
        <p:spPr>
          <a:xfrm>
            <a:off x="0" y="5921"/>
            <a:ext cx="12192000" cy="685207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b="1" dirty="0">
                <a:solidFill>
                  <a:schemeClr val="tx1"/>
                </a:solidFill>
                <a:latin typeface="Times New Roman" panose="02020603050405020304" pitchFamily="18" charset="0"/>
                <a:cs typeface="Times New Roman" panose="02020603050405020304" pitchFamily="18" charset="0"/>
              </a:rPr>
              <a:t>b. </a:t>
            </a:r>
            <a:r>
              <a:rPr lang="en-US" sz="4800" b="1" dirty="0" err="1">
                <a:solidFill>
                  <a:schemeClr val="tx1"/>
                </a:solidFill>
                <a:latin typeface="Times New Roman" panose="02020603050405020304" pitchFamily="18" charset="0"/>
                <a:cs typeface="Times New Roman" panose="02020603050405020304" pitchFamily="18" charset="0"/>
              </a:rPr>
              <a:t>Nếu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vẫn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tiếp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tục</a:t>
            </a:r>
            <a:r>
              <a:rPr lang="en-US" sz="4800" b="1" dirty="0">
                <a:solidFill>
                  <a:schemeClr val="tx1"/>
                </a:solidFill>
                <a:latin typeface="Times New Roman" panose="02020603050405020304" pitchFamily="18" charset="0"/>
                <a:cs typeface="Times New Roman" panose="02020603050405020304" pitchFamily="18" charset="0"/>
              </a:rPr>
              <a:t> chi </a:t>
            </a:r>
            <a:r>
              <a:rPr lang="en-US" sz="4800" b="1" dirty="0" err="1">
                <a:solidFill>
                  <a:schemeClr val="tx1"/>
                </a:solidFill>
                <a:latin typeface="Times New Roman" panose="02020603050405020304" pitchFamily="18" charset="0"/>
                <a:cs typeface="Times New Roman" panose="02020603050405020304" pitchFamily="18" charset="0"/>
              </a:rPr>
              <a:t>tiêu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không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có</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kế</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hoạch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dẫn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đến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những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vấn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đề</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nhiều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không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đảm</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bảo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sức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khỏe</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thành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viên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trong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đình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không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có</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khoản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tiền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dự</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phòng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những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lúc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cần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thiết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không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tiết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kiệm</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được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tiền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đầu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tư</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mua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sắm</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những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vật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dụng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thiết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yếu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trong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đình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a:t>
            </a:r>
            <a:r>
              <a:rPr lang="en-US" sz="4800" b="1" dirty="0">
                <a:solidFill>
                  <a:schemeClr val="tx1"/>
                </a:solidFill>
                <a:latin typeface="Times New Roman" panose="02020603050405020304" pitchFamily="18" charset="0"/>
                <a:cs typeface="Times New Roman" panose="02020603050405020304" pitchFamily="18" charset="0"/>
              </a:rPr>
              <a:t> du </a:t>
            </a:r>
            <a:r>
              <a:rPr lang="en-US" sz="4800" b="1" dirty="0" err="1">
                <a:solidFill>
                  <a:schemeClr val="tx1"/>
                </a:solidFill>
                <a:latin typeface="Times New Roman" panose="02020603050405020304" pitchFamily="18" charset="0"/>
                <a:cs typeface="Times New Roman" panose="02020603050405020304" pitchFamily="18" charset="0"/>
              </a:rPr>
              <a:t>lịch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thực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hiện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những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kế</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hoạch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khác</a:t>
            </a:r>
            <a:r>
              <a:rPr lang="en-US" sz="48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76786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25">
            <a:extLst>
              <a:ext uri="{FF2B5EF4-FFF2-40B4-BE49-F238E27FC236}">
                <a16:creationId xmlns:a16="http://schemas.microsoft.com/office/drawing/2014/main" id="{80C22BBF-9AA1-43CF-8D6D-95361CBA2933}"/>
              </a:ext>
            </a:extLst>
          </p:cNvPr>
          <p:cNvSpPr/>
          <p:nvPr/>
        </p:nvSpPr>
        <p:spPr>
          <a:xfrm>
            <a:off x="0" y="114005"/>
            <a:ext cx="12121743" cy="664460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b="1" dirty="0">
                <a:solidFill>
                  <a:schemeClr val="tx1"/>
                </a:solidFill>
                <a:latin typeface="Times New Roman" panose="02020603050405020304" pitchFamily="18" charset="0"/>
                <a:cs typeface="Times New Roman" panose="02020603050405020304" pitchFamily="18" charset="0"/>
              </a:rPr>
              <a:t>c. </a:t>
            </a:r>
            <a:r>
              <a:rPr lang="en-US" sz="4800" b="1" dirty="0" err="1">
                <a:solidFill>
                  <a:schemeClr val="tx1"/>
                </a:solidFill>
                <a:latin typeface="Times New Roman" panose="02020603050405020304" pitchFamily="18" charset="0"/>
                <a:cs typeface="Times New Roman" panose="02020603050405020304" pitchFamily="18" charset="0"/>
              </a:rPr>
              <a:t>Lập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kế</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hoạch</a:t>
            </a:r>
            <a:r>
              <a:rPr lang="en-US" sz="4800" b="1" dirty="0">
                <a:solidFill>
                  <a:schemeClr val="tx1"/>
                </a:solidFill>
                <a:latin typeface="Times New Roman" panose="02020603050405020304" pitchFamily="18" charset="0"/>
                <a:cs typeface="Times New Roman" panose="02020603050405020304" pitchFamily="18" charset="0"/>
              </a:rPr>
              <a:t> chi </a:t>
            </a:r>
            <a:r>
              <a:rPr lang="en-US" sz="4800" b="1" dirty="0" err="1">
                <a:solidFill>
                  <a:schemeClr val="tx1"/>
                </a:solidFill>
                <a:latin typeface="Times New Roman" panose="02020603050405020304" pitchFamily="18" charset="0"/>
                <a:cs typeface="Times New Roman" panose="02020603050405020304" pitchFamily="18" charset="0"/>
              </a:rPr>
              <a:t>tiêu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giúp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bằng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tài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chính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tránh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những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khoản</a:t>
            </a:r>
            <a:r>
              <a:rPr lang="en-US" sz="4800" b="1" dirty="0">
                <a:solidFill>
                  <a:schemeClr val="tx1"/>
                </a:solidFill>
                <a:latin typeface="Times New Roman" panose="02020603050405020304" pitchFamily="18" charset="0"/>
                <a:cs typeface="Times New Roman" panose="02020603050405020304" pitchFamily="18" charset="0"/>
              </a:rPr>
              <a:t> chi </a:t>
            </a:r>
            <a:r>
              <a:rPr lang="en-US" sz="4800" b="1" dirty="0" err="1">
                <a:solidFill>
                  <a:schemeClr val="tx1"/>
                </a:solidFill>
                <a:latin typeface="Times New Roman" panose="02020603050405020304" pitchFamily="18" charset="0"/>
                <a:cs typeface="Times New Roman" panose="02020603050405020304" pitchFamily="18" charset="0"/>
              </a:rPr>
              <a:t>không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cần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thiết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thực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hiện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được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tiết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kiệm</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góp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phần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tạo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dựng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cuộc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sống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ổn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định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ấm</a:t>
            </a:r>
            <a:r>
              <a:rPr lang="en-US" sz="4800" b="1" dirty="0">
                <a:solidFill>
                  <a:schemeClr val="tx1"/>
                </a:solidFill>
                <a:latin typeface="Times New Roman" panose="02020603050405020304" pitchFamily="18" charset="0"/>
                <a:cs typeface="Times New Roman" panose="02020603050405020304" pitchFamily="18" charset="0"/>
              </a:rPr>
              <a:t> no </a:t>
            </a:r>
            <a:r>
              <a:rPr lang="en-US" sz="4800" b="1" dirty="0" err="1">
                <a:solidFill>
                  <a:schemeClr val="tx1"/>
                </a:solidFill>
                <a:latin typeface="Times New Roman" panose="02020603050405020304" pitchFamily="18" charset="0"/>
                <a:cs typeface="Times New Roman" panose="02020603050405020304" pitchFamily="18" charset="0"/>
              </a:rPr>
              <a:t>và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không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ngừng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phát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triển</a:t>
            </a:r>
            <a:r>
              <a:rPr lang="en-US" sz="48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064060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ntal Health Awareness Training Workshop by Slidesgo">
  <a:themeElements>
    <a:clrScheme name="Simple Light">
      <a:dk1>
        <a:srgbClr val="000000"/>
      </a:dk1>
      <a:lt1>
        <a:srgbClr val="FFFFFF"/>
      </a:lt1>
      <a:dk2>
        <a:srgbClr val="FEE9D2"/>
      </a:dk2>
      <a:lt2>
        <a:srgbClr val="FEA324"/>
      </a:lt2>
      <a:accent1>
        <a:srgbClr val="B2B577"/>
      </a:accent1>
      <a:accent2>
        <a:srgbClr val="ADD2E0"/>
      </a:accent2>
      <a:accent3>
        <a:srgbClr val="C6C3FA"/>
      </a:accent3>
      <a:accent4>
        <a:srgbClr val="FFB5BA"/>
      </a:accent4>
      <a:accent5>
        <a:srgbClr val="FF8A7A"/>
      </a:accent5>
      <a:accent6>
        <a:srgbClr val="E367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7545</TotalTime>
  <Words>2367</Words>
  <Application>Microsoft Office PowerPoint</Application>
  <PresentationFormat>Widescreen</PresentationFormat>
  <Paragraphs>198</Paragraphs>
  <Slides>40</Slides>
  <Notes>12</Notes>
  <HiddenSlides>0</HiddenSlides>
  <MMClips>1</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40</vt:i4>
      </vt:variant>
    </vt:vector>
  </HeadingPairs>
  <TitlesOfParts>
    <vt:vector size="67" baseType="lpstr">
      <vt:lpstr>等线</vt:lpstr>
      <vt:lpstr>맑은 고딕</vt:lpstr>
      <vt:lpstr>微软雅黑</vt:lpstr>
      <vt:lpstr>MS Mincho</vt:lpstr>
      <vt:lpstr>SimSun</vt:lpstr>
      <vt:lpstr>SimSun</vt:lpstr>
      <vt:lpstr>#9Slide05 Brannboll Ny</vt:lpstr>
      <vt:lpstr>【苹果】迟暮朝朝醉晚灯</vt:lpstr>
      <vt:lpstr>Aachen</vt:lpstr>
      <vt:lpstr>Arial</vt:lpstr>
      <vt:lpstr>Baloo 2</vt:lpstr>
      <vt:lpstr>Calibri</vt:lpstr>
      <vt:lpstr>Calibri Light</vt:lpstr>
      <vt:lpstr>Helvetica Neue</vt:lpstr>
      <vt:lpstr>ITC Avant Garde Std Bk</vt:lpstr>
      <vt:lpstr>Sniglet</vt:lpstr>
      <vt:lpstr>SVN-Vanilla Daisy Pro</vt:lpstr>
      <vt:lpstr>Times New Roman</vt:lpstr>
      <vt:lpstr>方正静蕾简体</vt:lpstr>
      <vt:lpstr>Office Theme</vt:lpstr>
      <vt:lpstr>1_Office Theme</vt:lpstr>
      <vt:lpstr>1_Thiết kế: Thạch Trương Thảo (0987 039 863)</vt:lpstr>
      <vt:lpstr>2_Office Theme</vt:lpstr>
      <vt:lpstr>Mental Health Awareness Training Workshop by Slidesgo</vt:lpstr>
      <vt:lpstr>3_Office Theme</vt:lpstr>
      <vt:lpstr>27_Office Theme</vt:lpstr>
      <vt:lpstr>3_Thiết kế: Thạch Trương Thảo (0987 039 863)</vt:lpstr>
      <vt:lpstr>PowerPoint Presentation</vt:lpstr>
      <vt:lpstr>PowerPoint Presentation</vt:lpstr>
      <vt:lpstr>PowerPoint Presentation</vt:lpstr>
      <vt:lpstr>PowerPoint Presentation</vt:lpstr>
      <vt:lpstr>1. SỰ CẦN THIẾT  PHẢI LẬP KẾ HOẠCH CHI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CÁCH LẬP KẾ HOẠCH  CHI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227</cp:revision>
  <dcterms:created xsi:type="dcterms:W3CDTF">2021-07-15T15:36:06Z</dcterms:created>
  <dcterms:modified xsi:type="dcterms:W3CDTF">2024-02-21T06:52:25Z</dcterms:modified>
</cp:coreProperties>
</file>