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32" r:id="rId5"/>
  </p:sldMasterIdLst>
  <p:notesMasterIdLst>
    <p:notesMasterId r:id="rId44"/>
  </p:notesMasterIdLst>
  <p:sldIdLst>
    <p:sldId id="399" r:id="rId6"/>
    <p:sldId id="470" r:id="rId7"/>
    <p:sldId id="264" r:id="rId8"/>
    <p:sldId id="522" r:id="rId9"/>
    <p:sldId id="496" r:id="rId10"/>
    <p:sldId id="636" r:id="rId11"/>
    <p:sldId id="400" r:id="rId12"/>
    <p:sldId id="647" r:id="rId13"/>
    <p:sldId id="261" r:id="rId14"/>
    <p:sldId id="648" r:id="rId15"/>
    <p:sldId id="401" r:id="rId16"/>
    <p:sldId id="631" r:id="rId17"/>
    <p:sldId id="623" r:id="rId18"/>
    <p:sldId id="620" r:id="rId19"/>
    <p:sldId id="649" r:id="rId20"/>
    <p:sldId id="650" r:id="rId21"/>
    <p:sldId id="403" r:id="rId22"/>
    <p:sldId id="630" r:id="rId23"/>
    <p:sldId id="637" r:id="rId24"/>
    <p:sldId id="368" r:id="rId25"/>
    <p:sldId id="587" r:id="rId26"/>
    <p:sldId id="652" r:id="rId27"/>
    <p:sldId id="653" r:id="rId28"/>
    <p:sldId id="605" r:id="rId29"/>
    <p:sldId id="639" r:id="rId30"/>
    <p:sldId id="646" r:id="rId31"/>
    <p:sldId id="654" r:id="rId32"/>
    <p:sldId id="640" r:id="rId33"/>
    <p:sldId id="633" r:id="rId34"/>
    <p:sldId id="642" r:id="rId35"/>
    <p:sldId id="570" r:id="rId36"/>
    <p:sldId id="655" r:id="rId37"/>
    <p:sldId id="651" r:id="rId38"/>
    <p:sldId id="596" r:id="rId39"/>
    <p:sldId id="644" r:id="rId40"/>
    <p:sldId id="598" r:id="rId41"/>
    <p:sldId id="645" r:id="rId42"/>
    <p:sldId id="5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33CC"/>
    <a:srgbClr val="59E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snapToGrid="0">
      <p:cViewPr varScale="1">
        <p:scale>
          <a:sx n="68" d="100"/>
          <a:sy n="68" d="100"/>
        </p:scale>
        <p:origin x="780" y="96"/>
      </p:cViewPr>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84C70-CDF3-4266-AEDC-CA3308B47CD1}"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8537F-FA8E-4595-A01B-F03C947D334F}" type="slidenum">
              <a:rPr lang="en-US" smtClean="0"/>
              <a:t>‹#›</a:t>
            </a:fld>
            <a:endParaRPr lang="en-US"/>
          </a:p>
        </p:txBody>
      </p:sp>
    </p:spTree>
    <p:extLst>
      <p:ext uri="{BB962C8B-B14F-4D97-AF65-F5344CB8AC3E}">
        <p14:creationId xmlns:p14="http://schemas.microsoft.com/office/powerpoint/2010/main" val="96567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0621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69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54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2530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06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9815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0238C-3C85-0B7A-1598-CB9049A821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ECA004-2D9D-64EF-0B77-B798F5348B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A9DE3A-30AE-0D81-4262-7952432901EC}"/>
              </a:ext>
            </a:extLst>
          </p:cNvPr>
          <p:cNvSpPr>
            <a:spLocks noGrp="1"/>
          </p:cNvSpPr>
          <p:nvPr>
            <p:ph type="dt" sz="half" idx="10"/>
          </p:nvPr>
        </p:nvSpPr>
        <p:spPr/>
        <p:txBody>
          <a:bodyPr/>
          <a:lstStyle/>
          <a:p>
            <a:fld id="{967DDC84-101E-4200-BC11-5EC8B9D60496}" type="datetimeFigureOut">
              <a:rPr lang="en-US" smtClean="0"/>
              <a:t>11/30/2023</a:t>
            </a:fld>
            <a:endParaRPr lang="en-US"/>
          </a:p>
        </p:txBody>
      </p:sp>
      <p:sp>
        <p:nvSpPr>
          <p:cNvPr id="5" name="Footer Placeholder 4">
            <a:extLst>
              <a:ext uri="{FF2B5EF4-FFF2-40B4-BE49-F238E27FC236}">
                <a16:creationId xmlns:a16="http://schemas.microsoft.com/office/drawing/2014/main" id="{A4CD11BD-22E4-4F6A-274D-39B8D977D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BBA4A-9D21-3FFF-2E30-8726A5697926}"/>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402399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46348-6CB9-7A91-09A5-F2F7A0C141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9AB90C-C793-11FA-5BA7-226F3E59A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68524-3F9C-56AD-BCC3-F283617636E7}"/>
              </a:ext>
            </a:extLst>
          </p:cNvPr>
          <p:cNvSpPr>
            <a:spLocks noGrp="1"/>
          </p:cNvSpPr>
          <p:nvPr>
            <p:ph type="dt" sz="half" idx="10"/>
          </p:nvPr>
        </p:nvSpPr>
        <p:spPr/>
        <p:txBody>
          <a:bodyPr/>
          <a:lstStyle/>
          <a:p>
            <a:fld id="{967DDC84-101E-4200-BC11-5EC8B9D60496}" type="datetimeFigureOut">
              <a:rPr lang="en-US" smtClean="0"/>
              <a:t>11/30/2023</a:t>
            </a:fld>
            <a:endParaRPr lang="en-US"/>
          </a:p>
        </p:txBody>
      </p:sp>
      <p:sp>
        <p:nvSpPr>
          <p:cNvPr id="5" name="Footer Placeholder 4">
            <a:extLst>
              <a:ext uri="{FF2B5EF4-FFF2-40B4-BE49-F238E27FC236}">
                <a16:creationId xmlns:a16="http://schemas.microsoft.com/office/drawing/2014/main" id="{4DDACE27-3846-1FE7-A2C3-8D28AFF2B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A9E03-C822-1F9A-103B-3E3E3B98B7C9}"/>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37820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71574-031A-5C40-BBCF-59D5C814BB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E8B2B-9B73-4DD5-9EB7-5731616C01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EE255-B468-BDF9-2E2A-99E9C2F1A5AF}"/>
              </a:ext>
            </a:extLst>
          </p:cNvPr>
          <p:cNvSpPr>
            <a:spLocks noGrp="1"/>
          </p:cNvSpPr>
          <p:nvPr>
            <p:ph type="dt" sz="half" idx="10"/>
          </p:nvPr>
        </p:nvSpPr>
        <p:spPr/>
        <p:txBody>
          <a:bodyPr/>
          <a:lstStyle/>
          <a:p>
            <a:fld id="{967DDC84-101E-4200-BC11-5EC8B9D60496}" type="datetimeFigureOut">
              <a:rPr lang="en-US" smtClean="0"/>
              <a:t>11/30/2023</a:t>
            </a:fld>
            <a:endParaRPr lang="en-US"/>
          </a:p>
        </p:txBody>
      </p:sp>
      <p:sp>
        <p:nvSpPr>
          <p:cNvPr id="5" name="Footer Placeholder 4">
            <a:extLst>
              <a:ext uri="{FF2B5EF4-FFF2-40B4-BE49-F238E27FC236}">
                <a16:creationId xmlns:a16="http://schemas.microsoft.com/office/drawing/2014/main" id="{8158DFB1-0BF3-FBE3-DC0A-12A6774B5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81C04-CA27-F369-7E1E-91C240AF2366}"/>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78428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05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0264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37895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3973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11/30/2023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596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11/30/2023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10716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11/30/2023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0419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8011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8F568-2C1D-44D7-3C80-A97018325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69CD81-30C7-B290-74C7-2946E913A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204CA-9A8F-4098-8819-844DC8E2F617}"/>
              </a:ext>
            </a:extLst>
          </p:cNvPr>
          <p:cNvSpPr>
            <a:spLocks noGrp="1"/>
          </p:cNvSpPr>
          <p:nvPr>
            <p:ph type="dt" sz="half" idx="10"/>
          </p:nvPr>
        </p:nvSpPr>
        <p:spPr/>
        <p:txBody>
          <a:bodyPr/>
          <a:lstStyle/>
          <a:p>
            <a:fld id="{967DDC84-101E-4200-BC11-5EC8B9D60496}" type="datetimeFigureOut">
              <a:rPr lang="en-US" smtClean="0"/>
              <a:t>11/30/2023</a:t>
            </a:fld>
            <a:endParaRPr lang="en-US"/>
          </a:p>
        </p:txBody>
      </p:sp>
      <p:sp>
        <p:nvSpPr>
          <p:cNvPr id="5" name="Footer Placeholder 4">
            <a:extLst>
              <a:ext uri="{FF2B5EF4-FFF2-40B4-BE49-F238E27FC236}">
                <a16:creationId xmlns:a16="http://schemas.microsoft.com/office/drawing/2014/main" id="{8B6E3FA3-9A2E-EECF-9881-474CA3D23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655BC-7D30-30C6-4ECB-F849BC7EBC24}"/>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47832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11/30/2023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643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2698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11/30/2023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77375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018091"/>
      </p:ext>
    </p:extLst>
  </p:cSld>
  <p:clrMapOvr>
    <a:masterClrMapping/>
  </p:clrMapOvr>
  <p:transition spd="slow" advClick="0" advTm="1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562577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53612807"/>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39645203"/>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5445910"/>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3565155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06534003"/>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22AE-AD29-17FE-2215-FD1298AB1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62EE1E-9231-1DEA-D479-52FF5075A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97987-8914-42B9-F10B-DBC6F694A4F2}"/>
              </a:ext>
            </a:extLst>
          </p:cNvPr>
          <p:cNvSpPr>
            <a:spLocks noGrp="1"/>
          </p:cNvSpPr>
          <p:nvPr>
            <p:ph type="dt" sz="half" idx="10"/>
          </p:nvPr>
        </p:nvSpPr>
        <p:spPr/>
        <p:txBody>
          <a:bodyPr/>
          <a:lstStyle/>
          <a:p>
            <a:fld id="{967DDC84-101E-4200-BC11-5EC8B9D60496}" type="datetimeFigureOut">
              <a:rPr lang="en-US" smtClean="0"/>
              <a:t>11/30/2023</a:t>
            </a:fld>
            <a:endParaRPr lang="en-US"/>
          </a:p>
        </p:txBody>
      </p:sp>
      <p:sp>
        <p:nvSpPr>
          <p:cNvPr id="5" name="Footer Placeholder 4">
            <a:extLst>
              <a:ext uri="{FF2B5EF4-FFF2-40B4-BE49-F238E27FC236}">
                <a16:creationId xmlns:a16="http://schemas.microsoft.com/office/drawing/2014/main" id="{F85AFB1B-0E58-65FD-368F-6AD4FC134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413AD-3F9B-2595-10E3-358162A06828}"/>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778926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9489732"/>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92086143"/>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8099633"/>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33291575"/>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1888359"/>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2253681"/>
      </p:ext>
    </p:extLst>
  </p:cSld>
  <p:clrMapOvr>
    <a:masterClrMapping/>
  </p:clrMapOvr>
  <p:transition>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836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3562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8019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939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DBB8-3873-7B28-1C8A-667F885C8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4A748-2285-DBCB-C366-5B47E5DBA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B66453-C611-2DCE-0DFC-942D78DFD6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9F64EB-3E44-B632-8BD6-3FEE022D726A}"/>
              </a:ext>
            </a:extLst>
          </p:cNvPr>
          <p:cNvSpPr>
            <a:spLocks noGrp="1"/>
          </p:cNvSpPr>
          <p:nvPr>
            <p:ph type="dt" sz="half" idx="10"/>
          </p:nvPr>
        </p:nvSpPr>
        <p:spPr/>
        <p:txBody>
          <a:bodyPr/>
          <a:lstStyle/>
          <a:p>
            <a:fld id="{967DDC84-101E-4200-BC11-5EC8B9D60496}" type="datetimeFigureOut">
              <a:rPr lang="en-US" smtClean="0"/>
              <a:t>11/30/2023</a:t>
            </a:fld>
            <a:endParaRPr lang="en-US"/>
          </a:p>
        </p:txBody>
      </p:sp>
      <p:sp>
        <p:nvSpPr>
          <p:cNvPr id="6" name="Footer Placeholder 5">
            <a:extLst>
              <a:ext uri="{FF2B5EF4-FFF2-40B4-BE49-F238E27FC236}">
                <a16:creationId xmlns:a16="http://schemas.microsoft.com/office/drawing/2014/main" id="{2656B0F2-18F2-6981-C546-04A90B4C1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2B4445-DD26-68F3-9BF6-7FFC28516295}"/>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0315946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0415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1147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3301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368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905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1748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7974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7796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5904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37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75E0-4B99-E59C-14B2-362200BD66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54FBE3-26E4-02D3-87C5-57F67421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E2B5F6-9380-D0DD-FA09-3592491B0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292048-8012-4D60-8DC5-0FE25D9D29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8C7451-FD74-BB78-04D2-20030DC7B7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C074B0-0A4E-488F-3EF6-34222F2D0F54}"/>
              </a:ext>
            </a:extLst>
          </p:cNvPr>
          <p:cNvSpPr>
            <a:spLocks noGrp="1"/>
          </p:cNvSpPr>
          <p:nvPr>
            <p:ph type="dt" sz="half" idx="10"/>
          </p:nvPr>
        </p:nvSpPr>
        <p:spPr/>
        <p:txBody>
          <a:bodyPr/>
          <a:lstStyle/>
          <a:p>
            <a:fld id="{967DDC84-101E-4200-BC11-5EC8B9D60496}" type="datetimeFigureOut">
              <a:rPr lang="en-US" smtClean="0"/>
              <a:t>11/30/2023</a:t>
            </a:fld>
            <a:endParaRPr lang="en-US"/>
          </a:p>
        </p:txBody>
      </p:sp>
      <p:sp>
        <p:nvSpPr>
          <p:cNvPr id="8" name="Footer Placeholder 7">
            <a:extLst>
              <a:ext uri="{FF2B5EF4-FFF2-40B4-BE49-F238E27FC236}">
                <a16:creationId xmlns:a16="http://schemas.microsoft.com/office/drawing/2014/main" id="{CA95606F-416D-C000-2C9C-87231FF255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40A842-28FC-76E9-931E-25EDF624D4B4}"/>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4238112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4869805"/>
      </p:ext>
    </p:extLst>
  </p:cSld>
  <p:clrMapOvr>
    <a:masterClrMapping/>
  </p:clrMapOvr>
  <p:transition spd="slow" advClick="0" advTm="1000">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4509642"/>
      </p:ext>
    </p:extLst>
  </p:cSld>
  <p:clrMapOvr>
    <a:masterClrMapping/>
  </p:clrMapOvr>
  <p:transition spd="slow" advClick="0" advTm="1000">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0765041"/>
      </p:ext>
    </p:extLst>
  </p:cSld>
  <p:clrMapOvr>
    <a:masterClrMapping/>
  </p:clrMapOvr>
  <p:transition spd="slow" advClick="0" advTm="1000">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71967"/>
      </p:ext>
    </p:extLst>
  </p:cSld>
  <p:clrMapOvr>
    <a:masterClrMapping/>
  </p:clrMapOvr>
  <p:transition spd="slow" advClick="0" advTm="1000">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37026575"/>
      </p:ext>
    </p:extLst>
  </p:cSld>
  <p:clrMapOvr>
    <a:masterClrMapping/>
  </p:clrMapOvr>
  <p:transition spd="slow" advClick="0" advTm="1000">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8067389"/>
      </p:ext>
    </p:extLst>
  </p:cSld>
  <p:clrMapOvr>
    <a:masterClrMapping/>
  </p:clrMapOvr>
  <p:transition spd="slow" advClick="0" advTm="1000">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0800879"/>
      </p:ext>
    </p:extLst>
  </p:cSld>
  <p:clrMapOvr>
    <a:masterClrMapping/>
  </p:clrMapOvr>
  <p:transition spd="slow" advClick="0" advTm="1000">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255025"/>
      </p:ext>
    </p:extLst>
  </p:cSld>
  <p:clrMapOvr>
    <a:masterClrMapping/>
  </p:clrMapOvr>
  <p:transition spd="slow" advClick="0" advTm="1000">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8597443"/>
      </p:ext>
    </p:extLst>
  </p:cSld>
  <p:clrMapOvr>
    <a:masterClrMapping/>
  </p:clrMapOvr>
  <p:transition spd="slow" advClick="0" advTm="1000">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52946650"/>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C136-7EF6-EA41-3D3A-1F47CCF72E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8F0B48-D470-B975-4471-8FE8FC94F182}"/>
              </a:ext>
            </a:extLst>
          </p:cNvPr>
          <p:cNvSpPr>
            <a:spLocks noGrp="1"/>
          </p:cNvSpPr>
          <p:nvPr>
            <p:ph type="dt" sz="half" idx="10"/>
          </p:nvPr>
        </p:nvSpPr>
        <p:spPr/>
        <p:txBody>
          <a:bodyPr/>
          <a:lstStyle/>
          <a:p>
            <a:fld id="{967DDC84-101E-4200-BC11-5EC8B9D60496}" type="datetimeFigureOut">
              <a:rPr lang="en-US" smtClean="0"/>
              <a:t>11/30/2023</a:t>
            </a:fld>
            <a:endParaRPr lang="en-US"/>
          </a:p>
        </p:txBody>
      </p:sp>
      <p:sp>
        <p:nvSpPr>
          <p:cNvPr id="4" name="Footer Placeholder 3">
            <a:extLst>
              <a:ext uri="{FF2B5EF4-FFF2-40B4-BE49-F238E27FC236}">
                <a16:creationId xmlns:a16="http://schemas.microsoft.com/office/drawing/2014/main" id="{8815F143-EB5C-2F09-371E-A702A1BA8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3DE7E3-D996-D49E-E892-C38BF2C9C9DF}"/>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135631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5568618"/>
      </p:ext>
    </p:extLst>
  </p:cSld>
  <p:clrMapOvr>
    <a:masterClrMapping/>
  </p:clrMapOvr>
  <p:transition spd="slow" advClick="0" advTm="1000">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2947314"/>
      </p:ext>
    </p:extLst>
  </p:cSld>
  <p:clrMapOvr>
    <a:masterClrMapping/>
  </p:clrMapOvr>
  <p:transition spd="slow" advClick="0" advTm="1000">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352552"/>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C566C3-1F14-5096-7A29-99498E17F487}"/>
              </a:ext>
            </a:extLst>
          </p:cNvPr>
          <p:cNvSpPr>
            <a:spLocks noGrp="1"/>
          </p:cNvSpPr>
          <p:nvPr>
            <p:ph type="dt" sz="half" idx="10"/>
          </p:nvPr>
        </p:nvSpPr>
        <p:spPr/>
        <p:txBody>
          <a:bodyPr/>
          <a:lstStyle/>
          <a:p>
            <a:fld id="{967DDC84-101E-4200-BC11-5EC8B9D60496}" type="datetimeFigureOut">
              <a:rPr lang="en-US" smtClean="0"/>
              <a:t>11/30/2023</a:t>
            </a:fld>
            <a:endParaRPr lang="en-US"/>
          </a:p>
        </p:txBody>
      </p:sp>
      <p:sp>
        <p:nvSpPr>
          <p:cNvPr id="3" name="Footer Placeholder 2">
            <a:extLst>
              <a:ext uri="{FF2B5EF4-FFF2-40B4-BE49-F238E27FC236}">
                <a16:creationId xmlns:a16="http://schemas.microsoft.com/office/drawing/2014/main" id="{D9FF740A-4846-EF96-B10C-C5A9582F80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D54D11-953D-112D-8044-FCED3B202180}"/>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096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99FA-7C36-FDF4-2881-8908D3A15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48E6AD-8C54-ACF8-DD33-9CAC20D60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E2C8B2-05DB-A0D6-115B-C98DC0305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CD9248-44D3-0D0F-7E84-A0D8027AEAEE}"/>
              </a:ext>
            </a:extLst>
          </p:cNvPr>
          <p:cNvSpPr>
            <a:spLocks noGrp="1"/>
          </p:cNvSpPr>
          <p:nvPr>
            <p:ph type="dt" sz="half" idx="10"/>
          </p:nvPr>
        </p:nvSpPr>
        <p:spPr/>
        <p:txBody>
          <a:bodyPr/>
          <a:lstStyle/>
          <a:p>
            <a:fld id="{967DDC84-101E-4200-BC11-5EC8B9D60496}" type="datetimeFigureOut">
              <a:rPr lang="en-US" smtClean="0"/>
              <a:t>11/30/2023</a:t>
            </a:fld>
            <a:endParaRPr lang="en-US"/>
          </a:p>
        </p:txBody>
      </p:sp>
      <p:sp>
        <p:nvSpPr>
          <p:cNvPr id="6" name="Footer Placeholder 5">
            <a:extLst>
              <a:ext uri="{FF2B5EF4-FFF2-40B4-BE49-F238E27FC236}">
                <a16:creationId xmlns:a16="http://schemas.microsoft.com/office/drawing/2014/main" id="{A09691FF-8DEC-94CD-FB60-A463102E0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F4390-C45A-B430-0A5F-1471F2B862E5}"/>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66584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25F5-A277-D3C2-B05D-2DBD39B11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A1EC4-7C00-C23A-76CD-13E72255FF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EE4CD6-6D0F-0C4E-7DD8-DEB3AFD0F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53460-4D86-6D9A-A770-10FD5C2CCC5C}"/>
              </a:ext>
            </a:extLst>
          </p:cNvPr>
          <p:cNvSpPr>
            <a:spLocks noGrp="1"/>
          </p:cNvSpPr>
          <p:nvPr>
            <p:ph type="dt" sz="half" idx="10"/>
          </p:nvPr>
        </p:nvSpPr>
        <p:spPr/>
        <p:txBody>
          <a:bodyPr/>
          <a:lstStyle/>
          <a:p>
            <a:fld id="{967DDC84-101E-4200-BC11-5EC8B9D60496}" type="datetimeFigureOut">
              <a:rPr lang="en-US" smtClean="0"/>
              <a:t>11/30/2023</a:t>
            </a:fld>
            <a:endParaRPr lang="en-US"/>
          </a:p>
        </p:txBody>
      </p:sp>
      <p:sp>
        <p:nvSpPr>
          <p:cNvPr id="6" name="Footer Placeholder 5">
            <a:extLst>
              <a:ext uri="{FF2B5EF4-FFF2-40B4-BE49-F238E27FC236}">
                <a16:creationId xmlns:a16="http://schemas.microsoft.com/office/drawing/2014/main" id="{3B6C1627-173C-AFE6-5497-D9AEB1C19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AC0B95-4B72-C2F1-1B6B-53A6892F389B}"/>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96087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jp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5FBAC-28F5-AC9C-C019-22B35691C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19450F-4F61-B35D-D366-C120C5A22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AA21F-FDE9-7521-750E-C4042B66A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DDC84-101E-4200-BC11-5EC8B9D60496}" type="datetimeFigureOut">
              <a:rPr lang="en-US" smtClean="0"/>
              <a:t>11/30/2023</a:t>
            </a:fld>
            <a:endParaRPr lang="en-US"/>
          </a:p>
        </p:txBody>
      </p:sp>
      <p:sp>
        <p:nvSpPr>
          <p:cNvPr id="5" name="Footer Placeholder 4">
            <a:extLst>
              <a:ext uri="{FF2B5EF4-FFF2-40B4-BE49-F238E27FC236}">
                <a16:creationId xmlns:a16="http://schemas.microsoft.com/office/drawing/2014/main" id="{45A276BA-D66A-EDCE-0B55-637EC28AA4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13CAB2-FD63-D8CB-8D8C-52CB6AD17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42C17-23D2-46B4-B2E5-94FA9191DC7F}" type="slidenum">
              <a:rPr lang="en-US" smtClean="0"/>
              <a:t>‹#›</a:t>
            </a:fld>
            <a:endParaRPr lang="en-US"/>
          </a:p>
        </p:txBody>
      </p:sp>
    </p:spTree>
    <p:extLst>
      <p:ext uri="{BB962C8B-B14F-4D97-AF65-F5344CB8AC3E}">
        <p14:creationId xmlns:p14="http://schemas.microsoft.com/office/powerpoint/2010/main" val="3890301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11/30/2023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9997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6"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15123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45062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03306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ransition spd="slow" advClick="0" advTm="100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26.png"/><Relationship Id="rId5" Type="http://schemas.openxmlformats.org/officeDocument/2006/relationships/notesSlide" Target="../notesSlides/notesSlide6.xml"/><Relationship Id="rId10" Type="http://schemas.microsoft.com/office/2007/relationships/hdphoto" Target="../media/hdphoto2.wdp"/><Relationship Id="rId4" Type="http://schemas.openxmlformats.org/officeDocument/2006/relationships/slideLayout" Target="../slideLayouts/slideLayout57.xml"/><Relationship Id="rId9" Type="http://schemas.openxmlformats.org/officeDocument/2006/relationships/image" Target="../media/image25.png"/></Relationships>
</file>

<file path=ppt/slides/_rels/slide3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4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44.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44.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91" y="241766"/>
            <a:ext cx="10695708" cy="6858000"/>
          </a:xfrm>
          <a:prstGeom prst="rect">
            <a:avLst/>
          </a:prstGeom>
        </p:spPr>
      </p:pic>
      <p:sp>
        <p:nvSpPr>
          <p:cNvPr id="5" name="文本框 4">
            <a:extLst>
              <a:ext uri="{FF2B5EF4-FFF2-40B4-BE49-F238E27FC236}">
                <a16:creationId xmlns:a16="http://schemas.microsoft.com/office/drawing/2014/main" id="{7D90C57D-D673-4D60-BCD5-CB64D8AC7D81}"/>
              </a:ext>
            </a:extLst>
          </p:cNvPr>
          <p:cNvSpPr txBox="1"/>
          <p:nvPr/>
        </p:nvSpPr>
        <p:spPr>
          <a:xfrm>
            <a:off x="1524" y="49892"/>
            <a:ext cx="12190476" cy="1015663"/>
          </a:xfrm>
          <a:prstGeom prst="rect">
            <a:avLst/>
          </a:prstGeom>
          <a:solidFill>
            <a:schemeClr val="accent2"/>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60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Trò</a:t>
            </a:r>
            <a:r>
              <a:rPr kumimoji="1" lang="en-US" altLang="zh-CN" sz="60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r>
              <a:rPr kumimoji="1" lang="en-US" altLang="zh-CN" sz="60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chơi</a:t>
            </a:r>
            <a:r>
              <a:rPr kumimoji="1" lang="en-US" altLang="zh-CN" sz="60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r>
              <a:rPr kumimoji="1" lang="vi-VN" altLang="zh-CN" sz="60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Người hoạch định tương lai</a:t>
            </a:r>
            <a:endParaRPr kumimoji="1" lang="zh-CN" altLang="en-US" sz="60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endParaRPr>
          </a:p>
        </p:txBody>
      </p:sp>
      <p:sp>
        <p:nvSpPr>
          <p:cNvPr id="10" name="TextBox 9">
            <a:extLst>
              <a:ext uri="{FF2B5EF4-FFF2-40B4-BE49-F238E27FC236}">
                <a16:creationId xmlns:a16="http://schemas.microsoft.com/office/drawing/2014/main" id="{D2E2FDD5-C234-294E-D70C-B5E24675E0FE}"/>
              </a:ext>
            </a:extLst>
          </p:cNvPr>
          <p:cNvSpPr txBox="1"/>
          <p:nvPr/>
        </p:nvSpPr>
        <p:spPr>
          <a:xfrm>
            <a:off x="0" y="1055251"/>
            <a:ext cx="12188952" cy="5752857"/>
          </a:xfrm>
          <a:prstGeom prst="rect">
            <a:avLst/>
          </a:prstGeom>
          <a:solidFill>
            <a:schemeClr val="accent6">
              <a:lumMod val="20000"/>
              <a:lumOff val="80000"/>
            </a:schemeClr>
          </a:solidFill>
        </p:spPr>
        <p:txBody>
          <a:bodyPr wrap="square">
            <a:spAutoFit/>
          </a:bodyPr>
          <a:lstStyle/>
          <a:p>
            <a:pPr marL="160020" algn="just">
              <a:spcAft>
                <a:spcPts val="800"/>
              </a:spcAft>
            </a:pPr>
            <a:r>
              <a:rPr lang="en-US" sz="4400" b="1" dirty="0" err="1">
                <a:solidFill>
                  <a:srgbClr val="FF0000"/>
                </a:solidFill>
                <a:effectLst/>
                <a:latin typeface="#9Slide05 Fourth Medium" panose="00000600000000000000" pitchFamily="2" charset="0"/>
                <a:ea typeface="Calibri" panose="020F0502020204030204" pitchFamily="34" charset="0"/>
                <a:cs typeface="Times New Roman" panose="02020603050405020304" pitchFamily="18" charset="0"/>
              </a:rPr>
              <a:t>Luật</a:t>
            </a:r>
            <a:r>
              <a:rPr lang="en-US" sz="4400" b="1" dirty="0">
                <a:solidFill>
                  <a:srgbClr val="FF0000"/>
                </a:solidFill>
                <a:effectLst/>
                <a:latin typeface="#9Slide05 Fourth Medium" panose="00000600000000000000" pitchFamily="2" charset="0"/>
                <a:ea typeface="Calibri" panose="020F0502020204030204" pitchFamily="34" charset="0"/>
                <a:cs typeface="Times New Roman" panose="02020603050405020304" pitchFamily="18" charset="0"/>
              </a:rPr>
              <a:t> </a:t>
            </a:r>
            <a:r>
              <a:rPr lang="en-US" sz="4400" b="1" dirty="0" err="1">
                <a:solidFill>
                  <a:srgbClr val="FF0000"/>
                </a:solidFill>
                <a:effectLst/>
                <a:latin typeface="#9Slide05 Fourth Medium" panose="00000600000000000000" pitchFamily="2" charset="0"/>
                <a:ea typeface="Calibri" panose="020F0502020204030204" pitchFamily="34" charset="0"/>
                <a:cs typeface="Times New Roman" panose="02020603050405020304" pitchFamily="18" charset="0"/>
              </a:rPr>
              <a:t>chơi</a:t>
            </a:r>
            <a:r>
              <a:rPr lang="en-US" sz="4400" b="1" dirty="0">
                <a:solidFill>
                  <a:srgbClr val="FF0000"/>
                </a:solidFill>
                <a:effectLst/>
                <a:latin typeface="#9Slide05 Fourth Medium" panose="00000600000000000000" pitchFamily="2" charset="0"/>
                <a:ea typeface="Calibri" panose="020F0502020204030204" pitchFamily="34" charset="0"/>
                <a:cs typeface="Times New Roman" panose="02020603050405020304" pitchFamily="18" charset="0"/>
              </a:rPr>
              <a:t>:</a:t>
            </a:r>
          </a:p>
          <a:p>
            <a:pPr algn="just">
              <a:spcBef>
                <a:spcPts val="300"/>
              </a:spcBef>
              <a:spcAft>
                <a:spcPts val="800"/>
              </a:spcAft>
              <a:tabLst>
                <a:tab pos="1898650" algn="l"/>
              </a:tabLst>
            </a:pPr>
            <a:r>
              <a:rPr lang="vi-VN" sz="4400" b="1" dirty="0">
                <a:effectLst/>
                <a:latin typeface="#9Slide05 Fourth Medium" panose="00000600000000000000" pitchFamily="2" charset="0"/>
                <a:ea typeface="Times New Roman" panose="02020603050405020304" pitchFamily="18" charset="0"/>
                <a:cs typeface="Times New Roman" panose="02020603050405020304" pitchFamily="18" charset="0"/>
              </a:rPr>
              <a:t>- GV tổ chức cho HS chơi theo đội và chia lớp thành 2 đội.</a:t>
            </a:r>
            <a:endParaRPr lang="en-US" sz="4400" b="1" dirty="0">
              <a:effectLst/>
              <a:latin typeface="#9Slide05 Fourth Medium" panose="00000600000000000000" pitchFamily="2" charset="0"/>
              <a:ea typeface="Calibri" panose="020F0502020204030204" pitchFamily="34" charset="0"/>
              <a:cs typeface="Times New Roman" panose="02020603050405020304" pitchFamily="18" charset="0"/>
            </a:endParaRPr>
          </a:p>
          <a:p>
            <a:pPr algn="just">
              <a:spcAft>
                <a:spcPts val="800"/>
              </a:spcAft>
            </a:pPr>
            <a:r>
              <a:rPr lang="vi-VN" sz="4400" b="1" dirty="0">
                <a:solidFill>
                  <a:srgbClr val="000000"/>
                </a:solidFill>
                <a:effectLst/>
                <a:latin typeface="#9Slide05 Fourth Medium" panose="00000600000000000000" pitchFamily="2" charset="0"/>
                <a:ea typeface="Times New Roman" panose="02020603050405020304" pitchFamily="18" charset="0"/>
                <a:cs typeface="Times New Roman" panose="02020603050405020304" pitchFamily="18" charset="0"/>
              </a:rPr>
              <a:t>- Phổ biến thể lệ: Hai đội sẽ cử đại diện lên chia sẻ mục tiêu cá nhân trong thời gian 2 phút. Hết thời gian quy định, bạn nào kể tên được nhiều hành động thực hiện mục tiêu cá nhân có tính khả thi hơn sẽ giành chiến thắng.</a:t>
            </a:r>
            <a:endParaRPr lang="en-US" sz="4400" b="1" dirty="0">
              <a:effectLst/>
              <a:latin typeface="#9Slide05 Fourth Medium" panose="00000600000000000000" pitchFamily="2" charset="0"/>
              <a:ea typeface="Calibri" panose="020F0502020204030204" pitchFamily="34" charset="0"/>
              <a:cs typeface="Times New Roman" panose="02020603050405020304" pitchFamily="18" charset="0"/>
            </a:endParaRPr>
          </a:p>
        </p:txBody>
      </p:sp>
      <p:pic>
        <p:nvPicPr>
          <p:cNvPr id="3" name="HelloVietnamBeatInstrumental-V.A-3611635">
            <a:hlinkClick r:id="" action="ppaction://media"/>
            <a:extLst>
              <a:ext uri="{FF2B5EF4-FFF2-40B4-BE49-F238E27FC236}">
                <a16:creationId xmlns:a16="http://schemas.microsoft.com/office/drawing/2014/main" id="{CDCFBEA6-7BAC-449F-F34E-AF3170DD70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75046" y="181458"/>
            <a:ext cx="609459" cy="609459"/>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 presetClass="mediacall" presetSubtype="0" fill="hold" nodeType="withEffect">
                                  <p:stCondLst>
                                    <p:cond delay="0"/>
                                  </p:stCondLst>
                                  <p:childTnLst>
                                    <p:cmd type="call" cmd="playFrom(0.0)">
                                      <p:cBhvr>
                                        <p:cTn id="11" dur="1928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C63007-3D14-4902-A58C-AEAC75CABA92}"/>
              </a:ext>
            </a:extLst>
          </p:cNvPr>
          <p:cNvSpPr/>
          <p:nvPr/>
        </p:nvSpPr>
        <p:spPr>
          <a:xfrm>
            <a:off x="290732" y="249686"/>
            <a:ext cx="11709010" cy="3436390"/>
          </a:xfrm>
          <a:prstGeom prst="rect">
            <a:avLst/>
          </a:prstGeom>
        </p:spPr>
        <p:txBody>
          <a:bodyPr wrap="square">
            <a:spAutoFit/>
          </a:bodyPr>
          <a:lstStyle/>
          <a:p>
            <a:pPr algn="just">
              <a:lnSpc>
                <a:spcPct val="115000"/>
              </a:lnSpc>
              <a:spcAft>
                <a:spcPts val="0"/>
              </a:spcAft>
            </a:pP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800" dirty="0">
                <a:latin typeface="Calibri" panose="020F0502020204030204" pitchFamily="34"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AC647A7-C9B9-41BB-9B20-C7D342992462}"/>
              </a:ext>
            </a:extLst>
          </p:cNvPr>
          <p:cNvSpPr/>
          <p:nvPr/>
        </p:nvSpPr>
        <p:spPr>
          <a:xfrm>
            <a:off x="339969" y="4132081"/>
            <a:ext cx="11610536" cy="2586927"/>
          </a:xfrm>
          <a:prstGeom prst="rect">
            <a:avLst/>
          </a:prstGeom>
        </p:spPr>
        <p:txBody>
          <a:bodyPr wrap="square">
            <a:spAutoFit/>
          </a:bodyPr>
          <a:lstStyle/>
          <a:p>
            <a:pPr lvl="0" algn="just">
              <a:lnSpc>
                <a:spcPct val="115000"/>
              </a:lnSpc>
            </a:pP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53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64538"/>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Picture 4" descr="https://gatorball.files.wordpress.com/2011/03/hybri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818EB94-E09C-1497-A906-192FA487D668}"/>
              </a:ext>
            </a:extLst>
          </p:cNvPr>
          <p:cNvSpPr txBox="1"/>
          <p:nvPr/>
        </p:nvSpPr>
        <p:spPr>
          <a:xfrm>
            <a:off x="174078" y="1617836"/>
            <a:ext cx="11843844" cy="2359813"/>
          </a:xfrm>
          <a:prstGeom prst="rect">
            <a:avLst/>
          </a:prstGeom>
          <a:noFill/>
        </p:spPr>
        <p:txBody>
          <a:bodyPr wrap="square">
            <a:spAutoFit/>
          </a:bodyPr>
          <a:lstStyle/>
          <a:p>
            <a:pPr algn="just">
              <a:lnSpc>
                <a:spcPct val="115000"/>
              </a:lnSpc>
              <a:spcAft>
                <a:spcPts val="1000"/>
              </a:spcAft>
            </a:pPr>
            <a:r>
              <a:rPr lang="en-US" sz="6600" b="1"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2. </a:t>
            </a:r>
            <a:r>
              <a:rPr lang="vi-VN" sz="6600" b="1"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Sự cần thiết phải xác định mục tiêu cá nhân</a:t>
            </a:r>
            <a:endParaRPr lang="en-US" sz="66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3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A479C4-3BD8-DBFB-4B05-BCA77EC7DB30}"/>
              </a:ext>
            </a:extLst>
          </p:cNvPr>
          <p:cNvSpPr>
            <a:spLocks noGrp="1"/>
          </p:cNvSpPr>
          <p:nvPr>
            <p:ph type="ftr" sz="quarter" idx="11"/>
          </p:nvPr>
        </p:nvSpPr>
        <p:spPr/>
        <p:txBody>
          <a:bodyPr/>
          <a:lstStyle/>
          <a:p>
            <a:endParaRPr lang="en-US">
              <a:solidFill>
                <a:prstClr val="black">
                  <a:tint val="75000"/>
                </a:prstClr>
              </a:solidFill>
            </a:endParaRPr>
          </a:p>
        </p:txBody>
      </p:sp>
      <p:pic>
        <p:nvPicPr>
          <p:cNvPr id="3" name="Picture 2">
            <a:extLst>
              <a:ext uri="{FF2B5EF4-FFF2-40B4-BE49-F238E27FC236}">
                <a16:creationId xmlns:a16="http://schemas.microsoft.com/office/drawing/2014/main" id="{52A7D9B2-71EF-1D1B-A1F0-2FBDD3F3A5D4}"/>
              </a:ext>
            </a:extLst>
          </p:cNvPr>
          <p:cNvPicPr>
            <a:picLocks noChangeAspect="1"/>
          </p:cNvPicPr>
          <p:nvPr/>
        </p:nvPicPr>
        <p:blipFill>
          <a:blip r:embed="rId2"/>
          <a:stretch>
            <a:fillRect/>
          </a:stretch>
        </p:blipFill>
        <p:spPr>
          <a:xfrm>
            <a:off x="557134" y="20185"/>
            <a:ext cx="11077731" cy="3408815"/>
          </a:xfrm>
          <a:prstGeom prst="rect">
            <a:avLst/>
          </a:prstGeom>
        </p:spPr>
      </p:pic>
      <p:pic>
        <p:nvPicPr>
          <p:cNvPr id="7" name="Picture 6">
            <a:extLst>
              <a:ext uri="{FF2B5EF4-FFF2-40B4-BE49-F238E27FC236}">
                <a16:creationId xmlns:a16="http://schemas.microsoft.com/office/drawing/2014/main" id="{BE947BA5-38C6-2851-C256-B59FB0D4C93C}"/>
              </a:ext>
            </a:extLst>
          </p:cNvPr>
          <p:cNvPicPr>
            <a:picLocks noChangeAspect="1"/>
          </p:cNvPicPr>
          <p:nvPr/>
        </p:nvPicPr>
        <p:blipFill>
          <a:blip r:embed="rId3"/>
          <a:stretch>
            <a:fillRect/>
          </a:stretch>
        </p:blipFill>
        <p:spPr>
          <a:xfrm>
            <a:off x="557134" y="3266409"/>
            <a:ext cx="11077731" cy="3571406"/>
          </a:xfrm>
          <a:prstGeom prst="rect">
            <a:avLst/>
          </a:prstGeom>
        </p:spPr>
      </p:pic>
    </p:spTree>
    <p:extLst>
      <p:ext uri="{BB962C8B-B14F-4D97-AF65-F5344CB8AC3E}">
        <p14:creationId xmlns:p14="http://schemas.microsoft.com/office/powerpoint/2010/main" val="3103542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3412970" y="0"/>
            <a:ext cx="4345937"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a:t>
            </a:r>
            <a:r>
              <a:rPr lang="en-US" altLang="en-US" sz="2800" b="1" dirty="0">
                <a:solidFill>
                  <a:srgbClr val="0070C0"/>
                </a:solidFill>
                <a:latin typeface="Times New Roman" panose="02020603050405020304" pitchFamily="18" charset="0"/>
                <a:cs typeface="Times New Roman" panose="02020603050405020304" pitchFamily="18" charset="0"/>
              </a:rPr>
              <a:t>NHÓM</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7E26B353-0EDE-476C-975D-0CC560E18FA0}"/>
              </a:ext>
            </a:extLst>
          </p:cNvPr>
          <p:cNvSpPr/>
          <p:nvPr/>
        </p:nvSpPr>
        <p:spPr>
          <a:xfrm>
            <a:off x="164123" y="661207"/>
            <a:ext cx="11863754" cy="6247864"/>
          </a:xfrm>
          <a:prstGeom prst="rect">
            <a:avLst/>
          </a:prstGeom>
        </p:spPr>
        <p:txBody>
          <a:bodyPr wrap="square">
            <a:spAutoFit/>
          </a:bodyPr>
          <a:lstStyle/>
          <a:p>
            <a:pPr algn="just">
              <a:spcAft>
                <a:spcPts val="0"/>
              </a:spcAft>
            </a:pP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1, 2</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1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ràng</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3, 4</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2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ràng</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5, 6</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976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94F47098-4F24-7CEE-7BF9-D3C21FF9FAB4}"/>
              </a:ext>
            </a:extLst>
          </p:cNvPr>
          <p:cNvSpPr txBox="1"/>
          <p:nvPr/>
        </p:nvSpPr>
        <p:spPr>
          <a:xfrm>
            <a:off x="0" y="0"/>
            <a:ext cx="12192000" cy="6986528"/>
          </a:xfrm>
          <a:prstGeom prst="rect">
            <a:avLst/>
          </a:prstGeom>
          <a:noFill/>
        </p:spPr>
        <p:txBody>
          <a:bodyPr wrap="square">
            <a:spAutoFit/>
          </a:bodyPr>
          <a:lstStyle/>
          <a:p>
            <a:pPr algn="just"/>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a:t>
            </a:r>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tin 1: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tin 2: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hẳn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6492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4C70096-2398-4140-A5EC-6E0E946291C7}"/>
              </a:ext>
            </a:extLst>
          </p:cNvPr>
          <p:cNvSpPr>
            <a:spLocks noGrp="1"/>
          </p:cNvSpPr>
          <p:nvPr>
            <p:ph type="ftr" sz="quarter" idx="11"/>
          </p:nvPr>
        </p:nvSpPr>
        <p:spPr/>
        <p:txBody>
          <a:bodyPr/>
          <a:lstStyle/>
          <a:p>
            <a:endParaRPr lang="en-US">
              <a:solidFill>
                <a:prstClr val="black">
                  <a:tint val="75000"/>
                </a:prstClr>
              </a:solidFill>
            </a:endParaRPr>
          </a:p>
        </p:txBody>
      </p:sp>
      <p:sp>
        <p:nvSpPr>
          <p:cNvPr id="5" name="Rectangle 4">
            <a:extLst>
              <a:ext uri="{FF2B5EF4-FFF2-40B4-BE49-F238E27FC236}">
                <a16:creationId xmlns:a16="http://schemas.microsoft.com/office/drawing/2014/main" id="{C13D4069-A58D-4D71-8407-B140A213A3A7}"/>
              </a:ext>
            </a:extLst>
          </p:cNvPr>
          <p:cNvSpPr/>
          <p:nvPr/>
        </p:nvSpPr>
        <p:spPr>
          <a:xfrm>
            <a:off x="1" y="9916"/>
            <a:ext cx="12192000" cy="1326197"/>
          </a:xfrm>
          <a:prstGeom prst="rect">
            <a:avLst/>
          </a:prstGeom>
        </p:spPr>
        <p:txBody>
          <a:bodyPr wrap="square">
            <a:spAutoFit/>
          </a:bodyPr>
          <a:lstStyle/>
          <a:p>
            <a:pPr algn="just">
              <a:lnSpc>
                <a:spcPct val="115000"/>
              </a:lnSpc>
              <a:spcAft>
                <a:spcPts val="0"/>
              </a:spcAft>
            </a:pP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A50F401-8804-4F02-8B95-BBA09AB3611F}"/>
              </a:ext>
            </a:extLst>
          </p:cNvPr>
          <p:cNvSpPr/>
          <p:nvPr/>
        </p:nvSpPr>
        <p:spPr>
          <a:xfrm>
            <a:off x="389205" y="1915133"/>
            <a:ext cx="11624603" cy="4247317"/>
          </a:xfrm>
          <a:prstGeom prst="rect">
            <a:avLst/>
          </a:prstGeom>
        </p:spPr>
        <p:txBody>
          <a:bodyPr wrap="square">
            <a:spAutoFit/>
          </a:bodyPr>
          <a:lstStyle/>
          <a:p>
            <a:pPr algn="just"/>
            <a:r>
              <a:rPr lang="en-US" sz="5400" b="1" dirty="0" err="1">
                <a:solidFill>
                  <a:srgbClr val="0033CC"/>
                </a:solidFill>
                <a:latin typeface="Times New Roman" panose="02020603050405020304" pitchFamily="18" charset="0"/>
                <a:ea typeface="Times New Roman" panose="02020603050405020304" pitchFamily="18" charset="0"/>
              </a:rPr>
              <a:t>Việc</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xác</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định</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mục</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tiêu</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cá</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nhân</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sẽ</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giúp</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mỗi</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người</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có</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động</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lực</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hơn</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trong</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cuộc</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sống</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hoàn</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thiện</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bản</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thân</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hướng</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đến</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những</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mục</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đích</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cao</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đẹp</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và</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thực</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hiện</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được</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những</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ước</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mơ</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của</a:t>
            </a:r>
            <a:r>
              <a:rPr lang="en-US" sz="5400" b="1" dirty="0">
                <a:solidFill>
                  <a:srgbClr val="0033CC"/>
                </a:solidFill>
                <a:latin typeface="Times New Roman" panose="02020603050405020304" pitchFamily="18" charset="0"/>
                <a:ea typeface="Times New Roman" panose="02020603050405020304" pitchFamily="18" charset="0"/>
              </a:rPr>
              <a:t> </a:t>
            </a:r>
            <a:r>
              <a:rPr lang="en-US" sz="5400" b="1" dirty="0" err="1">
                <a:solidFill>
                  <a:srgbClr val="0033CC"/>
                </a:solidFill>
                <a:latin typeface="Times New Roman" panose="02020603050405020304" pitchFamily="18" charset="0"/>
                <a:ea typeface="Times New Roman" panose="02020603050405020304" pitchFamily="18" charset="0"/>
              </a:rPr>
              <a:t>mình</a:t>
            </a:r>
            <a:r>
              <a:rPr lang="en-US" sz="5400" b="1" dirty="0">
                <a:solidFill>
                  <a:srgbClr val="0033CC"/>
                </a:solidFill>
                <a:latin typeface="Times New Roman" panose="02020603050405020304" pitchFamily="18" charset="0"/>
                <a:ea typeface="Times New Roman" panose="02020603050405020304" pitchFamily="18" charset="0"/>
              </a:rPr>
              <a:t>.</a:t>
            </a:r>
            <a:endParaRPr lang="en-US" sz="5400" b="1" dirty="0">
              <a:solidFill>
                <a:srgbClr val="0033CC"/>
              </a:solidFill>
            </a:endParaRPr>
          </a:p>
        </p:txBody>
      </p:sp>
    </p:spTree>
    <p:extLst>
      <p:ext uri="{BB962C8B-B14F-4D97-AF65-F5344CB8AC3E}">
        <p14:creationId xmlns:p14="http://schemas.microsoft.com/office/powerpoint/2010/main" val="311633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D68C9F-2FFA-4C42-831B-A71B6E1DDCF9}"/>
              </a:ext>
            </a:extLst>
          </p:cNvPr>
          <p:cNvSpPr>
            <a:spLocks noGrp="1"/>
          </p:cNvSpPr>
          <p:nvPr>
            <p:ph idx="1"/>
          </p:nvPr>
        </p:nvSpPr>
        <p:spPr>
          <a:xfrm>
            <a:off x="345830" y="629871"/>
            <a:ext cx="11625775" cy="4351338"/>
          </a:xfrm>
        </p:spPr>
        <p:txBody>
          <a:bodyPr>
            <a:normAutofit/>
          </a:bodyPr>
          <a:lstStyle/>
          <a:p>
            <a:pPr marL="0" indent="0" algn="just">
              <a:buNone/>
            </a:pPr>
            <a:r>
              <a:rPr lang="vi-VN" sz="6000" b="1" dirty="0"/>
              <a:t>H. Em hãy tưởng tượng bản thân mình khi 15 tuổi, dự định sẽ làm gì ở tuổi 15?</a:t>
            </a:r>
            <a:endParaRPr lang="en-US" sz="6000" b="1" dirty="0"/>
          </a:p>
        </p:txBody>
      </p:sp>
      <p:sp>
        <p:nvSpPr>
          <p:cNvPr id="4" name="Footer Placeholder 3">
            <a:extLst>
              <a:ext uri="{FF2B5EF4-FFF2-40B4-BE49-F238E27FC236}">
                <a16:creationId xmlns:a16="http://schemas.microsoft.com/office/drawing/2014/main" id="{17FB48E8-8349-4BA8-BA3F-0CAACECCE338}"/>
              </a:ext>
            </a:extLst>
          </p:cNvPr>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700690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3" name="Picture 4" descr="https://gatorball.files.wordpress.com/2011/03/hybri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F0E63CB-19E6-3BF0-E605-0884B317E6C4}"/>
              </a:ext>
            </a:extLst>
          </p:cNvPr>
          <p:cNvSpPr txBox="1"/>
          <p:nvPr/>
        </p:nvSpPr>
        <p:spPr>
          <a:xfrm>
            <a:off x="174078" y="1856987"/>
            <a:ext cx="11843844" cy="1754326"/>
          </a:xfrm>
          <a:prstGeom prst="rect">
            <a:avLst/>
          </a:prstGeom>
          <a:noFill/>
        </p:spPr>
        <p:txBody>
          <a:bodyPr wrap="square">
            <a:spAutoFit/>
          </a:bodyPr>
          <a:lstStyle/>
          <a:p>
            <a:pPr algn="just">
              <a:lnSpc>
                <a:spcPct val="115000"/>
              </a:lnSpc>
              <a:spcAft>
                <a:spcPts val="1000"/>
              </a:spcAft>
            </a:pPr>
            <a:r>
              <a:rPr lang="vi-VN" sz="4800" b="1"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3</a:t>
            </a:r>
            <a:r>
              <a:rPr lang="en-US" sz="4800" b="1"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vi-VN" sz="4800" b="1"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Cách xác định mục tiêu cá nhân và lập kế hoạch thực hiện mục tiêu cá nhân.</a:t>
            </a:r>
            <a:endParaRPr lang="en-US" sz="40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375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CA3E0B0-B7C6-290C-CBE6-9D15A1277170}"/>
              </a:ext>
            </a:extLst>
          </p:cNvPr>
          <p:cNvSpPr>
            <a:spLocks noGrp="1"/>
          </p:cNvSpPr>
          <p:nvPr>
            <p:ph type="ftr" sz="quarter" idx="11"/>
          </p:nvPr>
        </p:nvSpPr>
        <p:spPr/>
        <p:txBody>
          <a:bodyPr/>
          <a:lstStyle/>
          <a:p>
            <a:endParaRPr lang="en-US">
              <a:solidFill>
                <a:prstClr val="black">
                  <a:tint val="75000"/>
                </a:prstClr>
              </a:solidFill>
            </a:endParaRPr>
          </a:p>
        </p:txBody>
      </p:sp>
      <p:pic>
        <p:nvPicPr>
          <p:cNvPr id="3" name="Picture 2">
            <a:extLst>
              <a:ext uri="{FF2B5EF4-FFF2-40B4-BE49-F238E27FC236}">
                <a16:creationId xmlns:a16="http://schemas.microsoft.com/office/drawing/2014/main" id="{27B095B4-4C61-6858-EDC3-1497F772238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8533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B4FAF3-1284-5F3A-BCC7-FE31E527C4D2}"/>
              </a:ext>
            </a:extLst>
          </p:cNvPr>
          <p:cNvSpPr>
            <a:spLocks noGrp="1"/>
          </p:cNvSpPr>
          <p:nvPr>
            <p:ph type="ftr" sz="quarter" idx="11"/>
          </p:nvPr>
        </p:nvSpPr>
        <p:spPr/>
        <p:txBody>
          <a:bodyPr/>
          <a:lstStyle/>
          <a:p>
            <a:endParaRPr lang="en-US">
              <a:solidFill>
                <a:prstClr val="black">
                  <a:tint val="75000"/>
                </a:prstClr>
              </a:solidFill>
            </a:endParaRPr>
          </a:p>
        </p:txBody>
      </p:sp>
      <p:pic>
        <p:nvPicPr>
          <p:cNvPr id="6" name="Picture 5">
            <a:extLst>
              <a:ext uri="{FF2B5EF4-FFF2-40B4-BE49-F238E27FC236}">
                <a16:creationId xmlns:a16="http://schemas.microsoft.com/office/drawing/2014/main" id="{B613145C-B65F-F506-BE49-0EC016C06D19}"/>
              </a:ext>
            </a:extLst>
          </p:cNvPr>
          <p:cNvPicPr>
            <a:picLocks noChangeAspect="1"/>
          </p:cNvPicPr>
          <p:nvPr/>
        </p:nvPicPr>
        <p:blipFill>
          <a:blip r:embed="rId2"/>
          <a:stretch>
            <a:fillRect/>
          </a:stretch>
        </p:blipFill>
        <p:spPr>
          <a:xfrm>
            <a:off x="284813" y="404734"/>
            <a:ext cx="11907186" cy="5951616"/>
          </a:xfrm>
          <a:prstGeom prst="rect">
            <a:avLst/>
          </a:prstGeom>
        </p:spPr>
      </p:pic>
    </p:spTree>
    <p:extLst>
      <p:ext uri="{BB962C8B-B14F-4D97-AF65-F5344CB8AC3E}">
        <p14:creationId xmlns:p14="http://schemas.microsoft.com/office/powerpoint/2010/main" val="126208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9F928D08-CBC1-47DA-8C48-8196F1B2EEA6}"/>
              </a:ext>
            </a:extLst>
          </p:cNvPr>
          <p:cNvGrpSpPr/>
          <p:nvPr/>
        </p:nvGrpSpPr>
        <p:grpSpPr>
          <a:xfrm>
            <a:off x="692734" y="3925262"/>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Rectangle 1"/>
          <p:cNvSpPr/>
          <p:nvPr/>
        </p:nvSpPr>
        <p:spPr>
          <a:xfrm>
            <a:off x="352755" y="2631691"/>
            <a:ext cx="11486490" cy="923179"/>
          </a:xfrm>
          <a:prstGeom prst="rect">
            <a:avLst/>
          </a:prstGeom>
          <a:noFill/>
        </p:spPr>
        <p:txBody>
          <a:bodyPr wrap="square" lIns="91419" tIns="45709" rIns="91419" bIns="45709">
            <a:spAutoFit/>
          </a:bodyPr>
          <a:lstStyle/>
          <a:p>
            <a:pPr algn="ctr" defTabSz="914217"/>
            <a:r>
              <a:rPr lang="vi-VN" sz="5399" b="1" dirty="0">
                <a:ln w="12700" cmpd="sng">
                  <a:solidFill>
                    <a:srgbClr val="77448C"/>
                  </a:solidFill>
                  <a:prstDash val="solid"/>
                </a:ln>
                <a:solidFill>
                  <a:srgbClr val="7030A0"/>
                </a:solidFill>
                <a:latin typeface="Times New Roman" panose="02020603050405020304" pitchFamily="18" charset="0"/>
                <a:cs typeface="Times New Roman" panose="02020603050405020304" pitchFamily="18" charset="0"/>
              </a:rPr>
              <a:t>XÁC ĐỊNH MỤC TIÊU CÁ NHÂN</a:t>
            </a:r>
            <a:endParaRPr lang="en-US" sz="5399" b="1" dirty="0">
              <a:ln w="12700" cmpd="sng">
                <a:solidFill>
                  <a:srgbClr val="77448C"/>
                </a:solidFill>
                <a:prstDash val="solid"/>
              </a:ln>
              <a:solidFill>
                <a:srgbClr val="7030A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722155" y="857289"/>
            <a:ext cx="8533193" cy="923116"/>
          </a:xfrm>
          <a:prstGeom prst="rect">
            <a:avLst/>
          </a:prstGeom>
          <a:noFill/>
        </p:spPr>
        <p:txBody>
          <a:bodyPr wrap="square" lIns="91419" tIns="45709" rIns="91419" bIns="45709">
            <a:spAutoFit/>
            <a:scene3d>
              <a:camera prst="orthographicFront"/>
              <a:lightRig rig="harsh" dir="t"/>
            </a:scene3d>
            <a:sp3d extrusionH="57150" prstMaterial="matte">
              <a:bevelT w="63500" h="12700" prst="angle"/>
              <a:contourClr>
                <a:schemeClr val="bg1">
                  <a:lumMod val="65000"/>
                </a:schemeClr>
              </a:contourClr>
            </a:sp3d>
          </a:bodyPr>
          <a:lstStyle/>
          <a:p>
            <a:pPr algn="ctr" defTabSz="914217"/>
            <a:r>
              <a:rPr lang="en-US" sz="5399" b="1" dirty="0" err="1">
                <a:ln/>
                <a:solidFill>
                  <a:srgbClr val="01B3C5"/>
                </a:solidFill>
                <a:latin typeface="Times New Roman" panose="02020603050405020304" pitchFamily="18" charset="0"/>
                <a:cs typeface="Times New Roman" panose="02020603050405020304" pitchFamily="18" charset="0"/>
              </a:rPr>
              <a:t>Tiết</a:t>
            </a:r>
            <a:r>
              <a:rPr lang="en-US" sz="5399" b="1" dirty="0">
                <a:ln/>
                <a:solidFill>
                  <a:srgbClr val="01B3C5"/>
                </a:solidFill>
                <a:latin typeface="Times New Roman" panose="02020603050405020304" pitchFamily="18" charset="0"/>
                <a:cs typeface="Times New Roman" panose="02020603050405020304" pitchFamily="18" charset="0"/>
              </a:rPr>
              <a:t> 14,15,16. </a:t>
            </a:r>
            <a:r>
              <a:rPr lang="en-US" sz="5399" b="1" dirty="0" err="1">
                <a:ln/>
                <a:solidFill>
                  <a:srgbClr val="01B3C5"/>
                </a:solidFill>
                <a:latin typeface="Times New Roman" panose="02020603050405020304" pitchFamily="18" charset="0"/>
                <a:cs typeface="Times New Roman" panose="02020603050405020304" pitchFamily="18" charset="0"/>
              </a:rPr>
              <a:t>Bài</a:t>
            </a:r>
            <a:r>
              <a:rPr lang="en-US" sz="5399" b="1" dirty="0">
                <a:ln/>
                <a:solidFill>
                  <a:srgbClr val="01B3C5"/>
                </a:solidFill>
                <a:latin typeface="Times New Roman" panose="02020603050405020304" pitchFamily="18" charset="0"/>
                <a:cs typeface="Times New Roman" panose="02020603050405020304" pitchFamily="18" charset="0"/>
              </a:rPr>
              <a:t> 6</a:t>
            </a:r>
          </a:p>
        </p:txBody>
      </p:sp>
      <p:pic>
        <p:nvPicPr>
          <p:cNvPr id="5" name="HelloVietnamBeatInstrumental-V.A-36116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8237" y="4468841"/>
            <a:ext cx="609459" cy="609459"/>
          </a:xfrm>
          <a:prstGeom prst="rect">
            <a:avLst/>
          </a:prstGeom>
        </p:spPr>
      </p:pic>
    </p:spTree>
    <p:extLst>
      <p:ext uri="{BB962C8B-B14F-4D97-AF65-F5344CB8AC3E}">
        <p14:creationId xmlns:p14="http://schemas.microsoft.com/office/powerpoint/2010/main" val="326977189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2872" fill="hold"/>
                                        <p:tgtEl>
                                          <p:spTgt spid="5"/>
                                        </p:tgtEl>
                                      </p:cBhvr>
                                    </p:cmd>
                                  </p:childTnLst>
                                </p:cTn>
                              </p:par>
                            </p:childTnLst>
                          </p:cTn>
                        </p:par>
                        <p:par>
                          <p:cTn id="7" fill="hold">
                            <p:stCondLst>
                              <p:cond delay="192872"/>
                            </p:stCondLst>
                            <p:childTnLst>
                              <p:par>
                                <p:cTn id="8" presetID="22" presetClass="entr" presetSubtype="8"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1" y="-45258"/>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1" y="36385"/>
            <a:ext cx="12191998" cy="49818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2" y="573733"/>
            <a:ext cx="12192001" cy="284286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33CC"/>
                </a:solidFill>
                <a:latin typeface="Times New Roman" panose="02020603050405020304" pitchFamily="18" charset="0"/>
                <a:cs typeface="Times New Roman" panose="02020603050405020304" pitchFamily="18" charset="0"/>
              </a:rPr>
              <a:t>a) </a:t>
            </a:r>
            <a:r>
              <a:rPr lang="en-US" sz="2800" b="1" dirty="0" err="1">
                <a:solidFill>
                  <a:srgbClr val="0033CC"/>
                </a:solidFill>
                <a:latin typeface="Times New Roman" panose="02020603050405020304" pitchFamily="18" charset="0"/>
                <a:cs typeface="Times New Roman" panose="02020603050405020304" pitchFamily="18" charset="0"/>
              </a:rPr>
              <a:t>Em</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hãy</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viết</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lại</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những</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mục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tiêu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dưới</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đây</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theo</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nguyên</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tắc</a:t>
            </a:r>
            <a:r>
              <a:rPr lang="en-US" sz="2800" b="1" dirty="0">
                <a:solidFill>
                  <a:srgbClr val="0033CC"/>
                </a:solidFill>
                <a:latin typeface="Times New Roman" panose="02020603050405020304" pitchFamily="18" charset="0"/>
                <a:cs typeface="Times New Roman" panose="02020603050405020304" pitchFamily="18" charset="0"/>
              </a:rPr>
              <a:t> S.M.A.R.T:</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Dãy</a:t>
            </a:r>
            <a:r>
              <a:rPr lang="en-US" sz="2800" b="1" dirty="0">
                <a:solidFill>
                  <a:srgbClr val="FF0000"/>
                </a:solidFill>
                <a:latin typeface="Times New Roman" panose="02020603050405020304" pitchFamily="18" charset="0"/>
                <a:cs typeface="Times New Roman" panose="02020603050405020304" pitchFamily="18" charset="0"/>
              </a:rPr>
              <a:t> 1: </a:t>
            </a:r>
            <a:r>
              <a:rPr lang="en-US" sz="2800" b="1" dirty="0" err="1">
                <a:solidFill>
                  <a:srgbClr val="0033CC"/>
                </a:solidFill>
                <a:latin typeface="Times New Roman" panose="02020603050405020304" pitchFamily="18" charset="0"/>
                <a:cs typeface="Times New Roman" panose="02020603050405020304" pitchFamily="18" charset="0"/>
              </a:rPr>
              <a:t>Biết</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trượt</a:t>
            </a:r>
            <a:r>
              <a:rPr lang="en-US" sz="2800" b="1" dirty="0">
                <a:solidFill>
                  <a:srgbClr val="0033CC"/>
                </a:solidFill>
                <a:latin typeface="Times New Roman" panose="02020603050405020304" pitchFamily="18" charset="0"/>
                <a:cs typeface="Times New Roman" panose="02020603050405020304" pitchFamily="18" charset="0"/>
              </a:rPr>
              <a:t> pa-tanh.</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Dãy</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0033CC"/>
                </a:solidFill>
                <a:latin typeface="Times New Roman" panose="02020603050405020304" pitchFamily="18" charset="0"/>
                <a:cs typeface="Times New Roman" panose="02020603050405020304" pitchFamily="18" charset="0"/>
              </a:rPr>
              <a:t>Tự</a:t>
            </a:r>
            <a:r>
              <a:rPr lang="en-US" sz="2800" b="1" dirty="0">
                <a:solidFill>
                  <a:srgbClr val="0033CC"/>
                </a:solidFill>
                <a:latin typeface="Times New Roman" panose="02020603050405020304" pitchFamily="18" charset="0"/>
                <a:cs typeface="Times New Roman" panose="02020603050405020304" pitchFamily="18" charset="0"/>
              </a:rPr>
              <a:t> tin </a:t>
            </a:r>
            <a:r>
              <a:rPr lang="en-US" sz="2800" b="1" dirty="0" err="1">
                <a:solidFill>
                  <a:srgbClr val="0033CC"/>
                </a:solidFill>
                <a:latin typeface="Times New Roman" panose="02020603050405020304" pitchFamily="18" charset="0"/>
                <a:cs typeface="Times New Roman" panose="02020603050405020304" pitchFamily="18" charset="0"/>
              </a:rPr>
              <a:t>thuyết</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trình</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trước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lớp</a:t>
            </a:r>
            <a:r>
              <a:rPr lang="en-US" sz="2800" b="1" dirty="0">
                <a:solidFill>
                  <a:srgbClr val="0033CC"/>
                </a:solidFill>
                <a:latin typeface="Times New Roman" panose="02020603050405020304" pitchFamily="18" charset="0"/>
                <a:cs typeface="Times New Roman" panose="02020603050405020304" pitchFamily="18" charset="0"/>
              </a:rPr>
              <a:t>.</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Dãy</a:t>
            </a:r>
            <a:r>
              <a:rPr lang="en-US" sz="2800" b="1" dirty="0">
                <a:solidFill>
                  <a:srgbClr val="FF0000"/>
                </a:solidFill>
                <a:latin typeface="Times New Roman" panose="02020603050405020304" pitchFamily="18" charset="0"/>
                <a:cs typeface="Times New Roman" panose="02020603050405020304" pitchFamily="18" charset="0"/>
              </a:rPr>
              <a:t> 3:</a:t>
            </a:r>
            <a:r>
              <a:rPr lang="vi-VN" sz="2800" b="1" dirty="0">
                <a:solidFill>
                  <a:srgbClr val="0033CC"/>
                </a:solidFill>
                <a:latin typeface="Times New Roman" panose="02020603050405020304" pitchFamily="18" charset="0"/>
                <a:cs typeface="Times New Roman" panose="02020603050405020304" pitchFamily="18" charset="0"/>
              </a:rPr>
              <a:t> Khám phá các di sản của địa phương nơi em sinh sống.</a:t>
            </a:r>
            <a:endParaRPr lang="en-US" sz="2800" b="1" dirty="0">
              <a:solidFill>
                <a:srgbClr val="0033CC"/>
              </a:solidFill>
              <a:latin typeface="Times New Roman" panose="02020603050405020304" pitchFamily="18" charset="0"/>
              <a:cs typeface="Times New Roman" panose="02020603050405020304" pitchFamily="18" charset="0"/>
            </a:endParaRPr>
          </a:p>
          <a:p>
            <a:r>
              <a:rPr lang="en-US" sz="2800" b="1" dirty="0">
                <a:solidFill>
                  <a:srgbClr val="0033CC"/>
                </a:solidFill>
                <a:latin typeface="Times New Roman" panose="02020603050405020304" pitchFamily="18" charset="0"/>
                <a:cs typeface="Times New Roman" panose="02020603050405020304" pitchFamily="18" charset="0"/>
              </a:rPr>
              <a:t>b) </a:t>
            </a:r>
            <a:r>
              <a:rPr lang="en-US" sz="2800" b="1" dirty="0" err="1">
                <a:solidFill>
                  <a:srgbClr val="0033CC"/>
                </a:solidFill>
                <a:latin typeface="Times New Roman" panose="02020603050405020304" pitchFamily="18" charset="0"/>
                <a:cs typeface="Times New Roman" panose="02020603050405020304" pitchFamily="18" charset="0"/>
              </a:rPr>
              <a:t>Em</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hãy</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lập</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kế</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hoạch</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thực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hiện</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các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mục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tiêu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vừa</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xác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định</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theo</a:t>
            </a:r>
            <a:r>
              <a:rPr lang="en-US" sz="2800" b="1" dirty="0">
                <a:solidFill>
                  <a:srgbClr val="0033CC"/>
                </a:solidFill>
                <a:latin typeface="Times New Roman" panose="02020603050405020304" pitchFamily="18" charset="0"/>
                <a:cs typeface="Times New Roman" panose="02020603050405020304" pitchFamily="18" charset="0"/>
              </a:rPr>
              <a:t> 6 </a:t>
            </a:r>
            <a:r>
              <a:rPr lang="en-US" sz="2800" b="1" dirty="0" err="1">
                <a:solidFill>
                  <a:srgbClr val="0033CC"/>
                </a:solidFill>
                <a:latin typeface="Times New Roman" panose="02020603050405020304" pitchFamily="18" charset="0"/>
                <a:cs typeface="Times New Roman" panose="02020603050405020304" pitchFamily="18" charset="0"/>
              </a:rPr>
              <a:t>bước</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nêu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trên</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và</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cho</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biết</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cần</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chú</a:t>
            </a:r>
            <a:r>
              <a:rPr lang="en-US" sz="2800" b="1" dirty="0">
                <a:solidFill>
                  <a:srgbClr val="0033CC"/>
                </a:solidFill>
                <a:latin typeface="Times New Roman" panose="02020603050405020304" pitchFamily="18" charset="0"/>
                <a:cs typeface="Times New Roman" panose="02020603050405020304" pitchFamily="18" charset="0"/>
              </a:rPr>
              <a:t> ý </a:t>
            </a:r>
            <a:r>
              <a:rPr lang="en-US" sz="2800" b="1" dirty="0" err="1">
                <a:solidFill>
                  <a:srgbClr val="0033CC"/>
                </a:solidFill>
                <a:latin typeface="Times New Roman" panose="02020603050405020304" pitchFamily="18" charset="0"/>
                <a:cs typeface="Times New Roman" panose="02020603050405020304" pitchFamily="18" charset="0"/>
              </a:rPr>
              <a:t>điều</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gì</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khi</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xây</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dựng</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kế</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hoạch</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đó</a:t>
            </a:r>
            <a:r>
              <a:rPr lang="en-US" sz="2800" b="1" dirty="0">
                <a:solidFill>
                  <a:srgbClr val="0033CC"/>
                </a:solidFill>
                <a:latin typeface="Times New Roman" panose="02020603050405020304" pitchFamily="18" charset="0"/>
                <a:cs typeface="Times New Roman" panose="02020603050405020304" pitchFamily="18" charset="0"/>
              </a:rPr>
              <a:t>.</a:t>
            </a: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53366" y="3770142"/>
            <a:ext cx="4203336" cy="308785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72622" y="3770142"/>
            <a:ext cx="3872742" cy="305147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196069" y="3429000"/>
            <a:ext cx="0" cy="341142"/>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418721" y="3429000"/>
            <a:ext cx="0" cy="341142"/>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770427" y="3429000"/>
            <a:ext cx="0" cy="341142"/>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23">
            <a:extLst>
              <a:ext uri="{FF2B5EF4-FFF2-40B4-BE49-F238E27FC236}">
                <a16:creationId xmlns:a16="http://schemas.microsoft.com/office/drawing/2014/main" id="{C8AB731C-B5A9-4087-9248-FB90CEB654D6}"/>
              </a:ext>
            </a:extLst>
          </p:cNvPr>
          <p:cNvSpPr/>
          <p:nvPr/>
        </p:nvSpPr>
        <p:spPr>
          <a:xfrm>
            <a:off x="4227197" y="3770142"/>
            <a:ext cx="4068197" cy="299404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3"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21565057"/>
              </p:ext>
            </p:extLst>
          </p:nvPr>
        </p:nvGraphicFramePr>
        <p:xfrm>
          <a:off x="228600" y="2202177"/>
          <a:ext cx="11734800" cy="4626584"/>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vi-VN" sz="3200" dirty="0">
                          <a:solidFill>
                            <a:srgbClr val="000000"/>
                          </a:solidFill>
                          <a:effectLst/>
                          <a:latin typeface="#9Slide05 Brannboll Ny" panose="02000000000000000000" pitchFamily="2" charset="0"/>
                          <a:ea typeface="DengXian"/>
                        </a:rPr>
                        <a:t> và hoàn thành phiếu bài tập</a:t>
                      </a:r>
                      <a:r>
                        <a:rPr lang="en-US" sz="320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8209619"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/5p</a:t>
            </a:r>
          </a:p>
        </p:txBody>
      </p:sp>
      <p:grpSp>
        <p:nvGrpSpPr>
          <p:cNvPr id="15" name="Group 14"/>
          <p:cNvGrpSpPr/>
          <p:nvPr/>
        </p:nvGrpSpPr>
        <p:grpSpPr>
          <a:xfrm rot="198028">
            <a:off x="3127893" y="-103703"/>
            <a:ext cx="9673402"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50B9F27-CD59-4482-91BF-79587B9287FF}"/>
              </a:ext>
            </a:extLst>
          </p:cNvPr>
          <p:cNvSpPr>
            <a:spLocks noGrp="1"/>
          </p:cNvSpPr>
          <p:nvPr>
            <p:ph type="ftr" sz="quarter" idx="11"/>
          </p:nvPr>
        </p:nvSpPr>
        <p:spPr/>
        <p:txBody>
          <a:bodyPr/>
          <a:lstStyle/>
          <a:p>
            <a:endParaRPr lang="en-US">
              <a:solidFill>
                <a:prstClr val="black">
                  <a:tint val="75000"/>
                </a:prstClr>
              </a:solidFill>
            </a:endParaRPr>
          </a:p>
        </p:txBody>
      </p:sp>
      <p:sp>
        <p:nvSpPr>
          <p:cNvPr id="5" name="Rectangle 4">
            <a:extLst>
              <a:ext uri="{FF2B5EF4-FFF2-40B4-BE49-F238E27FC236}">
                <a16:creationId xmlns:a16="http://schemas.microsoft.com/office/drawing/2014/main" id="{C85EACF9-1399-402A-A2DB-D754575F109D}"/>
              </a:ext>
            </a:extLst>
          </p:cNvPr>
          <p:cNvSpPr/>
          <p:nvPr/>
        </p:nvSpPr>
        <p:spPr>
          <a:xfrm>
            <a:off x="304800" y="254666"/>
            <a:ext cx="11652738" cy="6272423"/>
          </a:xfrm>
          <a:prstGeom prst="rect">
            <a:avLst/>
          </a:prstGeom>
        </p:spPr>
        <p:txBody>
          <a:bodyPr wrap="square">
            <a:spAutoFit/>
          </a:bodyPr>
          <a:lstStyle/>
          <a:p>
            <a:pPr algn="just">
              <a:lnSpc>
                <a:spcPct val="115000"/>
              </a:lnSpc>
              <a:spcAft>
                <a:spcPts val="0"/>
              </a:spcAft>
            </a:pPr>
            <a:r>
              <a:rPr 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trượt</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pa-tanh: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trượt</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pa-tanh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Sau 1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15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phút</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b="1"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Khám</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vòng</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khám</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32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4C70096-2398-4140-A5EC-6E0E946291C7}"/>
              </a:ext>
            </a:extLst>
          </p:cNvPr>
          <p:cNvSpPr>
            <a:spLocks noGrp="1"/>
          </p:cNvSpPr>
          <p:nvPr>
            <p:ph type="ftr" sz="quarter" idx="11"/>
          </p:nvPr>
        </p:nvSpPr>
        <p:spPr/>
        <p:txBody>
          <a:bodyPr/>
          <a:lstStyle/>
          <a:p>
            <a:endParaRPr lang="en-US">
              <a:solidFill>
                <a:prstClr val="black">
                  <a:tint val="75000"/>
                </a:prstClr>
              </a:solidFill>
            </a:endParaRPr>
          </a:p>
        </p:txBody>
      </p:sp>
      <p:sp>
        <p:nvSpPr>
          <p:cNvPr id="6" name="Rectangle 5">
            <a:extLst>
              <a:ext uri="{FF2B5EF4-FFF2-40B4-BE49-F238E27FC236}">
                <a16:creationId xmlns:a16="http://schemas.microsoft.com/office/drawing/2014/main" id="{1A50F401-8804-4F02-8B95-BBA09AB3611F}"/>
              </a:ext>
            </a:extLst>
          </p:cNvPr>
          <p:cNvSpPr/>
          <p:nvPr/>
        </p:nvSpPr>
        <p:spPr>
          <a:xfrm>
            <a:off x="283698" y="1310222"/>
            <a:ext cx="11624603" cy="2585323"/>
          </a:xfrm>
          <a:prstGeom prst="rect">
            <a:avLst/>
          </a:prstGeom>
        </p:spPr>
        <p:txBody>
          <a:bodyPr wrap="square">
            <a:spAutoFit/>
          </a:bodyPr>
          <a:lstStyle/>
          <a:p>
            <a:pPr algn="just"/>
            <a:r>
              <a:rPr lang="vi-VN" sz="5400" b="1" dirty="0">
                <a:solidFill>
                  <a:srgbClr val="0033CC"/>
                </a:solidFill>
                <a:latin typeface="Times New Roman" panose="02020603050405020304" pitchFamily="18" charset="0"/>
                <a:ea typeface="Times New Roman" panose="02020603050405020304" pitchFamily="18" charset="0"/>
              </a:rPr>
              <a:t>- Một mục tiêu cá nhân cần phải cụ thể, đo lường được, có thể đạt được, có liên quan và có thời hạn xác định.</a:t>
            </a:r>
            <a:endParaRPr lang="en-US" sz="5400" b="1" dirty="0">
              <a:solidFill>
                <a:srgbClr val="0033CC"/>
              </a:solidFill>
            </a:endParaRPr>
          </a:p>
        </p:txBody>
      </p:sp>
    </p:spTree>
    <p:extLst>
      <p:ext uri="{BB962C8B-B14F-4D97-AF65-F5344CB8AC3E}">
        <p14:creationId xmlns:p14="http://schemas.microsoft.com/office/powerpoint/2010/main" val="29824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6001D228-CD30-42EA-82F0-AA2722772087}"/>
              </a:ext>
            </a:extLst>
          </p:cNvPr>
          <p:cNvSpPr/>
          <p:nvPr/>
        </p:nvSpPr>
        <p:spPr>
          <a:xfrm>
            <a:off x="2215796" y="39498"/>
            <a:ext cx="6888480" cy="63506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rgbClr val="FF0000"/>
                </a:solidFill>
                <a:latin typeface="#9Slide05 Brannboll Ny" panose="02000000000000000000" pitchFamily="2" charset="0"/>
                <a:ea typeface="Times New Roman" panose="02020603050405020304" pitchFamily="18" charset="0"/>
                <a:cs typeface="Times New Roman" pitchFamily="18" charset="0"/>
              </a:rPr>
              <a:t>Mục</a:t>
            </a:r>
            <a:r>
              <a:rPr lang="en-US" sz="3200" b="1" dirty="0">
                <a:solidFill>
                  <a:srgbClr val="FF0000"/>
                </a:solidFill>
                <a:latin typeface="#9Slide05 Brannboll Ny" panose="02000000000000000000" pitchFamily="2" charset="0"/>
                <a:ea typeface="Times New Roman" panose="02020603050405020304" pitchFamily="18" charset="0"/>
                <a:cs typeface="Times New Roman" pitchFamily="18" charset="0"/>
              </a:rPr>
              <a:t> </a:t>
            </a:r>
            <a:r>
              <a:rPr lang="en-US" sz="3200" b="1" dirty="0" err="1">
                <a:solidFill>
                  <a:srgbClr val="FF0000"/>
                </a:solidFill>
                <a:latin typeface="#9Slide05 Brannboll Ny" panose="02000000000000000000" pitchFamily="2" charset="0"/>
                <a:ea typeface="Times New Roman" panose="02020603050405020304" pitchFamily="18" charset="0"/>
                <a:cs typeface="Times New Roman" pitchFamily="18" charset="0"/>
              </a:rPr>
              <a:t>tiêu</a:t>
            </a:r>
            <a:r>
              <a:rPr lang="en-US" sz="3200" b="1" dirty="0">
                <a:solidFill>
                  <a:srgbClr val="FF0000"/>
                </a:solidFill>
                <a:latin typeface="#9Slide05 Brannboll Ny" panose="02000000000000000000" pitchFamily="2" charset="0"/>
                <a:ea typeface="Times New Roman" panose="02020603050405020304" pitchFamily="18" charset="0"/>
                <a:cs typeface="Times New Roman" pitchFamily="18" charset="0"/>
              </a:rPr>
              <a:t>: </a:t>
            </a:r>
            <a:r>
              <a:rPr lang="vi-VN" sz="3200" b="1" dirty="0">
                <a:solidFill>
                  <a:srgbClr val="FF0000"/>
                </a:solidFill>
                <a:latin typeface="#9Slide05 Brannboll Ny" panose="02000000000000000000" pitchFamily="2" charset="0"/>
                <a:ea typeface="Times New Roman" panose="02020603050405020304" pitchFamily="18" charset="0"/>
                <a:cs typeface="Times New Roman" pitchFamily="18" charset="0"/>
              </a:rPr>
              <a:t>Biết trượt pa-tanh</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p:txBody>
      </p:sp>
      <p:graphicFrame>
        <p:nvGraphicFramePr>
          <p:cNvPr id="5" name="Table 6">
            <a:extLst>
              <a:ext uri="{FF2B5EF4-FFF2-40B4-BE49-F238E27FC236}">
                <a16:creationId xmlns:a16="http://schemas.microsoft.com/office/drawing/2014/main" id="{9A3BBA9B-F97D-4F17-D6B2-22D9260944B0}"/>
              </a:ext>
            </a:extLst>
          </p:cNvPr>
          <p:cNvGraphicFramePr>
            <a:graphicFrameLocks noGrp="1"/>
          </p:cNvGraphicFramePr>
          <p:nvPr>
            <p:extLst>
              <p:ext uri="{D42A27DB-BD31-4B8C-83A1-F6EECF244321}">
                <p14:modId xmlns:p14="http://schemas.microsoft.com/office/powerpoint/2010/main" val="3321127329"/>
              </p:ext>
            </p:extLst>
          </p:nvPr>
        </p:nvGraphicFramePr>
        <p:xfrm>
          <a:off x="0" y="699262"/>
          <a:ext cx="12191999" cy="6129723"/>
        </p:xfrm>
        <a:graphic>
          <a:graphicData uri="http://schemas.openxmlformats.org/drawingml/2006/table">
            <a:tbl>
              <a:tblPr firstRow="1" bandRow="1">
                <a:tableStyleId>{5C22544A-7EE6-4342-B048-85BDC9FD1C3A}</a:tableStyleId>
              </a:tblPr>
              <a:tblGrid>
                <a:gridCol w="829994">
                  <a:extLst>
                    <a:ext uri="{9D8B030D-6E8A-4147-A177-3AD203B41FA5}">
                      <a16:colId xmlns:a16="http://schemas.microsoft.com/office/drawing/2014/main" val="1109707924"/>
                    </a:ext>
                  </a:extLst>
                </a:gridCol>
                <a:gridCol w="11362005">
                  <a:extLst>
                    <a:ext uri="{9D8B030D-6E8A-4147-A177-3AD203B41FA5}">
                      <a16:colId xmlns:a16="http://schemas.microsoft.com/office/drawing/2014/main" val="796199790"/>
                    </a:ext>
                  </a:extLst>
                </a:gridCol>
              </a:tblGrid>
              <a:tr h="1143606">
                <a:tc>
                  <a:txBody>
                    <a:bodyPr/>
                    <a:lstStyle/>
                    <a:p>
                      <a:pPr algn="ctr">
                        <a:lnSpc>
                          <a:spcPct val="107000"/>
                        </a:lnSpc>
                        <a:spcAft>
                          <a:spcPts val="800"/>
                        </a:spcAft>
                      </a:pPr>
                      <a:r>
                        <a:rPr lang="en-US" sz="2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7625" marT="47625" marB="47625" anchor="ctr">
                    <a:solidFill>
                      <a:schemeClr val="accent6">
                        <a:lumMod val="20000"/>
                        <a:lumOff val="80000"/>
                      </a:schemeClr>
                    </a:solidFill>
                  </a:tcPr>
                </a:tc>
                <a:tc>
                  <a:txBody>
                    <a:bodyPr/>
                    <a:lstStyle/>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a:t>
                      </a:r>
                      <a:r>
                        <a:rPr lang="vi-VN"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ợt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pa-tanh,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a:t>
                      </a:r>
                      <a:r>
                        <a:rPr lang="vi-VN"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ợc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trượt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pa-tanh,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kern="1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0000"/>
                        </a:lnSpc>
                        <a:spcAft>
                          <a:spcPts val="0"/>
                        </a:spcAft>
                      </a:pPr>
                      <a:r>
                        <a:rPr lang="en-US" sz="2000" b="1"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000" b="1" kern="100" dirty="0">
                          <a:solidFill>
                            <a:schemeClr val="lt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clip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Aft>
                          <a:spcPts val="0"/>
                        </a:spcAft>
                        <a:buFontTx/>
                        <a:buNone/>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Xin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giày</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trượt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pa-tanh. </a:t>
                      </a:r>
                    </a:p>
                    <a:p>
                      <a:pPr marL="0" indent="0">
                        <a:lnSpc>
                          <a:spcPct val="100000"/>
                        </a:lnSpc>
                        <a:spcAft>
                          <a:spcPts val="0"/>
                        </a:spcAft>
                        <a:buFontTx/>
                        <a:buNone/>
                      </a:pP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giày</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trượt</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pa-tanh</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trượt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pa-tanh</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0" marT="47625" marB="47625">
                    <a:solidFill>
                      <a:schemeClr val="accent6">
                        <a:lumMod val="20000"/>
                        <a:lumOff val="80000"/>
                      </a:schemeClr>
                    </a:solidFill>
                  </a:tcPr>
                </a:tc>
                <a:extLst>
                  <a:ext uri="{0D108BD9-81ED-4DB2-BD59-A6C34878D82A}">
                    <a16:rowId xmlns:a16="http://schemas.microsoft.com/office/drawing/2014/main" val="4009025360"/>
                  </a:ext>
                </a:extLst>
              </a:tr>
              <a:tr h="1249993">
                <a:tc>
                  <a:txBody>
                    <a:bodyPr/>
                    <a:lstStyle/>
                    <a:p>
                      <a:pPr algn="ctr">
                        <a:lnSpc>
                          <a:spcPct val="107000"/>
                        </a:lnSpc>
                        <a:spcAft>
                          <a:spcPts val="800"/>
                        </a:spcAft>
                      </a:pPr>
                      <a:r>
                        <a:rPr lang="en-US" sz="2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Xin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giày</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trượt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pa-tanh</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trượt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pa-tanh</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giày</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trượt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pa-tanh</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335198956"/>
                  </a:ext>
                </a:extLst>
              </a:tr>
              <a:tr h="695198">
                <a:tc>
                  <a:txBody>
                    <a:bodyPr/>
                    <a:lstStyle/>
                    <a:p>
                      <a:pPr algn="ctr">
                        <a:lnSpc>
                          <a:spcPct val="107000"/>
                        </a:lnSpc>
                        <a:spcAft>
                          <a:spcPts val="800"/>
                        </a:spcAft>
                      </a:pPr>
                      <a:r>
                        <a:rPr lang="en-US" sz="2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45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phút</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3896377680"/>
                  </a:ext>
                </a:extLst>
              </a:tr>
              <a:tr h="455228">
                <a:tc>
                  <a:txBody>
                    <a:bodyPr/>
                    <a:lstStyle/>
                    <a:p>
                      <a:pPr algn="ctr">
                        <a:lnSpc>
                          <a:spcPct val="107000"/>
                        </a:lnSpc>
                        <a:spcAft>
                          <a:spcPts val="800"/>
                        </a:spcAft>
                      </a:pPr>
                      <a:r>
                        <a:rPr lang="en-US" sz="20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a:t>
                      </a:r>
                      <a:endParaRPr lang="en-US" sz="20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567493852"/>
                  </a:ext>
                </a:extLst>
              </a:tr>
              <a:tr h="1026295">
                <a:tc>
                  <a:txBody>
                    <a:bodyPr/>
                    <a:lstStyle/>
                    <a:p>
                      <a:pPr algn="ctr">
                        <a:lnSpc>
                          <a:spcPct val="107000"/>
                        </a:lnSpc>
                        <a:spcAft>
                          <a:spcPts val="800"/>
                        </a:spcAft>
                      </a:pPr>
                      <a:r>
                        <a:rPr lang="en-US" sz="20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5</a:t>
                      </a:r>
                      <a:endParaRPr lang="en-US" sz="2000" b="1"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tùy</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clip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giày</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giày</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2784019510"/>
                  </a:ext>
                </a:extLst>
              </a:tr>
              <a:tr h="455228">
                <a:tc>
                  <a:txBody>
                    <a:bodyPr/>
                    <a:lstStyle/>
                    <a:p>
                      <a:pPr algn="ctr">
                        <a:lnSpc>
                          <a:spcPct val="107000"/>
                        </a:lnSpc>
                        <a:spcAft>
                          <a:spcPts val="800"/>
                        </a:spcAft>
                      </a:pPr>
                      <a:r>
                        <a:rPr lang="en-US" sz="2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6</a:t>
                      </a:r>
                      <a:endParaRPr lang="en-US"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Cam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1742775638"/>
                  </a:ext>
                </a:extLst>
              </a:tr>
            </a:tbl>
          </a:graphicData>
        </a:graphic>
      </p:graphicFrame>
    </p:spTree>
    <p:extLst>
      <p:ext uri="{BB962C8B-B14F-4D97-AF65-F5344CB8AC3E}">
        <p14:creationId xmlns:p14="http://schemas.microsoft.com/office/powerpoint/2010/main" val="36217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E5DD502-CD9B-A262-4423-15E995F86EA0}"/>
              </a:ext>
            </a:extLst>
          </p:cNvPr>
          <p:cNvSpPr>
            <a:spLocks noChangeArrowheads="1"/>
          </p:cNvSpPr>
          <p:nvPr/>
        </p:nvSpPr>
        <p:spPr bwMode="auto">
          <a:xfrm>
            <a:off x="0" y="-61555"/>
            <a:ext cx="120560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28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Sau 1 </a:t>
            </a:r>
            <a:r>
              <a:rPr kumimoji="0" lang="en-US" altLang="en-US" sz="2800" b="1" i="0" u="none" strike="noStrike" cap="none" normalizeH="0" baseline="0" dirty="0" err="1">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altLang="en-US" sz="28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altLang="en-US" sz="28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altLang="en-US" sz="28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kumimoji="0" lang="en-US" altLang="en-US" sz="2800" b="1" i="0" u="none" strike="noStrike" cap="none" normalizeH="0" baseline="0" dirty="0" err="1">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kumimoji="0" lang="en-US" altLang="en-US" sz="28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altLang="en-US" sz="28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8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altLang="en-US" sz="28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altLang="en-US" sz="28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15 </a:t>
            </a:r>
            <a:r>
              <a:rPr kumimoji="0" lang="en-US" altLang="en-US" sz="2800" b="1" i="0" u="none" strike="noStrike" cap="none" normalizeH="0" baseline="0" dirty="0" err="1">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altLang="en-US" sz="28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altLang="en-US" sz="28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en-US" sz="28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5E4C305B-3295-EB23-0292-41BECDA55FBF}"/>
              </a:ext>
            </a:extLst>
          </p:cNvPr>
          <p:cNvGraphicFramePr>
            <a:graphicFrameLocks noGrp="1"/>
          </p:cNvGraphicFramePr>
          <p:nvPr>
            <p:extLst>
              <p:ext uri="{D42A27DB-BD31-4B8C-83A1-F6EECF244321}">
                <p14:modId xmlns:p14="http://schemas.microsoft.com/office/powerpoint/2010/main" val="3143734599"/>
              </p:ext>
            </p:extLst>
          </p:nvPr>
        </p:nvGraphicFramePr>
        <p:xfrm>
          <a:off x="0" y="549658"/>
          <a:ext cx="12192000" cy="6362700"/>
        </p:xfrm>
        <a:graphic>
          <a:graphicData uri="http://schemas.openxmlformats.org/drawingml/2006/table">
            <a:tbl>
              <a:tblPr firstRow="1" bandRow="1">
                <a:tableStyleId>{5C22544A-7EE6-4342-B048-85BDC9FD1C3A}</a:tableStyleId>
              </a:tblPr>
              <a:tblGrid>
                <a:gridCol w="932381">
                  <a:extLst>
                    <a:ext uri="{9D8B030D-6E8A-4147-A177-3AD203B41FA5}">
                      <a16:colId xmlns:a16="http://schemas.microsoft.com/office/drawing/2014/main" val="2088967319"/>
                    </a:ext>
                  </a:extLst>
                </a:gridCol>
                <a:gridCol w="11259619">
                  <a:extLst>
                    <a:ext uri="{9D8B030D-6E8A-4147-A177-3AD203B41FA5}">
                      <a16:colId xmlns:a16="http://schemas.microsoft.com/office/drawing/2014/main" val="2731611388"/>
                    </a:ext>
                  </a:extLst>
                </a:gridCol>
              </a:tblGrid>
              <a:tr h="370840">
                <a:tc>
                  <a:txBody>
                    <a:bodyPr/>
                    <a:lstStyle/>
                    <a:p>
                      <a:pPr algn="ctr">
                        <a:lnSpc>
                          <a:spcPct val="100000"/>
                        </a:lnSpc>
                        <a:spcAft>
                          <a:spcPts val="0"/>
                        </a:spcAft>
                      </a:pPr>
                      <a:r>
                        <a:rPr lang="en-US" sz="2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47625" marT="47625" marB="47625" anchor="ctr">
                    <a:solidFill>
                      <a:schemeClr val="accent6">
                        <a:lumMod val="20000"/>
                        <a:lumOff val="80000"/>
                      </a:schemeClr>
                    </a:solidFill>
                  </a:tcPr>
                </a:tc>
                <a:tc>
                  <a:txBody>
                    <a:bodyPr/>
                    <a:lstStyle/>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kern="100" dirty="0">
                          <a:solidFill>
                            <a:schemeClr val="lt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phút</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clip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0" marT="47625" marB="47625">
                    <a:solidFill>
                      <a:schemeClr val="accent6">
                        <a:lumMod val="20000"/>
                        <a:lumOff val="80000"/>
                      </a:schemeClr>
                    </a:solidFill>
                  </a:tcPr>
                </a:tc>
                <a:extLst>
                  <a:ext uri="{0D108BD9-81ED-4DB2-BD59-A6C34878D82A}">
                    <a16:rowId xmlns:a16="http://schemas.microsoft.com/office/drawing/2014/main" val="15236112"/>
                  </a:ext>
                </a:extLst>
              </a:tr>
              <a:tr h="370840">
                <a:tc>
                  <a:txBody>
                    <a:bodyPr/>
                    <a:lstStyle/>
                    <a:p>
                      <a:pPr algn="ctr">
                        <a:lnSpc>
                          <a:spcPct val="100000"/>
                        </a:lnSpc>
                        <a:spcAft>
                          <a:spcPts val="0"/>
                        </a:spcAft>
                      </a:pPr>
                      <a:r>
                        <a:rPr lang="en-US" sz="20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endParaRPr lang="en-US" sz="20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2882427899"/>
                  </a:ext>
                </a:extLst>
              </a:tr>
              <a:tr h="370840">
                <a:tc>
                  <a:txBody>
                    <a:bodyPr/>
                    <a:lstStyle/>
                    <a:p>
                      <a:pPr algn="ctr">
                        <a:lnSpc>
                          <a:spcPct val="100000"/>
                        </a:lnSpc>
                        <a:spcAft>
                          <a:spcPts val="0"/>
                        </a:spcAft>
                      </a:pPr>
                      <a:r>
                        <a:rPr lang="en-US" sz="20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a:t>
                      </a:r>
                      <a:endParaRPr lang="en-US" sz="20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15-30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clip.</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3799063633"/>
                  </a:ext>
                </a:extLst>
              </a:tr>
              <a:tr h="370840">
                <a:tc>
                  <a:txBody>
                    <a:bodyPr/>
                    <a:lstStyle/>
                    <a:p>
                      <a:pPr algn="ctr">
                        <a:lnSpc>
                          <a:spcPct val="100000"/>
                        </a:lnSpc>
                        <a:spcAft>
                          <a:spcPts val="0"/>
                        </a:spcAft>
                      </a:pPr>
                      <a:r>
                        <a:rPr lang="en-US" sz="20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a:t>
                      </a:r>
                      <a:endParaRPr lang="en-US" sz="20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945825361"/>
                  </a:ext>
                </a:extLst>
              </a:tr>
              <a:tr h="370840">
                <a:tc>
                  <a:txBody>
                    <a:bodyPr/>
                    <a:lstStyle/>
                    <a:p>
                      <a:pPr algn="ctr">
                        <a:lnSpc>
                          <a:spcPct val="100000"/>
                        </a:lnSpc>
                        <a:spcAft>
                          <a:spcPts val="0"/>
                        </a:spcAft>
                      </a:pPr>
                      <a:r>
                        <a:rPr lang="en-US" sz="2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3998961591"/>
                  </a:ext>
                </a:extLst>
              </a:tr>
              <a:tr h="195873">
                <a:tc>
                  <a:txBody>
                    <a:bodyPr/>
                    <a:lstStyle/>
                    <a:p>
                      <a:pPr algn="ctr">
                        <a:lnSpc>
                          <a:spcPct val="100000"/>
                        </a:lnSpc>
                        <a:spcAft>
                          <a:spcPts val="0"/>
                        </a:spcAft>
                      </a:pPr>
                      <a:r>
                        <a:rPr lang="en-US" sz="2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6</a:t>
                      </a:r>
                      <a:endParaRPr lang="en-US" sz="2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Cam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539596300"/>
                  </a:ext>
                </a:extLst>
              </a:tr>
            </a:tbl>
          </a:graphicData>
        </a:graphic>
      </p:graphicFrame>
    </p:spTree>
    <p:extLst>
      <p:ext uri="{BB962C8B-B14F-4D97-AF65-F5344CB8AC3E}">
        <p14:creationId xmlns:p14="http://schemas.microsoft.com/office/powerpoint/2010/main" val="533316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E5DD502-CD9B-A262-4423-15E995F86EA0}"/>
              </a:ext>
            </a:extLst>
          </p:cNvPr>
          <p:cNvSpPr>
            <a:spLocks noChangeArrowheads="1"/>
          </p:cNvSpPr>
          <p:nvPr/>
        </p:nvSpPr>
        <p:spPr bwMode="auto">
          <a:xfrm>
            <a:off x="0" y="-61555"/>
            <a:ext cx="120560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vi-VN" alt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Trong vòng 2 năm, sẽ khám phá hết các di sản địa phương nơi em sinh sống.</a:t>
            </a:r>
            <a:endParaRPr kumimoji="0" lang="en-US" altLang="en-US" sz="2800" b="0"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5E4C305B-3295-EB23-0292-41BECDA55FBF}"/>
              </a:ext>
            </a:extLst>
          </p:cNvPr>
          <p:cNvGraphicFramePr>
            <a:graphicFrameLocks noGrp="1"/>
          </p:cNvGraphicFramePr>
          <p:nvPr>
            <p:extLst>
              <p:ext uri="{D42A27DB-BD31-4B8C-83A1-F6EECF244321}">
                <p14:modId xmlns:p14="http://schemas.microsoft.com/office/powerpoint/2010/main" val="347724380"/>
              </p:ext>
            </p:extLst>
          </p:nvPr>
        </p:nvGraphicFramePr>
        <p:xfrm>
          <a:off x="0" y="461665"/>
          <a:ext cx="12192000" cy="6332220"/>
        </p:xfrm>
        <a:graphic>
          <a:graphicData uri="http://schemas.openxmlformats.org/drawingml/2006/table">
            <a:tbl>
              <a:tblPr firstRow="1" bandRow="1">
                <a:tableStyleId>{5C22544A-7EE6-4342-B048-85BDC9FD1C3A}</a:tableStyleId>
              </a:tblPr>
              <a:tblGrid>
                <a:gridCol w="932381">
                  <a:extLst>
                    <a:ext uri="{9D8B030D-6E8A-4147-A177-3AD203B41FA5}">
                      <a16:colId xmlns:a16="http://schemas.microsoft.com/office/drawing/2014/main" val="2088967319"/>
                    </a:ext>
                  </a:extLst>
                </a:gridCol>
                <a:gridCol w="11259619">
                  <a:extLst>
                    <a:ext uri="{9D8B030D-6E8A-4147-A177-3AD203B41FA5}">
                      <a16:colId xmlns:a16="http://schemas.microsoft.com/office/drawing/2014/main" val="2731611388"/>
                    </a:ext>
                  </a:extLst>
                </a:gridCol>
              </a:tblGrid>
              <a:tr h="370840">
                <a:tc>
                  <a:txBody>
                    <a:bodyPr/>
                    <a:lstStyle/>
                    <a:p>
                      <a:pPr algn="ctr">
                        <a:lnSpc>
                          <a:spcPct val="100000"/>
                        </a:lnSpc>
                        <a:spcAft>
                          <a:spcPts val="0"/>
                        </a:spcAft>
                      </a:pPr>
                      <a:r>
                        <a:rPr lang="en-US" sz="18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1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47625" marT="47625" marB="47625" anchor="ctr">
                    <a:solidFill>
                      <a:schemeClr val="accent6">
                        <a:lumMod val="20000"/>
                        <a:lumOff val="80000"/>
                      </a:schemeClr>
                    </a:solidFill>
                  </a:tcPr>
                </a:tc>
                <a:tc>
                  <a:txBody>
                    <a:bodyPr/>
                    <a:lstStyle/>
                    <a:p>
                      <a:pPr>
                        <a:lnSpc>
                          <a:spcPct val="100000"/>
                        </a:lnSpc>
                        <a:spcAft>
                          <a:spcPts val="0"/>
                        </a:spcAft>
                      </a:pP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về các di sản địa phương nơi em sinh sống</a:t>
                      </a:r>
                    </a:p>
                    <a:p>
                      <a:pPr>
                        <a:lnSpc>
                          <a:spcPct val="100000"/>
                        </a:lnSpc>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Nghiên cứu cách thức di chuyển</a:t>
                      </a:r>
                    </a:p>
                    <a:p>
                      <a:pPr>
                        <a:lnSpc>
                          <a:spcPct val="100000"/>
                        </a:lnSpc>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Lên kế hoạch tài chính</a:t>
                      </a:r>
                    </a:p>
                    <a:p>
                      <a:pPr>
                        <a:lnSpc>
                          <a:spcPct val="100000"/>
                        </a:lnSpc>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Lựa chọn cách thức di chuyển, cùng lập nhóm bạn bè để khám phá các di sản địa phương</a:t>
                      </a:r>
                    </a:p>
                    <a:p>
                      <a:pPr>
                        <a:lnSpc>
                          <a:spcPct val="100000"/>
                        </a:lnSpc>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Lên kế hoạch thời gian cho từng chuyến đi</a:t>
                      </a:r>
                    </a:p>
                    <a:p>
                      <a:pPr>
                        <a:lnSpc>
                          <a:spcPct val="100000"/>
                        </a:lnSpc>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sẻ với bố mẹ, người thân, tìm sự hỗ trợ, ủng hộ</a:t>
                      </a:r>
                    </a:p>
                    <a:p>
                      <a:pPr>
                        <a:lnSpc>
                          <a:spcPct val="100000"/>
                        </a:lnSpc>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bạn đồng hành</a:t>
                      </a: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0" marT="47625" marB="47625">
                    <a:solidFill>
                      <a:schemeClr val="accent6">
                        <a:lumMod val="20000"/>
                        <a:lumOff val="80000"/>
                      </a:schemeClr>
                    </a:solidFill>
                  </a:tcPr>
                </a:tc>
                <a:extLst>
                  <a:ext uri="{0D108BD9-81ED-4DB2-BD59-A6C34878D82A}">
                    <a16:rowId xmlns:a16="http://schemas.microsoft.com/office/drawing/2014/main" val="15236112"/>
                  </a:ext>
                </a:extLst>
              </a:tr>
              <a:tr h="370840">
                <a:tc>
                  <a:txBody>
                    <a:bodyPr/>
                    <a:lstStyle/>
                    <a:p>
                      <a:pPr algn="ctr">
                        <a:lnSpc>
                          <a:spcPct val="100000"/>
                        </a:lnSpc>
                        <a:spcAft>
                          <a:spcPts val="0"/>
                        </a:spcAft>
                      </a:pPr>
                      <a:r>
                        <a:rPr lang="en-US" sz="18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a:t>
                      </a:r>
                      <a:endParaRPr lang="en-US" sz="18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những công việc ưu tiên cần thực hiện trước:</a:t>
                      </a:r>
                    </a:p>
                    <a:p>
                      <a:pPr>
                        <a:lnSpc>
                          <a:spcPct val="100000"/>
                        </a:lnSpc>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và lựa chọn địa điểm</a:t>
                      </a:r>
                    </a:p>
                    <a:p>
                      <a:pPr>
                        <a:lnSpc>
                          <a:spcPct val="100000"/>
                        </a:lnSpc>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Lên kế hoạch cho từng địa điểm, từng chuyến đi</a:t>
                      </a:r>
                    </a:p>
                    <a:p>
                      <a:pPr>
                        <a:lnSpc>
                          <a:spcPct val="100000"/>
                        </a:lnSpc>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sẻ và tìm sự hỗ trợ, ủng hộ, đồng hành.</a:t>
                      </a: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2882427899"/>
                  </a:ext>
                </a:extLst>
              </a:tr>
              <a:tr h="370840">
                <a:tc>
                  <a:txBody>
                    <a:bodyPr/>
                    <a:lstStyle/>
                    <a:p>
                      <a:pPr algn="ctr">
                        <a:lnSpc>
                          <a:spcPct val="100000"/>
                        </a:lnSpc>
                        <a:spcAft>
                          <a:spcPts val="0"/>
                        </a:spcAft>
                      </a:pPr>
                      <a:r>
                        <a:rPr lang="en-US" sz="18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a:t>
                      </a:r>
                      <a:endParaRPr lang="en-US" sz="18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hời gian: Kế hoạch trong vòng 2 năm, lên kế hoạch từng năm.</a:t>
                      </a:r>
                    </a:p>
                    <a:p>
                      <a:pPr>
                        <a:lnSpc>
                          <a:spcPct val="100000"/>
                        </a:lnSpc>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 lực: sự hỗ trợ, ủng hộ của gia đình, bạn đồng hành, tài chính cá nhân, các kĩ năng cơ bản như giao tiếp, tìm hiểu, nghiên cứu địa điểm, kĩ năng lập kế hoạch, kĩ năng hoạch định tài chính,...</a:t>
                      </a: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3799063633"/>
                  </a:ext>
                </a:extLst>
              </a:tr>
              <a:tr h="370840">
                <a:tc>
                  <a:txBody>
                    <a:bodyPr/>
                    <a:lstStyle/>
                    <a:p>
                      <a:pPr algn="ctr">
                        <a:lnSpc>
                          <a:spcPct val="100000"/>
                        </a:lnSpc>
                        <a:spcAft>
                          <a:spcPts val="0"/>
                        </a:spcAft>
                      </a:pPr>
                      <a:r>
                        <a:rPr lang="en-US" sz="18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a:t>
                      </a:r>
                      <a:endParaRPr lang="en-US" sz="1800" b="1" kern="1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 kế hoạch dài hạn, đánh giá theo từng năm, mỗi năm đã thực hiện được phần nào của kế hoạch.</a:t>
                      </a:r>
                    </a:p>
                    <a:p>
                      <a:pPr>
                        <a:lnSpc>
                          <a:spcPct val="100000"/>
                        </a:lnSpc>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 kê những việc đã làm được và những việc tiếp tục cần làm.</a:t>
                      </a: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945825361"/>
                  </a:ext>
                </a:extLst>
              </a:tr>
              <a:tr h="370840">
                <a:tc>
                  <a:txBody>
                    <a:bodyPr/>
                    <a:lstStyle/>
                    <a:p>
                      <a:pPr algn="ctr">
                        <a:lnSpc>
                          <a:spcPct val="100000"/>
                        </a:lnSpc>
                        <a:spcAft>
                          <a:spcPts val="0"/>
                        </a:spcAft>
                      </a:pPr>
                      <a:r>
                        <a:rPr lang="en-US" sz="18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US" sz="1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vi-VN"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 chỉnh cách thức thực hiện, ví dụ sau 1 năm, có thể sở thích thay đổi, thay đổi địa điểm, có thể kết hợp với các hoạt động khác như chương trình giao lưu, tình nguyện tại một huyện nào đó và kết hợp khám phá di sản địa phương.</a:t>
                      </a: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3998961591"/>
                  </a:ext>
                </a:extLst>
              </a:tr>
              <a:tr h="195873">
                <a:tc>
                  <a:txBody>
                    <a:bodyPr/>
                    <a:lstStyle/>
                    <a:p>
                      <a:pPr algn="ctr">
                        <a:lnSpc>
                          <a:spcPct val="100000"/>
                        </a:lnSpc>
                        <a:spcAft>
                          <a:spcPts val="0"/>
                        </a:spcAft>
                      </a:pPr>
                      <a:r>
                        <a:rPr lang="en-US" sz="18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6</a:t>
                      </a:r>
                      <a:endParaRPr lang="en-US" sz="1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47625" marT="47625" marB="47625" anchor="ctr"/>
                </a:tc>
                <a:tc>
                  <a:txBody>
                    <a:bodyPr/>
                    <a:lstStyle/>
                    <a:p>
                      <a:pPr>
                        <a:lnSpc>
                          <a:spcPct val="100000"/>
                        </a:lnSpc>
                        <a:spcAft>
                          <a:spcPts val="0"/>
                        </a:spcAft>
                      </a:pP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Cam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1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539596300"/>
                  </a:ext>
                </a:extLst>
              </a:tr>
            </a:tbl>
          </a:graphicData>
        </a:graphic>
      </p:graphicFrame>
    </p:spTree>
    <p:extLst>
      <p:ext uri="{BB962C8B-B14F-4D97-AF65-F5344CB8AC3E}">
        <p14:creationId xmlns:p14="http://schemas.microsoft.com/office/powerpoint/2010/main" val="620300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50F401-8804-4F02-8B95-BBA09AB3611F}"/>
              </a:ext>
            </a:extLst>
          </p:cNvPr>
          <p:cNvSpPr/>
          <p:nvPr/>
        </p:nvSpPr>
        <p:spPr>
          <a:xfrm>
            <a:off x="132470" y="151179"/>
            <a:ext cx="11927060" cy="6555641"/>
          </a:xfrm>
          <a:prstGeom prst="rect">
            <a:avLst/>
          </a:prstGeom>
        </p:spPr>
        <p:txBody>
          <a:bodyPr wrap="square">
            <a:spAutoFit/>
          </a:bodyPr>
          <a:lstStyle/>
          <a:p>
            <a:pPr algn="just"/>
            <a:r>
              <a:rPr lang="vi-VN" sz="4200" b="1" dirty="0">
                <a:solidFill>
                  <a:srgbClr val="0033CC"/>
                </a:solidFill>
                <a:latin typeface="Times New Roman" panose="02020603050405020304" pitchFamily="18" charset="0"/>
                <a:ea typeface="Times New Roman" panose="02020603050405020304" pitchFamily="18" charset="0"/>
              </a:rPr>
              <a:t>- Các bước lập kế hoạch thực hiện mục tiêu cá nhân:</a:t>
            </a:r>
          </a:p>
          <a:p>
            <a:pPr algn="just"/>
            <a:r>
              <a:rPr lang="vi-VN" sz="4200" b="1" dirty="0">
                <a:solidFill>
                  <a:srgbClr val="0033CC"/>
                </a:solidFill>
                <a:latin typeface="Times New Roman" panose="02020603050405020304" pitchFamily="18" charset="0"/>
                <a:ea typeface="Times New Roman" panose="02020603050405020304" pitchFamily="18" charset="0"/>
              </a:rPr>
              <a:t>+ Liệt kê những việc cần làm để đạt được mục tiêu.</a:t>
            </a:r>
          </a:p>
          <a:p>
            <a:pPr algn="just"/>
            <a:r>
              <a:rPr lang="vi-VN" sz="4200" b="1" dirty="0">
                <a:solidFill>
                  <a:srgbClr val="0033CC"/>
                </a:solidFill>
                <a:latin typeface="Times New Roman" panose="02020603050405020304" pitchFamily="18" charset="0"/>
                <a:ea typeface="Times New Roman" panose="02020603050405020304" pitchFamily="18" charset="0"/>
              </a:rPr>
              <a:t>+ Ưu tiên công việc cần thực hiện trước.</a:t>
            </a:r>
          </a:p>
          <a:p>
            <a:pPr algn="just"/>
            <a:r>
              <a:rPr lang="vi-VN" sz="4200" b="1" dirty="0">
                <a:solidFill>
                  <a:srgbClr val="0033CC"/>
                </a:solidFill>
                <a:latin typeface="Times New Roman" panose="02020603050405020304" pitchFamily="18" charset="0"/>
                <a:ea typeface="Times New Roman" panose="02020603050405020304" pitchFamily="18" charset="0"/>
              </a:rPr>
              <a:t>+ Xác định thời gian và nguồn lực cần thiết.</a:t>
            </a:r>
          </a:p>
          <a:p>
            <a:pPr algn="just"/>
            <a:r>
              <a:rPr lang="vi-VN" sz="4200" b="1" dirty="0">
                <a:solidFill>
                  <a:srgbClr val="0033CC"/>
                </a:solidFill>
                <a:latin typeface="Times New Roman" panose="02020603050405020304" pitchFamily="18" charset="0"/>
                <a:ea typeface="Times New Roman" panose="02020603050405020304" pitchFamily="18" charset="0"/>
              </a:rPr>
              <a:t>+ Thường xuyên đánh giá việc thực hiện mục tiêu của bản thân.</a:t>
            </a:r>
          </a:p>
          <a:p>
            <a:pPr algn="just"/>
            <a:r>
              <a:rPr lang="vi-VN" sz="4200" b="1" dirty="0">
                <a:solidFill>
                  <a:srgbClr val="0033CC"/>
                </a:solidFill>
                <a:latin typeface="Times New Roman" panose="02020603050405020304" pitchFamily="18" charset="0"/>
                <a:ea typeface="Times New Roman" panose="02020603050405020304" pitchFamily="18" charset="0"/>
              </a:rPr>
              <a:t>+ Điều chỉnh cách thức thực hiện nếu hoàn cảnh thay đổi.</a:t>
            </a:r>
          </a:p>
          <a:p>
            <a:pPr algn="just"/>
            <a:r>
              <a:rPr lang="vi-VN" sz="4200" b="1" dirty="0">
                <a:solidFill>
                  <a:srgbClr val="0033CC"/>
                </a:solidFill>
                <a:latin typeface="Times New Roman" panose="02020603050405020304" pitchFamily="18" charset="0"/>
                <a:ea typeface="Times New Roman" panose="02020603050405020304" pitchFamily="18" charset="0"/>
              </a:rPr>
              <a:t>+ Cam kết thực hiện kế hoạch.</a:t>
            </a:r>
          </a:p>
        </p:txBody>
      </p:sp>
    </p:spTree>
    <p:extLst>
      <p:ext uri="{BB962C8B-B14F-4D97-AF65-F5344CB8AC3E}">
        <p14:creationId xmlns:p14="http://schemas.microsoft.com/office/powerpoint/2010/main" val="4865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9F928D08-CBC1-47DA-8C48-8196F1B2EEA6}"/>
              </a:ext>
            </a:extLst>
          </p:cNvPr>
          <p:cNvGrpSpPr/>
          <p:nvPr/>
        </p:nvGrpSpPr>
        <p:grpSpPr>
          <a:xfrm>
            <a:off x="692734" y="3925262"/>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pic>
        <p:nvPicPr>
          <p:cNvPr id="5" name="HelloVietnamBeatInstrumental-V.A-36116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8237" y="4468841"/>
            <a:ext cx="609459" cy="609459"/>
          </a:xfrm>
          <a:prstGeom prst="rect">
            <a:avLst/>
          </a:prstGeom>
        </p:spPr>
      </p:pic>
      <p:sp>
        <p:nvSpPr>
          <p:cNvPr id="58" name="Rectangle 57">
            <a:extLst>
              <a:ext uri="{FF2B5EF4-FFF2-40B4-BE49-F238E27FC236}">
                <a16:creationId xmlns:a16="http://schemas.microsoft.com/office/drawing/2014/main" id="{D1F23CE7-BB51-1BD8-D62F-276E690160D4}"/>
              </a:ext>
            </a:extLst>
          </p:cNvPr>
          <p:cNvSpPr/>
          <p:nvPr/>
        </p:nvSpPr>
        <p:spPr>
          <a:xfrm>
            <a:off x="2070020" y="995960"/>
            <a:ext cx="5835898" cy="923179"/>
          </a:xfrm>
          <a:prstGeom prst="rect">
            <a:avLst/>
          </a:prstGeom>
          <a:noFill/>
        </p:spPr>
        <p:txBody>
          <a:bodyPr wrap="square" lIns="91419" tIns="45709" rIns="91419" bIns="45709">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399" b="1" i="0" u="none" strike="noStrike" kern="1200" cap="none" spc="0" normalizeH="0" baseline="0" noProof="0" dirty="0">
                <a:ln w="12700" cmpd="sng">
                  <a:solidFill>
                    <a:srgbClr val="77448C"/>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4</a:t>
            </a:r>
            <a:r>
              <a:rPr kumimoji="0" lang="vi-VN" sz="5399" b="1" i="0" u="none" strike="noStrike" kern="1200" cap="none" spc="0" normalizeH="0" baseline="0" noProof="0" dirty="0">
                <a:ln w="12700" cmpd="sng">
                  <a:solidFill>
                    <a:srgbClr val="77448C"/>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 LUYỆN TẬP</a:t>
            </a:r>
            <a:endParaRPr kumimoji="0" lang="en-US" sz="5399" b="1" i="0" u="none" strike="noStrike" kern="1200" cap="none" spc="0" normalizeH="0" baseline="0" noProof="0" dirty="0">
              <a:ln w="12700" cmpd="sng">
                <a:solidFill>
                  <a:srgbClr val="77448C"/>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5D402853-E359-47B3-8E03-E47F5CBFFF4A}"/>
              </a:ext>
            </a:extLst>
          </p:cNvPr>
          <p:cNvSpPr/>
          <p:nvPr/>
        </p:nvSpPr>
        <p:spPr>
          <a:xfrm>
            <a:off x="692734" y="2985000"/>
            <a:ext cx="10979288" cy="888000"/>
          </a:xfrm>
          <a:prstGeom prst="rect">
            <a:avLst/>
          </a:prstGeom>
        </p:spPr>
        <p:txBody>
          <a:bodyPr wrap="none">
            <a:spAutoFit/>
          </a:bodyPr>
          <a:lstStyle/>
          <a:p>
            <a:pPr algn="just">
              <a:lnSpc>
                <a:spcPct val="115000"/>
              </a:lnSpc>
              <a:spcAft>
                <a:spcPts val="0"/>
              </a:spcAft>
            </a:pPr>
            <a:r>
              <a:rPr lang="en-US"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1/t39. </a:t>
            </a:r>
            <a:r>
              <a:rPr lang="en-US"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endParaRPr lang="en-US" sz="4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1078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2872" fill="hold"/>
                                        <p:tgtEl>
                                          <p:spTgt spid="5"/>
                                        </p:tgtEl>
                                      </p:cBhvr>
                                    </p:cmd>
                                  </p:childTnLst>
                                </p:cTn>
                              </p:par>
                            </p:childTnLst>
                          </p:cTn>
                        </p:par>
                        <p:par>
                          <p:cTn id="7" fill="hold">
                            <p:stCondLst>
                              <p:cond delay="192872"/>
                            </p:stCondLst>
                            <p:childTnLst>
                              <p:par>
                                <p:cTn id="8" presetID="22" presetClass="entr" presetSubtype="8"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88E89E-FE04-B502-A72D-17E65A401134}"/>
              </a:ext>
            </a:extLst>
          </p:cNvPr>
          <p:cNvSpPr>
            <a:spLocks noGrp="1"/>
          </p:cNvSpPr>
          <p:nvPr>
            <p:ph type="ftr" sz="quarter" idx="11"/>
          </p:nvPr>
        </p:nvSpPr>
        <p:spPr/>
        <p:txBody>
          <a:bodyPr/>
          <a:lstStyle/>
          <a:p>
            <a:endParaRPr lang="en-US">
              <a:solidFill>
                <a:prstClr val="black">
                  <a:tint val="75000"/>
                </a:prstClr>
              </a:solidFill>
            </a:endParaRPr>
          </a:p>
        </p:txBody>
      </p:sp>
      <p:sp>
        <p:nvSpPr>
          <p:cNvPr id="3" name="TextBox 2">
            <a:extLst>
              <a:ext uri="{FF2B5EF4-FFF2-40B4-BE49-F238E27FC236}">
                <a16:creationId xmlns:a16="http://schemas.microsoft.com/office/drawing/2014/main" id="{A70DB61F-9C90-94C1-A2EE-E1CD1E2E58A2}"/>
              </a:ext>
            </a:extLst>
          </p:cNvPr>
          <p:cNvSpPr txBox="1"/>
          <p:nvPr/>
        </p:nvSpPr>
        <p:spPr>
          <a:xfrm>
            <a:off x="674557" y="331397"/>
            <a:ext cx="11062741" cy="6001643"/>
          </a:xfrm>
          <a:prstGeom prst="rect">
            <a:avLst/>
          </a:prstGeom>
          <a:noFill/>
        </p:spPr>
        <p:txBody>
          <a:bodyPr wrap="square">
            <a:spAutoFit/>
          </a:bodyPr>
          <a:lstStyle/>
          <a:p>
            <a:pPr algn="just"/>
            <a:r>
              <a:rPr lang="vi-VN" sz="3200" b="0" i="0" dirty="0">
                <a:solidFill>
                  <a:srgbClr val="FF0000"/>
                </a:solidFill>
                <a:effectLst/>
                <a:latin typeface="#9Slide05 Brannboll Ny" panose="02000000000000000000" pitchFamily="2" charset="0"/>
              </a:rPr>
              <a:t>Em hãy phân loại các mục tiêu cá nhân dưới đây theo các lĩnh vực và theo thời gian.</a:t>
            </a:r>
          </a:p>
          <a:p>
            <a:pPr algn="just"/>
            <a:r>
              <a:rPr lang="vi-VN" sz="3200" b="0" i="0" dirty="0">
                <a:solidFill>
                  <a:srgbClr val="3333CC"/>
                </a:solidFill>
                <a:effectLst/>
                <a:latin typeface="#9Slide05 Brannboll Ny" panose="02000000000000000000" pitchFamily="2" charset="0"/>
              </a:rPr>
              <a:t>a) Bạn T đặt mục tiêu năm 18 tuổi sẽ chinh phục đỉnh Phan-xi-păng, đỉnh núi cao nhất Việt Nam.</a:t>
            </a:r>
          </a:p>
          <a:p>
            <a:pPr algn="just"/>
            <a:r>
              <a:rPr lang="vi-VN" sz="3200" b="0" i="0" dirty="0">
                <a:solidFill>
                  <a:srgbClr val="3333CC"/>
                </a:solidFill>
                <a:effectLst/>
                <a:latin typeface="#9Slide05 Brannboll Ny" panose="02000000000000000000" pitchFamily="2" charset="0"/>
              </a:rPr>
              <a:t>b) Anh K quyết tâm mỗi sáng sẽ dậy sớm chạy ba vòng quanh khu chung cư.</a:t>
            </a:r>
          </a:p>
          <a:p>
            <a:pPr algn="just"/>
            <a:r>
              <a:rPr lang="vi-VN" sz="3200" b="0" i="0" dirty="0">
                <a:solidFill>
                  <a:srgbClr val="3333CC"/>
                </a:solidFill>
                <a:effectLst/>
                <a:latin typeface="#9Slide05 Brannboll Ny" panose="02000000000000000000" pitchFamily="2" charset="0"/>
              </a:rPr>
              <a:t>c) Chị M đặt mục tiêu trong tháng này sẽ đọc xong cuốn sách về kĩ năng làm việc nhóm và giải quyết vấn đề.</a:t>
            </a:r>
          </a:p>
          <a:p>
            <a:pPr algn="just"/>
            <a:r>
              <a:rPr lang="vi-VN" sz="3200" b="0" i="0" dirty="0">
                <a:solidFill>
                  <a:srgbClr val="3333CC"/>
                </a:solidFill>
                <a:effectLst/>
                <a:latin typeface="#9Slide05 Brannboll Ny" panose="02000000000000000000" pitchFamily="2" charset="0"/>
              </a:rPr>
              <a:t>d) Bạn G đặt mục tiêu năm 24 tuổi sẽ trở thành nhà văn viết truyện cho thiếu nhi.</a:t>
            </a:r>
          </a:p>
          <a:p>
            <a:pPr algn="just"/>
            <a:r>
              <a:rPr lang="vi-VN" sz="3200" b="0" i="0" dirty="0">
                <a:solidFill>
                  <a:srgbClr val="3333CC"/>
                </a:solidFill>
                <a:effectLst/>
                <a:latin typeface="#9Slide05 Brannboll Ny" panose="02000000000000000000" pitchFamily="2" charset="0"/>
              </a:rPr>
              <a:t>e) Mùa đông này, anh S sẽ quyên góp hai thùng quần áo ẩm cho trẻ em nghèo.</a:t>
            </a:r>
          </a:p>
        </p:txBody>
      </p:sp>
    </p:spTree>
    <p:extLst>
      <p:ext uri="{BB962C8B-B14F-4D97-AF65-F5344CB8AC3E}">
        <p14:creationId xmlns:p14="http://schemas.microsoft.com/office/powerpoint/2010/main" val="277960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10" name="TextBox 9"/>
          <p:cNvSpPr txBox="1"/>
          <p:nvPr/>
        </p:nvSpPr>
        <p:spPr>
          <a:xfrm>
            <a:off x="175989" y="1139122"/>
            <a:ext cx="11403590" cy="2297548"/>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60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1. </a:t>
            </a:r>
            <a:r>
              <a:rPr kumimoji="0" lang="vi-VN" sz="60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Khái niệm mục tiêu cá nhân và các loại mục tiêu cá nhân</a:t>
            </a:r>
            <a:endParaRPr kumimoji="0" lang="en-US" sz="60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pic>
        <p:nvPicPr>
          <p:cNvPr id="13" name="Picture 4" descr="https://gatorball.files.wordpress.com/2011/03/hybri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pic>
        <p:nvPicPr>
          <p:cNvPr id="9" name="图片 8">
            <a:extLst>
              <a:ext uri="{FF2B5EF4-FFF2-40B4-BE49-F238E27FC236}">
                <a16:creationId xmlns:a16="http://schemas.microsoft.com/office/drawing/2014/main" id="{3B886643-BE90-44D0-A5EC-881698C3F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312" y="4569919"/>
            <a:ext cx="1791826" cy="2536577"/>
          </a:xfrm>
          <a:prstGeom prst="rect">
            <a:avLst/>
          </a:prstGeom>
        </p:spPr>
      </p:pic>
      <p:graphicFrame>
        <p:nvGraphicFramePr>
          <p:cNvPr id="3" name="Table 4">
            <a:extLst>
              <a:ext uri="{FF2B5EF4-FFF2-40B4-BE49-F238E27FC236}">
                <a16:creationId xmlns:a16="http://schemas.microsoft.com/office/drawing/2014/main" id="{5B4E1F04-9AE0-1CBF-9190-D47B5A91DDBF}"/>
              </a:ext>
            </a:extLst>
          </p:cNvPr>
          <p:cNvGraphicFramePr>
            <a:graphicFrameLocks noGrp="1"/>
          </p:cNvGraphicFramePr>
          <p:nvPr>
            <p:extLst>
              <p:ext uri="{D42A27DB-BD31-4B8C-83A1-F6EECF244321}">
                <p14:modId xmlns:p14="http://schemas.microsoft.com/office/powerpoint/2010/main" val="939227981"/>
              </p:ext>
            </p:extLst>
          </p:nvPr>
        </p:nvGraphicFramePr>
        <p:xfrm>
          <a:off x="26740" y="0"/>
          <a:ext cx="12165260" cy="6888480"/>
        </p:xfrm>
        <a:graphic>
          <a:graphicData uri="http://schemas.openxmlformats.org/drawingml/2006/table">
            <a:tbl>
              <a:tblPr firstRow="1" bandRow="1">
                <a:tableStyleId>{5C22544A-7EE6-4342-B048-85BDC9FD1C3A}</a:tableStyleId>
              </a:tblPr>
              <a:tblGrid>
                <a:gridCol w="6739820">
                  <a:extLst>
                    <a:ext uri="{9D8B030D-6E8A-4147-A177-3AD203B41FA5}">
                      <a16:colId xmlns:a16="http://schemas.microsoft.com/office/drawing/2014/main" val="2750296652"/>
                    </a:ext>
                  </a:extLst>
                </a:gridCol>
                <a:gridCol w="2336354">
                  <a:extLst>
                    <a:ext uri="{9D8B030D-6E8A-4147-A177-3AD203B41FA5}">
                      <a16:colId xmlns:a16="http://schemas.microsoft.com/office/drawing/2014/main" val="1597489623"/>
                    </a:ext>
                  </a:extLst>
                </a:gridCol>
                <a:gridCol w="3089086">
                  <a:extLst>
                    <a:ext uri="{9D8B030D-6E8A-4147-A177-3AD203B41FA5}">
                      <a16:colId xmlns:a16="http://schemas.microsoft.com/office/drawing/2014/main" val="480078795"/>
                    </a:ext>
                  </a:extLst>
                </a:gridCol>
              </a:tblGrid>
              <a:tr h="925655">
                <a:tc>
                  <a:txBody>
                    <a:bodyPr/>
                    <a:lstStyle/>
                    <a:p>
                      <a:pPr algn="ctr" fontAlgn="t"/>
                      <a:r>
                        <a:rPr lang="vi-VN" sz="2800" b="1" dirty="0">
                          <a:solidFill>
                            <a:srgbClr val="FF0000"/>
                          </a:solidFill>
                          <a:effectLst/>
                          <a:latin typeface="Times New Roman" panose="02020603050405020304" pitchFamily="18" charset="0"/>
                          <a:cs typeface="Times New Roman" panose="02020603050405020304" pitchFamily="18" charset="0"/>
                        </a:rPr>
                        <a:t>Trường hợp</a:t>
                      </a:r>
                    </a:p>
                  </a:txBody>
                  <a:tcPr marL="76200" marR="76200" marT="76200" marB="76200">
                    <a:solidFill>
                      <a:schemeClr val="accent6">
                        <a:lumMod val="20000"/>
                        <a:lumOff val="80000"/>
                      </a:schemeClr>
                    </a:solidFill>
                  </a:tcPr>
                </a:tc>
                <a:tc>
                  <a:txBody>
                    <a:bodyPr/>
                    <a:lstStyle/>
                    <a:p>
                      <a:pPr algn="ctr" fontAlgn="t"/>
                      <a:r>
                        <a:rPr lang="en-US" sz="2800" b="1" dirty="0" err="1">
                          <a:solidFill>
                            <a:srgbClr val="FF0000"/>
                          </a:solidFill>
                          <a:effectLst/>
                          <a:latin typeface="Times New Roman" panose="02020603050405020304" pitchFamily="18" charset="0"/>
                          <a:cs typeface="Times New Roman" panose="02020603050405020304" pitchFamily="18" charset="0"/>
                        </a:rPr>
                        <a:t>Phân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loại</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theo</a:t>
                      </a:r>
                      <a:endParaRPr lang="en-US" sz="2800" b="1" dirty="0">
                        <a:solidFill>
                          <a:srgbClr val="FF0000"/>
                        </a:solidFill>
                        <a:effectLst/>
                        <a:latin typeface="Times New Roman" panose="02020603050405020304" pitchFamily="18" charset="0"/>
                        <a:cs typeface="Times New Roman" panose="02020603050405020304" pitchFamily="18" charset="0"/>
                      </a:endParaRPr>
                    </a:p>
                    <a:p>
                      <a:pPr algn="ctr" fontAlgn="t"/>
                      <a:r>
                        <a:rPr lang="en-US" sz="2800" b="1" dirty="0" err="1">
                          <a:solidFill>
                            <a:srgbClr val="FF0000"/>
                          </a:solidFill>
                          <a:effectLst/>
                          <a:latin typeface="Times New Roman" panose="02020603050405020304" pitchFamily="18" charset="0"/>
                          <a:cs typeface="Times New Roman" panose="02020603050405020304" pitchFamily="18" charset="0"/>
                        </a:rPr>
                        <a:t>thời</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gian</a:t>
                      </a:r>
                      <a:endParaRPr lang="en-US" sz="2800" b="1" dirty="0">
                        <a:solidFill>
                          <a:srgbClr val="FF0000"/>
                        </a:solidFill>
                        <a:effectLst/>
                        <a:latin typeface="Times New Roman" panose="02020603050405020304" pitchFamily="18" charset="0"/>
                        <a:cs typeface="Times New Roman" panose="02020603050405020304" pitchFamily="18" charset="0"/>
                      </a:endParaRPr>
                    </a:p>
                  </a:txBody>
                  <a:tcPr marL="76200" marR="76200" marT="76200" marB="76200">
                    <a:solidFill>
                      <a:schemeClr val="accent6">
                        <a:lumMod val="20000"/>
                        <a:lumOff val="80000"/>
                      </a:schemeClr>
                    </a:solidFill>
                  </a:tcPr>
                </a:tc>
                <a:tc>
                  <a:txBody>
                    <a:bodyPr/>
                    <a:lstStyle/>
                    <a:p>
                      <a:pPr algn="ctr" fontAlgn="t"/>
                      <a:r>
                        <a:rPr lang="en-US" sz="2800" b="1" dirty="0" err="1">
                          <a:solidFill>
                            <a:srgbClr val="FF0000"/>
                          </a:solidFill>
                          <a:effectLst/>
                          <a:latin typeface="Times New Roman" panose="02020603050405020304" pitchFamily="18" charset="0"/>
                          <a:cs typeface="Times New Roman" panose="02020603050405020304" pitchFamily="18" charset="0"/>
                        </a:rPr>
                        <a:t>Phân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loại</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theo</a:t>
                      </a:r>
                      <a:endParaRPr lang="en-US" sz="2800" b="1" dirty="0">
                        <a:solidFill>
                          <a:srgbClr val="FF0000"/>
                        </a:solidFill>
                        <a:effectLst/>
                        <a:latin typeface="Times New Roman" panose="02020603050405020304" pitchFamily="18" charset="0"/>
                        <a:cs typeface="Times New Roman" panose="02020603050405020304" pitchFamily="18" charset="0"/>
                      </a:endParaRPr>
                    </a:p>
                    <a:p>
                      <a:pPr algn="ctr" fontAlgn="t"/>
                      <a:r>
                        <a:rPr lang="en-US" sz="2800" b="1" dirty="0" err="1">
                          <a:solidFill>
                            <a:srgbClr val="FF0000"/>
                          </a:solidFill>
                          <a:effectLst/>
                          <a:latin typeface="Times New Roman" panose="02020603050405020304" pitchFamily="18" charset="0"/>
                          <a:cs typeface="Times New Roman" panose="02020603050405020304" pitchFamily="18" charset="0"/>
                        </a:rPr>
                        <a:t>lĩnh</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vực</a:t>
                      </a:r>
                      <a:endParaRPr lang="en-US" sz="2800" b="1" dirty="0">
                        <a:solidFill>
                          <a:srgbClr val="FF0000"/>
                        </a:solidFill>
                        <a:effectLst/>
                        <a:latin typeface="Times New Roman" panose="02020603050405020304" pitchFamily="18" charset="0"/>
                        <a:cs typeface="Times New Roman" panose="02020603050405020304" pitchFamily="18" charset="0"/>
                      </a:endParaRPr>
                    </a:p>
                  </a:txBody>
                  <a:tcPr marL="76200" marR="76200" marT="76200" marB="76200">
                    <a:solidFill>
                      <a:schemeClr val="accent6">
                        <a:lumMod val="20000"/>
                        <a:lumOff val="80000"/>
                      </a:schemeClr>
                    </a:solidFill>
                  </a:tcPr>
                </a:tc>
                <a:extLst>
                  <a:ext uri="{0D108BD9-81ED-4DB2-BD59-A6C34878D82A}">
                    <a16:rowId xmlns:a16="http://schemas.microsoft.com/office/drawing/2014/main" val="2447444925"/>
                  </a:ext>
                </a:extLst>
              </a:tr>
              <a:tr h="1308685">
                <a:tc>
                  <a:txBody>
                    <a:bodyPr/>
                    <a:lstStyle/>
                    <a:p>
                      <a:pPr algn="just" fontAlgn="t"/>
                      <a:r>
                        <a:rPr lang="en-US" sz="2800" b="1" dirty="0">
                          <a:solidFill>
                            <a:srgbClr val="000000"/>
                          </a:solidFill>
                          <a:effectLst/>
                          <a:latin typeface="Times New Roman" panose="02020603050405020304" pitchFamily="18" charset="0"/>
                          <a:cs typeface="Times New Roman" panose="02020603050405020304" pitchFamily="18" charset="0"/>
                        </a:rPr>
                        <a:t>a) </a:t>
                      </a:r>
                      <a:r>
                        <a:rPr lang="en-US" sz="2800" b="1" dirty="0" err="1">
                          <a:solidFill>
                            <a:srgbClr val="000000"/>
                          </a:solidFill>
                          <a:effectLst/>
                          <a:latin typeface="Times New Roman" panose="02020603050405020304" pitchFamily="18" charset="0"/>
                          <a:cs typeface="Times New Roman" panose="02020603050405020304" pitchFamily="18" charset="0"/>
                        </a:rPr>
                        <a:t>Bạn</a:t>
                      </a:r>
                      <a:r>
                        <a:rPr lang="en-US" sz="2800" b="1" dirty="0">
                          <a:solidFill>
                            <a:srgbClr val="000000"/>
                          </a:solidFill>
                          <a:effectLst/>
                          <a:latin typeface="Times New Roman" panose="02020603050405020304" pitchFamily="18" charset="0"/>
                          <a:cs typeface="Times New Roman" panose="02020603050405020304" pitchFamily="18" charset="0"/>
                        </a:rPr>
                        <a:t> T </a:t>
                      </a:r>
                      <a:r>
                        <a:rPr lang="en-US" sz="2800" b="1" dirty="0" err="1">
                          <a:solidFill>
                            <a:srgbClr val="000000"/>
                          </a:solidFill>
                          <a:effectLst/>
                          <a:latin typeface="Times New Roman" panose="02020603050405020304" pitchFamily="18" charset="0"/>
                          <a:cs typeface="Times New Roman" panose="02020603050405020304" pitchFamily="18" charset="0"/>
                        </a:rPr>
                        <a:t>đặt</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mục</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tiêu</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năm</a:t>
                      </a:r>
                      <a:r>
                        <a:rPr lang="en-US" sz="2800" b="1" dirty="0">
                          <a:solidFill>
                            <a:srgbClr val="000000"/>
                          </a:solidFill>
                          <a:effectLst/>
                          <a:latin typeface="Times New Roman" panose="02020603050405020304" pitchFamily="18" charset="0"/>
                          <a:cs typeface="Times New Roman" panose="02020603050405020304" pitchFamily="18" charset="0"/>
                        </a:rPr>
                        <a:t> 18 </a:t>
                      </a:r>
                      <a:r>
                        <a:rPr lang="en-US" sz="2800" b="1" dirty="0" err="1">
                          <a:solidFill>
                            <a:srgbClr val="000000"/>
                          </a:solidFill>
                          <a:effectLst/>
                          <a:latin typeface="Times New Roman" panose="02020603050405020304" pitchFamily="18" charset="0"/>
                          <a:cs typeface="Times New Roman" panose="02020603050405020304" pitchFamily="18" charset="0"/>
                        </a:rPr>
                        <a:t>tuổi</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sẽ</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chinh</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phục</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đỉnh</a:t>
                      </a:r>
                      <a:r>
                        <a:rPr lang="en-US" sz="2800" b="1" dirty="0">
                          <a:solidFill>
                            <a:srgbClr val="000000"/>
                          </a:solidFill>
                          <a:effectLst/>
                          <a:latin typeface="Times New Roman" panose="02020603050405020304" pitchFamily="18" charset="0"/>
                          <a:cs typeface="Times New Roman" panose="02020603050405020304" pitchFamily="18" charset="0"/>
                        </a:rPr>
                        <a:t> Phan-xi-</a:t>
                      </a:r>
                      <a:r>
                        <a:rPr lang="en-US" sz="2800" b="1" dirty="0" err="1">
                          <a:solidFill>
                            <a:srgbClr val="000000"/>
                          </a:solidFill>
                          <a:effectLst/>
                          <a:latin typeface="Times New Roman" panose="02020603050405020304" pitchFamily="18" charset="0"/>
                          <a:cs typeface="Times New Roman" panose="02020603050405020304" pitchFamily="18" charset="0"/>
                        </a:rPr>
                        <a:t>păng</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đỉnh</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núi</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cao</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nhất</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Việt</a:t>
                      </a:r>
                      <a:r>
                        <a:rPr lang="en-US" sz="2800" b="1" dirty="0">
                          <a:solidFill>
                            <a:srgbClr val="000000"/>
                          </a:solidFill>
                          <a:effectLst/>
                          <a:latin typeface="Times New Roman" panose="02020603050405020304" pitchFamily="18" charset="0"/>
                          <a:cs typeface="Times New Roman" panose="02020603050405020304" pitchFamily="18" charset="0"/>
                        </a:rPr>
                        <a:t> Nam.</a:t>
                      </a:r>
                    </a:p>
                  </a:txBody>
                  <a:tcPr marL="76200" marR="76200" marT="76200" marB="76200">
                    <a:solidFill>
                      <a:schemeClr val="accent4">
                        <a:lumMod val="20000"/>
                        <a:lumOff val="80000"/>
                      </a:schemeClr>
                    </a:solidFill>
                  </a:tcPr>
                </a:tc>
                <a:tc>
                  <a:txBody>
                    <a:bodyPr/>
                    <a:lstStyle/>
                    <a:p>
                      <a:pPr algn="ctr" fontAlgn="t"/>
                      <a:r>
                        <a:rPr lang="en-US" sz="2800" b="1" dirty="0" err="1">
                          <a:solidFill>
                            <a:srgbClr val="0033CC"/>
                          </a:solidFill>
                          <a:effectLst/>
                          <a:latin typeface="Times New Roman" panose="02020603050405020304" pitchFamily="18" charset="0"/>
                          <a:cs typeface="Times New Roman" panose="02020603050405020304" pitchFamily="18" charset="0"/>
                        </a:rPr>
                        <a:t>Mục</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tiêu</a:t>
                      </a:r>
                      <a:endParaRPr lang="en-US" sz="2800" b="1" dirty="0">
                        <a:solidFill>
                          <a:srgbClr val="0033CC"/>
                        </a:solidFill>
                        <a:effectLst/>
                        <a:latin typeface="Times New Roman" panose="02020603050405020304" pitchFamily="18" charset="0"/>
                        <a:cs typeface="Times New Roman" panose="02020603050405020304" pitchFamily="18" charset="0"/>
                      </a:endParaRPr>
                    </a:p>
                    <a:p>
                      <a:pPr algn="ctr" fontAlgn="t"/>
                      <a:r>
                        <a:rPr lang="en-US" sz="2800" b="1" dirty="0" err="1">
                          <a:solidFill>
                            <a:srgbClr val="0033CC"/>
                          </a:solidFill>
                          <a:effectLst/>
                          <a:latin typeface="Times New Roman" panose="02020603050405020304" pitchFamily="18" charset="0"/>
                          <a:cs typeface="Times New Roman" panose="02020603050405020304" pitchFamily="18" charset="0"/>
                        </a:rPr>
                        <a:t>dài</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hạn</a:t>
                      </a:r>
                      <a:endParaRPr lang="en-US" sz="2800" b="1" dirty="0">
                        <a:solidFill>
                          <a:srgbClr val="0033CC"/>
                        </a:solidFill>
                        <a:effectLst/>
                        <a:latin typeface="Times New Roman" panose="02020603050405020304" pitchFamily="18" charset="0"/>
                        <a:cs typeface="Times New Roman" panose="02020603050405020304" pitchFamily="18" charset="0"/>
                      </a:endParaRPr>
                    </a:p>
                  </a:txBody>
                  <a:tcPr marL="76200" marR="76200" marT="76200" marB="76200">
                    <a:solidFill>
                      <a:schemeClr val="accent4">
                        <a:lumMod val="20000"/>
                        <a:lumOff val="80000"/>
                      </a:schemeClr>
                    </a:solidFill>
                  </a:tcPr>
                </a:tc>
                <a:tc>
                  <a:txBody>
                    <a:bodyPr/>
                    <a:lstStyle/>
                    <a:p>
                      <a:pPr algn="ctr" fontAlgn="t"/>
                      <a:r>
                        <a:rPr lang="en-US" sz="2800" b="1" dirty="0" err="1">
                          <a:solidFill>
                            <a:srgbClr val="002060"/>
                          </a:solidFill>
                          <a:effectLst/>
                          <a:latin typeface="Times New Roman" panose="02020603050405020304" pitchFamily="18" charset="0"/>
                          <a:cs typeface="Times New Roman" panose="02020603050405020304" pitchFamily="18" charset="0"/>
                        </a:rPr>
                        <a:t>Mục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tiêu</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phát</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triển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bản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thân</a:t>
                      </a:r>
                      <a:endParaRPr lang="en-US" sz="2800" b="1" dirty="0">
                        <a:solidFill>
                          <a:srgbClr val="002060"/>
                        </a:solidFill>
                        <a:effectLst/>
                        <a:latin typeface="Times New Roman" panose="02020603050405020304" pitchFamily="18" charset="0"/>
                        <a:cs typeface="Times New Roman" panose="02020603050405020304" pitchFamily="18" charset="0"/>
                      </a:endParaRPr>
                    </a:p>
                  </a:txBody>
                  <a:tcPr marL="76200" marR="76200" marT="76200" marB="76200">
                    <a:solidFill>
                      <a:schemeClr val="accent4">
                        <a:lumMod val="20000"/>
                        <a:lumOff val="80000"/>
                      </a:schemeClr>
                    </a:solidFill>
                  </a:tcPr>
                </a:tc>
                <a:extLst>
                  <a:ext uri="{0D108BD9-81ED-4DB2-BD59-A6C34878D82A}">
                    <a16:rowId xmlns:a16="http://schemas.microsoft.com/office/drawing/2014/main" val="1966881789"/>
                  </a:ext>
                </a:extLst>
              </a:tr>
              <a:tr h="925655">
                <a:tc>
                  <a:txBody>
                    <a:bodyPr/>
                    <a:lstStyle/>
                    <a:p>
                      <a:pPr algn="just" fontAlgn="t"/>
                      <a:r>
                        <a:rPr lang="vi-VN" sz="2800" b="1" dirty="0">
                          <a:solidFill>
                            <a:srgbClr val="000000"/>
                          </a:solidFill>
                          <a:effectLst/>
                          <a:latin typeface="Times New Roman" panose="02020603050405020304" pitchFamily="18" charset="0"/>
                          <a:cs typeface="Times New Roman" panose="02020603050405020304" pitchFamily="18" charset="0"/>
                        </a:rPr>
                        <a:t>b) Anh K quyết tâm mỗi sáng sẽ dậy sớm chạy ba vòng quanh khu chung cư.</a:t>
                      </a:r>
                    </a:p>
                  </a:txBody>
                  <a:tcPr marL="76200" marR="76200" marT="76200" marB="76200">
                    <a:solidFill>
                      <a:schemeClr val="accent2">
                        <a:lumMod val="20000"/>
                        <a:lumOff val="80000"/>
                      </a:schemeClr>
                    </a:solidFill>
                  </a:tcPr>
                </a:tc>
                <a:tc>
                  <a:txBody>
                    <a:bodyPr/>
                    <a:lstStyle/>
                    <a:p>
                      <a:pPr algn="ctr" fontAlgn="t"/>
                      <a:r>
                        <a:rPr lang="en-US" sz="2800" b="1" dirty="0" err="1">
                          <a:solidFill>
                            <a:srgbClr val="0033CC"/>
                          </a:solidFill>
                          <a:effectLst/>
                          <a:latin typeface="Times New Roman" panose="02020603050405020304" pitchFamily="18" charset="0"/>
                          <a:cs typeface="Times New Roman" panose="02020603050405020304" pitchFamily="18" charset="0"/>
                        </a:rPr>
                        <a:t>Mục</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tiêu</a:t>
                      </a:r>
                      <a:endParaRPr lang="en-US" sz="2800" b="1" dirty="0">
                        <a:solidFill>
                          <a:srgbClr val="0033CC"/>
                        </a:solidFill>
                        <a:effectLst/>
                        <a:latin typeface="Times New Roman" panose="02020603050405020304" pitchFamily="18" charset="0"/>
                        <a:cs typeface="Times New Roman" panose="02020603050405020304" pitchFamily="18" charset="0"/>
                      </a:endParaRPr>
                    </a:p>
                    <a:p>
                      <a:pPr algn="ctr" fontAlgn="t"/>
                      <a:r>
                        <a:rPr lang="en-US" sz="2800" b="1" dirty="0" err="1">
                          <a:solidFill>
                            <a:srgbClr val="0033CC"/>
                          </a:solidFill>
                          <a:effectLst/>
                          <a:latin typeface="Times New Roman" panose="02020603050405020304" pitchFamily="18" charset="0"/>
                          <a:cs typeface="Times New Roman" panose="02020603050405020304" pitchFamily="18" charset="0"/>
                        </a:rPr>
                        <a:t>ngắn</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hạn</a:t>
                      </a:r>
                      <a:endParaRPr lang="en-US" sz="2800" b="1" dirty="0">
                        <a:solidFill>
                          <a:srgbClr val="0033CC"/>
                        </a:solidFill>
                        <a:effectLst/>
                        <a:latin typeface="Times New Roman" panose="02020603050405020304" pitchFamily="18" charset="0"/>
                        <a:cs typeface="Times New Roman" panose="02020603050405020304" pitchFamily="18" charset="0"/>
                      </a:endParaRPr>
                    </a:p>
                  </a:txBody>
                  <a:tcPr marL="76200" marR="76200" marT="76200" marB="76200">
                    <a:solidFill>
                      <a:schemeClr val="accent2">
                        <a:lumMod val="20000"/>
                        <a:lumOff val="80000"/>
                      </a:schemeClr>
                    </a:solidFill>
                  </a:tcPr>
                </a:tc>
                <a:tc>
                  <a:txBody>
                    <a:bodyPr/>
                    <a:lstStyle/>
                    <a:p>
                      <a:pPr algn="ctr" fontAlgn="t"/>
                      <a:r>
                        <a:rPr lang="en-US" sz="2800" b="1" dirty="0" err="1">
                          <a:solidFill>
                            <a:srgbClr val="002060"/>
                          </a:solidFill>
                          <a:effectLst/>
                          <a:latin typeface="Times New Roman" panose="02020603050405020304" pitchFamily="18" charset="0"/>
                          <a:cs typeface="Times New Roman" panose="02020603050405020304" pitchFamily="18" charset="0"/>
                        </a:rPr>
                        <a:t>Mục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tiêu</a:t>
                      </a:r>
                      <a:endParaRPr lang="en-US" sz="2800" b="1" dirty="0">
                        <a:solidFill>
                          <a:srgbClr val="002060"/>
                        </a:solidFill>
                        <a:effectLst/>
                        <a:latin typeface="Times New Roman" panose="02020603050405020304" pitchFamily="18" charset="0"/>
                        <a:cs typeface="Times New Roman" panose="02020603050405020304" pitchFamily="18" charset="0"/>
                      </a:endParaRPr>
                    </a:p>
                    <a:p>
                      <a:pPr algn="ctr" fontAlgn="t"/>
                      <a:r>
                        <a:rPr lang="en-US" sz="2800" b="1" dirty="0" err="1">
                          <a:solidFill>
                            <a:srgbClr val="002060"/>
                          </a:solidFill>
                          <a:effectLst/>
                          <a:latin typeface="Times New Roman" panose="02020603050405020304" pitchFamily="18" charset="0"/>
                          <a:cs typeface="Times New Roman" panose="02020603050405020304" pitchFamily="18" charset="0"/>
                        </a:rPr>
                        <a:t>sức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khỏe</a:t>
                      </a:r>
                      <a:endParaRPr lang="en-US" sz="2800" b="1" dirty="0">
                        <a:solidFill>
                          <a:srgbClr val="002060"/>
                        </a:solidFill>
                        <a:effectLst/>
                        <a:latin typeface="Times New Roman" panose="02020603050405020304" pitchFamily="18" charset="0"/>
                        <a:cs typeface="Times New Roman" panose="02020603050405020304" pitchFamily="18" charset="0"/>
                      </a:endParaRPr>
                    </a:p>
                  </a:txBody>
                  <a:tcPr marL="76200" marR="76200" marT="76200" marB="76200">
                    <a:solidFill>
                      <a:schemeClr val="accent2">
                        <a:lumMod val="20000"/>
                        <a:lumOff val="80000"/>
                      </a:schemeClr>
                    </a:solidFill>
                  </a:tcPr>
                </a:tc>
                <a:extLst>
                  <a:ext uri="{0D108BD9-81ED-4DB2-BD59-A6C34878D82A}">
                    <a16:rowId xmlns:a16="http://schemas.microsoft.com/office/drawing/2014/main" val="1544299775"/>
                  </a:ext>
                </a:extLst>
              </a:tr>
              <a:tr h="1308685">
                <a:tc>
                  <a:txBody>
                    <a:bodyPr/>
                    <a:lstStyle/>
                    <a:p>
                      <a:pPr algn="just" fontAlgn="t"/>
                      <a:r>
                        <a:rPr lang="en-US" sz="2800" b="1" dirty="0">
                          <a:solidFill>
                            <a:srgbClr val="000000"/>
                          </a:solidFill>
                          <a:effectLst/>
                          <a:latin typeface="Times New Roman" panose="02020603050405020304" pitchFamily="18" charset="0"/>
                          <a:cs typeface="Times New Roman" panose="02020603050405020304" pitchFamily="18" charset="0"/>
                        </a:rPr>
                        <a:t>c) </a:t>
                      </a:r>
                      <a:r>
                        <a:rPr lang="en-US" sz="2800" b="1" dirty="0" err="1">
                          <a:solidFill>
                            <a:srgbClr val="000000"/>
                          </a:solidFill>
                          <a:effectLst/>
                          <a:latin typeface="Times New Roman" panose="02020603050405020304" pitchFamily="18" charset="0"/>
                          <a:cs typeface="Times New Roman" panose="02020603050405020304" pitchFamily="18" charset="0"/>
                        </a:rPr>
                        <a:t>Chị</a:t>
                      </a:r>
                      <a:r>
                        <a:rPr lang="en-US" sz="2800" b="1" dirty="0">
                          <a:solidFill>
                            <a:srgbClr val="000000"/>
                          </a:solidFill>
                          <a:effectLst/>
                          <a:latin typeface="Times New Roman" panose="02020603050405020304" pitchFamily="18" charset="0"/>
                          <a:cs typeface="Times New Roman" panose="02020603050405020304" pitchFamily="18" charset="0"/>
                        </a:rPr>
                        <a:t> M </a:t>
                      </a:r>
                      <a:r>
                        <a:rPr lang="en-US" sz="2800" b="1" dirty="0" err="1">
                          <a:solidFill>
                            <a:srgbClr val="000000"/>
                          </a:solidFill>
                          <a:effectLst/>
                          <a:latin typeface="Times New Roman" panose="02020603050405020304" pitchFamily="18" charset="0"/>
                          <a:cs typeface="Times New Roman" panose="02020603050405020304" pitchFamily="18" charset="0"/>
                        </a:rPr>
                        <a:t>đặt</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mục</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tiêu</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tháng</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này</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sẽ</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đọc</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xong</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cuốn</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sách</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về</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kĩ</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năng</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làm</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việc</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nhóm</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giải</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quyết</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vấn</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đề</a:t>
                      </a:r>
                      <a:r>
                        <a:rPr lang="en-US" sz="2800" b="1" dirty="0">
                          <a:solidFill>
                            <a:srgbClr val="000000"/>
                          </a:solidFill>
                          <a:effectLst/>
                          <a:latin typeface="Times New Roman" panose="02020603050405020304" pitchFamily="18" charset="0"/>
                          <a:cs typeface="Times New Roman" panose="02020603050405020304" pitchFamily="18" charset="0"/>
                        </a:rPr>
                        <a:t>.</a:t>
                      </a:r>
                    </a:p>
                  </a:txBody>
                  <a:tcPr marL="76200" marR="76200" marT="76200" marB="76200"/>
                </a:tc>
                <a:tc>
                  <a:txBody>
                    <a:bodyPr/>
                    <a:lstStyle/>
                    <a:p>
                      <a:pPr algn="ctr" fontAlgn="t"/>
                      <a:r>
                        <a:rPr lang="en-US" sz="2800" b="1" dirty="0" err="1">
                          <a:solidFill>
                            <a:srgbClr val="0033CC"/>
                          </a:solidFill>
                          <a:effectLst/>
                          <a:latin typeface="Times New Roman" panose="02020603050405020304" pitchFamily="18" charset="0"/>
                          <a:cs typeface="Times New Roman" panose="02020603050405020304" pitchFamily="18" charset="0"/>
                        </a:rPr>
                        <a:t>Mục</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tiêu</a:t>
                      </a:r>
                      <a:endParaRPr lang="en-US" sz="2800" b="1" dirty="0">
                        <a:solidFill>
                          <a:srgbClr val="0033CC"/>
                        </a:solidFill>
                        <a:effectLst/>
                        <a:latin typeface="Times New Roman" panose="02020603050405020304" pitchFamily="18" charset="0"/>
                        <a:cs typeface="Times New Roman" panose="02020603050405020304" pitchFamily="18" charset="0"/>
                      </a:endParaRPr>
                    </a:p>
                    <a:p>
                      <a:pPr algn="ctr" fontAlgn="t"/>
                      <a:r>
                        <a:rPr lang="en-US" sz="2800" b="1" dirty="0" err="1">
                          <a:solidFill>
                            <a:srgbClr val="0033CC"/>
                          </a:solidFill>
                          <a:effectLst/>
                          <a:latin typeface="Times New Roman" panose="02020603050405020304" pitchFamily="18" charset="0"/>
                          <a:cs typeface="Times New Roman" panose="02020603050405020304" pitchFamily="18" charset="0"/>
                        </a:rPr>
                        <a:t>ngắn</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hạn</a:t>
                      </a:r>
                      <a:endParaRPr lang="en-US" sz="2800" b="1" dirty="0">
                        <a:solidFill>
                          <a:srgbClr val="0033CC"/>
                        </a:solidFill>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gn="ctr" fontAlgn="t"/>
                      <a:r>
                        <a:rPr lang="en-US" sz="2800" b="1" dirty="0" err="1">
                          <a:solidFill>
                            <a:srgbClr val="002060"/>
                          </a:solidFill>
                          <a:effectLst/>
                          <a:latin typeface="Times New Roman" panose="02020603050405020304" pitchFamily="18" charset="0"/>
                          <a:cs typeface="Times New Roman" panose="02020603050405020304" pitchFamily="18" charset="0"/>
                        </a:rPr>
                        <a:t>Mục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tiêu</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phát</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triển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bản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thân</a:t>
                      </a:r>
                      <a:endParaRPr lang="en-US" sz="2800" b="1" dirty="0">
                        <a:solidFill>
                          <a:srgbClr val="002060"/>
                        </a:solidFill>
                        <a:effectLst/>
                        <a:latin typeface="Times New Roman" panose="02020603050405020304" pitchFamily="18" charset="0"/>
                        <a:cs typeface="Times New Roman" panose="02020603050405020304" pitchFamily="18" charset="0"/>
                      </a:endParaRPr>
                    </a:p>
                  </a:txBody>
                  <a:tcPr marL="76200" marR="76200" marT="76200" marB="76200"/>
                </a:tc>
                <a:extLst>
                  <a:ext uri="{0D108BD9-81ED-4DB2-BD59-A6C34878D82A}">
                    <a16:rowId xmlns:a16="http://schemas.microsoft.com/office/drawing/2014/main" val="3203494652"/>
                  </a:ext>
                </a:extLst>
              </a:tr>
              <a:tr h="925655">
                <a:tc>
                  <a:txBody>
                    <a:bodyPr/>
                    <a:lstStyle/>
                    <a:p>
                      <a:pPr algn="just" fontAlgn="t"/>
                      <a:r>
                        <a:rPr lang="en-US" sz="2800" b="1" dirty="0">
                          <a:solidFill>
                            <a:srgbClr val="000000"/>
                          </a:solidFill>
                          <a:effectLst/>
                          <a:latin typeface="Times New Roman" panose="02020603050405020304" pitchFamily="18" charset="0"/>
                          <a:cs typeface="Times New Roman" panose="02020603050405020304" pitchFamily="18" charset="0"/>
                        </a:rPr>
                        <a:t>d) </a:t>
                      </a:r>
                      <a:r>
                        <a:rPr lang="en-US" sz="2800" b="1" dirty="0" err="1">
                          <a:solidFill>
                            <a:srgbClr val="000000"/>
                          </a:solidFill>
                          <a:effectLst/>
                          <a:latin typeface="Times New Roman" panose="02020603050405020304" pitchFamily="18" charset="0"/>
                          <a:cs typeface="Times New Roman" panose="02020603050405020304" pitchFamily="18" charset="0"/>
                        </a:rPr>
                        <a:t>Bạn</a:t>
                      </a:r>
                      <a:r>
                        <a:rPr lang="en-US" sz="2800" b="1" dirty="0">
                          <a:solidFill>
                            <a:srgbClr val="000000"/>
                          </a:solidFill>
                          <a:effectLst/>
                          <a:latin typeface="Times New Roman" panose="02020603050405020304" pitchFamily="18" charset="0"/>
                          <a:cs typeface="Times New Roman" panose="02020603050405020304" pitchFamily="18" charset="0"/>
                        </a:rPr>
                        <a:t> G </a:t>
                      </a:r>
                      <a:r>
                        <a:rPr lang="en-US" sz="2800" b="1" dirty="0" err="1">
                          <a:solidFill>
                            <a:srgbClr val="000000"/>
                          </a:solidFill>
                          <a:effectLst/>
                          <a:latin typeface="Times New Roman" panose="02020603050405020304" pitchFamily="18" charset="0"/>
                          <a:cs typeface="Times New Roman" panose="02020603050405020304" pitchFamily="18" charset="0"/>
                        </a:rPr>
                        <a:t>đặt</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mục</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tiêu</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năm</a:t>
                      </a:r>
                      <a:r>
                        <a:rPr lang="en-US" sz="2800" b="1" dirty="0">
                          <a:solidFill>
                            <a:srgbClr val="000000"/>
                          </a:solidFill>
                          <a:effectLst/>
                          <a:latin typeface="Times New Roman" panose="02020603050405020304" pitchFamily="18" charset="0"/>
                          <a:cs typeface="Times New Roman" panose="02020603050405020304" pitchFamily="18" charset="0"/>
                        </a:rPr>
                        <a:t> 24 </a:t>
                      </a:r>
                      <a:r>
                        <a:rPr lang="en-US" sz="2800" b="1" dirty="0" err="1">
                          <a:solidFill>
                            <a:srgbClr val="000000"/>
                          </a:solidFill>
                          <a:effectLst/>
                          <a:latin typeface="Times New Roman" panose="02020603050405020304" pitchFamily="18" charset="0"/>
                          <a:cs typeface="Times New Roman" panose="02020603050405020304" pitchFamily="18" charset="0"/>
                        </a:rPr>
                        <a:t>tuổi</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sẽ</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trở</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thành</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nhà</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văn</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viết</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truyện</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cho</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thiếu</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nhi</a:t>
                      </a:r>
                      <a:r>
                        <a:rPr lang="en-US" sz="2800" b="1" dirty="0">
                          <a:solidFill>
                            <a:srgbClr val="000000"/>
                          </a:solidFill>
                          <a:effectLst/>
                          <a:latin typeface="Times New Roman" panose="02020603050405020304" pitchFamily="18" charset="0"/>
                          <a:cs typeface="Times New Roman" panose="02020603050405020304" pitchFamily="18" charset="0"/>
                        </a:rPr>
                        <a:t>.</a:t>
                      </a:r>
                    </a:p>
                  </a:txBody>
                  <a:tcPr marL="76200" marR="76200" marT="76200" marB="76200">
                    <a:solidFill>
                      <a:schemeClr val="accent4">
                        <a:lumMod val="40000"/>
                        <a:lumOff val="60000"/>
                      </a:schemeClr>
                    </a:solidFill>
                  </a:tcPr>
                </a:tc>
                <a:tc>
                  <a:txBody>
                    <a:bodyPr/>
                    <a:lstStyle/>
                    <a:p>
                      <a:pPr algn="ctr" fontAlgn="t"/>
                      <a:r>
                        <a:rPr lang="en-US" sz="2800" b="1" dirty="0" err="1">
                          <a:solidFill>
                            <a:srgbClr val="0033CC"/>
                          </a:solidFill>
                          <a:effectLst/>
                          <a:latin typeface="Times New Roman" panose="02020603050405020304" pitchFamily="18" charset="0"/>
                          <a:cs typeface="Times New Roman" panose="02020603050405020304" pitchFamily="18" charset="0"/>
                        </a:rPr>
                        <a:t>Mục</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tiêu</a:t>
                      </a:r>
                      <a:endParaRPr lang="en-US" sz="2800" b="1" dirty="0">
                        <a:solidFill>
                          <a:srgbClr val="0033CC"/>
                        </a:solidFill>
                        <a:effectLst/>
                        <a:latin typeface="Times New Roman" panose="02020603050405020304" pitchFamily="18" charset="0"/>
                        <a:cs typeface="Times New Roman" panose="02020603050405020304" pitchFamily="18" charset="0"/>
                      </a:endParaRPr>
                    </a:p>
                    <a:p>
                      <a:pPr algn="ctr" fontAlgn="t"/>
                      <a:r>
                        <a:rPr lang="en-US" sz="2800" b="1" dirty="0" err="1">
                          <a:solidFill>
                            <a:srgbClr val="0033CC"/>
                          </a:solidFill>
                          <a:effectLst/>
                          <a:latin typeface="Times New Roman" panose="02020603050405020304" pitchFamily="18" charset="0"/>
                          <a:cs typeface="Times New Roman" panose="02020603050405020304" pitchFamily="18" charset="0"/>
                        </a:rPr>
                        <a:t>dài</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hạn</a:t>
                      </a:r>
                      <a:endParaRPr lang="en-US" sz="2800" b="1" dirty="0">
                        <a:solidFill>
                          <a:srgbClr val="0033CC"/>
                        </a:solidFill>
                        <a:effectLst/>
                        <a:latin typeface="Times New Roman" panose="02020603050405020304" pitchFamily="18" charset="0"/>
                        <a:cs typeface="Times New Roman" panose="02020603050405020304" pitchFamily="18" charset="0"/>
                      </a:endParaRPr>
                    </a:p>
                  </a:txBody>
                  <a:tcPr marL="76200" marR="76200" marT="76200" marB="76200">
                    <a:solidFill>
                      <a:schemeClr val="accent4">
                        <a:lumMod val="40000"/>
                        <a:lumOff val="60000"/>
                      </a:schemeClr>
                    </a:solidFill>
                  </a:tcPr>
                </a:tc>
                <a:tc>
                  <a:txBody>
                    <a:bodyPr/>
                    <a:lstStyle/>
                    <a:p>
                      <a:pPr algn="ctr" fontAlgn="t"/>
                      <a:r>
                        <a:rPr lang="en-US" sz="2800" b="1" dirty="0" err="1">
                          <a:solidFill>
                            <a:srgbClr val="002060"/>
                          </a:solidFill>
                          <a:effectLst/>
                          <a:latin typeface="Times New Roman" panose="02020603050405020304" pitchFamily="18" charset="0"/>
                          <a:cs typeface="Times New Roman" panose="02020603050405020304" pitchFamily="18" charset="0"/>
                        </a:rPr>
                        <a:t>Mục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tiêu</a:t>
                      </a:r>
                      <a:endParaRPr lang="en-US" sz="2800" b="1" dirty="0">
                        <a:solidFill>
                          <a:srgbClr val="002060"/>
                        </a:solidFill>
                        <a:effectLst/>
                        <a:latin typeface="Times New Roman" panose="02020603050405020304" pitchFamily="18" charset="0"/>
                        <a:cs typeface="Times New Roman" panose="02020603050405020304" pitchFamily="18" charset="0"/>
                      </a:endParaRPr>
                    </a:p>
                    <a:p>
                      <a:pPr algn="ctr" fontAlgn="t"/>
                      <a:r>
                        <a:rPr lang="en-US" sz="2800" b="1" dirty="0" err="1">
                          <a:solidFill>
                            <a:srgbClr val="002060"/>
                          </a:solidFill>
                          <a:effectLst/>
                          <a:latin typeface="Times New Roman" panose="02020603050405020304" pitchFamily="18" charset="0"/>
                          <a:cs typeface="Times New Roman" panose="02020603050405020304" pitchFamily="18" charset="0"/>
                        </a:rPr>
                        <a:t>nghề</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nghiệp</a:t>
                      </a:r>
                      <a:endParaRPr lang="en-US" sz="2800" b="1" dirty="0">
                        <a:solidFill>
                          <a:srgbClr val="002060"/>
                        </a:solidFill>
                        <a:effectLst/>
                        <a:latin typeface="Times New Roman" panose="02020603050405020304" pitchFamily="18" charset="0"/>
                        <a:cs typeface="Times New Roman" panose="02020603050405020304" pitchFamily="18" charset="0"/>
                      </a:endParaRPr>
                    </a:p>
                  </a:txBody>
                  <a:tcPr marL="76200" marR="76200" marT="76200" marB="76200">
                    <a:solidFill>
                      <a:schemeClr val="accent4">
                        <a:lumMod val="40000"/>
                        <a:lumOff val="60000"/>
                      </a:schemeClr>
                    </a:solidFill>
                  </a:tcPr>
                </a:tc>
                <a:extLst>
                  <a:ext uri="{0D108BD9-81ED-4DB2-BD59-A6C34878D82A}">
                    <a16:rowId xmlns:a16="http://schemas.microsoft.com/office/drawing/2014/main" val="3891098688"/>
                  </a:ext>
                </a:extLst>
              </a:tr>
              <a:tr h="925655">
                <a:tc>
                  <a:txBody>
                    <a:bodyPr/>
                    <a:lstStyle/>
                    <a:p>
                      <a:pPr algn="just" fontAlgn="t"/>
                      <a:r>
                        <a:rPr lang="en-US" sz="2800" b="1" dirty="0">
                          <a:solidFill>
                            <a:srgbClr val="000000"/>
                          </a:solidFill>
                          <a:effectLst/>
                          <a:latin typeface="Times New Roman" panose="02020603050405020304" pitchFamily="18" charset="0"/>
                          <a:cs typeface="Times New Roman" panose="02020603050405020304" pitchFamily="18" charset="0"/>
                        </a:rPr>
                        <a:t>e) </a:t>
                      </a:r>
                      <a:r>
                        <a:rPr lang="en-US" sz="2800" b="1" dirty="0" err="1">
                          <a:solidFill>
                            <a:srgbClr val="000000"/>
                          </a:solidFill>
                          <a:effectLst/>
                          <a:latin typeface="Times New Roman" panose="02020603050405020304" pitchFamily="18" charset="0"/>
                          <a:cs typeface="Times New Roman" panose="02020603050405020304" pitchFamily="18" charset="0"/>
                        </a:rPr>
                        <a:t>Mùa</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đông</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này</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anh</a:t>
                      </a:r>
                      <a:r>
                        <a:rPr lang="en-US" sz="2800" b="1" dirty="0">
                          <a:solidFill>
                            <a:srgbClr val="000000"/>
                          </a:solidFill>
                          <a:effectLst/>
                          <a:latin typeface="Times New Roman" panose="02020603050405020304" pitchFamily="18" charset="0"/>
                          <a:cs typeface="Times New Roman" panose="02020603050405020304" pitchFamily="18" charset="0"/>
                        </a:rPr>
                        <a:t> S </a:t>
                      </a:r>
                      <a:r>
                        <a:rPr lang="en-US" sz="2800" b="1" dirty="0" err="1">
                          <a:solidFill>
                            <a:srgbClr val="000000"/>
                          </a:solidFill>
                          <a:effectLst/>
                          <a:latin typeface="Times New Roman" panose="02020603050405020304" pitchFamily="18" charset="0"/>
                          <a:cs typeface="Times New Roman" panose="02020603050405020304" pitchFamily="18" charset="0"/>
                        </a:rPr>
                        <a:t>sẽ</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quyên</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góp</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hai</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thùng</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quần</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áo</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ấm</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cho</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trẻ</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em</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nghèo</a:t>
                      </a:r>
                      <a:r>
                        <a:rPr lang="en-US" sz="2800" b="1" dirty="0">
                          <a:solidFill>
                            <a:srgbClr val="000000"/>
                          </a:solidFill>
                          <a:effectLst/>
                          <a:latin typeface="Times New Roman" panose="02020603050405020304" pitchFamily="18" charset="0"/>
                          <a:cs typeface="Times New Roman" panose="02020603050405020304" pitchFamily="18" charset="0"/>
                        </a:rPr>
                        <a:t>.</a:t>
                      </a:r>
                    </a:p>
                  </a:txBody>
                  <a:tcPr marL="76200" marR="76200" marT="76200" marB="76200"/>
                </a:tc>
                <a:tc>
                  <a:txBody>
                    <a:bodyPr/>
                    <a:lstStyle/>
                    <a:p>
                      <a:pPr algn="ctr" fontAlgn="t"/>
                      <a:r>
                        <a:rPr lang="en-US" sz="2800" b="1" dirty="0" err="1">
                          <a:solidFill>
                            <a:srgbClr val="0033CC"/>
                          </a:solidFill>
                          <a:effectLst/>
                          <a:latin typeface="Times New Roman" panose="02020603050405020304" pitchFamily="18" charset="0"/>
                          <a:cs typeface="Times New Roman" panose="02020603050405020304" pitchFamily="18" charset="0"/>
                        </a:rPr>
                        <a:t>Mục</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tiêu</a:t>
                      </a:r>
                      <a:endParaRPr lang="en-US" sz="2800" b="1" dirty="0">
                        <a:solidFill>
                          <a:srgbClr val="0033CC"/>
                        </a:solidFill>
                        <a:effectLst/>
                        <a:latin typeface="Times New Roman" panose="02020603050405020304" pitchFamily="18" charset="0"/>
                        <a:cs typeface="Times New Roman" panose="02020603050405020304" pitchFamily="18" charset="0"/>
                      </a:endParaRPr>
                    </a:p>
                    <a:p>
                      <a:pPr algn="ctr" fontAlgn="t"/>
                      <a:r>
                        <a:rPr lang="en-US" sz="2800" b="1" dirty="0" err="1">
                          <a:solidFill>
                            <a:srgbClr val="0033CC"/>
                          </a:solidFill>
                          <a:effectLst/>
                          <a:latin typeface="Times New Roman" panose="02020603050405020304" pitchFamily="18" charset="0"/>
                          <a:cs typeface="Times New Roman" panose="02020603050405020304" pitchFamily="18" charset="0"/>
                        </a:rPr>
                        <a:t>ngắn</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hạn</a:t>
                      </a:r>
                      <a:endParaRPr lang="en-US" sz="2800" b="1" dirty="0">
                        <a:solidFill>
                          <a:srgbClr val="0033CC"/>
                        </a:solidFill>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gn="ctr" fontAlgn="t"/>
                      <a:r>
                        <a:rPr lang="en-US" sz="2800" b="1" dirty="0" err="1">
                          <a:solidFill>
                            <a:srgbClr val="002060"/>
                          </a:solidFill>
                          <a:effectLst/>
                          <a:latin typeface="Times New Roman" panose="02020603050405020304" pitchFamily="18" charset="0"/>
                          <a:cs typeface="Times New Roman" panose="02020603050405020304" pitchFamily="18" charset="0"/>
                        </a:rPr>
                        <a:t>Mục</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tiêu</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cống</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hiến</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xã</a:t>
                      </a:r>
                      <a:r>
                        <a:rPr lang="en-US" sz="2800" b="1" dirty="0">
                          <a:solidFill>
                            <a:srgbClr val="002060"/>
                          </a:solidFill>
                          <a:effectLst/>
                          <a:latin typeface="Times New Roman" panose="02020603050405020304" pitchFamily="18" charset="0"/>
                          <a:cs typeface="Times New Roman" panose="02020603050405020304" pitchFamily="18" charset="0"/>
                        </a:rPr>
                        <a:t> </a:t>
                      </a:r>
                      <a:r>
                        <a:rPr lang="en-US" sz="2800" b="1" dirty="0" err="1">
                          <a:solidFill>
                            <a:srgbClr val="002060"/>
                          </a:solidFill>
                          <a:effectLst/>
                          <a:latin typeface="Times New Roman" panose="02020603050405020304" pitchFamily="18" charset="0"/>
                          <a:cs typeface="Times New Roman" panose="02020603050405020304" pitchFamily="18" charset="0"/>
                        </a:rPr>
                        <a:t>hội</a:t>
                      </a:r>
                      <a:endParaRPr lang="en-US" sz="2800" b="1" dirty="0">
                        <a:solidFill>
                          <a:srgbClr val="002060"/>
                        </a:solidFill>
                        <a:effectLst/>
                        <a:latin typeface="Times New Roman" panose="02020603050405020304" pitchFamily="18" charset="0"/>
                        <a:cs typeface="Times New Roman" panose="02020603050405020304" pitchFamily="18" charset="0"/>
                      </a:endParaRPr>
                    </a:p>
                  </a:txBody>
                  <a:tcPr marL="76200" marR="76200" marT="76200" marB="76200"/>
                </a:tc>
                <a:extLst>
                  <a:ext uri="{0D108BD9-81ED-4DB2-BD59-A6C34878D82A}">
                    <a16:rowId xmlns:a16="http://schemas.microsoft.com/office/drawing/2014/main" val="664694439"/>
                  </a:ext>
                </a:extLst>
              </a:tr>
            </a:tbl>
          </a:graphicData>
        </a:graphic>
      </p:graphicFrame>
    </p:spTree>
    <p:extLst>
      <p:ext uri="{BB962C8B-B14F-4D97-AF65-F5344CB8AC3E}">
        <p14:creationId xmlns:p14="http://schemas.microsoft.com/office/powerpoint/2010/main" val="1728937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226645" y="-27889"/>
            <a:ext cx="12192000" cy="6857999"/>
          </a:xfrm>
          <a:prstGeom prst="rect">
            <a:avLst/>
          </a:prstGeom>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26645" y="-27889"/>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lvl="0" algn="l" fontAlgn="base">
              <a:lnSpc>
                <a:spcPct val="150000"/>
              </a:lnSpc>
              <a:spcBef>
                <a:spcPct val="0"/>
              </a:spcBef>
              <a:spcAft>
                <a:spcPct val="0"/>
              </a:spcAft>
              <a:defRPr/>
            </a:pPr>
            <a:r>
              <a:rPr lang="en-US" altLang="en-US" sz="2800" b="1" dirty="0" err="1">
                <a:solidFill>
                  <a:srgbClr val="0070C0"/>
                </a:solidFill>
                <a:latin typeface="Times New Roman" panose="02020603050405020304" pitchFamily="18" charset="0"/>
                <a:cs typeface="Times New Roman" panose="02020603050405020304" pitchFamily="18" charset="0"/>
              </a:rPr>
              <a:t>Bài</a:t>
            </a:r>
            <a:r>
              <a:rPr lang="en-US" altLang="en-US" sz="2800" b="1" dirty="0">
                <a:solidFill>
                  <a:srgbClr val="0070C0"/>
                </a:solidFill>
                <a:latin typeface="Times New Roman" panose="02020603050405020304" pitchFamily="18" charset="0"/>
                <a:cs typeface="Times New Roman" panose="02020603050405020304" pitchFamily="18" charset="0"/>
              </a:rPr>
              <a:t> 2/t39. </a:t>
            </a:r>
            <a:r>
              <a:rPr lang="en-US" altLang="en-US" sz="2800" b="1" dirty="0" err="1">
                <a:solidFill>
                  <a:srgbClr val="0070C0"/>
                </a:solidFill>
                <a:latin typeface="Times New Roman" panose="02020603050405020304" pitchFamily="18" charset="0"/>
                <a:cs typeface="Times New Roman" panose="02020603050405020304" pitchFamily="18" charset="0"/>
              </a:rPr>
              <a:t>Nhận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xét</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2902D9D-3F7B-5483-6C1C-24759EB983E8}"/>
              </a:ext>
            </a:extLst>
          </p:cNvPr>
          <p:cNvSpPr txBox="1"/>
          <p:nvPr/>
        </p:nvSpPr>
        <p:spPr>
          <a:xfrm>
            <a:off x="0" y="651957"/>
            <a:ext cx="11832970" cy="2246769"/>
          </a:xfrm>
          <a:prstGeom prst="rect">
            <a:avLst/>
          </a:prstGeom>
          <a:noFill/>
        </p:spPr>
        <p:txBody>
          <a:bodyPr wrap="square">
            <a:spAutoFit/>
          </a:bodyPr>
          <a:lstStyle/>
          <a:p>
            <a:pPr algn="just"/>
            <a:r>
              <a:rPr lang="vi-VN" sz="2800" b="0" i="0" dirty="0">
                <a:solidFill>
                  <a:srgbClr val="3333CC"/>
                </a:solidFill>
                <a:effectLst/>
                <a:latin typeface="#9Slide05 Brannboll Ny" panose="02000000000000000000" pitchFamily="2" charset="0"/>
              </a:rPr>
              <a:t>Em hãy nhận xét mục tiêu và kế hoạch hành động của các bạn dưới đây và đưa ra góp ý để giúp bạn hoàn thiện:</a:t>
            </a:r>
          </a:p>
          <a:p>
            <a:pPr algn="just"/>
            <a:r>
              <a:rPr lang="vi-VN" sz="2800" b="0" i="0" dirty="0">
                <a:solidFill>
                  <a:srgbClr val="3333CC"/>
                </a:solidFill>
                <a:effectLst/>
                <a:latin typeface="#9Slide05 Brannboll Ny" panose="02000000000000000000" pitchFamily="2" charset="0"/>
              </a:rPr>
              <a:t>a) Bạn K đặt mục tiêu cá nhân là có sức khoẻ tốt. Kế hoạch hành động của K là sẽ ăn đúng bữa và ăn nhiều rau xanh.</a:t>
            </a:r>
          </a:p>
          <a:p>
            <a:pPr algn="just"/>
            <a:r>
              <a:rPr lang="vi-VN" sz="2800" b="0" i="0" dirty="0">
                <a:solidFill>
                  <a:srgbClr val="3333CC"/>
                </a:solidFill>
                <a:effectLst/>
                <a:latin typeface="#9Slide05 Brannboll Ny" panose="02000000000000000000" pitchFamily="2" charset="0"/>
              </a:rPr>
              <a:t>b) Bạn B lập mục tiêu và kế hoạch hành động như sau:</a:t>
            </a:r>
          </a:p>
        </p:txBody>
      </p:sp>
      <p:pic>
        <p:nvPicPr>
          <p:cNvPr id="4098" name="Picture 2" descr="Em hãy nhận xét mục tiêu và kế hoạch hành động của các bạn dưới đây và đưa ra góp ý để giúp bạn hoàn thiện">
            <a:extLst>
              <a:ext uri="{FF2B5EF4-FFF2-40B4-BE49-F238E27FC236}">
                <a16:creationId xmlns:a16="http://schemas.microsoft.com/office/drawing/2014/main" id="{F00352C3-EF82-BE6C-F855-41605EA6B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42" y="2917364"/>
            <a:ext cx="12353475" cy="391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6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F533A-9A6B-41C8-B475-DA80EBA032D2}"/>
              </a:ext>
            </a:extLst>
          </p:cNvPr>
          <p:cNvSpPr/>
          <p:nvPr/>
        </p:nvSpPr>
        <p:spPr>
          <a:xfrm>
            <a:off x="262597" y="136525"/>
            <a:ext cx="11779348" cy="6431120"/>
          </a:xfrm>
          <a:prstGeom prst="rect">
            <a:avLst/>
          </a:prstGeom>
        </p:spPr>
        <p:txBody>
          <a:bodyPr wrap="square">
            <a:spAutoFit/>
          </a:bodyPr>
          <a:lstStyle/>
          <a:p>
            <a:pPr algn="just">
              <a:spcAft>
                <a:spcPts val="0"/>
              </a:spcAft>
            </a:pP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2/t39.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xét</a:t>
            </a:r>
            <a:endParaRPr lang="en-US" sz="4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4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K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solidFill>
                <a:srgbClr val="3333CC"/>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solidFill>
                <a:srgbClr val="3333CC"/>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K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solidFill>
                <a:srgbClr val="3333CC"/>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solidFill>
                <a:srgbClr val="3333CC"/>
              </a:solidFill>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4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4000" b="1"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solidFill>
                <a:srgbClr val="3333CC"/>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619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6F533A-9A6B-41C8-B475-DA80EBA032D2}"/>
              </a:ext>
            </a:extLst>
          </p:cNvPr>
          <p:cNvSpPr/>
          <p:nvPr/>
        </p:nvSpPr>
        <p:spPr>
          <a:xfrm>
            <a:off x="0" y="783638"/>
            <a:ext cx="12041945" cy="6247864"/>
          </a:xfrm>
          <a:prstGeom prst="rect">
            <a:avLst/>
          </a:prstGeom>
        </p:spPr>
        <p:txBody>
          <a:bodyPr wrap="square">
            <a:spAutoFit/>
          </a:bodyPr>
          <a:lstStyle/>
          <a:p>
            <a:pPr algn="just">
              <a:spcAft>
                <a:spcPts val="0"/>
              </a:spcAft>
            </a:pPr>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Y.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hoạch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đích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khả</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cạnh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lĩnh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vực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khoẻ</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lĩnh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vực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khỏe</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thiện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ước</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cs typeface="Times New Roman" panose="02020603050405020304" pitchFamily="18" charset="0"/>
              </a:rPr>
              <a:t>mơ</a:t>
            </a:r>
            <a:r>
              <a:rPr lang="en-US" sz="4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BC13981-D76E-4A8B-A0C7-BA4D62801068}"/>
              </a:ext>
            </a:extLst>
          </p:cNvPr>
          <p:cNvSpPr/>
          <p:nvPr/>
        </p:nvSpPr>
        <p:spPr>
          <a:xfrm>
            <a:off x="848750" y="75752"/>
            <a:ext cx="10344443" cy="707886"/>
          </a:xfrm>
          <a:prstGeom prst="rect">
            <a:avLst/>
          </a:prstGeom>
        </p:spPr>
        <p:txBody>
          <a:bodyPr wrap="square">
            <a:spAutoFit/>
          </a:bodyPr>
          <a:lstStyle/>
          <a:p>
            <a:pPr lvl="0" algn="just"/>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3/t40.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4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49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35734" y="509248"/>
            <a:ext cx="8182303" cy="5714857"/>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pic>
        <p:nvPicPr>
          <p:cNvPr id="9" name="Shape 95"/>
          <p:cNvPicPr/>
          <p:nvPr/>
        </p:nvPicPr>
        <p:blipFill>
          <a:blip r:embed="rId5"/>
          <a:stretch/>
        </p:blipFill>
        <p:spPr>
          <a:xfrm>
            <a:off x="7727206" y="1582104"/>
            <a:ext cx="4556234" cy="4766648"/>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702079" y="55738"/>
            <a:ext cx="8303244" cy="1078304"/>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spcBef>
                <a:spcPts val="0"/>
              </a:spcBef>
              <a:spcAft>
                <a:spcPts val="20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Hoạt</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động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Thực hiện xác định mục tiêu học tập</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pic>
        <p:nvPicPr>
          <p:cNvPr id="10" name="Picture 9">
            <a:extLst>
              <a:ext uri="{FF2B5EF4-FFF2-40B4-BE49-F238E27FC236}">
                <a16:creationId xmlns:a16="http://schemas.microsoft.com/office/drawing/2014/main" id="{33327DC5-14AA-A4B9-D148-1B41F892ED14}"/>
              </a:ext>
            </a:extLst>
          </p:cNvPr>
          <p:cNvPicPr>
            <a:picLocks noChangeAspect="1"/>
          </p:cNvPicPr>
          <p:nvPr/>
        </p:nvPicPr>
        <p:blipFill>
          <a:blip r:embed="rId6"/>
          <a:stretch>
            <a:fillRect/>
          </a:stretch>
        </p:blipFill>
        <p:spPr>
          <a:xfrm>
            <a:off x="650733" y="2267610"/>
            <a:ext cx="6425741" cy="2322777"/>
          </a:xfrm>
          <a:prstGeom prst="rect">
            <a:avLst/>
          </a:prstGeom>
        </p:spPr>
      </p:pic>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9F928D08-CBC1-47DA-8C48-8196F1B2EEA6}"/>
              </a:ext>
            </a:extLst>
          </p:cNvPr>
          <p:cNvGrpSpPr/>
          <p:nvPr/>
        </p:nvGrpSpPr>
        <p:grpSpPr>
          <a:xfrm>
            <a:off x="692734" y="3925262"/>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Rectangle 1"/>
          <p:cNvSpPr/>
          <p:nvPr/>
        </p:nvSpPr>
        <p:spPr>
          <a:xfrm>
            <a:off x="372575" y="1605933"/>
            <a:ext cx="4484183" cy="2584916"/>
          </a:xfrm>
          <a:prstGeom prst="rect">
            <a:avLst/>
          </a:prstGeom>
          <a:noFill/>
        </p:spPr>
        <p:txBody>
          <a:bodyPr wrap="square" lIns="91419" tIns="45709" rIns="91419" bIns="45709">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vi-VN" sz="5399" b="1" i="0" u="none" strike="noStrike" kern="1200" cap="none" spc="0" normalizeH="0" baseline="0" noProof="0" dirty="0">
                <a:ln w="12700" cmpd="sng">
                  <a:solidFill>
                    <a:srgbClr val="77448C"/>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XÁC ĐỊNH MỤC TIÊU CÁ NHÂN</a:t>
            </a:r>
            <a:endParaRPr kumimoji="0" lang="en-US" sz="5399" b="1" i="0" u="none" strike="noStrike" kern="1200" cap="none" spc="0" normalizeH="0" baseline="0" noProof="0" dirty="0">
              <a:ln w="12700" cmpd="sng">
                <a:solidFill>
                  <a:srgbClr val="77448C"/>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722155" y="857289"/>
            <a:ext cx="1703919" cy="923116"/>
          </a:xfrm>
          <a:prstGeom prst="rect">
            <a:avLst/>
          </a:prstGeom>
          <a:noFill/>
        </p:spPr>
        <p:txBody>
          <a:bodyPr wrap="none" lIns="91419" tIns="45709" rIns="91419" bIns="45709">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399" b="1" i="0" u="none" strike="noStrike" kern="1200" cap="none" spc="0" normalizeH="0" baseline="0" noProof="0" dirty="0" err="1">
                <a:ln/>
                <a:solidFill>
                  <a:srgbClr val="01B3C5"/>
                </a:solidFill>
                <a:effectLst/>
                <a:uLnTx/>
                <a:uFillTx/>
                <a:latin typeface="Times New Roman" panose="02020603050405020304" pitchFamily="18" charset="0"/>
                <a:ea typeface="+mn-ea"/>
                <a:cs typeface="Times New Roman" panose="02020603050405020304" pitchFamily="18" charset="0"/>
              </a:rPr>
              <a:t>Bài</a:t>
            </a:r>
            <a:r>
              <a:rPr kumimoji="0" lang="en-US" sz="5399" b="1" i="0" u="none" strike="noStrike" kern="1200" cap="none" spc="0" normalizeH="0" baseline="0" noProof="0" dirty="0">
                <a:ln/>
                <a:solidFill>
                  <a:srgbClr val="01B3C5"/>
                </a:solidFill>
                <a:effectLst/>
                <a:uLnTx/>
                <a:uFillTx/>
                <a:latin typeface="Times New Roman" panose="02020603050405020304" pitchFamily="18" charset="0"/>
                <a:ea typeface="+mn-ea"/>
                <a:cs typeface="Times New Roman" panose="02020603050405020304" pitchFamily="18" charset="0"/>
              </a:rPr>
              <a:t> 6</a:t>
            </a:r>
          </a:p>
        </p:txBody>
      </p:sp>
      <p:pic>
        <p:nvPicPr>
          <p:cNvPr id="5" name="HelloVietnamBeatInstrumental-V.A-36116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48237" y="4468841"/>
            <a:ext cx="609459" cy="609459"/>
          </a:xfrm>
          <a:prstGeom prst="rect">
            <a:avLst/>
          </a:prstGeom>
        </p:spPr>
      </p:pic>
      <p:pic>
        <p:nvPicPr>
          <p:cNvPr id="6" name="Picture 5">
            <a:extLst>
              <a:ext uri="{FF2B5EF4-FFF2-40B4-BE49-F238E27FC236}">
                <a16:creationId xmlns:a16="http://schemas.microsoft.com/office/drawing/2014/main" id="{9482FC38-3D8E-7FCD-C204-3EF4EE22C70F}"/>
              </a:ext>
            </a:extLst>
          </p:cNvPr>
          <p:cNvPicPr>
            <a:picLocks noChangeAspect="1"/>
          </p:cNvPicPr>
          <p:nvPr/>
        </p:nvPicPr>
        <p:blipFill>
          <a:blip r:embed="rId7"/>
          <a:stretch>
            <a:fillRect/>
          </a:stretch>
        </p:blipFill>
        <p:spPr>
          <a:xfrm>
            <a:off x="0" y="0"/>
            <a:ext cx="1082264" cy="1164653"/>
          </a:xfrm>
          <a:prstGeom prst="rect">
            <a:avLst/>
          </a:prstGeom>
        </p:spPr>
      </p:pic>
      <p:grpSp>
        <p:nvGrpSpPr>
          <p:cNvPr id="7" name="Group 6">
            <a:extLst>
              <a:ext uri="{FF2B5EF4-FFF2-40B4-BE49-F238E27FC236}">
                <a16:creationId xmlns:a16="http://schemas.microsoft.com/office/drawing/2014/main" id="{84F30A74-5A4A-ED35-848E-6EC35694F629}"/>
              </a:ext>
            </a:extLst>
          </p:cNvPr>
          <p:cNvGrpSpPr/>
          <p:nvPr/>
        </p:nvGrpSpPr>
        <p:grpSpPr>
          <a:xfrm>
            <a:off x="6939830" y="-69289"/>
            <a:ext cx="3099448" cy="1930623"/>
            <a:chOff x="4525460" y="4108799"/>
            <a:chExt cx="3364300" cy="2220276"/>
          </a:xfrm>
        </p:grpSpPr>
        <p:grpSp>
          <p:nvGrpSpPr>
            <p:cNvPr id="8" name="Group 7">
              <a:extLst>
                <a:ext uri="{FF2B5EF4-FFF2-40B4-BE49-F238E27FC236}">
                  <a16:creationId xmlns:a16="http://schemas.microsoft.com/office/drawing/2014/main" id="{DB871D28-46E3-9564-ED50-59ACE7FC02EF}"/>
                </a:ext>
              </a:extLst>
            </p:cNvPr>
            <p:cNvGrpSpPr/>
            <p:nvPr/>
          </p:nvGrpSpPr>
          <p:grpSpPr>
            <a:xfrm>
              <a:off x="4525460" y="4108799"/>
              <a:ext cx="3364300" cy="2220276"/>
              <a:chOff x="4479297" y="4126245"/>
              <a:chExt cx="3364300" cy="2220276"/>
            </a:xfrm>
          </p:grpSpPr>
          <p:pic>
            <p:nvPicPr>
              <p:cNvPr id="10" name="PA_库_图片 27">
                <a:extLst>
                  <a:ext uri="{FF2B5EF4-FFF2-40B4-BE49-F238E27FC236}">
                    <a16:creationId xmlns:a16="http://schemas.microsoft.com/office/drawing/2014/main" id="{75C8EFC0-A8F1-963E-A6BA-5A0166971016}"/>
                  </a:ext>
                </a:extLst>
              </p:cNvPr>
              <p:cNvPicPr>
                <a:picLocks noChangeAspect="1"/>
              </p:cNvPicPr>
              <p:nvPr>
                <p:custDataLst>
                  <p:tags r:id="rId3"/>
                </p:custDataLst>
              </p:nvPr>
            </p:nvPicPr>
            <p:blipFill rotWithShape="1">
              <a:blip r:embed="rId8"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1" name="Rectangle 10">
                <a:extLst>
                  <a:ext uri="{FF2B5EF4-FFF2-40B4-BE49-F238E27FC236}">
                    <a16:creationId xmlns:a16="http://schemas.microsoft.com/office/drawing/2014/main" id="{6F9473D8-E76C-54A3-666F-B5D9913740DE}"/>
                  </a:ext>
                </a:extLst>
              </p:cNvPr>
              <p:cNvSpPr/>
              <p:nvPr/>
            </p:nvSpPr>
            <p:spPr>
              <a:xfrm>
                <a:off x="5551490" y="4126245"/>
                <a:ext cx="1510350"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alt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CÔ TUYẾT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SVN-Vanilla Daisy Pro" panose="00000500000000000000" pitchFamily="2" charset="0"/>
                    <a:ea typeface="+mn-ea"/>
                    <a:cs typeface="Times New Roman" pitchFamily="18" charset="0"/>
                  </a:rPr>
                  <a:t>THCS TÔ HIỆU</a:t>
                </a:r>
                <a:endParaRPr kumimoji="0" lang="en-US" sz="1600" b="0" i="0" u="none" strike="noStrike" kern="1200" cap="none" spc="0" normalizeH="0" baseline="0" noProof="0" dirty="0">
                  <a:ln>
                    <a:noFill/>
                  </a:ln>
                  <a:solidFill>
                    <a:srgbClr val="5F5F5F"/>
                  </a:solidFill>
                  <a:effectLst/>
                  <a:uLnTx/>
                  <a:uFillTx/>
                  <a:latin typeface="SVN-Vanilla Daisy Pro" panose="00000500000000000000" pitchFamily="2" charset="0"/>
                  <a:ea typeface="+mn-ea"/>
                  <a:cs typeface="+mn-cs"/>
                </a:endParaRPr>
              </a:p>
            </p:txBody>
          </p:sp>
        </p:grpSp>
        <p:pic>
          <p:nvPicPr>
            <p:cNvPr id="9" name="Picture 8">
              <a:extLst>
                <a:ext uri="{FF2B5EF4-FFF2-40B4-BE49-F238E27FC236}">
                  <a16:creationId xmlns:a16="http://schemas.microsoft.com/office/drawing/2014/main" id="{982E6E23-9ACC-0D5B-F517-09E8E72B31E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3" name="Picture 12">
            <a:extLst>
              <a:ext uri="{FF2B5EF4-FFF2-40B4-BE49-F238E27FC236}">
                <a16:creationId xmlns:a16="http://schemas.microsoft.com/office/drawing/2014/main" id="{9E2C95DC-8194-AF8F-4BCE-741425092395}"/>
              </a:ext>
            </a:extLst>
          </p:cNvPr>
          <p:cNvPicPr>
            <a:picLocks noChangeAspect="1"/>
          </p:cNvPicPr>
          <p:nvPr/>
        </p:nvPicPr>
        <p:blipFill>
          <a:blip r:embed="rId11"/>
          <a:stretch>
            <a:fillRect/>
          </a:stretch>
        </p:blipFill>
        <p:spPr>
          <a:xfrm>
            <a:off x="3043003" y="4049199"/>
            <a:ext cx="6794163" cy="2526011"/>
          </a:xfrm>
          <a:prstGeom prst="rect">
            <a:avLst/>
          </a:prstGeom>
        </p:spPr>
      </p:pic>
      <p:sp>
        <p:nvSpPr>
          <p:cNvPr id="14" name="Footer Placeholder 3">
            <a:extLst>
              <a:ext uri="{FF2B5EF4-FFF2-40B4-BE49-F238E27FC236}">
                <a16:creationId xmlns:a16="http://schemas.microsoft.com/office/drawing/2014/main" id="{BB23DD32-7C50-1F73-6C0E-FED789792C47}"/>
              </a:ext>
            </a:extLst>
          </p:cNvPr>
          <p:cNvSpPr txBox="1">
            <a:spLocks/>
          </p:cNvSpPr>
          <p:nvPr/>
        </p:nvSpPr>
        <p:spPr>
          <a:xfrm>
            <a:off x="7038728" y="178040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9Slide05 Brannboll Ny" panose="02000000000000000000" pitchFamily="2" charset="0"/>
                <a:ea typeface="+mn-ea"/>
                <a:cs typeface="+mn-cs"/>
              </a:rPr>
              <a:t>Vũ Thị Ánh Tuyết-THCS Tô Hiêu-Lê Chân</a:t>
            </a:r>
            <a:endParaRPr kumimoji="0" lang="en-US" sz="1800" b="0" i="0" u="none" strike="noStrike" kern="1200" cap="none" spc="0" normalizeH="0" baseline="0" noProof="0" dirty="0">
              <a:ln>
                <a:noFill/>
              </a:ln>
              <a:solidFill>
                <a:srgbClr val="002060"/>
              </a:solidFill>
              <a:effectLst/>
              <a:uLnTx/>
              <a:uFillTx/>
              <a:latin typeface="#9Slide05 Brannboll Ny" panose="02000000000000000000" pitchFamily="2" charset="0"/>
              <a:ea typeface="+mn-ea"/>
              <a:cs typeface="+mn-cs"/>
            </a:endParaRPr>
          </a:p>
        </p:txBody>
      </p:sp>
      <p:sp>
        <p:nvSpPr>
          <p:cNvPr id="58" name="Rectangle 57">
            <a:extLst>
              <a:ext uri="{FF2B5EF4-FFF2-40B4-BE49-F238E27FC236}">
                <a16:creationId xmlns:a16="http://schemas.microsoft.com/office/drawing/2014/main" id="{D1F23CE7-BB51-1BD8-D62F-276E690160D4}"/>
              </a:ext>
            </a:extLst>
          </p:cNvPr>
          <p:cNvSpPr/>
          <p:nvPr/>
        </p:nvSpPr>
        <p:spPr>
          <a:xfrm>
            <a:off x="5983527" y="2505821"/>
            <a:ext cx="5835898" cy="923179"/>
          </a:xfrm>
          <a:prstGeom prst="rect">
            <a:avLst/>
          </a:prstGeom>
          <a:noFill/>
        </p:spPr>
        <p:txBody>
          <a:bodyPr wrap="square" lIns="91419" tIns="45709" rIns="91419" bIns="45709">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vi-VN" sz="5399" b="1" i="0" u="none" strike="noStrike" kern="1200" cap="none" spc="0" normalizeH="0" baseline="0" noProof="0" dirty="0">
                <a:ln w="12700" cmpd="sng">
                  <a:solidFill>
                    <a:srgbClr val="77448C"/>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rPr>
              <a:t>IV. VẬN DỤNG</a:t>
            </a:r>
            <a:endParaRPr kumimoji="0" lang="en-US" sz="5399" b="1" i="0" u="none" strike="noStrike" kern="1200" cap="none" spc="0" normalizeH="0" baseline="0" noProof="0" dirty="0">
              <a:ln w="12700" cmpd="sng">
                <a:solidFill>
                  <a:srgbClr val="77448C"/>
                </a:solidFill>
                <a:prstDash val="solid"/>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6179308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2872" fill="hold"/>
                                        <p:tgtEl>
                                          <p:spTgt spid="5"/>
                                        </p:tgtEl>
                                      </p:cBhvr>
                                    </p:cmd>
                                  </p:childTnLst>
                                </p:cTn>
                              </p:par>
                            </p:childTnLst>
                          </p:cTn>
                        </p:par>
                        <p:par>
                          <p:cTn id="7" fill="hold">
                            <p:stCondLst>
                              <p:cond delay="192872"/>
                            </p:stCondLst>
                            <p:childTnLst>
                              <p:par>
                                <p:cTn id="8" presetID="22" presetClass="entr" presetSubtype="8"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4989" y="-38162"/>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7" name="组合 135">
            <a:extLst>
              <a:ext uri="{FF2B5EF4-FFF2-40B4-BE49-F238E27FC236}">
                <a16:creationId xmlns:a16="http://schemas.microsoft.com/office/drawing/2014/main" id="{D58AED1F-ABF0-45D8-9A7E-839BE7D8990D}"/>
              </a:ext>
            </a:extLst>
          </p:cNvPr>
          <p:cNvGrpSpPr/>
          <p:nvPr/>
        </p:nvGrpSpPr>
        <p:grpSpPr>
          <a:xfrm>
            <a:off x="822377" y="1025437"/>
            <a:ext cx="5347597" cy="3844335"/>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99" name="组合 225">
            <a:extLst>
              <a:ext uri="{FF2B5EF4-FFF2-40B4-BE49-F238E27FC236}">
                <a16:creationId xmlns:a16="http://schemas.microsoft.com/office/drawing/2014/main" id="{3E1C6EDD-57C8-41B1-91C8-7F0CD50A933A}"/>
              </a:ext>
            </a:extLst>
          </p:cNvPr>
          <p:cNvGrpSpPr/>
          <p:nvPr/>
        </p:nvGrpSpPr>
        <p:grpSpPr>
          <a:xfrm flipH="1">
            <a:off x="5947635" y="1599997"/>
            <a:ext cx="6570616" cy="5415707"/>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100" name="Picture 99">
            <a:extLst>
              <a:ext uri="{FF2B5EF4-FFF2-40B4-BE49-F238E27FC236}">
                <a16:creationId xmlns:a16="http://schemas.microsoft.com/office/drawing/2014/main" id="{E2D74523-2B9D-707F-F197-66E21C0498EA}"/>
              </a:ext>
            </a:extLst>
          </p:cNvPr>
          <p:cNvPicPr>
            <a:picLocks noChangeAspect="1"/>
          </p:cNvPicPr>
          <p:nvPr/>
        </p:nvPicPr>
        <p:blipFill>
          <a:blip r:embed="rId7"/>
          <a:stretch>
            <a:fillRect/>
          </a:stretch>
        </p:blipFill>
        <p:spPr>
          <a:xfrm>
            <a:off x="1083041" y="1662114"/>
            <a:ext cx="4121253" cy="2456901"/>
          </a:xfrm>
          <a:prstGeom prst="rect">
            <a:avLst/>
          </a:prstGeom>
        </p:spPr>
      </p:pic>
      <p:pic>
        <p:nvPicPr>
          <p:cNvPr id="239" name="Picture 238">
            <a:extLst>
              <a:ext uri="{FF2B5EF4-FFF2-40B4-BE49-F238E27FC236}">
                <a16:creationId xmlns:a16="http://schemas.microsoft.com/office/drawing/2014/main" id="{20B57AE4-6A6C-5334-62C9-EA7DCD4F3C00}"/>
              </a:ext>
            </a:extLst>
          </p:cNvPr>
          <p:cNvPicPr>
            <a:picLocks noChangeAspect="1"/>
          </p:cNvPicPr>
          <p:nvPr/>
        </p:nvPicPr>
        <p:blipFill>
          <a:blip r:embed="rId8"/>
          <a:stretch>
            <a:fillRect/>
          </a:stretch>
        </p:blipFill>
        <p:spPr>
          <a:xfrm>
            <a:off x="6998011" y="2573715"/>
            <a:ext cx="5151566" cy="3298222"/>
          </a:xfrm>
          <a:prstGeom prst="rect">
            <a:avLst/>
          </a:prstGeom>
        </p:spPr>
      </p:pic>
    </p:spTree>
    <p:extLst>
      <p:ext uri="{BB962C8B-B14F-4D97-AF65-F5344CB8AC3E}">
        <p14:creationId xmlns:p14="http://schemas.microsoft.com/office/powerpoint/2010/main" val="27670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2164573"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801" y="-16869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IMG_1582517675295_1582518075254">
            <a:extLst>
              <a:ext uri="{FF2B5EF4-FFF2-40B4-BE49-F238E27FC236}">
                <a16:creationId xmlns:a16="http://schemas.microsoft.com/office/drawing/2014/main" id="{BCA39A04-626B-47ED-A2BA-1DB8ED96068D}"/>
              </a:ext>
            </a:extLst>
          </p:cNvPr>
          <p:cNvPicPr>
            <a:picLocks noGrp="1" noChangeAspect="1"/>
          </p:cNvPicPr>
          <p:nvPr isPhoto="1"/>
        </p:nvPicPr>
        <p:blipFill>
          <a:blip r:embed="rId5" cstate="print">
            <a:lum bright="-6000"/>
            <a:extLst>
              <a:ext uri="{28A0092B-C50C-407E-A947-70E740481C1C}">
                <a14:useLocalDpi xmlns:a14="http://schemas.microsoft.com/office/drawing/2010/main" val="0"/>
              </a:ext>
            </a:extLst>
          </a:blip>
          <a:stretch>
            <a:fillRect/>
          </a:stretch>
        </p:blipFill>
        <p:spPr>
          <a:xfrm>
            <a:off x="10762938" y="0"/>
            <a:ext cx="1220012" cy="1111265"/>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3">
            <a:extLst>
              <a:ext uri="{FF2B5EF4-FFF2-40B4-BE49-F238E27FC236}">
                <a16:creationId xmlns:a16="http://schemas.microsoft.com/office/drawing/2014/main" id="{32A31F91-86C7-5BBD-EB3E-90E63DA55B05}"/>
              </a:ext>
            </a:extLst>
          </p:cNvPr>
          <p:cNvGraphicFramePr>
            <a:graphicFrameLocks noGrp="1"/>
          </p:cNvGraphicFramePr>
          <p:nvPr>
            <p:extLst>
              <p:ext uri="{D42A27DB-BD31-4B8C-83A1-F6EECF244321}">
                <p14:modId xmlns:p14="http://schemas.microsoft.com/office/powerpoint/2010/main" val="2189336525"/>
              </p:ext>
            </p:extLst>
          </p:nvPr>
        </p:nvGraphicFramePr>
        <p:xfrm>
          <a:off x="98473" y="-44889"/>
          <a:ext cx="12093507" cy="6918960"/>
        </p:xfrm>
        <a:graphic>
          <a:graphicData uri="http://schemas.openxmlformats.org/drawingml/2006/table">
            <a:tbl>
              <a:tblPr firstRow="1" bandRow="1">
                <a:tableStyleId>{5C22544A-7EE6-4342-B048-85BDC9FD1C3A}</a:tableStyleId>
              </a:tblPr>
              <a:tblGrid>
                <a:gridCol w="4031169">
                  <a:extLst>
                    <a:ext uri="{9D8B030D-6E8A-4147-A177-3AD203B41FA5}">
                      <a16:colId xmlns:a16="http://schemas.microsoft.com/office/drawing/2014/main" val="2894111336"/>
                    </a:ext>
                  </a:extLst>
                </a:gridCol>
                <a:gridCol w="4031169">
                  <a:extLst>
                    <a:ext uri="{9D8B030D-6E8A-4147-A177-3AD203B41FA5}">
                      <a16:colId xmlns:a16="http://schemas.microsoft.com/office/drawing/2014/main" val="410476983"/>
                    </a:ext>
                  </a:extLst>
                </a:gridCol>
                <a:gridCol w="4031169">
                  <a:extLst>
                    <a:ext uri="{9D8B030D-6E8A-4147-A177-3AD203B41FA5}">
                      <a16:colId xmlns:a16="http://schemas.microsoft.com/office/drawing/2014/main" val="2648164022"/>
                    </a:ext>
                  </a:extLst>
                </a:gridCol>
              </a:tblGrid>
              <a:tr h="370840">
                <a:tc>
                  <a:txBody>
                    <a:bodyPr/>
                    <a:lstStyle/>
                    <a:p>
                      <a:pPr algn="ctr" fontAlgn="t"/>
                      <a:br>
                        <a:rPr lang="en-US" b="1" dirty="0">
                          <a:solidFill>
                            <a:srgbClr val="3333CC"/>
                          </a:solidFill>
                          <a:effectLst/>
                          <a:latin typeface="#9Slide05 Brannboll Ny" panose="02000000000000000000" pitchFamily="2" charset="0"/>
                        </a:rPr>
                      </a:br>
                      <a:r>
                        <a:rPr lang="en-US" b="1" dirty="0" err="1">
                          <a:solidFill>
                            <a:srgbClr val="3333CC"/>
                          </a:solidFill>
                          <a:effectLst/>
                          <a:latin typeface="#9Slide05 Brannboll Ny" panose="02000000000000000000" pitchFamily="2" charset="0"/>
                        </a:rPr>
                        <a:t>Mục</a:t>
                      </a:r>
                      <a:r>
                        <a:rPr lang="en-US" b="1" dirty="0">
                          <a:solidFill>
                            <a:srgbClr val="3333CC"/>
                          </a:solidFill>
                          <a:effectLst/>
                          <a:latin typeface="#9Slide05 Brannboll Ny" panose="02000000000000000000" pitchFamily="2" charset="0"/>
                        </a:rPr>
                        <a:t> </a:t>
                      </a:r>
                      <a:r>
                        <a:rPr lang="en-US" b="1" dirty="0" err="1">
                          <a:solidFill>
                            <a:srgbClr val="3333CC"/>
                          </a:solidFill>
                          <a:effectLst/>
                          <a:latin typeface="#9Slide05 Brannboll Ny" panose="02000000000000000000" pitchFamily="2" charset="0"/>
                        </a:rPr>
                        <a:t>tiêu</a:t>
                      </a:r>
                      <a:endParaRPr lang="en-US" dirty="0">
                        <a:solidFill>
                          <a:srgbClr val="3333CC"/>
                        </a:solidFill>
                        <a:effectLst/>
                        <a:latin typeface="#9Slide05 Brannboll Ny" panose="02000000000000000000" pitchFamily="2" charset="0"/>
                      </a:endParaRPr>
                    </a:p>
                  </a:txBody>
                  <a:tcPr marL="76200" marR="76200" marT="76200" marB="76200">
                    <a:solidFill>
                      <a:srgbClr val="59EAF9"/>
                    </a:solidFill>
                  </a:tcPr>
                </a:tc>
                <a:tc>
                  <a:txBody>
                    <a:bodyPr/>
                    <a:lstStyle/>
                    <a:p>
                      <a:pPr algn="ctr" fontAlgn="t"/>
                      <a:r>
                        <a:rPr lang="en-US" b="1" dirty="0" err="1">
                          <a:solidFill>
                            <a:srgbClr val="3333CC"/>
                          </a:solidFill>
                          <a:effectLst/>
                          <a:latin typeface="#9Slide05 Brannboll Ny" panose="02000000000000000000" pitchFamily="2" charset="0"/>
                        </a:rPr>
                        <a:t>Thời</a:t>
                      </a:r>
                      <a:r>
                        <a:rPr lang="en-US" b="1" dirty="0">
                          <a:solidFill>
                            <a:srgbClr val="3333CC"/>
                          </a:solidFill>
                          <a:effectLst/>
                          <a:latin typeface="#9Slide05 Brannboll Ny" panose="02000000000000000000" pitchFamily="2" charset="0"/>
                        </a:rPr>
                        <a:t> </a:t>
                      </a:r>
                      <a:r>
                        <a:rPr lang="en-US" b="1" dirty="0" err="1">
                          <a:solidFill>
                            <a:srgbClr val="3333CC"/>
                          </a:solidFill>
                          <a:effectLst/>
                          <a:latin typeface="#9Slide05 Brannboll Ny" panose="02000000000000000000" pitchFamily="2" charset="0"/>
                        </a:rPr>
                        <a:t>hạn</a:t>
                      </a:r>
                      <a:r>
                        <a:rPr lang="en-US" b="1" dirty="0">
                          <a:solidFill>
                            <a:srgbClr val="3333CC"/>
                          </a:solidFill>
                          <a:effectLst/>
                          <a:latin typeface="#9Slide05 Brannboll Ny" panose="02000000000000000000" pitchFamily="2" charset="0"/>
                        </a:rPr>
                        <a:t> (1 </a:t>
                      </a:r>
                      <a:r>
                        <a:rPr lang="en-US" b="1" dirty="0" err="1">
                          <a:solidFill>
                            <a:srgbClr val="3333CC"/>
                          </a:solidFill>
                          <a:effectLst/>
                          <a:latin typeface="#9Slide05 Brannboll Ny" panose="02000000000000000000" pitchFamily="2" charset="0"/>
                        </a:rPr>
                        <a:t>tuần</a:t>
                      </a:r>
                      <a:r>
                        <a:rPr lang="en-US" b="1" dirty="0">
                          <a:solidFill>
                            <a:srgbClr val="3333CC"/>
                          </a:solidFill>
                          <a:effectLst/>
                          <a:latin typeface="#9Slide05 Brannboll Ny" panose="02000000000000000000" pitchFamily="2" charset="0"/>
                        </a:rPr>
                        <a:t>, 1 </a:t>
                      </a:r>
                      <a:r>
                        <a:rPr lang="en-US" b="1" dirty="0" err="1">
                          <a:solidFill>
                            <a:srgbClr val="3333CC"/>
                          </a:solidFill>
                          <a:effectLst/>
                          <a:latin typeface="#9Slide05 Brannboll Ny" panose="02000000000000000000" pitchFamily="2" charset="0"/>
                        </a:rPr>
                        <a:t>tháng</a:t>
                      </a:r>
                      <a:r>
                        <a:rPr lang="en-US" b="1" dirty="0">
                          <a:solidFill>
                            <a:srgbClr val="3333CC"/>
                          </a:solidFill>
                          <a:effectLst/>
                          <a:latin typeface="#9Slide05 Brannboll Ny" panose="02000000000000000000" pitchFamily="2" charset="0"/>
                        </a:rPr>
                        <a:t>, 3 </a:t>
                      </a:r>
                      <a:r>
                        <a:rPr lang="en-US" b="1" dirty="0" err="1">
                          <a:solidFill>
                            <a:srgbClr val="3333CC"/>
                          </a:solidFill>
                          <a:effectLst/>
                          <a:latin typeface="#9Slide05 Brannboll Ny" panose="02000000000000000000" pitchFamily="2" charset="0"/>
                        </a:rPr>
                        <a:t>tháng</a:t>
                      </a:r>
                      <a:r>
                        <a:rPr lang="en-US" b="1" dirty="0">
                          <a:solidFill>
                            <a:srgbClr val="3333CC"/>
                          </a:solidFill>
                          <a:effectLst/>
                          <a:latin typeface="#9Slide05 Brannboll Ny" panose="02000000000000000000" pitchFamily="2" charset="0"/>
                        </a:rPr>
                        <a:t>, 1 </a:t>
                      </a:r>
                      <a:r>
                        <a:rPr lang="en-US" b="1" dirty="0" err="1">
                          <a:solidFill>
                            <a:srgbClr val="3333CC"/>
                          </a:solidFill>
                          <a:effectLst/>
                          <a:latin typeface="#9Slide05 Brannboll Ny" panose="02000000000000000000" pitchFamily="2" charset="0"/>
                        </a:rPr>
                        <a:t>năm</a:t>
                      </a:r>
                      <a:r>
                        <a:rPr lang="en-US" b="1" dirty="0">
                          <a:solidFill>
                            <a:srgbClr val="3333CC"/>
                          </a:solidFill>
                          <a:effectLst/>
                          <a:latin typeface="#9Slide05 Brannboll Ny" panose="02000000000000000000" pitchFamily="2" charset="0"/>
                        </a:rPr>
                        <a:t>, 5 </a:t>
                      </a:r>
                      <a:r>
                        <a:rPr lang="en-US" b="1" dirty="0" err="1">
                          <a:solidFill>
                            <a:srgbClr val="3333CC"/>
                          </a:solidFill>
                          <a:effectLst/>
                          <a:latin typeface="#9Slide05 Brannboll Ny" panose="02000000000000000000" pitchFamily="2" charset="0"/>
                        </a:rPr>
                        <a:t>năm</a:t>
                      </a:r>
                      <a:r>
                        <a:rPr lang="en-US" b="1" dirty="0">
                          <a:solidFill>
                            <a:srgbClr val="3333CC"/>
                          </a:solidFill>
                          <a:effectLst/>
                          <a:latin typeface="#9Slide05 Brannboll Ny" panose="02000000000000000000" pitchFamily="2" charset="0"/>
                        </a:rPr>
                        <a:t>,…)</a:t>
                      </a:r>
                      <a:endParaRPr lang="en-US" dirty="0">
                        <a:solidFill>
                          <a:srgbClr val="3333CC"/>
                        </a:solidFill>
                        <a:effectLst/>
                        <a:latin typeface="#9Slide05 Brannboll Ny" panose="02000000000000000000" pitchFamily="2" charset="0"/>
                      </a:endParaRPr>
                    </a:p>
                  </a:txBody>
                  <a:tcPr marL="76200" marR="76200" marT="76200" marB="76200">
                    <a:solidFill>
                      <a:srgbClr val="59EAF9"/>
                    </a:solidFill>
                  </a:tcPr>
                </a:tc>
                <a:tc>
                  <a:txBody>
                    <a:bodyPr/>
                    <a:lstStyle/>
                    <a:p>
                      <a:endParaRPr lang="en-US" dirty="0">
                        <a:solidFill>
                          <a:srgbClr val="3333CC"/>
                        </a:solidFill>
                        <a:latin typeface="#9Slide05 Brannboll Ny" panose="02000000000000000000" pitchFamily="2" charset="0"/>
                      </a:endParaRPr>
                    </a:p>
                  </a:txBody>
                  <a:tcPr>
                    <a:solidFill>
                      <a:srgbClr val="59EAF9"/>
                    </a:solidFill>
                  </a:tcPr>
                </a:tc>
                <a:extLst>
                  <a:ext uri="{0D108BD9-81ED-4DB2-BD59-A6C34878D82A}">
                    <a16:rowId xmlns:a16="http://schemas.microsoft.com/office/drawing/2014/main" val="3905532759"/>
                  </a:ext>
                </a:extLst>
              </a:tr>
              <a:tr h="370840">
                <a:tc>
                  <a:txBody>
                    <a:bodyPr/>
                    <a:lstStyle/>
                    <a:p>
                      <a:pPr algn="ctr" fontAlgn="t"/>
                      <a:r>
                        <a:rPr lang="en-US" sz="2800" b="1">
                          <a:solidFill>
                            <a:srgbClr val="3333CC"/>
                          </a:solidFill>
                          <a:effectLst/>
                          <a:latin typeface="#9Slide05 Brannboll Ny" panose="02000000000000000000" pitchFamily="2" charset="0"/>
                        </a:rPr>
                        <a:t>Phát triển bản thân</a:t>
                      </a:r>
                    </a:p>
                  </a:txBody>
                  <a:tcPr marL="76200" marR="76200" marT="76200" marB="76200"/>
                </a:tc>
                <a:tc>
                  <a:txBody>
                    <a:bodyPr/>
                    <a:lstStyle/>
                    <a:p>
                      <a:pPr algn="ctr" fontAlgn="t"/>
                      <a:r>
                        <a:rPr lang="en-US" sz="2800" b="1" dirty="0" err="1">
                          <a:solidFill>
                            <a:srgbClr val="3333CC"/>
                          </a:solidFill>
                          <a:effectLst/>
                          <a:latin typeface="#9Slide05 Brannboll Ny" panose="02000000000000000000" pitchFamily="2" charset="0"/>
                        </a:rPr>
                        <a:t>Rèn</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luyện</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kĩ</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năng</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thuyết</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trình</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và</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làm</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việc</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nhóm</a:t>
                      </a:r>
                      <a:endParaRPr lang="en-US" sz="2800" b="1" dirty="0">
                        <a:solidFill>
                          <a:srgbClr val="3333CC"/>
                        </a:solidFill>
                        <a:effectLst/>
                        <a:latin typeface="#9Slide05 Brannboll Ny" panose="02000000000000000000" pitchFamily="2" charset="0"/>
                      </a:endParaRPr>
                    </a:p>
                  </a:txBody>
                  <a:tcPr marL="76200" marR="76200" marT="76200" marB="76200"/>
                </a:tc>
                <a:tc>
                  <a:txBody>
                    <a:bodyPr/>
                    <a:lstStyle/>
                    <a:p>
                      <a:pPr algn="ctr" fontAlgn="t"/>
                      <a:r>
                        <a:rPr lang="en-US" sz="2800" b="1" dirty="0">
                          <a:solidFill>
                            <a:srgbClr val="3333CC"/>
                          </a:solidFill>
                          <a:effectLst/>
                          <a:latin typeface="#9Slide05 Brannboll Ny" panose="02000000000000000000" pitchFamily="2" charset="0"/>
                        </a:rPr>
                        <a:t>1 </a:t>
                      </a:r>
                      <a:r>
                        <a:rPr lang="en-US" sz="2800" b="1" dirty="0" err="1">
                          <a:solidFill>
                            <a:srgbClr val="3333CC"/>
                          </a:solidFill>
                          <a:effectLst/>
                          <a:latin typeface="#9Slide05 Brannboll Ny" panose="02000000000000000000" pitchFamily="2" charset="0"/>
                        </a:rPr>
                        <a:t>tháng</a:t>
                      </a:r>
                      <a:endParaRPr lang="en-US" sz="2800" b="1" dirty="0">
                        <a:solidFill>
                          <a:srgbClr val="3333CC"/>
                        </a:solidFill>
                        <a:effectLst/>
                        <a:latin typeface="#9Slide05 Brannboll Ny" panose="02000000000000000000" pitchFamily="2" charset="0"/>
                      </a:endParaRPr>
                    </a:p>
                  </a:txBody>
                  <a:tcPr marL="76200" marR="76200" marT="76200" marB="76200"/>
                </a:tc>
                <a:extLst>
                  <a:ext uri="{0D108BD9-81ED-4DB2-BD59-A6C34878D82A}">
                    <a16:rowId xmlns:a16="http://schemas.microsoft.com/office/drawing/2014/main" val="2365419740"/>
                  </a:ext>
                </a:extLst>
              </a:tr>
              <a:tr h="370840">
                <a:tc>
                  <a:txBody>
                    <a:bodyPr/>
                    <a:lstStyle/>
                    <a:p>
                      <a:pPr algn="ctr" fontAlgn="t"/>
                      <a:r>
                        <a:rPr lang="en-US" sz="2800" b="1">
                          <a:solidFill>
                            <a:srgbClr val="3333CC"/>
                          </a:solidFill>
                          <a:effectLst/>
                          <a:latin typeface="#9Slide05 Brannboll Ny" panose="02000000000000000000" pitchFamily="2" charset="0"/>
                        </a:rPr>
                        <a:t>Gia đình và bạn bè</a:t>
                      </a:r>
                    </a:p>
                  </a:txBody>
                  <a:tcPr marL="76200" marR="76200" marT="76200" marB="76200"/>
                </a:tc>
                <a:tc>
                  <a:txBody>
                    <a:bodyPr/>
                    <a:lstStyle/>
                    <a:p>
                      <a:pPr algn="ctr" fontAlgn="t"/>
                      <a:r>
                        <a:rPr lang="en-US" sz="2800" b="1">
                          <a:solidFill>
                            <a:srgbClr val="3333CC"/>
                          </a:solidFill>
                          <a:effectLst/>
                          <a:latin typeface="#9Slide05 Brannboll Ny" panose="02000000000000000000" pitchFamily="2" charset="0"/>
                        </a:rPr>
                        <a:t>Giúp đỡ bố mẹ làm các công việc nhà</a:t>
                      </a:r>
                    </a:p>
                  </a:txBody>
                  <a:tcPr marL="76200" marR="76200" marT="76200" marB="76200"/>
                </a:tc>
                <a:tc>
                  <a:txBody>
                    <a:bodyPr/>
                    <a:lstStyle/>
                    <a:p>
                      <a:pPr algn="ctr" fontAlgn="t"/>
                      <a:r>
                        <a:rPr lang="en-US" sz="2800" b="1" dirty="0" err="1">
                          <a:solidFill>
                            <a:srgbClr val="3333CC"/>
                          </a:solidFill>
                          <a:effectLst/>
                          <a:latin typeface="#9Slide05 Brannboll Ny" panose="02000000000000000000" pitchFamily="2" charset="0"/>
                        </a:rPr>
                        <a:t>Ít</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nhất</a:t>
                      </a:r>
                      <a:r>
                        <a:rPr lang="en-US" sz="2800" b="1" dirty="0">
                          <a:solidFill>
                            <a:srgbClr val="3333CC"/>
                          </a:solidFill>
                          <a:effectLst/>
                          <a:latin typeface="#9Slide05 Brannboll Ny" panose="02000000000000000000" pitchFamily="2" charset="0"/>
                        </a:rPr>
                        <a:t> 30 </a:t>
                      </a:r>
                      <a:r>
                        <a:rPr lang="en-US" sz="2800" b="1" dirty="0" err="1">
                          <a:solidFill>
                            <a:srgbClr val="3333CC"/>
                          </a:solidFill>
                          <a:effectLst/>
                          <a:latin typeface="#9Slide05 Brannboll Ny" panose="02000000000000000000" pitchFamily="2" charset="0"/>
                        </a:rPr>
                        <a:t>phút</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mỗi</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ngày</a:t>
                      </a:r>
                      <a:endParaRPr lang="en-US" sz="2800" b="1" dirty="0">
                        <a:solidFill>
                          <a:srgbClr val="3333CC"/>
                        </a:solidFill>
                        <a:effectLst/>
                        <a:latin typeface="#9Slide05 Brannboll Ny" panose="02000000000000000000" pitchFamily="2" charset="0"/>
                      </a:endParaRPr>
                    </a:p>
                  </a:txBody>
                  <a:tcPr marL="76200" marR="76200" marT="76200" marB="76200"/>
                </a:tc>
                <a:extLst>
                  <a:ext uri="{0D108BD9-81ED-4DB2-BD59-A6C34878D82A}">
                    <a16:rowId xmlns:a16="http://schemas.microsoft.com/office/drawing/2014/main" val="1083624102"/>
                  </a:ext>
                </a:extLst>
              </a:tr>
              <a:tr h="370840">
                <a:tc>
                  <a:txBody>
                    <a:bodyPr/>
                    <a:lstStyle/>
                    <a:p>
                      <a:pPr algn="ctr" fontAlgn="t"/>
                      <a:r>
                        <a:rPr lang="en-US" sz="2800" b="1" dirty="0" err="1">
                          <a:solidFill>
                            <a:srgbClr val="3333CC"/>
                          </a:solidFill>
                          <a:effectLst/>
                          <a:latin typeface="#9Slide05 Brannboll Ny" panose="02000000000000000000" pitchFamily="2" charset="0"/>
                        </a:rPr>
                        <a:t>Tài</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chính</a:t>
                      </a:r>
                      <a:endParaRPr lang="en-US" sz="2800" b="1" dirty="0">
                        <a:solidFill>
                          <a:srgbClr val="3333CC"/>
                        </a:solidFill>
                        <a:effectLst/>
                        <a:latin typeface="#9Slide05 Brannboll Ny" panose="02000000000000000000" pitchFamily="2" charset="0"/>
                      </a:endParaRPr>
                    </a:p>
                  </a:txBody>
                  <a:tcPr marL="76200" marR="76200" marT="76200" marB="76200"/>
                </a:tc>
                <a:tc>
                  <a:txBody>
                    <a:bodyPr/>
                    <a:lstStyle/>
                    <a:p>
                      <a:pPr algn="ctr" fontAlgn="t"/>
                      <a:r>
                        <a:rPr lang="vi-VN" sz="2800" b="1">
                          <a:solidFill>
                            <a:srgbClr val="3333CC"/>
                          </a:solidFill>
                          <a:effectLst/>
                          <a:latin typeface="#9Slide05 Brannboll Ny" panose="02000000000000000000" pitchFamily="2" charset="0"/>
                        </a:rPr>
                        <a:t>Tiết kiệm được 1.500.000 đồng</a:t>
                      </a:r>
                    </a:p>
                  </a:txBody>
                  <a:tcPr marL="76200" marR="76200" marT="76200" marB="76200"/>
                </a:tc>
                <a:tc>
                  <a:txBody>
                    <a:bodyPr/>
                    <a:lstStyle/>
                    <a:p>
                      <a:pPr algn="ctr" fontAlgn="t"/>
                      <a:r>
                        <a:rPr lang="en-US" sz="2800" b="1" dirty="0">
                          <a:solidFill>
                            <a:srgbClr val="3333CC"/>
                          </a:solidFill>
                          <a:effectLst/>
                          <a:latin typeface="#9Slide05 Brannboll Ny" panose="02000000000000000000" pitchFamily="2" charset="0"/>
                        </a:rPr>
                        <a:t>1 </a:t>
                      </a:r>
                      <a:r>
                        <a:rPr lang="en-US" sz="2800" b="1" dirty="0" err="1">
                          <a:solidFill>
                            <a:srgbClr val="3333CC"/>
                          </a:solidFill>
                          <a:effectLst/>
                          <a:latin typeface="#9Slide05 Brannboll Ny" panose="02000000000000000000" pitchFamily="2" charset="0"/>
                        </a:rPr>
                        <a:t>năm</a:t>
                      </a:r>
                      <a:endParaRPr lang="en-US" sz="2800" b="1" dirty="0">
                        <a:solidFill>
                          <a:srgbClr val="3333CC"/>
                        </a:solidFill>
                        <a:effectLst/>
                        <a:latin typeface="#9Slide05 Brannboll Ny" panose="02000000000000000000" pitchFamily="2" charset="0"/>
                      </a:endParaRPr>
                    </a:p>
                  </a:txBody>
                  <a:tcPr marL="76200" marR="76200" marT="76200" marB="76200"/>
                </a:tc>
                <a:extLst>
                  <a:ext uri="{0D108BD9-81ED-4DB2-BD59-A6C34878D82A}">
                    <a16:rowId xmlns:a16="http://schemas.microsoft.com/office/drawing/2014/main" val="428962479"/>
                  </a:ext>
                </a:extLst>
              </a:tr>
              <a:tr h="370840">
                <a:tc>
                  <a:txBody>
                    <a:bodyPr/>
                    <a:lstStyle/>
                    <a:p>
                      <a:pPr algn="ctr" fontAlgn="t"/>
                      <a:r>
                        <a:rPr lang="en-US" sz="2800" b="1">
                          <a:solidFill>
                            <a:srgbClr val="3333CC"/>
                          </a:solidFill>
                          <a:effectLst/>
                          <a:latin typeface="#9Slide05 Brannboll Ny" panose="02000000000000000000" pitchFamily="2" charset="0"/>
                        </a:rPr>
                        <a:t>Sức khoẻ</a:t>
                      </a:r>
                    </a:p>
                  </a:txBody>
                  <a:tcPr marL="76200" marR="76200" marT="76200" marB="76200"/>
                </a:tc>
                <a:tc>
                  <a:txBody>
                    <a:bodyPr/>
                    <a:lstStyle/>
                    <a:p>
                      <a:pPr algn="ctr" fontAlgn="t"/>
                      <a:r>
                        <a:rPr lang="vi-VN" sz="2800" b="1">
                          <a:solidFill>
                            <a:srgbClr val="3333CC"/>
                          </a:solidFill>
                          <a:effectLst/>
                          <a:latin typeface="#9Slide05 Brannboll Ny" panose="02000000000000000000" pitchFamily="2" charset="0"/>
                        </a:rPr>
                        <a:t>Giảm được 3 kg</a:t>
                      </a:r>
                    </a:p>
                  </a:txBody>
                  <a:tcPr marL="76200" marR="76200" marT="76200" marB="76200"/>
                </a:tc>
                <a:tc>
                  <a:txBody>
                    <a:bodyPr/>
                    <a:lstStyle/>
                    <a:p>
                      <a:pPr algn="ctr" fontAlgn="t"/>
                      <a:r>
                        <a:rPr lang="en-US" sz="2800" b="1" dirty="0">
                          <a:solidFill>
                            <a:srgbClr val="3333CC"/>
                          </a:solidFill>
                          <a:effectLst/>
                          <a:latin typeface="#9Slide05 Brannboll Ny" panose="02000000000000000000" pitchFamily="2" charset="0"/>
                        </a:rPr>
                        <a:t>2 </a:t>
                      </a:r>
                      <a:r>
                        <a:rPr lang="en-US" sz="2800" b="1" dirty="0" err="1">
                          <a:solidFill>
                            <a:srgbClr val="3333CC"/>
                          </a:solidFill>
                          <a:effectLst/>
                          <a:latin typeface="#9Slide05 Brannboll Ny" panose="02000000000000000000" pitchFamily="2" charset="0"/>
                        </a:rPr>
                        <a:t>tháng</a:t>
                      </a:r>
                      <a:endParaRPr lang="en-US" sz="2800" b="1" dirty="0">
                        <a:solidFill>
                          <a:srgbClr val="3333CC"/>
                        </a:solidFill>
                        <a:effectLst/>
                        <a:latin typeface="#9Slide05 Brannboll Ny" panose="02000000000000000000" pitchFamily="2" charset="0"/>
                      </a:endParaRPr>
                    </a:p>
                  </a:txBody>
                  <a:tcPr marL="76200" marR="76200" marT="76200" marB="76200"/>
                </a:tc>
                <a:extLst>
                  <a:ext uri="{0D108BD9-81ED-4DB2-BD59-A6C34878D82A}">
                    <a16:rowId xmlns:a16="http://schemas.microsoft.com/office/drawing/2014/main" val="3203738370"/>
                  </a:ext>
                </a:extLst>
              </a:tr>
              <a:tr h="370840">
                <a:tc>
                  <a:txBody>
                    <a:bodyPr/>
                    <a:lstStyle/>
                    <a:p>
                      <a:pPr algn="ctr" fontAlgn="t"/>
                      <a:r>
                        <a:rPr lang="en-US" sz="2800" b="1">
                          <a:solidFill>
                            <a:srgbClr val="3333CC"/>
                          </a:solidFill>
                          <a:effectLst/>
                          <a:latin typeface="#9Slide05 Brannboll Ny" panose="02000000000000000000" pitchFamily="2" charset="0"/>
                        </a:rPr>
                        <a:t>Học tập và nghề nghiệp</a:t>
                      </a:r>
                    </a:p>
                  </a:txBody>
                  <a:tcPr marL="76200" marR="76200" marT="76200" marB="76200"/>
                </a:tc>
                <a:tc>
                  <a:txBody>
                    <a:bodyPr/>
                    <a:lstStyle/>
                    <a:p>
                      <a:pPr algn="ctr" fontAlgn="t"/>
                      <a:r>
                        <a:rPr lang="vi-VN" sz="2800" b="1">
                          <a:solidFill>
                            <a:srgbClr val="3333CC"/>
                          </a:solidFill>
                          <a:effectLst/>
                          <a:latin typeface="#9Slide05 Brannboll Ny" panose="02000000000000000000" pitchFamily="2" charset="0"/>
                        </a:rPr>
                        <a:t>Trở thành kĩ sư công nghệ thông tin</a:t>
                      </a:r>
                    </a:p>
                  </a:txBody>
                  <a:tcPr marL="76200" marR="76200" marT="76200" marB="76200"/>
                </a:tc>
                <a:tc>
                  <a:txBody>
                    <a:bodyPr/>
                    <a:lstStyle/>
                    <a:p>
                      <a:pPr algn="ctr" fontAlgn="t"/>
                      <a:r>
                        <a:rPr lang="en-US" sz="2800" b="1" dirty="0" err="1">
                          <a:solidFill>
                            <a:srgbClr val="3333CC"/>
                          </a:solidFill>
                          <a:effectLst/>
                          <a:latin typeface="#9Slide05 Brannboll Ny" panose="02000000000000000000" pitchFamily="2" charset="0"/>
                        </a:rPr>
                        <a:t>Đến</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năm</a:t>
                      </a:r>
                      <a:r>
                        <a:rPr lang="en-US" sz="2800" b="1" dirty="0">
                          <a:solidFill>
                            <a:srgbClr val="3333CC"/>
                          </a:solidFill>
                          <a:effectLst/>
                          <a:latin typeface="#9Slide05 Brannboll Ny" panose="02000000000000000000" pitchFamily="2" charset="0"/>
                        </a:rPr>
                        <a:t> 24 </a:t>
                      </a:r>
                      <a:r>
                        <a:rPr lang="en-US" sz="2800" b="1" dirty="0" err="1">
                          <a:solidFill>
                            <a:srgbClr val="3333CC"/>
                          </a:solidFill>
                          <a:effectLst/>
                          <a:latin typeface="#9Slide05 Brannboll Ny" panose="02000000000000000000" pitchFamily="2" charset="0"/>
                        </a:rPr>
                        <a:t>tuổi</a:t>
                      </a:r>
                      <a:endParaRPr lang="en-US" sz="2800" b="1" dirty="0">
                        <a:solidFill>
                          <a:srgbClr val="3333CC"/>
                        </a:solidFill>
                        <a:effectLst/>
                        <a:latin typeface="#9Slide05 Brannboll Ny" panose="02000000000000000000" pitchFamily="2" charset="0"/>
                      </a:endParaRPr>
                    </a:p>
                  </a:txBody>
                  <a:tcPr marL="76200" marR="76200" marT="76200" marB="76200"/>
                </a:tc>
                <a:extLst>
                  <a:ext uri="{0D108BD9-81ED-4DB2-BD59-A6C34878D82A}">
                    <a16:rowId xmlns:a16="http://schemas.microsoft.com/office/drawing/2014/main" val="2483224003"/>
                  </a:ext>
                </a:extLst>
              </a:tr>
              <a:tr h="370840">
                <a:tc>
                  <a:txBody>
                    <a:bodyPr/>
                    <a:lstStyle/>
                    <a:p>
                      <a:pPr algn="ctr" fontAlgn="t"/>
                      <a:r>
                        <a:rPr lang="en-US" sz="2800" b="1">
                          <a:solidFill>
                            <a:srgbClr val="3333CC"/>
                          </a:solidFill>
                          <a:effectLst/>
                          <a:latin typeface="#9Slide05 Brannboll Ny" panose="02000000000000000000" pitchFamily="2" charset="0"/>
                        </a:rPr>
                        <a:t>Trao tặng và cống hiến xã hội</a:t>
                      </a:r>
                    </a:p>
                  </a:txBody>
                  <a:tcPr marL="76200" marR="76200" marT="76200" marB="76200"/>
                </a:tc>
                <a:tc>
                  <a:txBody>
                    <a:bodyPr/>
                    <a:lstStyle/>
                    <a:p>
                      <a:pPr algn="ctr" fontAlgn="t"/>
                      <a:r>
                        <a:rPr lang="vi-VN" sz="2800" b="1">
                          <a:solidFill>
                            <a:srgbClr val="3333CC"/>
                          </a:solidFill>
                          <a:effectLst/>
                          <a:latin typeface="#9Slide05 Brannboll Ny" panose="02000000000000000000" pitchFamily="2" charset="0"/>
                        </a:rPr>
                        <a:t>Tham gia các hoạt động thiện nguyện, đền ơn đáp nghĩa</a:t>
                      </a:r>
                    </a:p>
                  </a:txBody>
                  <a:tcPr marL="76200" marR="76200" marT="76200" marB="76200"/>
                </a:tc>
                <a:tc>
                  <a:txBody>
                    <a:bodyPr/>
                    <a:lstStyle/>
                    <a:p>
                      <a:pPr algn="ctr" fontAlgn="t"/>
                      <a:r>
                        <a:rPr lang="en-US" sz="2800" b="1" dirty="0">
                          <a:solidFill>
                            <a:srgbClr val="3333CC"/>
                          </a:solidFill>
                          <a:effectLst/>
                          <a:latin typeface="#9Slide05 Brannboll Ny" panose="02000000000000000000" pitchFamily="2" charset="0"/>
                        </a:rPr>
                        <a:t>2 </a:t>
                      </a:r>
                      <a:r>
                        <a:rPr lang="en-US" sz="2800" b="1" dirty="0" err="1">
                          <a:solidFill>
                            <a:srgbClr val="3333CC"/>
                          </a:solidFill>
                          <a:effectLst/>
                          <a:latin typeface="#9Slide05 Brannboll Ny" panose="02000000000000000000" pitchFamily="2" charset="0"/>
                        </a:rPr>
                        <a:t>tháng</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hoạt</a:t>
                      </a:r>
                      <a:r>
                        <a:rPr lang="en-US" sz="2800" b="1" dirty="0">
                          <a:solidFill>
                            <a:srgbClr val="3333CC"/>
                          </a:solidFill>
                          <a:effectLst/>
                          <a:latin typeface="#9Slide05 Brannboll Ny" panose="02000000000000000000" pitchFamily="2" charset="0"/>
                        </a:rPr>
                        <a:t> </a:t>
                      </a:r>
                      <a:r>
                        <a:rPr lang="en-US" sz="2800" b="1" dirty="0" err="1">
                          <a:solidFill>
                            <a:srgbClr val="3333CC"/>
                          </a:solidFill>
                          <a:effectLst/>
                          <a:latin typeface="#9Slide05 Brannboll Ny" panose="02000000000000000000" pitchFamily="2" charset="0"/>
                        </a:rPr>
                        <a:t>động</a:t>
                      </a:r>
                      <a:endParaRPr lang="en-US" sz="2800" b="1" dirty="0">
                        <a:solidFill>
                          <a:srgbClr val="3333CC"/>
                        </a:solidFill>
                        <a:effectLst/>
                        <a:latin typeface="#9Slide05 Brannboll Ny" panose="02000000000000000000" pitchFamily="2" charset="0"/>
                      </a:endParaRPr>
                    </a:p>
                  </a:txBody>
                  <a:tcPr marL="76200" marR="76200" marT="76200" marB="76200"/>
                </a:tc>
                <a:extLst>
                  <a:ext uri="{0D108BD9-81ED-4DB2-BD59-A6C34878D82A}">
                    <a16:rowId xmlns:a16="http://schemas.microsoft.com/office/drawing/2014/main" val="73411598"/>
                  </a:ext>
                </a:extLst>
              </a:tr>
            </a:tbl>
          </a:graphicData>
        </a:graphic>
      </p:graphicFrame>
    </p:spTree>
    <p:extLst>
      <p:ext uri="{BB962C8B-B14F-4D97-AF65-F5344CB8AC3E}">
        <p14:creationId xmlns:p14="http://schemas.microsoft.com/office/powerpoint/2010/main" val="170658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IMG_1582517675295_1582518075254">
            <a:extLst>
              <a:ext uri="{FF2B5EF4-FFF2-40B4-BE49-F238E27FC236}">
                <a16:creationId xmlns:a16="http://schemas.microsoft.com/office/drawing/2014/main" id="{BCA39A04-626B-47ED-A2BA-1DB8ED96068D}"/>
              </a:ext>
            </a:extLst>
          </p:cNvPr>
          <p:cNvPicPr>
            <a:picLocks noGrp="1" noChangeAspect="1"/>
          </p:cNvPicPr>
          <p:nvPr isPhoto="1"/>
        </p:nvPicPr>
        <p:blipFill>
          <a:blip r:embed="rId5" cstate="print">
            <a:lum bright="-6000"/>
            <a:extLst>
              <a:ext uri="{28A0092B-C50C-407E-A947-70E740481C1C}">
                <a14:useLocalDpi xmlns:a14="http://schemas.microsoft.com/office/drawing/2010/main" val="0"/>
              </a:ext>
            </a:extLst>
          </a:blip>
          <a:stretch>
            <a:fillRect/>
          </a:stretch>
        </p:blipFill>
        <p:spPr>
          <a:xfrm>
            <a:off x="10142377" y="270001"/>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3744" y="-24248"/>
            <a:ext cx="7354856" cy="707736"/>
          </a:xfrm>
          <a:prstGeom prst="rect">
            <a:avLst/>
          </a:prstGeom>
          <a:noFill/>
        </p:spPr>
        <p:txBody>
          <a:bodyPr wrap="none" lIns="91419" tIns="45709" rIns="91419" bIns="45709">
            <a:spAutoFit/>
            <a:scene3d>
              <a:camera prst="orthographicFront"/>
              <a:lightRig rig="harsh" dir="t"/>
            </a:scene3d>
            <a:sp3d extrusionH="57150" prstMaterial="matte">
              <a:bevelT w="63500" h="12700" prst="angle"/>
              <a:contourClr>
                <a:schemeClr val="bg1">
                  <a:lumMod val="65000"/>
                </a:schemeClr>
              </a:contourClr>
            </a:sp3d>
          </a:bodyPr>
          <a:lstStyle/>
          <a:p>
            <a:pPr algn="ctr" defTabSz="914217"/>
            <a:r>
              <a:rPr lang="vi-VN" sz="3999" b="1" dirty="0">
                <a:ln/>
                <a:solidFill>
                  <a:srgbClr val="01B3C5"/>
                </a:solidFill>
                <a:latin typeface="Times New Roman" panose="02020603050405020304" pitchFamily="18" charset="0"/>
                <a:cs typeface="Times New Roman" panose="02020603050405020304" pitchFamily="18" charset="0"/>
              </a:rPr>
              <a:t>Quan sát tranh và trả lời câu hỏi</a:t>
            </a:r>
            <a:endParaRPr lang="en-US" sz="3999" b="1" dirty="0">
              <a:ln/>
              <a:solidFill>
                <a:srgbClr val="01B3C5"/>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987475D-44D2-DBF1-97CD-6E388481D021}"/>
              </a:ext>
            </a:extLst>
          </p:cNvPr>
          <p:cNvPicPr>
            <a:picLocks noChangeAspect="1"/>
          </p:cNvPicPr>
          <p:nvPr/>
        </p:nvPicPr>
        <p:blipFill>
          <a:blip r:embed="rId2"/>
          <a:stretch>
            <a:fillRect/>
          </a:stretch>
        </p:blipFill>
        <p:spPr>
          <a:xfrm>
            <a:off x="0" y="782644"/>
            <a:ext cx="12192000" cy="6036025"/>
          </a:xfrm>
          <a:prstGeom prst="rect">
            <a:avLst/>
          </a:prstGeom>
        </p:spPr>
      </p:pic>
    </p:spTree>
    <p:extLst>
      <p:ext uri="{BB962C8B-B14F-4D97-AF65-F5344CB8AC3E}">
        <p14:creationId xmlns:p14="http://schemas.microsoft.com/office/powerpoint/2010/main" val="1774207696"/>
      </p:ext>
    </p:extLst>
  </p:cSld>
  <p:clrMapOvr>
    <a:masterClrMapping/>
  </p:clrMapOvr>
  <p:transition spd="slow" advClick="0" advTm="1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0172432"/>
              </p:ext>
            </p:extLst>
          </p:nvPr>
        </p:nvGraphicFramePr>
        <p:xfrm>
          <a:off x="0" y="210376"/>
          <a:ext cx="12192000" cy="6034996"/>
        </p:xfrm>
        <a:graphic>
          <a:graphicData uri="http://schemas.openxmlformats.org/drawingml/2006/table">
            <a:tbl>
              <a:tblPr firstRow="1" bandRow="1">
                <a:tableStyleId>{69012ECD-51FC-41F1-AA8D-1B2483CD663E}</a:tableStyleId>
              </a:tblPr>
              <a:tblGrid>
                <a:gridCol w="9650437">
                  <a:extLst>
                    <a:ext uri="{9D8B030D-6E8A-4147-A177-3AD203B41FA5}">
                      <a16:colId xmlns:a16="http://schemas.microsoft.com/office/drawing/2014/main" val="20000"/>
                    </a:ext>
                  </a:extLst>
                </a:gridCol>
                <a:gridCol w="2541563">
                  <a:extLst>
                    <a:ext uri="{9D8B030D-6E8A-4147-A177-3AD203B41FA5}">
                      <a16:colId xmlns:a16="http://schemas.microsoft.com/office/drawing/2014/main" val="20001"/>
                    </a:ext>
                  </a:extLst>
                </a:gridCol>
              </a:tblGrid>
              <a:tr h="1519099">
                <a:tc>
                  <a:txBody>
                    <a:bodyPr/>
                    <a:lstStyle/>
                    <a:p>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Câu</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vi-VN" sz="3200" b="1" i="1" kern="1200" dirty="0">
                          <a:solidFill>
                            <a:srgbClr val="0033CC"/>
                          </a:solidFill>
                          <a:effectLst/>
                          <a:latin typeface="Times New Roman" panose="02020603050405020304" pitchFamily="18" charset="0"/>
                          <a:ea typeface="+mn-ea"/>
                          <a:cs typeface="Times New Roman" panose="02020603050405020304" pitchFamily="18" charset="0"/>
                        </a:rPr>
                        <a:t>1: </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Em</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hãy</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cho</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biết</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các</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bạn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trong</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mỗi</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bức</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tranh</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có</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mong</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muốn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gì</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Các</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bạn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có</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xác</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định</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khoảng</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thời</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gian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để</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thực</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hiện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mong</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muốn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đó</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không</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Từ</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đó</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em</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hãy</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cho</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biết</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thế</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nào</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là</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mục</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tiêu</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cá</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nhân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a:t>
                      </a:r>
                    </a:p>
                  </a:txBody>
                  <a:tcPr marL="91419" marR="9141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marL="91419" marR="9141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519099">
                <a:tc>
                  <a:txBody>
                    <a:bodyPr/>
                    <a:lstStyle/>
                    <a:p>
                      <a:pPr algn="just"/>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Câu</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vi-VN" sz="3200" b="1" i="1" kern="1200" dirty="0">
                          <a:solidFill>
                            <a:srgbClr val="0033CC"/>
                          </a:solidFill>
                          <a:effectLst/>
                          <a:latin typeface="Times New Roman" panose="02020603050405020304" pitchFamily="18" charset="0"/>
                          <a:ea typeface="+mn-ea"/>
                          <a:cs typeface="Times New Roman" panose="02020603050405020304" pitchFamily="18" charset="0"/>
                        </a:rPr>
                        <a:t>2: </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Em</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hãy</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phân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loại</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các</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mục</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tiêu</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nói</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trên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theo</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thời</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gian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ngắn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hạn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dài</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hạn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và</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theo</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lĩnh</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vực</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a:t>
                      </a:r>
                      <a:endParaRPr lang="en-US" sz="3200" b="1" kern="1200" dirty="0">
                        <a:solidFill>
                          <a:srgbClr val="0033CC"/>
                        </a:solidFill>
                        <a:effectLst/>
                        <a:latin typeface="Times New Roman" panose="02020603050405020304" pitchFamily="18" charset="0"/>
                        <a:ea typeface="+mn-ea"/>
                        <a:cs typeface="Times New Roman" panose="02020603050405020304" pitchFamily="18" charset="0"/>
                      </a:endParaRPr>
                    </a:p>
                    <a:p>
                      <a:pPr algn="just"/>
                      <a:r>
                        <a:rPr lang="vi-VN" sz="3200" b="1" kern="1200" dirty="0">
                          <a:solidFill>
                            <a:srgbClr val="0033CC"/>
                          </a:solidFill>
                          <a:effectLst/>
                          <a:latin typeface="Times New Roman" panose="02020603050405020304" pitchFamily="18" charset="0"/>
                          <a:ea typeface="+mn-ea"/>
                          <a:cs typeface="Times New Roman" panose="02020603050405020304" pitchFamily="18" charset="0"/>
                        </a:rPr>
                        <a:t>-</a:t>
                      </a:r>
                      <a:r>
                        <a:rPr lang="en-US" sz="3200" b="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Phát</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triển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bản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thân</a:t>
                      </a:r>
                      <a:endParaRPr lang="en-US" sz="3200" b="1" kern="1200" dirty="0">
                        <a:solidFill>
                          <a:srgbClr val="0033CC"/>
                        </a:solidFill>
                        <a:effectLst/>
                        <a:latin typeface="Times New Roman" panose="02020603050405020304" pitchFamily="18" charset="0"/>
                        <a:ea typeface="+mn-ea"/>
                        <a:cs typeface="Times New Roman" panose="02020603050405020304" pitchFamily="18" charset="0"/>
                      </a:endParaRPr>
                    </a:p>
                    <a:p>
                      <a:pPr algn="just"/>
                      <a:r>
                        <a:rPr lang="vi-VN" sz="3200" b="1" kern="1200" dirty="0">
                          <a:solidFill>
                            <a:srgbClr val="0033CC"/>
                          </a:solidFill>
                          <a:effectLst/>
                          <a:latin typeface="Times New Roman" panose="02020603050405020304" pitchFamily="18" charset="0"/>
                          <a:ea typeface="+mn-ea"/>
                          <a:cs typeface="Times New Roman" panose="02020603050405020304" pitchFamily="18" charset="0"/>
                        </a:rPr>
                        <a:t>-</a:t>
                      </a:r>
                      <a:r>
                        <a:rPr lang="en-US" sz="3200" b="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Gia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đình</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và</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bạn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bè</a:t>
                      </a:r>
                      <a:endParaRPr lang="en-US" sz="3200" b="1" kern="1200" dirty="0">
                        <a:solidFill>
                          <a:srgbClr val="0033CC"/>
                        </a:solidFill>
                        <a:effectLst/>
                        <a:latin typeface="Times New Roman" panose="02020603050405020304" pitchFamily="18" charset="0"/>
                        <a:ea typeface="+mn-ea"/>
                        <a:cs typeface="Times New Roman" panose="02020603050405020304" pitchFamily="18" charset="0"/>
                      </a:endParaRPr>
                    </a:p>
                    <a:p>
                      <a:pPr algn="just"/>
                      <a:r>
                        <a:rPr lang="vi-VN" sz="3200" b="1" kern="1200" dirty="0">
                          <a:solidFill>
                            <a:srgbClr val="0033CC"/>
                          </a:solidFill>
                          <a:effectLst/>
                          <a:latin typeface="Times New Roman" panose="02020603050405020304" pitchFamily="18" charset="0"/>
                          <a:ea typeface="+mn-ea"/>
                          <a:cs typeface="Times New Roman" panose="02020603050405020304" pitchFamily="18" charset="0"/>
                        </a:rPr>
                        <a:t>-</a:t>
                      </a:r>
                      <a:r>
                        <a:rPr lang="en-US" sz="3200" b="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Tài</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chính</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cá</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nhân</a:t>
                      </a:r>
                      <a:endParaRPr lang="en-US" sz="3200" b="1" kern="1200" dirty="0">
                        <a:solidFill>
                          <a:srgbClr val="0033CC"/>
                        </a:solidFill>
                        <a:effectLst/>
                        <a:latin typeface="Times New Roman" panose="02020603050405020304" pitchFamily="18" charset="0"/>
                        <a:ea typeface="+mn-ea"/>
                        <a:cs typeface="Times New Roman" panose="02020603050405020304" pitchFamily="18" charset="0"/>
                      </a:endParaRPr>
                    </a:p>
                    <a:p>
                      <a:pPr algn="just"/>
                      <a:r>
                        <a:rPr lang="vi-VN" sz="3200" b="1" kern="1200" dirty="0">
                          <a:solidFill>
                            <a:srgbClr val="0033CC"/>
                          </a:solidFill>
                          <a:effectLst/>
                          <a:latin typeface="Times New Roman" panose="02020603050405020304" pitchFamily="18" charset="0"/>
                          <a:ea typeface="+mn-ea"/>
                          <a:cs typeface="Times New Roman" panose="02020603050405020304" pitchFamily="18" charset="0"/>
                        </a:rPr>
                        <a:t>-</a:t>
                      </a:r>
                      <a:r>
                        <a:rPr lang="en-US" sz="3200" b="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Sức</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khỏe</a:t>
                      </a:r>
                      <a:endParaRPr lang="en-US" sz="3200" b="1" kern="1200" dirty="0">
                        <a:solidFill>
                          <a:srgbClr val="0033CC"/>
                        </a:solidFill>
                        <a:effectLst/>
                        <a:latin typeface="Times New Roman" panose="02020603050405020304" pitchFamily="18" charset="0"/>
                        <a:ea typeface="+mn-ea"/>
                        <a:cs typeface="Times New Roman" panose="02020603050405020304" pitchFamily="18" charset="0"/>
                      </a:endParaRPr>
                    </a:p>
                    <a:p>
                      <a:pPr algn="just"/>
                      <a:r>
                        <a:rPr lang="vi-VN" sz="3200" b="1" i="1" kern="1200" dirty="0">
                          <a:solidFill>
                            <a:srgbClr val="0033CC"/>
                          </a:solidFill>
                          <a:effectLst/>
                          <a:latin typeface="Times New Roman" panose="02020603050405020304" pitchFamily="18" charset="0"/>
                          <a:ea typeface="+mn-ea"/>
                          <a:cs typeface="Times New Roman" panose="02020603050405020304" pitchFamily="18" charset="0"/>
                        </a:rPr>
                        <a:t>-</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Học</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tập</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và</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nghề</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nghiệp</a:t>
                      </a:r>
                      <a:endParaRPr lang="en-US" sz="3200" b="1" kern="1200" dirty="0">
                        <a:solidFill>
                          <a:srgbClr val="0033CC"/>
                        </a:solidFill>
                        <a:effectLst/>
                        <a:latin typeface="Times New Roman" panose="02020603050405020304" pitchFamily="18" charset="0"/>
                        <a:ea typeface="+mn-ea"/>
                        <a:cs typeface="Times New Roman" panose="02020603050405020304" pitchFamily="18" charset="0"/>
                      </a:endParaRPr>
                    </a:p>
                    <a:p>
                      <a:pPr algn="just"/>
                      <a:r>
                        <a:rPr lang="vi-VN" sz="3200" b="1" i="1" kern="1200" dirty="0">
                          <a:solidFill>
                            <a:srgbClr val="0033CC"/>
                          </a:solidFill>
                          <a:effectLst/>
                          <a:latin typeface="Times New Roman" panose="02020603050405020304" pitchFamily="18" charset="0"/>
                          <a:ea typeface="+mn-ea"/>
                          <a:cs typeface="Times New Roman" panose="02020603050405020304" pitchFamily="18" charset="0"/>
                        </a:rPr>
                        <a:t>-</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Trao</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tặng</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và</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cống</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hiến</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xã</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 </a:t>
                      </a:r>
                      <a:r>
                        <a:rPr lang="en-US" sz="3200" b="1" i="1" kern="1200" dirty="0" err="1">
                          <a:solidFill>
                            <a:srgbClr val="0033CC"/>
                          </a:solidFill>
                          <a:effectLst/>
                          <a:latin typeface="Times New Roman" panose="02020603050405020304" pitchFamily="18" charset="0"/>
                          <a:ea typeface="+mn-ea"/>
                          <a:cs typeface="Times New Roman" panose="02020603050405020304" pitchFamily="18" charset="0"/>
                        </a:rPr>
                        <a:t>hội</a:t>
                      </a:r>
                      <a:r>
                        <a:rPr lang="en-US" sz="3200" b="1" i="1" kern="1200" dirty="0">
                          <a:solidFill>
                            <a:srgbClr val="0033CC"/>
                          </a:solidFill>
                          <a:effectLst/>
                          <a:latin typeface="Times New Roman" panose="02020603050405020304" pitchFamily="18" charset="0"/>
                          <a:ea typeface="+mn-ea"/>
                          <a:cs typeface="Times New Roman" panose="02020603050405020304" pitchFamily="18" charset="0"/>
                        </a:rPr>
                        <a:t>.</a:t>
                      </a:r>
                      <a:endParaRPr lang="en-US" sz="3200" b="1" kern="1200" dirty="0">
                        <a:solidFill>
                          <a:srgbClr val="0033CC"/>
                        </a:solidFill>
                        <a:effectLst/>
                        <a:latin typeface="Times New Roman" panose="02020603050405020304" pitchFamily="18" charset="0"/>
                        <a:ea typeface="+mn-ea"/>
                        <a:cs typeface="Times New Roman" panose="02020603050405020304" pitchFamily="18" charset="0"/>
                      </a:endParaRPr>
                    </a:p>
                  </a:txBody>
                  <a:tcPr marL="91419" marR="9141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latin typeface="Times New Roman" panose="02020603050405020304" pitchFamily="18" charset="0"/>
                        <a:cs typeface="Times New Roman" panose="02020603050405020304" pitchFamily="18" charset="0"/>
                      </a:endParaRPr>
                    </a:p>
                  </a:txBody>
                  <a:tcPr marL="91419" marR="9141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TextBox 3"/>
          <p:cNvSpPr txBox="1"/>
          <p:nvPr/>
        </p:nvSpPr>
        <p:spPr>
          <a:xfrm>
            <a:off x="9819248" y="301801"/>
            <a:ext cx="2372751" cy="1754326"/>
          </a:xfrm>
          <a:prstGeom prst="rect">
            <a:avLst/>
          </a:prstGeom>
          <a:noFill/>
        </p:spPr>
        <p:txBody>
          <a:bodyPr wrap="square" rtlCol="0">
            <a:spAutoFit/>
          </a:bodyPr>
          <a:lstStyle/>
          <a:p>
            <a:pPr defTabSz="914217"/>
            <a:r>
              <a:rPr lang="en-US" dirty="0">
                <a:solidFill>
                  <a:srgbClr val="000000"/>
                </a:solidFill>
                <a:latin typeface="Calibri"/>
              </a:rPr>
              <a:t>………………………………………………………………………………………………………………………………………………………………………………………………………………</a:t>
            </a:r>
          </a:p>
        </p:txBody>
      </p:sp>
      <p:sp>
        <p:nvSpPr>
          <p:cNvPr id="56" name="TextBox 55"/>
          <p:cNvSpPr txBox="1"/>
          <p:nvPr/>
        </p:nvSpPr>
        <p:spPr>
          <a:xfrm>
            <a:off x="9819248" y="2796299"/>
            <a:ext cx="2489985" cy="2862322"/>
          </a:xfrm>
          <a:prstGeom prst="rect">
            <a:avLst/>
          </a:prstGeom>
          <a:noFill/>
        </p:spPr>
        <p:txBody>
          <a:bodyPr wrap="square" rtlCol="0">
            <a:spAutoFit/>
          </a:bodyPr>
          <a:lstStyle/>
          <a:p>
            <a:pPr defTabSz="914217"/>
            <a:r>
              <a:rPr lang="en-US" dirty="0">
                <a:solidFill>
                  <a:srgbClr val="000000"/>
                </a:solidFill>
                <a:latin typeface="Calibri"/>
              </a:rPr>
              <a:t>…………………………………………………………………………………………………………………………………………………………………………………………………………………………………………………………………………………………………………………………………………………………………………</a:t>
            </a:r>
          </a:p>
        </p:txBody>
      </p:sp>
    </p:spTree>
    <p:extLst>
      <p:ext uri="{BB962C8B-B14F-4D97-AF65-F5344CB8AC3E}">
        <p14:creationId xmlns:p14="http://schemas.microsoft.com/office/powerpoint/2010/main" val="96905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rush"/>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5574863-B478-D719-25DC-D58769A3EFF8}"/>
              </a:ext>
            </a:extLst>
          </p:cNvPr>
          <p:cNvGraphicFramePr>
            <a:graphicFrameLocks noGrp="1"/>
          </p:cNvGraphicFramePr>
          <p:nvPr>
            <p:extLst>
              <p:ext uri="{D42A27DB-BD31-4B8C-83A1-F6EECF244321}">
                <p14:modId xmlns:p14="http://schemas.microsoft.com/office/powerpoint/2010/main" val="2905299138"/>
              </p:ext>
            </p:extLst>
          </p:nvPr>
        </p:nvGraphicFramePr>
        <p:xfrm>
          <a:off x="0" y="0"/>
          <a:ext cx="12192000" cy="6654018"/>
        </p:xfrm>
        <a:graphic>
          <a:graphicData uri="http://schemas.openxmlformats.org/drawingml/2006/table">
            <a:tbl>
              <a:tblPr firstRow="1" bandRow="1">
                <a:tableStyleId>{5C22544A-7EE6-4342-B048-85BDC9FD1C3A}</a:tableStyleId>
              </a:tblPr>
              <a:tblGrid>
                <a:gridCol w="801858">
                  <a:extLst>
                    <a:ext uri="{9D8B030D-6E8A-4147-A177-3AD203B41FA5}">
                      <a16:colId xmlns:a16="http://schemas.microsoft.com/office/drawing/2014/main" val="544539649"/>
                    </a:ext>
                  </a:extLst>
                </a:gridCol>
                <a:gridCol w="4074942">
                  <a:extLst>
                    <a:ext uri="{9D8B030D-6E8A-4147-A177-3AD203B41FA5}">
                      <a16:colId xmlns:a16="http://schemas.microsoft.com/office/drawing/2014/main" val="3218718857"/>
                    </a:ext>
                  </a:extLst>
                </a:gridCol>
                <a:gridCol w="2438400">
                  <a:extLst>
                    <a:ext uri="{9D8B030D-6E8A-4147-A177-3AD203B41FA5}">
                      <a16:colId xmlns:a16="http://schemas.microsoft.com/office/drawing/2014/main" val="3094224762"/>
                    </a:ext>
                  </a:extLst>
                </a:gridCol>
                <a:gridCol w="2438400">
                  <a:extLst>
                    <a:ext uri="{9D8B030D-6E8A-4147-A177-3AD203B41FA5}">
                      <a16:colId xmlns:a16="http://schemas.microsoft.com/office/drawing/2014/main" val="394942587"/>
                    </a:ext>
                  </a:extLst>
                </a:gridCol>
                <a:gridCol w="2438400">
                  <a:extLst>
                    <a:ext uri="{9D8B030D-6E8A-4147-A177-3AD203B41FA5}">
                      <a16:colId xmlns:a16="http://schemas.microsoft.com/office/drawing/2014/main" val="1323767215"/>
                    </a:ext>
                  </a:extLst>
                </a:gridCol>
              </a:tblGrid>
              <a:tr h="1299204">
                <a:tc>
                  <a:txBody>
                    <a:bodyPr/>
                    <a:lstStyle/>
                    <a:p>
                      <a:pPr algn="ctr">
                        <a:lnSpc>
                          <a:spcPct val="107000"/>
                        </a:lnSpc>
                        <a:spcAft>
                          <a:spcPts val="800"/>
                        </a:spcAft>
                      </a:pP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47625" marT="47625" marB="47625"/>
                </a:tc>
                <a:tc>
                  <a:txBody>
                    <a:bodyPr/>
                    <a:lstStyle/>
                    <a:p>
                      <a:pPr algn="ctr">
                        <a:lnSpc>
                          <a:spcPct val="107000"/>
                        </a:lnSpc>
                        <a:spcAft>
                          <a:spcPts val="800"/>
                        </a:spcAft>
                      </a:pP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 loại mục tiêu theo thời gian</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3582820703"/>
                  </a:ext>
                </a:extLst>
              </a:tr>
              <a:tr h="892469">
                <a:tc>
                  <a:txBody>
                    <a:bodyPr/>
                    <a:lstStyle/>
                    <a:p>
                      <a:pPr algn="ctr">
                        <a:lnSpc>
                          <a:spcPct val="107000"/>
                        </a:lnSpc>
                        <a:spcAft>
                          <a:spcPts val="800"/>
                        </a:spcAft>
                      </a:pPr>
                      <a:r>
                        <a:rPr lang="en-US" sz="2400" b="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b="1" kern="1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7625" marT="47625" marB="47625"/>
                </a:tc>
                <a:tc>
                  <a:txBody>
                    <a:bodyPr/>
                    <a:lstStyle/>
                    <a:p>
                      <a:pPr algn="ctr">
                        <a:lnSpc>
                          <a:spcPct val="107000"/>
                        </a:lnSpc>
                        <a:spcAft>
                          <a:spcPts val="800"/>
                        </a:spcAft>
                      </a:pP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tuyển</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400" b="1" i="1" kern="1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1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 hạn</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bản thân</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411151846"/>
                  </a:ext>
                </a:extLst>
              </a:tr>
              <a:tr h="892469">
                <a:tc>
                  <a:txBody>
                    <a:bodyPr/>
                    <a:lstStyle/>
                    <a:p>
                      <a:pPr algn="ctr">
                        <a:lnSpc>
                          <a:spcPct val="107000"/>
                        </a:lnSpc>
                        <a:spcAft>
                          <a:spcPts val="800"/>
                        </a:spcAft>
                      </a:pPr>
                      <a:r>
                        <a:rPr lang="en-US" sz="2400" b="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b="1" kern="1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7625" marT="47625" marB="47625"/>
                </a:tc>
                <a:tc>
                  <a:txBody>
                    <a:bodyPr/>
                    <a:lstStyle/>
                    <a:p>
                      <a:pPr algn="ctr">
                        <a:lnSpc>
                          <a:spcPct val="107000"/>
                        </a:lnSpc>
                        <a:spcAft>
                          <a:spcPts val="800"/>
                        </a:spcAft>
                      </a:pP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mẹ</a:t>
                      </a:r>
                      <a:endParaRPr lang="en-US" sz="2400" b="1" i="1" kern="1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marL="225425" indent="-225425" algn="ctr">
                        <a:lnSpc>
                          <a:spcPct val="107000"/>
                        </a:lnSpc>
                        <a:spcAft>
                          <a:spcPts val="8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 đình và bạn bè</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2673502225"/>
                  </a:ext>
                </a:extLst>
              </a:tr>
              <a:tr h="892469">
                <a:tc>
                  <a:txBody>
                    <a:bodyPr/>
                    <a:lstStyle/>
                    <a:p>
                      <a:pPr algn="ctr">
                        <a:lnSpc>
                          <a:spcPct val="107000"/>
                        </a:lnSpc>
                        <a:spcAft>
                          <a:spcPts val="800"/>
                        </a:spcAft>
                      </a:pPr>
                      <a:r>
                        <a:rPr lang="en-US" sz="2400" b="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b="1" kern="1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7625" marT="47625" marB="47625"/>
                </a:tc>
                <a:tc>
                  <a:txBody>
                    <a:bodyPr/>
                    <a:lstStyle/>
                    <a:p>
                      <a:pPr algn="ctr">
                        <a:lnSpc>
                          <a:spcPct val="107000"/>
                        </a:lnSpc>
                        <a:spcAft>
                          <a:spcPts val="800"/>
                        </a:spcAft>
                      </a:pP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500.000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endParaRPr lang="en-US" sz="2400" b="1" i="1" kern="1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 cuối năm/ dưới 1 năm</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 chính cá nhân</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4033583030"/>
                  </a:ext>
                </a:extLst>
              </a:tr>
              <a:tr h="892469">
                <a:tc>
                  <a:txBody>
                    <a:bodyPr/>
                    <a:lstStyle/>
                    <a:p>
                      <a:pPr algn="ctr">
                        <a:lnSpc>
                          <a:spcPct val="107000"/>
                        </a:lnSpc>
                        <a:spcAft>
                          <a:spcPts val="800"/>
                        </a:spcAft>
                      </a:pPr>
                      <a:r>
                        <a:rPr lang="en-US" sz="2400" b="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b="1" kern="1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7625" marT="47625" marB="47625"/>
                </a:tc>
                <a:tc>
                  <a:txBody>
                    <a:bodyPr/>
                    <a:lstStyle/>
                    <a:p>
                      <a:pPr algn="ctr">
                        <a:lnSpc>
                          <a:spcPct val="107000"/>
                        </a:lnSpc>
                        <a:spcAft>
                          <a:spcPts val="800"/>
                        </a:spcAft>
                      </a:pP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nguyện</a:t>
                      </a:r>
                      <a:endParaRPr lang="en-US" sz="2400" b="1" i="1" kern="1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 tháng ít nhất 1 lần</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2990878777"/>
                  </a:ext>
                </a:extLst>
              </a:tr>
              <a:tr h="892469">
                <a:tc>
                  <a:txBody>
                    <a:bodyPr/>
                    <a:lstStyle/>
                    <a:p>
                      <a:pPr algn="ctr">
                        <a:lnSpc>
                          <a:spcPct val="107000"/>
                        </a:lnSpc>
                        <a:spcAft>
                          <a:spcPts val="800"/>
                        </a:spcAft>
                      </a:pPr>
                      <a:r>
                        <a:rPr lang="en-US" sz="2400" b="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b="1" kern="1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7625" marT="47625" marB="47625"/>
                </a:tc>
                <a:tc>
                  <a:txBody>
                    <a:bodyPr/>
                    <a:lstStyle/>
                    <a:p>
                      <a:pPr algn="ctr">
                        <a:lnSpc>
                          <a:spcPct val="107000"/>
                        </a:lnSpc>
                        <a:spcAft>
                          <a:spcPts val="800"/>
                        </a:spcAft>
                      </a:pP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15km</a:t>
                      </a:r>
                      <a:endParaRPr lang="en-US" sz="2400" b="1" i="1" kern="1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tháng</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3789934489"/>
                  </a:ext>
                </a:extLst>
              </a:tr>
              <a:tr h="892469">
                <a:tc>
                  <a:txBody>
                    <a:bodyPr/>
                    <a:lstStyle/>
                    <a:p>
                      <a:pPr algn="ctr">
                        <a:lnSpc>
                          <a:spcPct val="107000"/>
                        </a:lnSpc>
                        <a:spcAft>
                          <a:spcPts val="800"/>
                        </a:spcAft>
                      </a:pPr>
                      <a:r>
                        <a:rPr lang="en-US" sz="2400" b="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b="1" kern="1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47625" marT="47625" marB="47625"/>
                </a:tc>
                <a:tc>
                  <a:txBody>
                    <a:bodyPr/>
                    <a:lstStyle/>
                    <a:p>
                      <a:pPr algn="ctr">
                        <a:lnSpc>
                          <a:spcPct val="107000"/>
                        </a:lnSpc>
                        <a:spcAft>
                          <a:spcPts val="800"/>
                        </a:spcAft>
                      </a:pP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b="1" i="1" kern="0" dirty="0">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 Anh</a:t>
                      </a:r>
                      <a:endParaRPr lang="en-US" sz="2400" b="1" i="1" kern="1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 THCS</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 hạn</a:t>
                      </a:r>
                      <a:endParaRPr lang="en-US"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0" marT="47625" marB="47625"/>
                </a:tc>
                <a:extLst>
                  <a:ext uri="{0D108BD9-81ED-4DB2-BD59-A6C34878D82A}">
                    <a16:rowId xmlns:a16="http://schemas.microsoft.com/office/drawing/2014/main" val="211868241"/>
                  </a:ext>
                </a:extLst>
              </a:tr>
            </a:tbl>
          </a:graphicData>
        </a:graphic>
      </p:graphicFrame>
    </p:spTree>
    <p:extLst>
      <p:ext uri="{BB962C8B-B14F-4D97-AF65-F5344CB8AC3E}">
        <p14:creationId xmlns:p14="http://schemas.microsoft.com/office/powerpoint/2010/main" val="2395711205"/>
      </p:ext>
    </p:extLst>
  </p:cSld>
  <p:clrMapOvr>
    <a:masterClrMapping/>
  </p:clrMapOvr>
  <p:transition spd="slow" advClick="0" advTm="1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503B0A-3EBF-AD6C-189A-E197CC57B550}"/>
              </a:ext>
            </a:extLst>
          </p:cNvPr>
          <p:cNvSpPr txBox="1"/>
          <p:nvPr/>
        </p:nvSpPr>
        <p:spPr>
          <a:xfrm>
            <a:off x="221854" y="397621"/>
            <a:ext cx="11748291" cy="4832092"/>
          </a:xfrm>
          <a:prstGeom prst="rect">
            <a:avLst/>
          </a:prstGeom>
          <a:noFill/>
        </p:spPr>
        <p:txBody>
          <a:bodyPr wrap="square">
            <a:spAutoFit/>
          </a:bodyPr>
          <a:lstStyle/>
          <a:p>
            <a:pPr algn="l"/>
            <a:r>
              <a:rPr lang="vi-VN" sz="4400" b="1" i="0" dirty="0">
                <a:effectLst/>
                <a:latin typeface="Times New Roman" panose="02020603050405020304" pitchFamily="18" charset="0"/>
                <a:cs typeface="Times New Roman" panose="02020603050405020304" pitchFamily="18" charset="0"/>
              </a:rPr>
              <a:t>b. </a:t>
            </a:r>
            <a:endParaRPr lang="en-US" sz="4400" b="1" i="0" dirty="0">
              <a:effectLst/>
              <a:latin typeface="Times New Roman" panose="02020603050405020304" pitchFamily="18" charset="0"/>
              <a:cs typeface="Times New Roman" panose="02020603050405020304" pitchFamily="18" charset="0"/>
            </a:endParaRPr>
          </a:p>
          <a:p>
            <a:pPr algn="l"/>
            <a:r>
              <a:rPr lang="vi-VN" sz="4400" b="1" i="0" dirty="0">
                <a:effectLst/>
                <a:latin typeface="Times New Roman" panose="02020603050405020304" pitchFamily="18" charset="0"/>
                <a:cs typeface="Times New Roman" panose="02020603050405020304" pitchFamily="18" charset="0"/>
              </a:rPr>
              <a:t>-Phát triển bản thân: dài hạn</a:t>
            </a:r>
          </a:p>
          <a:p>
            <a:pPr algn="l"/>
            <a:r>
              <a:rPr lang="vi-VN" sz="4400" b="1" i="0" dirty="0">
                <a:effectLst/>
                <a:latin typeface="Times New Roman" panose="02020603050405020304" pitchFamily="18" charset="0"/>
                <a:cs typeface="Times New Roman" panose="02020603050405020304" pitchFamily="18" charset="0"/>
              </a:rPr>
              <a:t>- Gia đình và bạn bè: dài hạn</a:t>
            </a:r>
          </a:p>
          <a:p>
            <a:pPr algn="l"/>
            <a:r>
              <a:rPr lang="vi-VN" sz="4400" b="1" i="0" dirty="0">
                <a:effectLst/>
                <a:latin typeface="Times New Roman" panose="02020603050405020304" pitchFamily="18" charset="0"/>
                <a:cs typeface="Times New Roman" panose="02020603050405020304" pitchFamily="18" charset="0"/>
              </a:rPr>
              <a:t>- Tài chính cá nhân: dài hạn</a:t>
            </a:r>
          </a:p>
          <a:p>
            <a:pPr algn="l"/>
            <a:r>
              <a:rPr lang="vi-VN" sz="4400" b="1" i="0" dirty="0">
                <a:effectLst/>
                <a:latin typeface="Times New Roman" panose="02020603050405020304" pitchFamily="18" charset="0"/>
                <a:cs typeface="Times New Roman" panose="02020603050405020304" pitchFamily="18" charset="0"/>
              </a:rPr>
              <a:t>- Sức khỏe: dài hạn</a:t>
            </a:r>
          </a:p>
          <a:p>
            <a:pPr algn="l"/>
            <a:r>
              <a:rPr lang="vi-VN" sz="4400" b="1" i="0" dirty="0">
                <a:effectLst/>
                <a:latin typeface="Times New Roman" panose="02020603050405020304" pitchFamily="18" charset="0"/>
                <a:cs typeface="Times New Roman" panose="02020603050405020304" pitchFamily="18" charset="0"/>
              </a:rPr>
              <a:t>- Học tập và nghề nghiệp: dài hạn</a:t>
            </a:r>
          </a:p>
          <a:p>
            <a:pPr algn="l"/>
            <a:r>
              <a:rPr lang="vi-VN" sz="4400" b="1" i="0" dirty="0">
                <a:effectLst/>
                <a:latin typeface="Times New Roman" panose="02020603050405020304" pitchFamily="18" charset="0"/>
                <a:cs typeface="Times New Roman" panose="02020603050405020304" pitchFamily="18" charset="0"/>
              </a:rPr>
              <a:t>- Trao tặng và cống hiến xã hội: dài hạn</a:t>
            </a:r>
          </a:p>
        </p:txBody>
      </p:sp>
    </p:spTree>
    <p:extLst>
      <p:ext uri="{BB962C8B-B14F-4D97-AF65-F5344CB8AC3E}">
        <p14:creationId xmlns:p14="http://schemas.microsoft.com/office/powerpoint/2010/main" val="342013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0" y="32269"/>
            <a:ext cx="12192000" cy="6793462"/>
          </a:xfrm>
          <a:prstGeom prst="rect">
            <a:avLst/>
          </a:prstGeom>
        </p:spPr>
      </p:pic>
      <p:sp>
        <p:nvSpPr>
          <p:cNvPr id="7" name="TextBox 6">
            <a:extLst>
              <a:ext uri="{FF2B5EF4-FFF2-40B4-BE49-F238E27FC236}">
                <a16:creationId xmlns:a16="http://schemas.microsoft.com/office/drawing/2014/main" id="{50FF14AE-E8C8-6947-4E18-F82001E1ECDC}"/>
              </a:ext>
            </a:extLst>
          </p:cNvPr>
          <p:cNvSpPr txBox="1"/>
          <p:nvPr/>
        </p:nvSpPr>
        <p:spPr>
          <a:xfrm>
            <a:off x="407964" y="1258177"/>
            <a:ext cx="11408898" cy="3609514"/>
          </a:xfrm>
          <a:prstGeom prst="rect">
            <a:avLst/>
          </a:prstGeom>
          <a:noFill/>
        </p:spPr>
        <p:txBody>
          <a:bodyPr wrap="square">
            <a:spAutoFit/>
          </a:bodyPr>
          <a:lstStyle/>
          <a:p>
            <a:pPr algn="just">
              <a:lnSpc>
                <a:spcPct val="107000"/>
              </a:lnSpc>
              <a:spcAft>
                <a:spcPts val="800"/>
              </a:spcAft>
            </a:pPr>
            <a:r>
              <a:rPr lang="en-US" sz="5400" b="1" dirty="0">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Khái</a:t>
            </a:r>
            <a:r>
              <a:rPr lang="en-US" sz="5400" b="1" dirty="0">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niệm</a:t>
            </a:r>
            <a:r>
              <a:rPr lang="en-US" sz="5400" b="1" dirty="0">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a:t>
            </a:r>
            <a:r>
              <a:rPr lang="en-US" sz="5400" b="1" dirty="0">
                <a:solidFill>
                  <a:srgbClr val="FF0000"/>
                </a:solidFill>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Mục</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tiêu</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cá</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nhân</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là</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những</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kết</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quả</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cụ</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thể</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mà</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mỗi</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người</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mong</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muốn</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đạt</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được</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trong</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một</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khoảng</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thời</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gian</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nhất</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5400" b="1" dirty="0" err="1">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định</a:t>
            </a:r>
            <a:r>
              <a:rPr lang="en-US" sz="5400" b="1" dirty="0">
                <a:solidFill>
                  <a:srgbClr val="33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a:t>
            </a:r>
            <a:endParaRPr lang="en-US" sz="5400" b="1" dirty="0">
              <a:solidFill>
                <a:srgbClr val="3333CC"/>
              </a:solidFill>
              <a:effectLst/>
              <a:latin typeface="#9Slide05 SVNVanilla Daisy Pro"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732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FF14AE-E8C8-6947-4E18-F82001E1ECDC}"/>
              </a:ext>
            </a:extLst>
          </p:cNvPr>
          <p:cNvSpPr txBox="1"/>
          <p:nvPr/>
        </p:nvSpPr>
        <p:spPr>
          <a:xfrm>
            <a:off x="383747" y="301574"/>
            <a:ext cx="10828203" cy="6465231"/>
          </a:xfrm>
          <a:prstGeom prst="rect">
            <a:avLst/>
          </a:prstGeom>
          <a:noFill/>
        </p:spPr>
        <p:txBody>
          <a:bodyPr wrap="square">
            <a:spAutoFit/>
          </a:bodyPr>
          <a:lstStyle/>
          <a:p>
            <a:pPr algn="just">
              <a:lnSpc>
                <a:spcPct val="107000"/>
              </a:lnSpc>
              <a:spcAft>
                <a:spcPts val="800"/>
              </a:spcAft>
            </a:pPr>
            <a:r>
              <a:rPr lang="en-US" sz="4800" b="1" dirty="0">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Phân</a:t>
            </a:r>
            <a:r>
              <a:rPr lang="en-US" sz="4800" b="1" dirty="0">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loại</a:t>
            </a:r>
            <a:r>
              <a:rPr lang="en-US" sz="4800" b="1" dirty="0">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mục</a:t>
            </a:r>
            <a:r>
              <a:rPr lang="en-US" sz="4800" b="1" dirty="0">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tiêu</a:t>
            </a:r>
            <a:r>
              <a:rPr lang="en-US" sz="4800" b="1" dirty="0">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cá</a:t>
            </a:r>
            <a:r>
              <a:rPr lang="en-US" sz="4800" b="1" dirty="0">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nhân</a:t>
            </a:r>
            <a:r>
              <a:rPr lang="en-US" sz="4800" b="1" dirty="0">
                <a:solidFill>
                  <a:srgbClr val="FF000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a:t>
            </a:r>
            <a:endParaRPr lang="en-US" sz="4800" b="1" dirty="0">
              <a:solidFill>
                <a:srgbClr val="FF0000"/>
              </a:solidFill>
              <a:effectLst/>
              <a:latin typeface="#9Slide05 SVNVanilla Daisy Pro"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n-US" sz="4800" b="1" dirty="0">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Mục</a:t>
            </a:r>
            <a:r>
              <a:rPr lang="en-US" sz="4800" b="1" dirty="0">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tiêu</a:t>
            </a:r>
            <a:r>
              <a:rPr lang="en-US" sz="4800" b="1" dirty="0">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cá</a:t>
            </a:r>
            <a:r>
              <a:rPr lang="en-US" sz="4800" b="1" dirty="0">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nhân</a:t>
            </a:r>
            <a:r>
              <a:rPr lang="en-US" sz="4800" b="1" dirty="0">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có</a:t>
            </a:r>
            <a:r>
              <a:rPr lang="en-US" sz="4800" b="1" dirty="0">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thể</a:t>
            </a:r>
            <a:r>
              <a:rPr lang="en-US" sz="4800" b="1" dirty="0">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được</a:t>
            </a:r>
            <a:r>
              <a:rPr lang="en-US" sz="4800" b="1" dirty="0">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phân</a:t>
            </a:r>
            <a:r>
              <a:rPr lang="en-US" sz="4800" b="1" dirty="0">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loại</a:t>
            </a:r>
            <a:r>
              <a:rPr lang="en-US" sz="4800" b="1" dirty="0">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theo</a:t>
            </a:r>
            <a:r>
              <a:rPr lang="en-US" sz="4800" b="1" dirty="0">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lĩnh</a:t>
            </a:r>
            <a:r>
              <a:rPr lang="en-US" sz="4800" b="1" dirty="0">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vực</a:t>
            </a:r>
            <a:r>
              <a:rPr lang="en-US" sz="4800" b="1" dirty="0">
                <a:solidFill>
                  <a:srgbClr val="00B050"/>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phát</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triển</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bản</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thân</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gia</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đình</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và</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bạn</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bè</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sức</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khỏe</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học</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tập</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tài</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chính</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trao</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tặng</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và</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cống</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hiến</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xã</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hội</a:t>
            </a:r>
            <a:r>
              <a:rPr lang="en-US" sz="4800" b="1" dirty="0">
                <a:solidFill>
                  <a:srgbClr val="0033CC"/>
                </a:solidFill>
                <a:effectLst/>
                <a:latin typeface="#9Slide05 SVNVanilla Daisy Pro" panose="00000500000000000000" pitchFamily="2" charset="0"/>
                <a:ea typeface="Times New Roman" panose="02020603050405020304" pitchFamily="18" charset="0"/>
                <a:cs typeface="Times New Roman" panose="02020603050405020304" pitchFamily="18" charset="0"/>
              </a:rPr>
              <a:t>,...</a:t>
            </a:r>
            <a:endParaRPr lang="en-US" sz="4800" b="1" dirty="0">
              <a:solidFill>
                <a:srgbClr val="0033CC"/>
              </a:solidFill>
              <a:effectLst/>
              <a:latin typeface="#9Slide05 SVNVanilla Daisy Pro" panose="00000500000000000000" pitchFamily="2" charset="0"/>
              <a:ea typeface="Calibri" panose="020F0502020204030204" pitchFamily="34" charset="0"/>
              <a:cs typeface="Times New Roman" panose="02020603050405020304" pitchFamily="18" charset="0"/>
            </a:endParaRPr>
          </a:p>
          <a:p>
            <a:pPr algn="just"/>
            <a:r>
              <a:rPr lang="en-US" sz="4800" b="1" dirty="0">
                <a:solidFill>
                  <a:srgbClr val="00B050"/>
                </a:solidFill>
                <a:effectLst/>
                <a:latin typeface="#9Slide05 SVNVanilla Daisy Pro" panose="00000500000000000000" pitchFamily="2" charset="0"/>
                <a:ea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rPr>
              <a:t>Mục</a:t>
            </a:r>
            <a:r>
              <a:rPr lang="en-US" sz="4800" b="1" dirty="0">
                <a:solidFill>
                  <a:srgbClr val="00B050"/>
                </a:solidFill>
                <a:effectLst/>
                <a:latin typeface="#9Slide05 SVNVanilla Daisy Pro" panose="00000500000000000000" pitchFamily="2" charset="0"/>
                <a:ea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rPr>
              <a:t>tiêu</a:t>
            </a:r>
            <a:r>
              <a:rPr lang="en-US" sz="4800" b="1" dirty="0">
                <a:solidFill>
                  <a:srgbClr val="00B050"/>
                </a:solidFill>
                <a:effectLst/>
                <a:latin typeface="#9Slide05 SVNVanilla Daisy Pro" panose="00000500000000000000" pitchFamily="2" charset="0"/>
                <a:ea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rPr>
              <a:t>cá</a:t>
            </a:r>
            <a:r>
              <a:rPr lang="en-US" sz="4800" b="1" dirty="0">
                <a:solidFill>
                  <a:srgbClr val="00B050"/>
                </a:solidFill>
                <a:effectLst/>
                <a:latin typeface="#9Slide05 SVNVanilla Daisy Pro" panose="00000500000000000000" pitchFamily="2" charset="0"/>
                <a:ea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rPr>
              <a:t>nhân</a:t>
            </a:r>
            <a:r>
              <a:rPr lang="en-US" sz="4800" b="1" dirty="0">
                <a:solidFill>
                  <a:srgbClr val="00B050"/>
                </a:solidFill>
                <a:effectLst/>
                <a:latin typeface="#9Slide05 SVNVanilla Daisy Pro" panose="00000500000000000000" pitchFamily="2" charset="0"/>
                <a:ea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rPr>
              <a:t>có</a:t>
            </a:r>
            <a:r>
              <a:rPr lang="en-US" sz="4800" b="1" dirty="0">
                <a:solidFill>
                  <a:srgbClr val="00B050"/>
                </a:solidFill>
                <a:effectLst/>
                <a:latin typeface="#9Slide05 SVNVanilla Daisy Pro" panose="00000500000000000000" pitchFamily="2" charset="0"/>
                <a:ea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rPr>
              <a:t>thể</a:t>
            </a:r>
            <a:r>
              <a:rPr lang="en-US" sz="4800" b="1" dirty="0">
                <a:solidFill>
                  <a:srgbClr val="00B050"/>
                </a:solidFill>
                <a:effectLst/>
                <a:latin typeface="#9Slide05 SVNVanilla Daisy Pro" panose="00000500000000000000" pitchFamily="2" charset="0"/>
                <a:ea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rPr>
              <a:t>được</a:t>
            </a:r>
            <a:r>
              <a:rPr lang="en-US" sz="4800" b="1" dirty="0">
                <a:solidFill>
                  <a:srgbClr val="00B050"/>
                </a:solidFill>
                <a:effectLst/>
                <a:latin typeface="#9Slide05 SVNVanilla Daisy Pro" panose="00000500000000000000" pitchFamily="2" charset="0"/>
                <a:ea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rPr>
              <a:t>phân</a:t>
            </a:r>
            <a:r>
              <a:rPr lang="en-US" sz="4800" b="1" dirty="0">
                <a:solidFill>
                  <a:srgbClr val="00B050"/>
                </a:solidFill>
                <a:effectLst/>
                <a:latin typeface="#9Slide05 SVNVanilla Daisy Pro" panose="00000500000000000000" pitchFamily="2" charset="0"/>
                <a:ea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rPr>
              <a:t>loại</a:t>
            </a:r>
            <a:r>
              <a:rPr lang="en-US" sz="4800" b="1" dirty="0">
                <a:solidFill>
                  <a:srgbClr val="00B050"/>
                </a:solidFill>
                <a:effectLst/>
                <a:latin typeface="#9Slide05 SVNVanilla Daisy Pro" panose="00000500000000000000" pitchFamily="2" charset="0"/>
                <a:ea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rPr>
              <a:t>theo</a:t>
            </a:r>
            <a:r>
              <a:rPr lang="en-US" sz="4800" b="1" dirty="0">
                <a:solidFill>
                  <a:srgbClr val="00B050"/>
                </a:solidFill>
                <a:effectLst/>
                <a:latin typeface="#9Slide05 SVNVanilla Daisy Pro" panose="00000500000000000000" pitchFamily="2" charset="0"/>
                <a:ea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rPr>
              <a:t>thời</a:t>
            </a:r>
            <a:r>
              <a:rPr lang="en-US" sz="4800" b="1" dirty="0">
                <a:solidFill>
                  <a:srgbClr val="00B050"/>
                </a:solidFill>
                <a:effectLst/>
                <a:latin typeface="#9Slide05 SVNVanilla Daisy Pro" panose="00000500000000000000" pitchFamily="2" charset="0"/>
                <a:ea typeface="Times New Roman" panose="02020603050405020304" pitchFamily="18" charset="0"/>
              </a:rPr>
              <a:t> </a:t>
            </a:r>
            <a:r>
              <a:rPr lang="en-US" sz="4800" b="1" dirty="0" err="1">
                <a:solidFill>
                  <a:srgbClr val="00B050"/>
                </a:solidFill>
                <a:effectLst/>
                <a:latin typeface="#9Slide05 SVNVanilla Daisy Pro" panose="00000500000000000000" pitchFamily="2" charset="0"/>
                <a:ea typeface="Times New Roman" panose="02020603050405020304" pitchFamily="18" charset="0"/>
              </a:rPr>
              <a:t>gian</a:t>
            </a:r>
            <a:r>
              <a:rPr lang="en-US" sz="4800" b="1" dirty="0">
                <a:solidFill>
                  <a:srgbClr val="00B050"/>
                </a:solidFill>
                <a:effectLst/>
                <a:latin typeface="#9Slide05 SVNVanilla Daisy Pro" panose="00000500000000000000" pitchFamily="2" charset="0"/>
                <a:ea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rPr>
              <a:t>mục</a:t>
            </a:r>
            <a:r>
              <a:rPr lang="en-US" sz="4800" b="1" dirty="0">
                <a:solidFill>
                  <a:srgbClr val="0033CC"/>
                </a:solidFill>
                <a:effectLst/>
                <a:latin typeface="#9Slide05 SVNVanilla Daisy Pro" panose="00000500000000000000" pitchFamily="2" charset="0"/>
                <a:ea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rPr>
              <a:t>tiêu</a:t>
            </a:r>
            <a:r>
              <a:rPr lang="en-US" sz="4800" b="1" dirty="0">
                <a:solidFill>
                  <a:srgbClr val="0033CC"/>
                </a:solidFill>
                <a:effectLst/>
                <a:latin typeface="#9Slide05 SVNVanilla Daisy Pro" panose="00000500000000000000" pitchFamily="2" charset="0"/>
                <a:ea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rPr>
              <a:t>ngắn</a:t>
            </a:r>
            <a:r>
              <a:rPr lang="en-US" sz="4800" b="1" dirty="0">
                <a:solidFill>
                  <a:srgbClr val="0033CC"/>
                </a:solidFill>
                <a:effectLst/>
                <a:latin typeface="#9Slide05 SVNVanilla Daisy Pro" panose="00000500000000000000" pitchFamily="2" charset="0"/>
                <a:ea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rPr>
              <a:t>hạn</a:t>
            </a:r>
            <a:r>
              <a:rPr lang="en-US" sz="4800" b="1" dirty="0">
                <a:solidFill>
                  <a:srgbClr val="0033CC"/>
                </a:solidFill>
                <a:effectLst/>
                <a:latin typeface="#9Slide05 SVNVanilla Daisy Pro" panose="00000500000000000000" pitchFamily="2" charset="0"/>
                <a:ea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rPr>
              <a:t>và</a:t>
            </a:r>
            <a:r>
              <a:rPr lang="en-US" sz="4800" b="1" dirty="0">
                <a:solidFill>
                  <a:srgbClr val="0033CC"/>
                </a:solidFill>
                <a:effectLst/>
                <a:latin typeface="#9Slide05 SVNVanilla Daisy Pro" panose="00000500000000000000" pitchFamily="2" charset="0"/>
                <a:ea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rPr>
              <a:t>mục</a:t>
            </a:r>
            <a:r>
              <a:rPr lang="en-US" sz="4800" b="1" dirty="0">
                <a:solidFill>
                  <a:srgbClr val="0033CC"/>
                </a:solidFill>
                <a:effectLst/>
                <a:latin typeface="#9Slide05 SVNVanilla Daisy Pro" panose="00000500000000000000" pitchFamily="2" charset="0"/>
                <a:ea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rPr>
              <a:t>tiêu</a:t>
            </a:r>
            <a:r>
              <a:rPr lang="en-US" sz="4800" b="1" dirty="0">
                <a:solidFill>
                  <a:srgbClr val="0033CC"/>
                </a:solidFill>
                <a:effectLst/>
                <a:latin typeface="#9Slide05 SVNVanilla Daisy Pro" panose="00000500000000000000" pitchFamily="2" charset="0"/>
                <a:ea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rPr>
              <a:t>dài</a:t>
            </a:r>
            <a:r>
              <a:rPr lang="en-US" sz="4800" b="1" dirty="0">
                <a:solidFill>
                  <a:srgbClr val="0033CC"/>
                </a:solidFill>
                <a:effectLst/>
                <a:latin typeface="#9Slide05 SVNVanilla Daisy Pro" panose="00000500000000000000" pitchFamily="2" charset="0"/>
                <a:ea typeface="Times New Roman" panose="02020603050405020304" pitchFamily="18" charset="0"/>
              </a:rPr>
              <a:t> </a:t>
            </a:r>
            <a:r>
              <a:rPr lang="en-US" sz="4800" b="1" dirty="0" err="1">
                <a:solidFill>
                  <a:srgbClr val="0033CC"/>
                </a:solidFill>
                <a:effectLst/>
                <a:latin typeface="#9Slide05 SVNVanilla Daisy Pro" panose="00000500000000000000" pitchFamily="2" charset="0"/>
                <a:ea typeface="Times New Roman" panose="02020603050405020304" pitchFamily="18" charset="0"/>
              </a:rPr>
              <a:t>hạn</a:t>
            </a:r>
            <a:r>
              <a:rPr lang="en-US" sz="4800" b="1" dirty="0">
                <a:solidFill>
                  <a:srgbClr val="0033CC"/>
                </a:solidFill>
                <a:effectLst/>
                <a:latin typeface="#9Slide05 SVNVanilla Daisy Pro" panose="00000500000000000000" pitchFamily="2" charset="0"/>
                <a:ea typeface="Times New Roman" panose="02020603050405020304" pitchFamily="18" charset="0"/>
              </a:rPr>
              <a:t>.</a:t>
            </a:r>
            <a:endParaRPr lang="en-US" sz="4800" b="1" dirty="0">
              <a:solidFill>
                <a:srgbClr val="0033CC"/>
              </a:solidFill>
              <a:latin typeface="#9Slide05 SVNVanilla Daisy Pro" panose="00000500000000000000" pitchFamily="2" charset="0"/>
            </a:endParaRPr>
          </a:p>
        </p:txBody>
      </p:sp>
    </p:spTree>
    <p:extLst>
      <p:ext uri="{BB962C8B-B14F-4D97-AF65-F5344CB8AC3E}">
        <p14:creationId xmlns:p14="http://schemas.microsoft.com/office/powerpoint/2010/main" val="41865067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8762</TotalTime>
  <Words>3176</Words>
  <Application>Microsoft Office PowerPoint</Application>
  <PresentationFormat>Widescreen</PresentationFormat>
  <Paragraphs>263</Paragraphs>
  <Slides>38</Slides>
  <Notes>6</Notes>
  <HiddenSlides>0</HiddenSlides>
  <MMClips>4</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38</vt:i4>
      </vt:variant>
    </vt:vector>
  </HeadingPairs>
  <TitlesOfParts>
    <vt:vector size="61" baseType="lpstr">
      <vt:lpstr>等线</vt:lpstr>
      <vt:lpstr>等线</vt:lpstr>
      <vt:lpstr>宋体</vt:lpstr>
      <vt:lpstr>宋体</vt:lpstr>
      <vt:lpstr>#9Slide05 Brannboll Ny</vt:lpstr>
      <vt:lpstr>#9Slide05 Fourth Medium</vt:lpstr>
      <vt:lpstr>#9Slide05 SVNVanilla Daisy Pro</vt:lpstr>
      <vt:lpstr>#9Slide07 Marbelia Regular</vt:lpstr>
      <vt:lpstr>【苹果】迟暮朝朝醉晚灯</vt:lpstr>
      <vt:lpstr>Arial</vt:lpstr>
      <vt:lpstr>Calibri</vt:lpstr>
      <vt:lpstr>Calibri Light</vt:lpstr>
      <vt:lpstr>inpin heiti</vt:lpstr>
      <vt:lpstr>ITC Avant Garde Std Bk</vt:lpstr>
      <vt:lpstr>SVN-Vanilla Daisy Pro</vt:lpstr>
      <vt:lpstr>Times New Roman</vt:lpstr>
      <vt:lpstr>Verdana</vt:lpstr>
      <vt:lpstr>方正静蕾简体</vt: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Administrator</cp:lastModifiedBy>
  <cp:revision>223</cp:revision>
  <dcterms:created xsi:type="dcterms:W3CDTF">2022-08-20T03:30:38Z</dcterms:created>
  <dcterms:modified xsi:type="dcterms:W3CDTF">2023-11-30T10:37:12Z</dcterms:modified>
</cp:coreProperties>
</file>