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69" r:id="rId2"/>
    <p:sldId id="260" r:id="rId3"/>
    <p:sldId id="272" r:id="rId4"/>
    <p:sldId id="273" r:id="rId5"/>
    <p:sldId id="294" r:id="rId6"/>
    <p:sldId id="296" r:id="rId7"/>
    <p:sldId id="295" r:id="rId8"/>
    <p:sldId id="257" r:id="rId9"/>
    <p:sldId id="297" r:id="rId10"/>
    <p:sldId id="278" r:id="rId11"/>
    <p:sldId id="298" r:id="rId12"/>
    <p:sldId id="280" r:id="rId13"/>
    <p:sldId id="299" r:id="rId14"/>
    <p:sldId id="279" r:id="rId15"/>
    <p:sldId id="275" r:id="rId16"/>
    <p:sldId id="301" r:id="rId17"/>
    <p:sldId id="300" r:id="rId18"/>
    <p:sldId id="302" r:id="rId19"/>
    <p:sldId id="303" r:id="rId20"/>
    <p:sldId id="304" r:id="rId21"/>
    <p:sldId id="286" r:id="rId22"/>
    <p:sldId id="287" r:id="rId23"/>
    <p:sldId id="306" r:id="rId24"/>
    <p:sldId id="307" r:id="rId25"/>
    <p:sldId id="305" r:id="rId26"/>
    <p:sldId id="271" r:id="rId27"/>
    <p:sldId id="309" r:id="rId28"/>
    <p:sldId id="308" r:id="rId29"/>
    <p:sldId id="310" r:id="rId30"/>
    <p:sldId id="274" r:id="rId31"/>
    <p:sldId id="313" r:id="rId32"/>
    <p:sldId id="312" r:id="rId33"/>
    <p:sldId id="311" r:id="rId34"/>
    <p:sldId id="262" r:id="rId35"/>
  </p:sldIdLst>
  <p:sldSz cx="16778288" cy="9475788"/>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9pPr>
  </p:defaultTextStyle>
  <p:extLst>
    <p:ext uri="{EFAFB233-063F-42B5-8137-9DF3F51BA10A}">
      <p15:sldGuideLst xmlns:p15="http://schemas.microsoft.com/office/powerpoint/2012/main">
        <p15:guide id="1" orient="horz" pos="2985">
          <p15:clr>
            <a:srgbClr val="A4A3A4"/>
          </p15:clr>
        </p15:guide>
        <p15:guide id="2" pos="52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82B642"/>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55"/>
    <p:restoredTop sz="94660"/>
  </p:normalViewPr>
  <p:slideViewPr>
    <p:cSldViewPr showGuides="1">
      <p:cViewPr varScale="1">
        <p:scale>
          <a:sx n="50" d="100"/>
          <a:sy n="50" d="100"/>
        </p:scale>
        <p:origin x="834" y="48"/>
      </p:cViewPr>
      <p:guideLst>
        <p:guide orient="horz" pos="2985"/>
        <p:guide pos="528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8216C1-45A4-46A3-8151-BB2DC7B7D24F}"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4F6105A9-B1F5-41FB-B404-2E93B658098E}">
      <dgm:prSet custT="1"/>
      <dgm:spPr/>
      <dgm:t>
        <a:bodyPr/>
        <a:lstStyle/>
        <a:p>
          <a:pPr algn="l"/>
          <a:r>
            <a:rPr lang="vi-VN" sz="4400" b="1" i="0" dirty="0">
              <a:solidFill>
                <a:srgbClr val="0070C0"/>
              </a:solidFill>
              <a:latin typeface="Times New Roman" panose="02020603050405020304" pitchFamily="18" charset="0"/>
              <a:cs typeface="Times New Roman" panose="02020603050405020304" pitchFamily="18" charset="0"/>
            </a:rPr>
            <a:t>Tôn trọng, ủng hộ, tuân theo những điều đúng đắn. </a:t>
          </a:r>
          <a:endParaRPr lang="en-US" sz="4400" b="1" dirty="0">
            <a:solidFill>
              <a:srgbClr val="0070C0"/>
            </a:solidFill>
            <a:latin typeface="Times New Roman" panose="02020603050405020304" pitchFamily="18" charset="0"/>
            <a:cs typeface="Times New Roman" panose="02020603050405020304" pitchFamily="18" charset="0"/>
          </a:endParaRPr>
        </a:p>
      </dgm:t>
    </dgm:pt>
    <dgm:pt modelId="{58887B06-7FB7-4762-B0E5-56978E965359}" type="parTrans" cxnId="{7D64AAEE-C183-4886-80F3-040ED819DC14}">
      <dgm:prSet/>
      <dgm:spPr/>
      <dgm:t>
        <a:bodyPr/>
        <a:lstStyle/>
        <a:p>
          <a:pPr algn="l"/>
          <a:endParaRPr lang="en-US" sz="3200">
            <a:solidFill>
              <a:srgbClr val="0070C0"/>
            </a:solidFill>
            <a:latin typeface="Times New Roman" panose="02020603050405020304" pitchFamily="18" charset="0"/>
            <a:cs typeface="Times New Roman" panose="02020603050405020304" pitchFamily="18" charset="0"/>
          </a:endParaRPr>
        </a:p>
      </dgm:t>
    </dgm:pt>
    <dgm:pt modelId="{F97A21C5-4BE8-4536-A728-2101FAFE2A3D}" type="sibTrans" cxnId="{7D64AAEE-C183-4886-80F3-040ED819DC14}">
      <dgm:prSet/>
      <dgm:spPr/>
      <dgm:t>
        <a:bodyPr/>
        <a:lstStyle/>
        <a:p>
          <a:pPr algn="l"/>
          <a:endParaRPr lang="en-US" sz="3200">
            <a:solidFill>
              <a:srgbClr val="0070C0"/>
            </a:solidFill>
            <a:latin typeface="Times New Roman" panose="02020603050405020304" pitchFamily="18" charset="0"/>
            <a:cs typeface="Times New Roman" panose="02020603050405020304" pitchFamily="18" charset="0"/>
          </a:endParaRPr>
        </a:p>
      </dgm:t>
    </dgm:pt>
    <dgm:pt modelId="{4721E44A-E15C-4A51-9435-5F366039773D}">
      <dgm:prSet custT="1"/>
      <dgm:spPr/>
      <dgm:t>
        <a:bodyPr/>
        <a:lstStyle/>
        <a:p>
          <a:pPr algn="l"/>
          <a:r>
            <a:rPr lang="vi-VN" sz="4400" b="1" i="0" dirty="0">
              <a:solidFill>
                <a:srgbClr val="0070C0"/>
              </a:solidFill>
              <a:latin typeface="Times New Roman" panose="02020603050405020304" pitchFamily="18" charset="0"/>
              <a:cs typeface="Times New Roman" panose="02020603050405020304" pitchFamily="18" charset="0"/>
            </a:rPr>
            <a:t>Biết điều chỉnh suy nghĩ, hành vi của mình theo hướng tích cực. </a:t>
          </a:r>
          <a:endParaRPr lang="en-US" sz="4400" b="1" dirty="0">
            <a:solidFill>
              <a:srgbClr val="0070C0"/>
            </a:solidFill>
            <a:latin typeface="Times New Roman" panose="02020603050405020304" pitchFamily="18" charset="0"/>
            <a:cs typeface="Times New Roman" panose="02020603050405020304" pitchFamily="18" charset="0"/>
          </a:endParaRPr>
        </a:p>
      </dgm:t>
    </dgm:pt>
    <dgm:pt modelId="{D7E7CE5A-5F0B-42DE-A1F8-E1060CBD039C}" type="parTrans" cxnId="{C6F98666-94E9-4E92-AFD0-A18AD15B7463}">
      <dgm:prSet/>
      <dgm:spPr/>
      <dgm:t>
        <a:bodyPr/>
        <a:lstStyle/>
        <a:p>
          <a:pPr algn="l"/>
          <a:endParaRPr lang="en-US" sz="3200">
            <a:solidFill>
              <a:srgbClr val="0070C0"/>
            </a:solidFill>
            <a:latin typeface="Times New Roman" panose="02020603050405020304" pitchFamily="18" charset="0"/>
            <a:cs typeface="Times New Roman" panose="02020603050405020304" pitchFamily="18" charset="0"/>
          </a:endParaRPr>
        </a:p>
      </dgm:t>
    </dgm:pt>
    <dgm:pt modelId="{DD2FF6B8-FF88-43C6-97FD-5288DE701EC1}" type="sibTrans" cxnId="{C6F98666-94E9-4E92-AFD0-A18AD15B7463}">
      <dgm:prSet/>
      <dgm:spPr/>
      <dgm:t>
        <a:bodyPr/>
        <a:lstStyle/>
        <a:p>
          <a:pPr algn="l"/>
          <a:endParaRPr lang="en-US" sz="3200">
            <a:solidFill>
              <a:srgbClr val="0070C0"/>
            </a:solidFill>
            <a:latin typeface="Times New Roman" panose="02020603050405020304" pitchFamily="18" charset="0"/>
            <a:cs typeface="Times New Roman" panose="02020603050405020304" pitchFamily="18" charset="0"/>
          </a:endParaRPr>
        </a:p>
      </dgm:t>
    </dgm:pt>
    <dgm:pt modelId="{8E80D19C-5288-4A45-B1E2-85C84CC2F31E}">
      <dgm:prSet custT="1"/>
      <dgm:spPr/>
      <dgm:t>
        <a:bodyPr/>
        <a:lstStyle/>
        <a:p>
          <a:pPr algn="l"/>
          <a:r>
            <a:rPr lang="vi-VN" sz="4400" b="1" i="0" dirty="0">
              <a:solidFill>
                <a:srgbClr val="0070C0"/>
              </a:solidFill>
              <a:latin typeface="Times New Roman" panose="02020603050405020304" pitchFamily="18" charset="0"/>
              <a:cs typeface="Times New Roman" panose="02020603050405020304" pitchFamily="18" charset="0"/>
            </a:rPr>
            <a:t>Khích lệ, động viên bạn bè có thái độ, hành vi bảo vệ lẽ phải. </a:t>
          </a:r>
          <a:endParaRPr lang="en-US" sz="4400" b="1" dirty="0">
            <a:solidFill>
              <a:srgbClr val="0070C0"/>
            </a:solidFill>
            <a:latin typeface="Times New Roman" panose="02020603050405020304" pitchFamily="18" charset="0"/>
            <a:cs typeface="Times New Roman" panose="02020603050405020304" pitchFamily="18" charset="0"/>
          </a:endParaRPr>
        </a:p>
      </dgm:t>
    </dgm:pt>
    <dgm:pt modelId="{453B1043-D624-4B63-9D4A-1D0455732FBB}" type="parTrans" cxnId="{B91612EC-E16D-4197-8449-B6D9E916C3A3}">
      <dgm:prSet/>
      <dgm:spPr/>
      <dgm:t>
        <a:bodyPr/>
        <a:lstStyle/>
        <a:p>
          <a:pPr algn="l"/>
          <a:endParaRPr lang="en-US" sz="3200">
            <a:solidFill>
              <a:srgbClr val="0070C0"/>
            </a:solidFill>
            <a:latin typeface="Times New Roman" panose="02020603050405020304" pitchFamily="18" charset="0"/>
            <a:cs typeface="Times New Roman" panose="02020603050405020304" pitchFamily="18" charset="0"/>
          </a:endParaRPr>
        </a:p>
      </dgm:t>
    </dgm:pt>
    <dgm:pt modelId="{9F7C3140-96E0-4FE4-B079-43F3045429CD}" type="sibTrans" cxnId="{B91612EC-E16D-4197-8449-B6D9E916C3A3}">
      <dgm:prSet/>
      <dgm:spPr/>
      <dgm:t>
        <a:bodyPr/>
        <a:lstStyle/>
        <a:p>
          <a:pPr algn="l"/>
          <a:endParaRPr lang="en-US" sz="3200">
            <a:solidFill>
              <a:srgbClr val="0070C0"/>
            </a:solidFill>
            <a:latin typeface="Times New Roman" panose="02020603050405020304" pitchFamily="18" charset="0"/>
            <a:cs typeface="Times New Roman" panose="02020603050405020304" pitchFamily="18" charset="0"/>
          </a:endParaRPr>
        </a:p>
      </dgm:t>
    </dgm:pt>
    <dgm:pt modelId="{97273538-B452-4273-AF2E-992A1D9FF650}">
      <dgm:prSet custT="1"/>
      <dgm:spPr/>
      <dgm:t>
        <a:bodyPr/>
        <a:lstStyle/>
        <a:p>
          <a:pPr algn="l"/>
          <a:r>
            <a:rPr lang="vi-VN" sz="4400" b="1" i="0" dirty="0">
              <a:solidFill>
                <a:srgbClr val="0070C0"/>
              </a:solidFill>
              <a:latin typeface="Times New Roman" panose="02020603050405020304" pitchFamily="18" charset="0"/>
              <a:cs typeface="Times New Roman" panose="02020603050405020304" pitchFamily="18" charset="0"/>
            </a:rPr>
            <a:t>Lên án, phê phán những hành vi sai trái, không phù hợp lẽ phải. </a:t>
          </a:r>
          <a:endParaRPr lang="en-US" sz="4400" b="1" dirty="0">
            <a:solidFill>
              <a:srgbClr val="0070C0"/>
            </a:solidFill>
            <a:latin typeface="Times New Roman" panose="02020603050405020304" pitchFamily="18" charset="0"/>
            <a:cs typeface="Times New Roman" panose="02020603050405020304" pitchFamily="18" charset="0"/>
          </a:endParaRPr>
        </a:p>
      </dgm:t>
    </dgm:pt>
    <dgm:pt modelId="{49354E15-AC59-42A8-B5A5-E4620CDF631D}" type="parTrans" cxnId="{3F43FD7F-04D2-4E57-9EBA-4D0BACA25CED}">
      <dgm:prSet/>
      <dgm:spPr/>
      <dgm:t>
        <a:bodyPr/>
        <a:lstStyle/>
        <a:p>
          <a:pPr algn="l"/>
          <a:endParaRPr lang="en-US" sz="3200">
            <a:solidFill>
              <a:srgbClr val="0070C0"/>
            </a:solidFill>
            <a:latin typeface="Times New Roman" panose="02020603050405020304" pitchFamily="18" charset="0"/>
            <a:cs typeface="Times New Roman" panose="02020603050405020304" pitchFamily="18" charset="0"/>
          </a:endParaRPr>
        </a:p>
      </dgm:t>
    </dgm:pt>
    <dgm:pt modelId="{61214E56-00D7-4B8D-AF84-E593008318EA}" type="sibTrans" cxnId="{3F43FD7F-04D2-4E57-9EBA-4D0BACA25CED}">
      <dgm:prSet/>
      <dgm:spPr/>
      <dgm:t>
        <a:bodyPr/>
        <a:lstStyle/>
        <a:p>
          <a:pPr algn="l"/>
          <a:endParaRPr lang="en-US" sz="3200">
            <a:solidFill>
              <a:srgbClr val="0070C0"/>
            </a:solidFill>
            <a:latin typeface="Times New Roman" panose="02020603050405020304" pitchFamily="18" charset="0"/>
            <a:cs typeface="Times New Roman" panose="02020603050405020304" pitchFamily="18" charset="0"/>
          </a:endParaRPr>
        </a:p>
      </dgm:t>
    </dgm:pt>
    <dgm:pt modelId="{4B58D523-BCD8-4A5A-825A-723EBDC34C8B}" type="pres">
      <dgm:prSet presAssocID="{C08216C1-45A4-46A3-8151-BB2DC7B7D24F}" presName="linearFlow" presStyleCnt="0">
        <dgm:presLayoutVars>
          <dgm:dir/>
          <dgm:resizeHandles val="exact"/>
        </dgm:presLayoutVars>
      </dgm:prSet>
      <dgm:spPr/>
    </dgm:pt>
    <dgm:pt modelId="{942CC659-3D4F-46CC-80E1-74AABE47CACF}" type="pres">
      <dgm:prSet presAssocID="{4F6105A9-B1F5-41FB-B404-2E93B658098E}" presName="composite" presStyleCnt="0"/>
      <dgm:spPr/>
    </dgm:pt>
    <dgm:pt modelId="{7AC3B6F5-CF8E-4A5A-ACE0-ABAB64A353D4}" type="pres">
      <dgm:prSet presAssocID="{4F6105A9-B1F5-41FB-B404-2E93B658098E}" presName="imgShp" presStyleLbl="fgImgPlace1" presStyleIdx="0" presStyleCnt="4"/>
      <dgm:spPr/>
    </dgm:pt>
    <dgm:pt modelId="{AD396E2C-17BE-4A35-911A-28F40C495D11}" type="pres">
      <dgm:prSet presAssocID="{4F6105A9-B1F5-41FB-B404-2E93B658098E}" presName="txShp" presStyleLbl="node1" presStyleIdx="0" presStyleCnt="4">
        <dgm:presLayoutVars>
          <dgm:bulletEnabled val="1"/>
        </dgm:presLayoutVars>
      </dgm:prSet>
      <dgm:spPr/>
    </dgm:pt>
    <dgm:pt modelId="{A0BE38A4-58F1-4281-815A-D05F508172E0}" type="pres">
      <dgm:prSet presAssocID="{F97A21C5-4BE8-4536-A728-2101FAFE2A3D}" presName="spacing" presStyleCnt="0"/>
      <dgm:spPr/>
    </dgm:pt>
    <dgm:pt modelId="{8D572F8E-B1D7-4AA1-9EE8-557090920C88}" type="pres">
      <dgm:prSet presAssocID="{4721E44A-E15C-4A51-9435-5F366039773D}" presName="composite" presStyleCnt="0"/>
      <dgm:spPr/>
    </dgm:pt>
    <dgm:pt modelId="{9DC7ED84-9FFD-461C-B23F-6818573E5825}" type="pres">
      <dgm:prSet presAssocID="{4721E44A-E15C-4A51-9435-5F366039773D}" presName="imgShp" presStyleLbl="fgImgPlace1" presStyleIdx="1" presStyleCnt="4"/>
      <dgm:spPr/>
    </dgm:pt>
    <dgm:pt modelId="{AF45C683-B32E-4E57-8C70-DE732073773D}" type="pres">
      <dgm:prSet presAssocID="{4721E44A-E15C-4A51-9435-5F366039773D}" presName="txShp" presStyleLbl="node1" presStyleIdx="1" presStyleCnt="4">
        <dgm:presLayoutVars>
          <dgm:bulletEnabled val="1"/>
        </dgm:presLayoutVars>
      </dgm:prSet>
      <dgm:spPr/>
    </dgm:pt>
    <dgm:pt modelId="{5F0B2CBF-DF3F-48EE-A3DD-20543BAE8336}" type="pres">
      <dgm:prSet presAssocID="{DD2FF6B8-FF88-43C6-97FD-5288DE701EC1}" presName="spacing" presStyleCnt="0"/>
      <dgm:spPr/>
    </dgm:pt>
    <dgm:pt modelId="{BDBBD915-6002-440E-9F2D-A04520991370}" type="pres">
      <dgm:prSet presAssocID="{8E80D19C-5288-4A45-B1E2-85C84CC2F31E}" presName="composite" presStyleCnt="0"/>
      <dgm:spPr/>
    </dgm:pt>
    <dgm:pt modelId="{17D6A47A-171D-4FA4-BAF8-C245FBDAF92B}" type="pres">
      <dgm:prSet presAssocID="{8E80D19C-5288-4A45-B1E2-85C84CC2F31E}" presName="imgShp" presStyleLbl="fgImgPlace1" presStyleIdx="2" presStyleCnt="4"/>
      <dgm:spPr/>
    </dgm:pt>
    <dgm:pt modelId="{69B4B87C-B9EC-49AE-918E-AA0420FA9706}" type="pres">
      <dgm:prSet presAssocID="{8E80D19C-5288-4A45-B1E2-85C84CC2F31E}" presName="txShp" presStyleLbl="node1" presStyleIdx="2" presStyleCnt="4">
        <dgm:presLayoutVars>
          <dgm:bulletEnabled val="1"/>
        </dgm:presLayoutVars>
      </dgm:prSet>
      <dgm:spPr/>
    </dgm:pt>
    <dgm:pt modelId="{0358115B-4246-4FA0-85A1-D0983DD64A0C}" type="pres">
      <dgm:prSet presAssocID="{9F7C3140-96E0-4FE4-B079-43F3045429CD}" presName="spacing" presStyleCnt="0"/>
      <dgm:spPr/>
    </dgm:pt>
    <dgm:pt modelId="{27503E0C-DB90-4B99-8CD1-81066D660C37}" type="pres">
      <dgm:prSet presAssocID="{97273538-B452-4273-AF2E-992A1D9FF650}" presName="composite" presStyleCnt="0"/>
      <dgm:spPr/>
    </dgm:pt>
    <dgm:pt modelId="{5ED82552-135C-4AB8-9A1C-08BAC29C72E1}" type="pres">
      <dgm:prSet presAssocID="{97273538-B452-4273-AF2E-992A1D9FF650}" presName="imgShp" presStyleLbl="fgImgPlace1" presStyleIdx="3" presStyleCnt="4"/>
      <dgm:spPr/>
    </dgm:pt>
    <dgm:pt modelId="{585BF561-B181-4BA7-BCAB-BFBA9A960E2B}" type="pres">
      <dgm:prSet presAssocID="{97273538-B452-4273-AF2E-992A1D9FF650}" presName="txShp" presStyleLbl="node1" presStyleIdx="3" presStyleCnt="4">
        <dgm:presLayoutVars>
          <dgm:bulletEnabled val="1"/>
        </dgm:presLayoutVars>
      </dgm:prSet>
      <dgm:spPr/>
    </dgm:pt>
  </dgm:ptLst>
  <dgm:cxnLst>
    <dgm:cxn modelId="{18121F08-3252-43FB-8C13-2E9D0AC2E01E}" type="presOf" srcId="{4F6105A9-B1F5-41FB-B404-2E93B658098E}" destId="{AD396E2C-17BE-4A35-911A-28F40C495D11}" srcOrd="0" destOrd="0" presId="urn:microsoft.com/office/officeart/2005/8/layout/vList3"/>
    <dgm:cxn modelId="{C6F98666-94E9-4E92-AFD0-A18AD15B7463}" srcId="{C08216C1-45A4-46A3-8151-BB2DC7B7D24F}" destId="{4721E44A-E15C-4A51-9435-5F366039773D}" srcOrd="1" destOrd="0" parTransId="{D7E7CE5A-5F0B-42DE-A1F8-E1060CBD039C}" sibTransId="{DD2FF6B8-FF88-43C6-97FD-5288DE701EC1}"/>
    <dgm:cxn modelId="{F9A97672-6996-443A-9DBA-D19983F91A17}" type="presOf" srcId="{C08216C1-45A4-46A3-8151-BB2DC7B7D24F}" destId="{4B58D523-BCD8-4A5A-825A-723EBDC34C8B}" srcOrd="0" destOrd="0" presId="urn:microsoft.com/office/officeart/2005/8/layout/vList3"/>
    <dgm:cxn modelId="{3F43FD7F-04D2-4E57-9EBA-4D0BACA25CED}" srcId="{C08216C1-45A4-46A3-8151-BB2DC7B7D24F}" destId="{97273538-B452-4273-AF2E-992A1D9FF650}" srcOrd="3" destOrd="0" parTransId="{49354E15-AC59-42A8-B5A5-E4620CDF631D}" sibTransId="{61214E56-00D7-4B8D-AF84-E593008318EA}"/>
    <dgm:cxn modelId="{8A6B968E-F167-4965-9902-01A93F67007D}" type="presOf" srcId="{4721E44A-E15C-4A51-9435-5F366039773D}" destId="{AF45C683-B32E-4E57-8C70-DE732073773D}" srcOrd="0" destOrd="0" presId="urn:microsoft.com/office/officeart/2005/8/layout/vList3"/>
    <dgm:cxn modelId="{6830C68F-B701-42FD-899E-92B8C6C68787}" type="presOf" srcId="{8E80D19C-5288-4A45-B1E2-85C84CC2F31E}" destId="{69B4B87C-B9EC-49AE-918E-AA0420FA9706}" srcOrd="0" destOrd="0" presId="urn:microsoft.com/office/officeart/2005/8/layout/vList3"/>
    <dgm:cxn modelId="{B91612EC-E16D-4197-8449-B6D9E916C3A3}" srcId="{C08216C1-45A4-46A3-8151-BB2DC7B7D24F}" destId="{8E80D19C-5288-4A45-B1E2-85C84CC2F31E}" srcOrd="2" destOrd="0" parTransId="{453B1043-D624-4B63-9D4A-1D0455732FBB}" sibTransId="{9F7C3140-96E0-4FE4-B079-43F3045429CD}"/>
    <dgm:cxn modelId="{7D64AAEE-C183-4886-80F3-040ED819DC14}" srcId="{C08216C1-45A4-46A3-8151-BB2DC7B7D24F}" destId="{4F6105A9-B1F5-41FB-B404-2E93B658098E}" srcOrd="0" destOrd="0" parTransId="{58887B06-7FB7-4762-B0E5-56978E965359}" sibTransId="{F97A21C5-4BE8-4536-A728-2101FAFE2A3D}"/>
    <dgm:cxn modelId="{4AFAC3F0-EC9F-4132-AE1C-F8E9A5512447}" type="presOf" srcId="{97273538-B452-4273-AF2E-992A1D9FF650}" destId="{585BF561-B181-4BA7-BCAB-BFBA9A960E2B}" srcOrd="0" destOrd="0" presId="urn:microsoft.com/office/officeart/2005/8/layout/vList3"/>
    <dgm:cxn modelId="{46A01291-7A9B-463C-82CF-1A37B126A197}" type="presParOf" srcId="{4B58D523-BCD8-4A5A-825A-723EBDC34C8B}" destId="{942CC659-3D4F-46CC-80E1-74AABE47CACF}" srcOrd="0" destOrd="0" presId="urn:microsoft.com/office/officeart/2005/8/layout/vList3"/>
    <dgm:cxn modelId="{01CA0156-EE5E-4E38-A83B-751C6A79CF4F}" type="presParOf" srcId="{942CC659-3D4F-46CC-80E1-74AABE47CACF}" destId="{7AC3B6F5-CF8E-4A5A-ACE0-ABAB64A353D4}" srcOrd="0" destOrd="0" presId="urn:microsoft.com/office/officeart/2005/8/layout/vList3"/>
    <dgm:cxn modelId="{0BA57E44-A5F8-4E8C-A171-E16788AC739C}" type="presParOf" srcId="{942CC659-3D4F-46CC-80E1-74AABE47CACF}" destId="{AD396E2C-17BE-4A35-911A-28F40C495D11}" srcOrd="1" destOrd="0" presId="urn:microsoft.com/office/officeart/2005/8/layout/vList3"/>
    <dgm:cxn modelId="{D774F166-CDD8-4DCA-8EE9-B16C8E945594}" type="presParOf" srcId="{4B58D523-BCD8-4A5A-825A-723EBDC34C8B}" destId="{A0BE38A4-58F1-4281-815A-D05F508172E0}" srcOrd="1" destOrd="0" presId="urn:microsoft.com/office/officeart/2005/8/layout/vList3"/>
    <dgm:cxn modelId="{2EFD10E1-9911-4689-8469-C9A667440898}" type="presParOf" srcId="{4B58D523-BCD8-4A5A-825A-723EBDC34C8B}" destId="{8D572F8E-B1D7-4AA1-9EE8-557090920C88}" srcOrd="2" destOrd="0" presId="urn:microsoft.com/office/officeart/2005/8/layout/vList3"/>
    <dgm:cxn modelId="{A88A53C3-D725-477C-BBD5-A7CAA4F0B429}" type="presParOf" srcId="{8D572F8E-B1D7-4AA1-9EE8-557090920C88}" destId="{9DC7ED84-9FFD-461C-B23F-6818573E5825}" srcOrd="0" destOrd="0" presId="urn:microsoft.com/office/officeart/2005/8/layout/vList3"/>
    <dgm:cxn modelId="{00880CB7-B01C-4673-9021-152B60BCD351}" type="presParOf" srcId="{8D572F8E-B1D7-4AA1-9EE8-557090920C88}" destId="{AF45C683-B32E-4E57-8C70-DE732073773D}" srcOrd="1" destOrd="0" presId="urn:microsoft.com/office/officeart/2005/8/layout/vList3"/>
    <dgm:cxn modelId="{6793D520-AFA3-4DAE-AA56-7DFC73B5E3DB}" type="presParOf" srcId="{4B58D523-BCD8-4A5A-825A-723EBDC34C8B}" destId="{5F0B2CBF-DF3F-48EE-A3DD-20543BAE8336}" srcOrd="3" destOrd="0" presId="urn:microsoft.com/office/officeart/2005/8/layout/vList3"/>
    <dgm:cxn modelId="{8AEDB1FF-7E58-460B-8FB0-7581971E2BE9}" type="presParOf" srcId="{4B58D523-BCD8-4A5A-825A-723EBDC34C8B}" destId="{BDBBD915-6002-440E-9F2D-A04520991370}" srcOrd="4" destOrd="0" presId="urn:microsoft.com/office/officeart/2005/8/layout/vList3"/>
    <dgm:cxn modelId="{E8A9A0ED-9FDF-4019-B4B3-2531DD4264B3}" type="presParOf" srcId="{BDBBD915-6002-440E-9F2D-A04520991370}" destId="{17D6A47A-171D-4FA4-BAF8-C245FBDAF92B}" srcOrd="0" destOrd="0" presId="urn:microsoft.com/office/officeart/2005/8/layout/vList3"/>
    <dgm:cxn modelId="{A17CD385-5C59-4858-A1C5-95EC35E28816}" type="presParOf" srcId="{BDBBD915-6002-440E-9F2D-A04520991370}" destId="{69B4B87C-B9EC-49AE-918E-AA0420FA9706}" srcOrd="1" destOrd="0" presId="urn:microsoft.com/office/officeart/2005/8/layout/vList3"/>
    <dgm:cxn modelId="{18C9AE31-C89F-4362-904E-B7256C7ACC19}" type="presParOf" srcId="{4B58D523-BCD8-4A5A-825A-723EBDC34C8B}" destId="{0358115B-4246-4FA0-85A1-D0983DD64A0C}" srcOrd="5" destOrd="0" presId="urn:microsoft.com/office/officeart/2005/8/layout/vList3"/>
    <dgm:cxn modelId="{3548CF82-A873-4548-94CA-38ED9B26091B}" type="presParOf" srcId="{4B58D523-BCD8-4A5A-825A-723EBDC34C8B}" destId="{27503E0C-DB90-4B99-8CD1-81066D660C37}" srcOrd="6" destOrd="0" presId="urn:microsoft.com/office/officeart/2005/8/layout/vList3"/>
    <dgm:cxn modelId="{DDE81F0C-DC01-47ED-84C4-53E3A104C050}" type="presParOf" srcId="{27503E0C-DB90-4B99-8CD1-81066D660C37}" destId="{5ED82552-135C-4AB8-9A1C-08BAC29C72E1}" srcOrd="0" destOrd="0" presId="urn:microsoft.com/office/officeart/2005/8/layout/vList3"/>
    <dgm:cxn modelId="{CD788824-A09D-4CE1-B8EE-E82F6DB29986}" type="presParOf" srcId="{27503E0C-DB90-4B99-8CD1-81066D660C37}" destId="{585BF561-B181-4BA7-BCAB-BFBA9A960E2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96E2C-17BE-4A35-911A-28F40C495D11}">
      <dsp:nvSpPr>
        <dsp:cNvPr id="0" name=""/>
        <dsp:cNvSpPr/>
      </dsp:nvSpPr>
      <dsp:spPr>
        <a:xfrm rot="10800000">
          <a:off x="3397855" y="795"/>
          <a:ext cx="12188159" cy="131162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8390" tIns="167640" rIns="312928" bIns="167640" numCol="1" spcCol="1270" anchor="ctr" anchorCtr="0">
          <a:noAutofit/>
        </a:bodyPr>
        <a:lstStyle/>
        <a:p>
          <a:pPr marL="0" lvl="0" indent="0" algn="l" defTabSz="1955800">
            <a:lnSpc>
              <a:spcPct val="90000"/>
            </a:lnSpc>
            <a:spcBef>
              <a:spcPct val="0"/>
            </a:spcBef>
            <a:spcAft>
              <a:spcPct val="35000"/>
            </a:spcAft>
            <a:buNone/>
          </a:pPr>
          <a:r>
            <a:rPr lang="vi-VN" sz="4400" b="1" i="0" kern="1200" dirty="0">
              <a:solidFill>
                <a:srgbClr val="0070C0"/>
              </a:solidFill>
              <a:latin typeface="Times New Roman" panose="02020603050405020304" pitchFamily="18" charset="0"/>
              <a:cs typeface="Times New Roman" panose="02020603050405020304" pitchFamily="18" charset="0"/>
            </a:rPr>
            <a:t>Tôn trọng, ủng hộ, tuân theo những điều đúng đắn. </a:t>
          </a:r>
          <a:endParaRPr lang="en-US" sz="4400" b="1" kern="1200" dirty="0">
            <a:solidFill>
              <a:srgbClr val="0070C0"/>
            </a:solidFill>
            <a:latin typeface="Times New Roman" panose="02020603050405020304" pitchFamily="18" charset="0"/>
            <a:cs typeface="Times New Roman" panose="02020603050405020304" pitchFamily="18" charset="0"/>
          </a:endParaRPr>
        </a:p>
      </dsp:txBody>
      <dsp:txXfrm rot="10800000">
        <a:off x="3725761" y="795"/>
        <a:ext cx="11860253" cy="1311624"/>
      </dsp:txXfrm>
    </dsp:sp>
    <dsp:sp modelId="{7AC3B6F5-CF8E-4A5A-ACE0-ABAB64A353D4}">
      <dsp:nvSpPr>
        <dsp:cNvPr id="0" name=""/>
        <dsp:cNvSpPr/>
      </dsp:nvSpPr>
      <dsp:spPr>
        <a:xfrm>
          <a:off x="2742043" y="795"/>
          <a:ext cx="1311624" cy="1311624"/>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45C683-B32E-4E57-8C70-DE732073773D}">
      <dsp:nvSpPr>
        <dsp:cNvPr id="0" name=""/>
        <dsp:cNvSpPr/>
      </dsp:nvSpPr>
      <dsp:spPr>
        <a:xfrm rot="10800000">
          <a:off x="3397855" y="1646170"/>
          <a:ext cx="12188159" cy="131162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8390" tIns="167640" rIns="312928" bIns="167640" numCol="1" spcCol="1270" anchor="ctr" anchorCtr="0">
          <a:noAutofit/>
        </a:bodyPr>
        <a:lstStyle/>
        <a:p>
          <a:pPr marL="0" lvl="0" indent="0" algn="l" defTabSz="1955800">
            <a:lnSpc>
              <a:spcPct val="90000"/>
            </a:lnSpc>
            <a:spcBef>
              <a:spcPct val="0"/>
            </a:spcBef>
            <a:spcAft>
              <a:spcPct val="35000"/>
            </a:spcAft>
            <a:buNone/>
          </a:pPr>
          <a:r>
            <a:rPr lang="vi-VN" sz="4400" b="1" i="0" kern="1200" dirty="0">
              <a:solidFill>
                <a:srgbClr val="0070C0"/>
              </a:solidFill>
              <a:latin typeface="Times New Roman" panose="02020603050405020304" pitchFamily="18" charset="0"/>
              <a:cs typeface="Times New Roman" panose="02020603050405020304" pitchFamily="18" charset="0"/>
            </a:rPr>
            <a:t>Biết điều chỉnh suy nghĩ, hành vi của mình theo hướng tích cực. </a:t>
          </a:r>
          <a:endParaRPr lang="en-US" sz="4400" b="1" kern="1200" dirty="0">
            <a:solidFill>
              <a:srgbClr val="0070C0"/>
            </a:solidFill>
            <a:latin typeface="Times New Roman" panose="02020603050405020304" pitchFamily="18" charset="0"/>
            <a:cs typeface="Times New Roman" panose="02020603050405020304" pitchFamily="18" charset="0"/>
          </a:endParaRPr>
        </a:p>
      </dsp:txBody>
      <dsp:txXfrm rot="10800000">
        <a:off x="3725761" y="1646170"/>
        <a:ext cx="11860253" cy="1311624"/>
      </dsp:txXfrm>
    </dsp:sp>
    <dsp:sp modelId="{9DC7ED84-9FFD-461C-B23F-6818573E5825}">
      <dsp:nvSpPr>
        <dsp:cNvPr id="0" name=""/>
        <dsp:cNvSpPr/>
      </dsp:nvSpPr>
      <dsp:spPr>
        <a:xfrm>
          <a:off x="2742043" y="1646170"/>
          <a:ext cx="1311624" cy="1311624"/>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B4B87C-B9EC-49AE-918E-AA0420FA9706}">
      <dsp:nvSpPr>
        <dsp:cNvPr id="0" name=""/>
        <dsp:cNvSpPr/>
      </dsp:nvSpPr>
      <dsp:spPr>
        <a:xfrm rot="10800000">
          <a:off x="3397855" y="3291545"/>
          <a:ext cx="12188159" cy="131162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8390" tIns="167640" rIns="312928" bIns="167640" numCol="1" spcCol="1270" anchor="ctr" anchorCtr="0">
          <a:noAutofit/>
        </a:bodyPr>
        <a:lstStyle/>
        <a:p>
          <a:pPr marL="0" lvl="0" indent="0" algn="l" defTabSz="1955800">
            <a:lnSpc>
              <a:spcPct val="90000"/>
            </a:lnSpc>
            <a:spcBef>
              <a:spcPct val="0"/>
            </a:spcBef>
            <a:spcAft>
              <a:spcPct val="35000"/>
            </a:spcAft>
            <a:buNone/>
          </a:pPr>
          <a:r>
            <a:rPr lang="vi-VN" sz="4400" b="1" i="0" kern="1200" dirty="0">
              <a:solidFill>
                <a:srgbClr val="0070C0"/>
              </a:solidFill>
              <a:latin typeface="Times New Roman" panose="02020603050405020304" pitchFamily="18" charset="0"/>
              <a:cs typeface="Times New Roman" panose="02020603050405020304" pitchFamily="18" charset="0"/>
            </a:rPr>
            <a:t>Khích lệ, động viên bạn bè có thái độ, hành vi bảo vệ lẽ phải. </a:t>
          </a:r>
          <a:endParaRPr lang="en-US" sz="4400" b="1" kern="1200" dirty="0">
            <a:solidFill>
              <a:srgbClr val="0070C0"/>
            </a:solidFill>
            <a:latin typeface="Times New Roman" panose="02020603050405020304" pitchFamily="18" charset="0"/>
            <a:cs typeface="Times New Roman" panose="02020603050405020304" pitchFamily="18" charset="0"/>
          </a:endParaRPr>
        </a:p>
      </dsp:txBody>
      <dsp:txXfrm rot="10800000">
        <a:off x="3725761" y="3291545"/>
        <a:ext cx="11860253" cy="1311624"/>
      </dsp:txXfrm>
    </dsp:sp>
    <dsp:sp modelId="{17D6A47A-171D-4FA4-BAF8-C245FBDAF92B}">
      <dsp:nvSpPr>
        <dsp:cNvPr id="0" name=""/>
        <dsp:cNvSpPr/>
      </dsp:nvSpPr>
      <dsp:spPr>
        <a:xfrm>
          <a:off x="2742043" y="3291545"/>
          <a:ext cx="1311624" cy="1311624"/>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5BF561-B181-4BA7-BCAB-BFBA9A960E2B}">
      <dsp:nvSpPr>
        <dsp:cNvPr id="0" name=""/>
        <dsp:cNvSpPr/>
      </dsp:nvSpPr>
      <dsp:spPr>
        <a:xfrm rot="10800000">
          <a:off x="3397855" y="4936920"/>
          <a:ext cx="12188159" cy="131162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8390" tIns="167640" rIns="312928" bIns="167640" numCol="1" spcCol="1270" anchor="ctr" anchorCtr="0">
          <a:noAutofit/>
        </a:bodyPr>
        <a:lstStyle/>
        <a:p>
          <a:pPr marL="0" lvl="0" indent="0" algn="l" defTabSz="1955800">
            <a:lnSpc>
              <a:spcPct val="90000"/>
            </a:lnSpc>
            <a:spcBef>
              <a:spcPct val="0"/>
            </a:spcBef>
            <a:spcAft>
              <a:spcPct val="35000"/>
            </a:spcAft>
            <a:buNone/>
          </a:pPr>
          <a:r>
            <a:rPr lang="vi-VN" sz="4400" b="1" i="0" kern="1200" dirty="0">
              <a:solidFill>
                <a:srgbClr val="0070C0"/>
              </a:solidFill>
              <a:latin typeface="Times New Roman" panose="02020603050405020304" pitchFamily="18" charset="0"/>
              <a:cs typeface="Times New Roman" panose="02020603050405020304" pitchFamily="18" charset="0"/>
            </a:rPr>
            <a:t>Lên án, phê phán những hành vi sai trái, không phù hợp lẽ phải. </a:t>
          </a:r>
          <a:endParaRPr lang="en-US" sz="4400" b="1" kern="1200" dirty="0">
            <a:solidFill>
              <a:srgbClr val="0070C0"/>
            </a:solidFill>
            <a:latin typeface="Times New Roman" panose="02020603050405020304" pitchFamily="18" charset="0"/>
            <a:cs typeface="Times New Roman" panose="02020603050405020304" pitchFamily="18" charset="0"/>
          </a:endParaRPr>
        </a:p>
      </dsp:txBody>
      <dsp:txXfrm rot="10800000">
        <a:off x="3725761" y="4936920"/>
        <a:ext cx="11860253" cy="1311624"/>
      </dsp:txXfrm>
    </dsp:sp>
    <dsp:sp modelId="{5ED82552-135C-4AB8-9A1C-08BAC29C72E1}">
      <dsp:nvSpPr>
        <dsp:cNvPr id="0" name=""/>
        <dsp:cNvSpPr/>
      </dsp:nvSpPr>
      <dsp:spPr>
        <a:xfrm>
          <a:off x="2742043" y="4936920"/>
          <a:ext cx="1311624" cy="1311624"/>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页眉占位符 16385"/>
          <p:cNvSpPr>
            <a:spLocks noGrp="1"/>
          </p:cNvSpPr>
          <p:nvPr>
            <p:ph type="hdr" sz="quarter"/>
          </p:nvPr>
        </p:nvSpPr>
        <p:spPr>
          <a:xfrm>
            <a:off x="0" y="0"/>
            <a:ext cx="2971800" cy="457200"/>
          </a:xfrm>
          <a:prstGeom prst="rect">
            <a:avLst/>
          </a:prstGeom>
          <a:noFill/>
          <a:ln w="9525">
            <a:noFill/>
          </a:ln>
        </p:spPr>
        <p:txBody>
          <a:bodyPr/>
          <a:lstStyle/>
          <a:p>
            <a:pPr lvl="0"/>
            <a:endParaRPr lang="zh-CN" sz="1200" dirty="0"/>
          </a:p>
        </p:txBody>
      </p:sp>
      <p:sp>
        <p:nvSpPr>
          <p:cNvPr id="16387" name="日期占位符 16386"/>
          <p:cNvSpPr>
            <a:spLocks noGrp="1"/>
          </p:cNvSpPr>
          <p:nvPr>
            <p:ph type="dt" idx="1"/>
          </p:nvPr>
        </p:nvSpPr>
        <p:spPr>
          <a:xfrm>
            <a:off x="3884613" y="0"/>
            <a:ext cx="2971800" cy="457200"/>
          </a:xfrm>
          <a:prstGeom prst="rect">
            <a:avLst/>
          </a:prstGeom>
          <a:noFill/>
          <a:ln w="9525">
            <a:noFill/>
          </a:ln>
        </p:spPr>
        <p:txBody>
          <a:bodyPr/>
          <a:lstStyle/>
          <a:p>
            <a:pPr lvl="0" algn="r"/>
            <a:endParaRPr lang="zh-CN" altLang="en-US" sz="1200" dirty="0"/>
          </a:p>
        </p:txBody>
      </p:sp>
      <p:sp>
        <p:nvSpPr>
          <p:cNvPr id="16388" name="幻灯片图像占位符 16387"/>
          <p:cNvSpPr>
            <a:spLocks noGrp="1" noRot="1" noChangeAspect="1" noTextEdit="1"/>
          </p:cNvSpPr>
          <p:nvPr>
            <p:ph type="sldImg" idx="2"/>
          </p:nvPr>
        </p:nvSpPr>
        <p:spPr>
          <a:xfrm>
            <a:off x="393700" y="685800"/>
            <a:ext cx="6070600" cy="3429000"/>
          </a:xfrm>
          <a:prstGeom prst="rect">
            <a:avLst/>
          </a:prstGeom>
          <a:ln w="9525" cap="flat" cmpd="sng">
            <a:solidFill>
              <a:srgbClr val="000000"/>
            </a:solidFill>
            <a:prstDash val="solid"/>
            <a:miter/>
            <a:headEnd type="none" w="med" len="med"/>
            <a:tailEnd type="none" w="med" len="med"/>
          </a:ln>
        </p:spPr>
      </p:sp>
      <p:sp>
        <p:nvSpPr>
          <p:cNvPr id="16389" name="文本占位符 16388"/>
          <p:cNvSpPr>
            <a:spLocks noGrp="1"/>
          </p:cNvSpPr>
          <p:nvPr>
            <p:ph type="body" sz="quarter" idx="3"/>
          </p:nvPr>
        </p:nvSpPr>
        <p:spPr>
          <a:xfrm>
            <a:off x="685800" y="4343400"/>
            <a:ext cx="5486400" cy="41148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6390" name="页脚占位符 16389"/>
          <p:cNvSpPr>
            <a:spLocks noGrp="1"/>
          </p:cNvSpPr>
          <p:nvPr>
            <p:ph type="ftr" sz="quarter" idx="4"/>
          </p:nvPr>
        </p:nvSpPr>
        <p:spPr>
          <a:xfrm>
            <a:off x="0" y="8685213"/>
            <a:ext cx="2971800" cy="457200"/>
          </a:xfrm>
          <a:prstGeom prst="rect">
            <a:avLst/>
          </a:prstGeom>
          <a:noFill/>
          <a:ln w="9525">
            <a:noFill/>
          </a:ln>
        </p:spPr>
        <p:txBody>
          <a:bodyPr anchor="b"/>
          <a:lstStyle/>
          <a:p>
            <a:pPr lvl="0"/>
            <a:endParaRPr lang="zh-CN" sz="1200" dirty="0"/>
          </a:p>
        </p:txBody>
      </p:sp>
      <p:sp>
        <p:nvSpPr>
          <p:cNvPr id="16391" name="灯片编号占位符 16390"/>
          <p:cNvSpPr>
            <a:spLocks noGrp="1"/>
          </p:cNvSpPr>
          <p:nvPr>
            <p:ph type="sldNum" sz="quarter" idx="5"/>
          </p:nvPr>
        </p:nvSpPr>
        <p:spPr>
          <a:xfrm>
            <a:off x="3884613" y="8685213"/>
            <a:ext cx="2971800" cy="457200"/>
          </a:xfrm>
          <a:prstGeom prst="rect">
            <a:avLst/>
          </a:prstGeom>
          <a:noFill/>
          <a:ln w="9525">
            <a:noFill/>
          </a:ln>
        </p:spPr>
        <p:txBody>
          <a:bodyPr anchor="b"/>
          <a:lstStyle/>
          <a:p>
            <a:pPr lvl="0" algn="r"/>
            <a:fld id="{9A0DB2DC-4C9A-4742-B13C-FB6460FD3503}" type="slidenum">
              <a:rPr lang="en-US" altLang="zh-CN" sz="1200" dirty="0"/>
              <a:t>‹#›</a:t>
            </a:fld>
            <a:endParaRPr lang="zh-CN" sz="1200" dirty="0"/>
          </a:p>
        </p:txBody>
      </p:sp>
    </p:spTree>
    <p:extLst>
      <p:ext uri="{BB962C8B-B14F-4D97-AF65-F5344CB8AC3E}">
        <p14:creationId xmlns:p14="http://schemas.microsoft.com/office/powerpoint/2010/main" val="2947591287"/>
      </p:ext>
    </p:extLst>
  </p:cSld>
  <p:clrMap bg1="lt1" tx1="dk1" bg2="lt2" tx2="dk2" accent1="accent1" accent2="accent2" accent3="accent3" accent4="accent4" accent5="accent5" accent6="accent6" hlink="hlink" folHlink="folHlink"/>
  <p:hf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52225"/>
          <p:cNvSpPr>
            <a:spLocks noGrp="1" noRot="1" noChangeAspect="1" noTextEdit="1"/>
          </p:cNvSpPr>
          <p:nvPr>
            <p:ph type="sldImg"/>
          </p:nvPr>
        </p:nvSpPr>
        <p:spPr>
          <a:ln/>
        </p:spPr>
      </p:sp>
      <p:sp>
        <p:nvSpPr>
          <p:cNvPr id="52227" name="文本占位符 5222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a:t>
            </a:fld>
            <a:endParaRPr lang="zh-CN" sz="1200" dirty="0"/>
          </a:p>
        </p:txBody>
      </p:sp>
    </p:spTree>
    <p:extLst>
      <p:ext uri="{BB962C8B-B14F-4D97-AF65-F5344CB8AC3E}">
        <p14:creationId xmlns:p14="http://schemas.microsoft.com/office/powerpoint/2010/main" val="1170953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51201"/>
          <p:cNvSpPr>
            <a:spLocks noGrp="1" noRot="1" noChangeAspect="1" noTextEdit="1"/>
          </p:cNvSpPr>
          <p:nvPr>
            <p:ph type="sldImg"/>
          </p:nvPr>
        </p:nvSpPr>
        <p:spPr>
          <a:ln/>
        </p:spPr>
      </p:sp>
      <p:sp>
        <p:nvSpPr>
          <p:cNvPr id="51203" name="文本占位符 5120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26</a:t>
            </a:fld>
            <a:endParaRPr lang="zh-CN" sz="1200" dirty="0"/>
          </a:p>
        </p:txBody>
      </p:sp>
    </p:spTree>
    <p:extLst>
      <p:ext uri="{BB962C8B-B14F-4D97-AF65-F5344CB8AC3E}">
        <p14:creationId xmlns:p14="http://schemas.microsoft.com/office/powerpoint/2010/main" val="1999594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60417"/>
          <p:cNvSpPr>
            <a:spLocks noGrp="1" noRot="1" noChangeAspect="1" noTextEdit="1"/>
          </p:cNvSpPr>
          <p:nvPr>
            <p:ph type="sldImg"/>
          </p:nvPr>
        </p:nvSpPr>
        <p:spPr>
          <a:ln/>
        </p:spPr>
      </p:sp>
      <p:sp>
        <p:nvSpPr>
          <p:cNvPr id="60419" name="文本占位符 6041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27</a:t>
            </a:fld>
            <a:endParaRPr lang="zh-CN" sz="1200" dirty="0"/>
          </a:p>
        </p:txBody>
      </p:sp>
    </p:spTree>
    <p:extLst>
      <p:ext uri="{BB962C8B-B14F-4D97-AF65-F5344CB8AC3E}">
        <p14:creationId xmlns:p14="http://schemas.microsoft.com/office/powerpoint/2010/main" val="1107494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60417"/>
          <p:cNvSpPr>
            <a:spLocks noGrp="1" noRot="1" noChangeAspect="1" noTextEdit="1"/>
          </p:cNvSpPr>
          <p:nvPr>
            <p:ph type="sldImg"/>
          </p:nvPr>
        </p:nvSpPr>
        <p:spPr>
          <a:ln/>
        </p:spPr>
      </p:sp>
      <p:sp>
        <p:nvSpPr>
          <p:cNvPr id="60419" name="文本占位符 6041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28</a:t>
            </a:fld>
            <a:endParaRPr lang="zh-CN" sz="1200" dirty="0"/>
          </a:p>
        </p:txBody>
      </p:sp>
    </p:spTree>
    <p:extLst>
      <p:ext uri="{BB962C8B-B14F-4D97-AF65-F5344CB8AC3E}">
        <p14:creationId xmlns:p14="http://schemas.microsoft.com/office/powerpoint/2010/main" val="4244156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60417"/>
          <p:cNvSpPr>
            <a:spLocks noGrp="1" noRot="1" noChangeAspect="1" noTextEdit="1"/>
          </p:cNvSpPr>
          <p:nvPr>
            <p:ph type="sldImg"/>
          </p:nvPr>
        </p:nvSpPr>
        <p:spPr>
          <a:ln/>
        </p:spPr>
      </p:sp>
      <p:sp>
        <p:nvSpPr>
          <p:cNvPr id="60419" name="文本占位符 6041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29</a:t>
            </a:fld>
            <a:endParaRPr lang="zh-CN" sz="1200" dirty="0"/>
          </a:p>
        </p:txBody>
      </p:sp>
    </p:spTree>
    <p:extLst>
      <p:ext uri="{BB962C8B-B14F-4D97-AF65-F5344CB8AC3E}">
        <p14:creationId xmlns:p14="http://schemas.microsoft.com/office/powerpoint/2010/main" val="3090376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60417"/>
          <p:cNvSpPr>
            <a:spLocks noGrp="1" noRot="1" noChangeAspect="1" noTextEdit="1"/>
          </p:cNvSpPr>
          <p:nvPr>
            <p:ph type="sldImg"/>
          </p:nvPr>
        </p:nvSpPr>
        <p:spPr>
          <a:ln/>
        </p:spPr>
      </p:sp>
      <p:sp>
        <p:nvSpPr>
          <p:cNvPr id="60419" name="文本占位符 6041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30</a:t>
            </a:fld>
            <a:endParaRPr lang="zh-CN" sz="1200" dirty="0"/>
          </a:p>
        </p:txBody>
      </p:sp>
    </p:spTree>
    <p:extLst>
      <p:ext uri="{BB962C8B-B14F-4D97-AF65-F5344CB8AC3E}">
        <p14:creationId xmlns:p14="http://schemas.microsoft.com/office/powerpoint/2010/main" val="2351805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61441"/>
          <p:cNvSpPr>
            <a:spLocks noGrp="1" noRot="1" noChangeAspect="1" noTextEdit="1"/>
          </p:cNvSpPr>
          <p:nvPr>
            <p:ph type="sldImg"/>
          </p:nvPr>
        </p:nvSpPr>
        <p:spPr>
          <a:ln/>
        </p:spPr>
      </p:sp>
      <p:sp>
        <p:nvSpPr>
          <p:cNvPr id="61443" name="文本占位符 6144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31</a:t>
            </a:fld>
            <a:endParaRPr lang="zh-CN" sz="1200" dirty="0"/>
          </a:p>
        </p:txBody>
      </p:sp>
    </p:spTree>
    <p:extLst>
      <p:ext uri="{BB962C8B-B14F-4D97-AF65-F5344CB8AC3E}">
        <p14:creationId xmlns:p14="http://schemas.microsoft.com/office/powerpoint/2010/main" val="3797640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61441"/>
          <p:cNvSpPr>
            <a:spLocks noGrp="1" noRot="1" noChangeAspect="1" noTextEdit="1"/>
          </p:cNvSpPr>
          <p:nvPr>
            <p:ph type="sldImg"/>
          </p:nvPr>
        </p:nvSpPr>
        <p:spPr>
          <a:ln/>
        </p:spPr>
      </p:sp>
      <p:sp>
        <p:nvSpPr>
          <p:cNvPr id="61443" name="文本占位符 6144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32</a:t>
            </a:fld>
            <a:endParaRPr lang="zh-CN" sz="1200" dirty="0"/>
          </a:p>
        </p:txBody>
      </p:sp>
    </p:spTree>
    <p:extLst>
      <p:ext uri="{BB962C8B-B14F-4D97-AF65-F5344CB8AC3E}">
        <p14:creationId xmlns:p14="http://schemas.microsoft.com/office/powerpoint/2010/main" val="2377467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61441"/>
          <p:cNvSpPr>
            <a:spLocks noGrp="1" noRot="1" noChangeAspect="1" noTextEdit="1"/>
          </p:cNvSpPr>
          <p:nvPr>
            <p:ph type="sldImg"/>
          </p:nvPr>
        </p:nvSpPr>
        <p:spPr>
          <a:ln/>
        </p:spPr>
      </p:sp>
      <p:sp>
        <p:nvSpPr>
          <p:cNvPr id="61443" name="文本占位符 6144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33</a:t>
            </a:fld>
            <a:endParaRPr lang="zh-CN" sz="1200" dirty="0"/>
          </a:p>
        </p:txBody>
      </p:sp>
    </p:spTree>
    <p:extLst>
      <p:ext uri="{BB962C8B-B14F-4D97-AF65-F5344CB8AC3E}">
        <p14:creationId xmlns:p14="http://schemas.microsoft.com/office/powerpoint/2010/main" val="137999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23553"/>
          <p:cNvSpPr>
            <a:spLocks noGrp="1" noRot="1" noChangeAspect="1" noTextEdit="1"/>
          </p:cNvSpPr>
          <p:nvPr>
            <p:ph type="sldImg"/>
          </p:nvPr>
        </p:nvSpPr>
        <p:spPr>
          <a:ln/>
        </p:spPr>
      </p:sp>
      <p:sp>
        <p:nvSpPr>
          <p:cNvPr id="23555" name="文本占位符 2355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34</a:t>
            </a:fld>
            <a:endParaRPr lang="zh-CN" sz="1200" dirty="0"/>
          </a:p>
        </p:txBody>
      </p:sp>
    </p:spTree>
    <p:extLst>
      <p:ext uri="{BB962C8B-B14F-4D97-AF65-F5344CB8AC3E}">
        <p14:creationId xmlns:p14="http://schemas.microsoft.com/office/powerpoint/2010/main" val="4232949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53249"/>
          <p:cNvSpPr>
            <a:spLocks noGrp="1" noRot="1" noChangeAspect="1" noTextEdit="1"/>
          </p:cNvSpPr>
          <p:nvPr>
            <p:ph type="sldImg"/>
          </p:nvPr>
        </p:nvSpPr>
        <p:spPr>
          <a:ln/>
        </p:spPr>
      </p:sp>
      <p:sp>
        <p:nvSpPr>
          <p:cNvPr id="53251" name="文本占位符 5325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4</a:t>
            </a:fld>
            <a:endParaRPr lang="zh-CN" sz="1200" dirty="0"/>
          </a:p>
        </p:txBody>
      </p:sp>
    </p:spTree>
    <p:extLst>
      <p:ext uri="{BB962C8B-B14F-4D97-AF65-F5344CB8AC3E}">
        <p14:creationId xmlns:p14="http://schemas.microsoft.com/office/powerpoint/2010/main" val="1917972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8</a:t>
            </a:fld>
            <a:endParaRPr lang="zh-CN" sz="1200" dirty="0"/>
          </a:p>
        </p:txBody>
      </p:sp>
    </p:spTree>
    <p:extLst>
      <p:ext uri="{BB962C8B-B14F-4D97-AF65-F5344CB8AC3E}">
        <p14:creationId xmlns:p14="http://schemas.microsoft.com/office/powerpoint/2010/main" val="3061252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54273"/>
          <p:cNvSpPr>
            <a:spLocks noGrp="1" noRot="1" noChangeAspect="1" noTextEdit="1"/>
          </p:cNvSpPr>
          <p:nvPr>
            <p:ph type="sldImg"/>
          </p:nvPr>
        </p:nvSpPr>
        <p:spPr>
          <a:ln/>
        </p:spPr>
      </p:sp>
      <p:sp>
        <p:nvSpPr>
          <p:cNvPr id="54275" name="文本占位符 542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10</a:t>
            </a:fld>
            <a:endParaRPr lang="zh-CN" sz="1200" dirty="0"/>
          </a:p>
        </p:txBody>
      </p:sp>
    </p:spTree>
    <p:extLst>
      <p:ext uri="{BB962C8B-B14F-4D97-AF65-F5344CB8AC3E}">
        <p14:creationId xmlns:p14="http://schemas.microsoft.com/office/powerpoint/2010/main" val="272982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12</a:t>
            </a:fld>
            <a:endParaRPr lang="zh-CN" sz="1200" dirty="0"/>
          </a:p>
        </p:txBody>
      </p:sp>
    </p:spTree>
    <p:extLst>
      <p:ext uri="{BB962C8B-B14F-4D97-AF65-F5344CB8AC3E}">
        <p14:creationId xmlns:p14="http://schemas.microsoft.com/office/powerpoint/2010/main" val="3451360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59393"/>
          <p:cNvSpPr>
            <a:spLocks noGrp="1" noRot="1" noChangeAspect="1" noTextEdit="1"/>
          </p:cNvSpPr>
          <p:nvPr>
            <p:ph type="sldImg"/>
          </p:nvPr>
        </p:nvSpPr>
        <p:spPr>
          <a:ln/>
        </p:spPr>
      </p:sp>
      <p:sp>
        <p:nvSpPr>
          <p:cNvPr id="59395" name="文本占位符 5939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13</a:t>
            </a:fld>
            <a:endParaRPr lang="zh-CN" sz="1200" dirty="0"/>
          </a:p>
        </p:txBody>
      </p:sp>
    </p:spTree>
    <p:extLst>
      <p:ext uri="{BB962C8B-B14F-4D97-AF65-F5344CB8AC3E}">
        <p14:creationId xmlns:p14="http://schemas.microsoft.com/office/powerpoint/2010/main" val="176362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59393"/>
          <p:cNvSpPr>
            <a:spLocks noGrp="1" noRot="1" noChangeAspect="1" noTextEdit="1"/>
          </p:cNvSpPr>
          <p:nvPr>
            <p:ph type="sldImg"/>
          </p:nvPr>
        </p:nvSpPr>
        <p:spPr>
          <a:ln/>
        </p:spPr>
      </p:sp>
      <p:sp>
        <p:nvSpPr>
          <p:cNvPr id="59395" name="文本占位符 5939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14</a:t>
            </a:fld>
            <a:endParaRPr lang="zh-CN" sz="1200" dirty="0"/>
          </a:p>
        </p:txBody>
      </p:sp>
    </p:spTree>
    <p:extLst>
      <p:ext uri="{BB962C8B-B14F-4D97-AF65-F5344CB8AC3E}">
        <p14:creationId xmlns:p14="http://schemas.microsoft.com/office/powerpoint/2010/main" val="1902787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57345"/>
          <p:cNvSpPr>
            <a:spLocks noGrp="1" noRot="1" noChangeAspect="1" noTextEdit="1"/>
          </p:cNvSpPr>
          <p:nvPr>
            <p:ph type="sldImg"/>
          </p:nvPr>
        </p:nvSpPr>
        <p:spPr>
          <a:ln/>
        </p:spPr>
      </p:sp>
      <p:sp>
        <p:nvSpPr>
          <p:cNvPr id="57347" name="文本占位符 5734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15</a:t>
            </a:fld>
            <a:endParaRPr lang="zh-CN" sz="1200" dirty="0"/>
          </a:p>
        </p:txBody>
      </p:sp>
    </p:spTree>
    <p:extLst>
      <p:ext uri="{BB962C8B-B14F-4D97-AF65-F5344CB8AC3E}">
        <p14:creationId xmlns:p14="http://schemas.microsoft.com/office/powerpoint/2010/main" val="2759880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52225"/>
          <p:cNvSpPr>
            <a:spLocks noGrp="1" noRot="1" noChangeAspect="1" noTextEdit="1"/>
          </p:cNvSpPr>
          <p:nvPr>
            <p:ph type="sldImg"/>
          </p:nvPr>
        </p:nvSpPr>
        <p:spPr>
          <a:ln/>
        </p:spPr>
      </p:sp>
      <p:sp>
        <p:nvSpPr>
          <p:cNvPr id="52227" name="文本占位符 5222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21</a:t>
            </a:fld>
            <a:endParaRPr lang="zh-CN" sz="1200" dirty="0"/>
          </a:p>
        </p:txBody>
      </p:sp>
    </p:spTree>
    <p:extLst>
      <p:ext uri="{BB962C8B-B14F-4D97-AF65-F5344CB8AC3E}">
        <p14:creationId xmlns:p14="http://schemas.microsoft.com/office/powerpoint/2010/main" val="546436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097326" y="1550835"/>
            <a:ext cx="12583954" cy="3299088"/>
          </a:xfrm>
          <a:prstGeom prst="rect">
            <a:avLst/>
          </a:prstGeom>
        </p:spPr>
        <p:txBody>
          <a:bodyPr anchor="b"/>
          <a:lstStyle>
            <a:lvl1pPr algn="ctr">
              <a:defRPr sz="8255"/>
            </a:lvl1pPr>
          </a:lstStyle>
          <a:p>
            <a:r>
              <a:rPr lang="zh-CN" altLang="en-US"/>
              <a:t>单击此处编辑母版标题样式</a:t>
            </a:r>
          </a:p>
        </p:txBody>
      </p:sp>
      <p:sp>
        <p:nvSpPr>
          <p:cNvPr id="3" name="副标题 2"/>
          <p:cNvSpPr>
            <a:spLocks noGrp="1"/>
          </p:cNvSpPr>
          <p:nvPr>
            <p:ph type="subTitle" idx="1"/>
          </p:nvPr>
        </p:nvSpPr>
        <p:spPr>
          <a:xfrm>
            <a:off x="2097326" y="4977149"/>
            <a:ext cx="12583954" cy="2287864"/>
          </a:xfrm>
          <a:prstGeom prst="rect">
            <a:avLst/>
          </a:prstGeom>
        </p:spPr>
        <p:txBody>
          <a:bodyPr/>
          <a:lstStyle>
            <a:lvl1pPr marL="0" indent="0" algn="ctr">
              <a:buNone/>
              <a:defRPr sz="3305"/>
            </a:lvl1pPr>
            <a:lvl2pPr marL="629285" indent="0" algn="ctr">
              <a:buNone/>
              <a:defRPr sz="2750"/>
            </a:lvl2pPr>
            <a:lvl3pPr marL="1258570" indent="0" algn="ctr">
              <a:buNone/>
              <a:defRPr sz="2475"/>
            </a:lvl3pPr>
            <a:lvl4pPr marL="1887855" indent="0" algn="ctr">
              <a:buNone/>
              <a:defRPr sz="2200"/>
            </a:lvl4pPr>
            <a:lvl5pPr marL="2516505" indent="0" algn="ctr">
              <a:buNone/>
              <a:defRPr sz="2200"/>
            </a:lvl5pPr>
            <a:lvl6pPr marL="3145790" indent="0" algn="ctr">
              <a:buNone/>
              <a:defRPr sz="2200"/>
            </a:lvl6pPr>
            <a:lvl7pPr marL="3775075" indent="0" algn="ctr">
              <a:buNone/>
              <a:defRPr sz="2200"/>
            </a:lvl7pPr>
            <a:lvl8pPr marL="4404360" indent="0" algn="ctr">
              <a:buNone/>
              <a:defRPr sz="2200"/>
            </a:lvl8pPr>
            <a:lvl9pPr marL="5033645" indent="0" algn="ctr">
              <a:buNone/>
              <a:defRPr sz="2200"/>
            </a:lvl9pPr>
          </a:lstStyle>
          <a:p>
            <a:r>
              <a:rPr lang="zh-CN" altLang="en-US"/>
              <a:t>单击此处编辑母版副标题样式</a:t>
            </a:r>
          </a:p>
        </p:txBody>
      </p:sp>
    </p:spTree>
  </p:cSld>
  <p:clrMapOvr>
    <a:masterClrMapping/>
  </p:clrMapOvr>
  <p:transition advClick="0" advTm="3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2007189" y="504515"/>
            <a:ext cx="3617887" cy="803056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3529" y="504515"/>
            <a:ext cx="10643928" cy="803056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8494169" y="2522574"/>
            <a:ext cx="7130907" cy="289986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8494169" y="5633018"/>
            <a:ext cx="7130907" cy="290205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44790" y="2362446"/>
            <a:ext cx="14471547" cy="3941796"/>
          </a:xfrm>
          <a:prstGeom prst="rect">
            <a:avLst/>
          </a:prstGeom>
        </p:spPr>
        <p:txBody>
          <a:bodyPr anchor="b"/>
          <a:lstStyle>
            <a:lvl1pPr>
              <a:defRPr sz="8255"/>
            </a:lvl1pPr>
          </a:lstStyle>
          <a:p>
            <a:r>
              <a:rPr lang="zh-CN" altLang="en-US"/>
              <a:t>单击此处编辑母版标题样式</a:t>
            </a:r>
          </a:p>
        </p:txBody>
      </p:sp>
      <p:sp>
        <p:nvSpPr>
          <p:cNvPr id="3" name="文本占位符 2"/>
          <p:cNvSpPr>
            <a:spLocks noGrp="1"/>
          </p:cNvSpPr>
          <p:nvPr>
            <p:ph type="body" idx="1"/>
          </p:nvPr>
        </p:nvSpPr>
        <p:spPr>
          <a:xfrm>
            <a:off x="1144790" y="6341533"/>
            <a:ext cx="14471547" cy="2072897"/>
          </a:xfrm>
          <a:prstGeom prst="rect">
            <a:avLst/>
          </a:prstGeom>
        </p:spPr>
        <p:txBody>
          <a:bodyPr/>
          <a:lstStyle>
            <a:lvl1pPr marL="0" indent="0">
              <a:buNone/>
              <a:defRPr sz="3305">
                <a:solidFill>
                  <a:schemeClr val="tx1">
                    <a:tint val="75000"/>
                  </a:schemeClr>
                </a:solidFill>
              </a:defRPr>
            </a:lvl1pPr>
            <a:lvl2pPr marL="629285" indent="0">
              <a:buNone/>
              <a:defRPr sz="2750">
                <a:solidFill>
                  <a:schemeClr val="tx1">
                    <a:tint val="75000"/>
                  </a:schemeClr>
                </a:solidFill>
              </a:defRPr>
            </a:lvl2pPr>
            <a:lvl3pPr marL="1258570" indent="0">
              <a:buNone/>
              <a:defRPr sz="2475">
                <a:solidFill>
                  <a:schemeClr val="tx1">
                    <a:tint val="75000"/>
                  </a:schemeClr>
                </a:solidFill>
              </a:defRPr>
            </a:lvl3pPr>
            <a:lvl4pPr marL="1887855" indent="0">
              <a:buNone/>
              <a:defRPr sz="2200">
                <a:solidFill>
                  <a:schemeClr val="tx1">
                    <a:tint val="75000"/>
                  </a:schemeClr>
                </a:solidFill>
              </a:defRPr>
            </a:lvl4pPr>
            <a:lvl5pPr marL="2516505" indent="0">
              <a:buNone/>
              <a:defRPr sz="2200">
                <a:solidFill>
                  <a:schemeClr val="tx1">
                    <a:tint val="75000"/>
                  </a:schemeClr>
                </a:solidFill>
              </a:defRPr>
            </a:lvl5pPr>
            <a:lvl6pPr marL="3145790" indent="0">
              <a:buNone/>
              <a:defRPr sz="2200">
                <a:solidFill>
                  <a:schemeClr val="tx1">
                    <a:tint val="75000"/>
                  </a:schemeClr>
                </a:solidFill>
              </a:defRPr>
            </a:lvl6pPr>
            <a:lvl7pPr marL="3775075" indent="0">
              <a:buNone/>
              <a:defRPr sz="2200">
                <a:solidFill>
                  <a:schemeClr val="tx1">
                    <a:tint val="75000"/>
                  </a:schemeClr>
                </a:solidFill>
              </a:defRPr>
            </a:lvl7pPr>
            <a:lvl8pPr marL="4404360" indent="0">
              <a:buNone/>
              <a:defRPr sz="2200">
                <a:solidFill>
                  <a:schemeClr val="tx1">
                    <a:tint val="75000"/>
                  </a:schemeClr>
                </a:solidFill>
              </a:defRPr>
            </a:lvl8pPr>
            <a:lvl9pPr marL="5033645" indent="0">
              <a:buNone/>
              <a:defRPr sz="2200">
                <a:solidFill>
                  <a:schemeClr val="tx1">
                    <a:tint val="75000"/>
                  </a:schemeClr>
                </a:solidFill>
              </a:defRPr>
            </a:lvl9pPr>
          </a:lstStyle>
          <a:p>
            <a:pPr lvl="0"/>
            <a:r>
              <a:rPr lang="zh-CN" altLang="en-US"/>
              <a:t>单击此处编辑母版文本样式</a:t>
            </a:r>
          </a:p>
        </p:txBody>
      </p:sp>
    </p:spTree>
  </p:cSld>
  <p:clrMapOvr>
    <a:masterClrMapping/>
  </p:clrMapOvr>
  <p:transition advClick="0" advTm="3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49416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155714" y="504515"/>
            <a:ext cx="14471547" cy="1831609"/>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633236" y="2457373"/>
            <a:ext cx="6707002"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4" name="内容占位符 3"/>
          <p:cNvSpPr>
            <a:spLocks noGrp="1"/>
          </p:cNvSpPr>
          <p:nvPr>
            <p:ph sz="half" idx="2"/>
          </p:nvPr>
        </p:nvSpPr>
        <p:spPr>
          <a:xfrm>
            <a:off x="1633236" y="3682912"/>
            <a:ext cx="6707002"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8610785" y="2457373"/>
            <a:ext cx="6740034"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6" name="内容占位符 5"/>
          <p:cNvSpPr>
            <a:spLocks noGrp="1"/>
          </p:cNvSpPr>
          <p:nvPr>
            <p:ph sz="quarter" idx="4"/>
          </p:nvPr>
        </p:nvSpPr>
        <p:spPr>
          <a:xfrm>
            <a:off x="8610785" y="3682912"/>
            <a:ext cx="6740034"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Tree>
  </p:cSld>
  <p:clrMapOvr>
    <a:masterClrMapping/>
  </p:clrMapOvr>
  <p:transition advClick="0" advTm="3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advTm="3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411536" cy="2211091"/>
          </a:xfrm>
          <a:prstGeom prst="rect">
            <a:avLst/>
          </a:prstGeom>
        </p:spPr>
        <p:txBody>
          <a:bodyPr anchor="b"/>
          <a:lstStyle>
            <a:lvl1pPr>
              <a:defRPr sz="4405"/>
            </a:lvl1pPr>
          </a:lstStyle>
          <a:p>
            <a:r>
              <a:rPr lang="zh-CN" altLang="en-US"/>
              <a:t>单击此处编辑母版标题样式</a:t>
            </a:r>
          </a:p>
        </p:txBody>
      </p:sp>
      <p:sp>
        <p:nvSpPr>
          <p:cNvPr id="3" name="内容占位符 2"/>
          <p:cNvSpPr>
            <a:spLocks noGrp="1"/>
          </p:cNvSpPr>
          <p:nvPr>
            <p:ph idx="1"/>
          </p:nvPr>
        </p:nvSpPr>
        <p:spPr>
          <a:xfrm>
            <a:off x="7133093" y="1364384"/>
            <a:ext cx="8494169" cy="6734176"/>
          </a:xfrm>
          <a:prstGeom prst="rect">
            <a:avLst/>
          </a:prstGeom>
        </p:spPr>
        <p:txBody>
          <a:bodyPr/>
          <a:lstStyle>
            <a:lvl1pPr>
              <a:defRPr sz="4405"/>
            </a:lvl1pPr>
            <a:lvl2pPr>
              <a:defRPr sz="3855"/>
            </a:lvl2pPr>
            <a:lvl3pPr>
              <a:defRPr sz="3305"/>
            </a:lvl3pPr>
            <a:lvl4pPr>
              <a:defRPr sz="2750"/>
            </a:lvl4pPr>
            <a:lvl5pPr>
              <a:defRPr sz="2750"/>
            </a:lvl5pPr>
            <a:lvl6pPr>
              <a:defRPr sz="2750"/>
            </a:lvl6pPr>
            <a:lvl7pPr>
              <a:defRPr sz="2750"/>
            </a:lvl7pPr>
            <a:lvl8pPr>
              <a:defRPr sz="2750"/>
            </a:lvl8pPr>
            <a:lvl9pPr>
              <a:defRPr sz="27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155714" y="2842832"/>
            <a:ext cx="5411536" cy="5266697"/>
          </a:xfrm>
          <a:prstGeom prst="rect">
            <a:avLst/>
          </a:prstGeom>
        </p:spPr>
        <p:txBody>
          <a:bodyPr/>
          <a:lstStyle>
            <a:lvl1pPr marL="0" indent="0">
              <a:buNone/>
              <a:defRPr sz="2200"/>
            </a:lvl1pPr>
            <a:lvl2pPr marL="629285" indent="0">
              <a:buNone/>
              <a:defRPr sz="1925"/>
            </a:lvl2pPr>
            <a:lvl3pPr marL="1258570" indent="0">
              <a:buNone/>
              <a:defRPr sz="1650"/>
            </a:lvl3pPr>
            <a:lvl4pPr marL="1887855" indent="0">
              <a:buNone/>
              <a:defRPr sz="1375"/>
            </a:lvl4pPr>
            <a:lvl5pPr marL="2516505" indent="0">
              <a:buNone/>
              <a:defRPr sz="1375"/>
            </a:lvl5pPr>
            <a:lvl6pPr marL="3145790" indent="0">
              <a:buNone/>
              <a:defRPr sz="1375"/>
            </a:lvl6pPr>
            <a:lvl7pPr marL="3775075" indent="0">
              <a:buNone/>
              <a:defRPr sz="1375"/>
            </a:lvl7pPr>
            <a:lvl8pPr marL="4404360" indent="0">
              <a:buNone/>
              <a:defRPr sz="1375"/>
            </a:lvl8pPr>
            <a:lvl9pPr marL="5033645" indent="0">
              <a:buNone/>
              <a:defRPr sz="1375"/>
            </a:lvl9pPr>
          </a:lstStyle>
          <a:p>
            <a:pPr lvl="0"/>
            <a:r>
              <a:rPr lang="zh-CN" altLang="en-US"/>
              <a:t>单击此处编辑母版文本样式</a:t>
            </a:r>
          </a:p>
        </p:txBody>
      </p:sp>
    </p:spTree>
  </p:cSld>
  <p:clrMapOvr>
    <a:masterClrMapping/>
  </p:clrMapOvr>
  <p:transition advClick="0" advTm="3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732345" cy="2211091"/>
          </a:xfrm>
          <a:prstGeom prst="rect">
            <a:avLst/>
          </a:prstGeom>
        </p:spPr>
        <p:txBody>
          <a:bodyPr anchor="b"/>
          <a:lstStyle>
            <a:lvl1pPr>
              <a:defRPr sz="4405"/>
            </a:lvl1pPr>
          </a:lstStyle>
          <a:p>
            <a:r>
              <a:rPr lang="zh-CN" altLang="en-US"/>
              <a:t>单击此处编辑母版标题样式</a:t>
            </a:r>
          </a:p>
        </p:txBody>
      </p:sp>
      <p:sp>
        <p:nvSpPr>
          <p:cNvPr id="3" name="图片占位符 2"/>
          <p:cNvSpPr>
            <a:spLocks noGrp="1"/>
          </p:cNvSpPr>
          <p:nvPr>
            <p:ph type="pic" idx="1"/>
          </p:nvPr>
        </p:nvSpPr>
        <p:spPr>
          <a:xfrm>
            <a:off x="7133093" y="631742"/>
            <a:ext cx="8494169" cy="7466820"/>
          </a:xfrm>
          <a:prstGeom prst="rect">
            <a:avLst/>
          </a:prstGeom>
        </p:spPr>
        <p:txBody>
          <a:bodyPr/>
          <a:lstStyle>
            <a:lvl1pPr marL="0" indent="0">
              <a:buNone/>
              <a:defRPr sz="4405"/>
            </a:lvl1pPr>
            <a:lvl2pPr marL="629285" indent="0">
              <a:buNone/>
              <a:defRPr sz="3855"/>
            </a:lvl2pPr>
            <a:lvl3pPr marL="1258570" indent="0">
              <a:buNone/>
              <a:defRPr sz="3305"/>
            </a:lvl3pPr>
            <a:lvl4pPr marL="1887855" indent="0">
              <a:buNone/>
              <a:defRPr sz="2750"/>
            </a:lvl4pPr>
            <a:lvl5pPr marL="2516505" indent="0">
              <a:buNone/>
              <a:defRPr sz="2750"/>
            </a:lvl5pPr>
            <a:lvl6pPr marL="3145790" indent="0">
              <a:buNone/>
              <a:defRPr sz="2750"/>
            </a:lvl6pPr>
            <a:lvl7pPr marL="3775075" indent="0">
              <a:buNone/>
              <a:defRPr sz="2750"/>
            </a:lvl7pPr>
            <a:lvl8pPr marL="4404360" indent="0">
              <a:buNone/>
              <a:defRPr sz="2750"/>
            </a:lvl8pPr>
            <a:lvl9pPr marL="5033645" indent="0">
              <a:buNone/>
              <a:defRPr sz="2750"/>
            </a:lvl9pPr>
          </a:lstStyle>
          <a:p>
            <a:endParaRPr lang="zh-CN" altLang="en-US"/>
          </a:p>
        </p:txBody>
      </p:sp>
      <p:sp>
        <p:nvSpPr>
          <p:cNvPr id="4" name="文本占位符 3"/>
          <p:cNvSpPr>
            <a:spLocks noGrp="1"/>
          </p:cNvSpPr>
          <p:nvPr>
            <p:ph type="body" sz="half" idx="2"/>
          </p:nvPr>
        </p:nvSpPr>
        <p:spPr>
          <a:xfrm>
            <a:off x="1155714" y="2842832"/>
            <a:ext cx="5732345" cy="5266697"/>
          </a:xfrm>
          <a:prstGeom prst="rect">
            <a:avLst/>
          </a:prstGeom>
        </p:spPr>
        <p:txBody>
          <a:bodyPr/>
          <a:lstStyle>
            <a:lvl1pPr marL="0" indent="0">
              <a:buNone/>
              <a:defRPr sz="2750"/>
            </a:lvl1pPr>
            <a:lvl2pPr marL="629285" indent="0">
              <a:buNone/>
              <a:defRPr sz="2475"/>
            </a:lvl2pPr>
            <a:lvl3pPr marL="1258570" indent="0">
              <a:buNone/>
              <a:defRPr sz="2200"/>
            </a:lvl3pPr>
            <a:lvl4pPr marL="1887855" indent="0">
              <a:buNone/>
              <a:defRPr sz="1925"/>
            </a:lvl4pPr>
            <a:lvl5pPr marL="2516505" indent="0">
              <a:buNone/>
              <a:defRPr sz="1925"/>
            </a:lvl5pPr>
            <a:lvl6pPr marL="3145790" indent="0">
              <a:buNone/>
              <a:defRPr sz="1925"/>
            </a:lvl6pPr>
            <a:lvl7pPr marL="3775075" indent="0">
              <a:buNone/>
              <a:defRPr sz="1925"/>
            </a:lvl7pPr>
            <a:lvl8pPr marL="4404360" indent="0">
              <a:buNone/>
              <a:defRPr sz="1925"/>
            </a:lvl8pPr>
            <a:lvl9pPr marL="5033645" indent="0">
              <a:buNone/>
              <a:defRPr sz="1925"/>
            </a:lvl9pPr>
          </a:lstStyle>
          <a:p>
            <a:pPr lvl="0"/>
            <a:r>
              <a:rPr lang="zh-CN" altLang="en-US"/>
              <a:t>单击此处编辑母版文本样式</a:t>
            </a:r>
          </a:p>
        </p:txBody>
      </p:sp>
    </p:spTree>
  </p:cSld>
  <p:clrMapOvr>
    <a:masterClrMapping/>
  </p:clrMapOvr>
  <p:transition advClick="0" advTm="3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图片 1031" descr="背景2"/>
          <p:cNvPicPr>
            <a:picLocks noChangeAspect="1"/>
          </p:cNvPicPr>
          <p:nvPr userDrawn="1"/>
        </p:nvPicPr>
        <p:blipFill>
          <a:blip r:embed="rId14"/>
          <a:stretch>
            <a:fillRect/>
          </a:stretch>
        </p:blipFill>
        <p:spPr>
          <a:xfrm>
            <a:off x="0" y="0"/>
            <a:ext cx="16776700" cy="94742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3000">
    <p:random/>
  </p:transition>
  <p:hf sldNum="0" hdr="0"/>
  <p:txStyles>
    <p:titleStyle>
      <a:lvl1pPr marL="0" lvl="0" indent="0" algn="ctr" defTabSz="1500505" eaLnBrk="1" fontAlgn="base" latinLnBrk="0" hangingPunct="1">
        <a:lnSpc>
          <a:spcPct val="100000"/>
        </a:lnSpc>
        <a:spcBef>
          <a:spcPct val="0"/>
        </a:spcBef>
        <a:spcAft>
          <a:spcPct val="0"/>
        </a:spcAft>
        <a:buClr>
          <a:srgbClr val="000000"/>
        </a:buClr>
        <a:buNone/>
        <a:defRPr sz="7200" b="0" i="0" u="none" kern="1200" baseline="0">
          <a:solidFill>
            <a:schemeClr val="tx2"/>
          </a:solidFill>
          <a:latin typeface="+mj-lt"/>
          <a:ea typeface="+mj-ea"/>
          <a:cs typeface="+mj-cs"/>
        </a:defRPr>
      </a:lvl1pPr>
    </p:titleStyle>
    <p:bodyStyle>
      <a:lvl1pPr marL="561975" lvl="0" indent="-561975" algn="l" defTabSz="1500505" eaLnBrk="1" fontAlgn="base" latinLnBrk="0" hangingPunct="1">
        <a:lnSpc>
          <a:spcPct val="100000"/>
        </a:lnSpc>
        <a:spcBef>
          <a:spcPct val="20000"/>
        </a:spcBef>
        <a:spcAft>
          <a:spcPct val="0"/>
        </a:spcAft>
        <a:buChar char="•"/>
        <a:defRPr sz="5200" b="0" i="0" u="none" kern="1200" baseline="0">
          <a:solidFill>
            <a:schemeClr val="tx1"/>
          </a:solidFill>
          <a:latin typeface="+mn-lt"/>
          <a:ea typeface="+mn-ea"/>
          <a:cs typeface="+mn-cs"/>
        </a:defRPr>
      </a:lvl1pPr>
      <a:lvl2pPr marL="1219200" lvl="1" indent="-469900" algn="l" defTabSz="1500505" eaLnBrk="1" fontAlgn="base" latinLnBrk="0" hangingPunct="1">
        <a:lnSpc>
          <a:spcPct val="100000"/>
        </a:lnSpc>
        <a:spcBef>
          <a:spcPct val="20000"/>
        </a:spcBef>
        <a:spcAft>
          <a:spcPct val="0"/>
        </a:spcAft>
        <a:buChar char="–"/>
        <a:defRPr sz="4600" b="0" i="0" u="none" kern="1200" baseline="0">
          <a:solidFill>
            <a:schemeClr val="tx1"/>
          </a:solidFill>
          <a:latin typeface="+mn-lt"/>
          <a:ea typeface="+mn-ea"/>
          <a:cs typeface="+mn-cs"/>
        </a:defRPr>
      </a:lvl2pPr>
      <a:lvl3pPr marL="1875155" lvl="2" indent="-374650" algn="l" defTabSz="1500505" eaLnBrk="1" fontAlgn="base" latinLnBrk="0" hangingPunct="1">
        <a:lnSpc>
          <a:spcPct val="100000"/>
        </a:lnSpc>
        <a:spcBef>
          <a:spcPct val="20000"/>
        </a:spcBef>
        <a:spcAft>
          <a:spcPct val="0"/>
        </a:spcAft>
        <a:buChar char="•"/>
        <a:defRPr sz="3900" b="0" i="0" u="none" kern="1200" baseline="0">
          <a:solidFill>
            <a:schemeClr val="tx1"/>
          </a:solidFill>
          <a:latin typeface="+mn-lt"/>
          <a:ea typeface="+mn-ea"/>
          <a:cs typeface="+mn-cs"/>
        </a:defRPr>
      </a:lvl3pPr>
      <a:lvl4pPr marL="2625725" lvl="3" indent="-37592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4pPr>
      <a:lvl5pPr marL="3375025" lvl="4" indent="-37465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5pPr>
      <a:lvl6pPr marL="2514600" lvl="5"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6pPr>
      <a:lvl7pPr marL="2971800" lvl="6"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7pPr>
      <a:lvl8pPr marL="3429000" lvl="7"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8pPr>
      <a:lvl9pPr marL="3886200" lvl="8"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ight Triangle 2">
            <a:extLst>
              <a:ext uri="{FF2B5EF4-FFF2-40B4-BE49-F238E27FC236}">
                <a16:creationId xmlns:a16="http://schemas.microsoft.com/office/drawing/2014/main" id="{F05EDEF8-26E5-43DF-A497-03CA5ECF253E}"/>
              </a:ext>
            </a:extLst>
          </p:cNvPr>
          <p:cNvSpPr>
            <a:spLocks/>
          </p:cNvSpPr>
          <p:nvPr/>
        </p:nvSpPr>
        <p:spPr bwMode="auto">
          <a:xfrm rot="10800000">
            <a:off x="0" y="1205278"/>
            <a:ext cx="281823" cy="225021"/>
          </a:xfrm>
          <a:custGeom>
            <a:avLst/>
            <a:gdLst>
              <a:gd name="T0" fmla="*/ 86912937 w 21600"/>
              <a:gd name="T1" fmla="*/ 35461249 h 21600"/>
              <a:gd name="T2" fmla="*/ 86912937 w 21600"/>
              <a:gd name="T3" fmla="*/ 35461249 h 21600"/>
              <a:gd name="T4" fmla="*/ 86912937 w 21600"/>
              <a:gd name="T5" fmla="*/ 35461249 h 21600"/>
              <a:gd name="T6" fmla="*/ 86912937 w 21600"/>
              <a:gd name="T7" fmla="*/ 3546124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21600"/>
                </a:moveTo>
                <a:lnTo>
                  <a:pt x="21600" y="21600"/>
                </a:lnTo>
                <a:lnTo>
                  <a:pt x="0" y="0"/>
                </a:lnTo>
                <a:lnTo>
                  <a:pt x="0" y="21600"/>
                </a:lnTo>
                <a:close/>
              </a:path>
            </a:pathLst>
          </a:custGeom>
          <a:gradFill rotWithShape="0">
            <a:gsLst>
              <a:gs pos="0">
                <a:srgbClr val="6A81BE"/>
              </a:gs>
              <a:gs pos="29747">
                <a:srgbClr val="6A81BE"/>
              </a:gs>
              <a:gs pos="100000">
                <a:srgbClr val="303D4C"/>
              </a:gs>
            </a:gsLst>
            <a:lin ang="444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62917" rIns="62917" anchor="ctr"/>
          <a:lstStyle/>
          <a:p>
            <a:endParaRPr lang="en-US" sz="4129"/>
          </a:p>
        </p:txBody>
      </p:sp>
      <p:sp>
        <p:nvSpPr>
          <p:cNvPr id="23578" name="Rectangle 26">
            <a:extLst>
              <a:ext uri="{FF2B5EF4-FFF2-40B4-BE49-F238E27FC236}">
                <a16:creationId xmlns:a16="http://schemas.microsoft.com/office/drawing/2014/main" id="{35274E87-2837-4AD9-A718-F58F05F18FDD}"/>
              </a:ext>
            </a:extLst>
          </p:cNvPr>
          <p:cNvSpPr>
            <a:spLocks noChangeArrowheads="1"/>
          </p:cNvSpPr>
          <p:nvPr/>
        </p:nvSpPr>
        <p:spPr bwMode="auto">
          <a:xfrm>
            <a:off x="192252" y="15530"/>
            <a:ext cx="16393785" cy="2379498"/>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defRPr/>
            </a:pPr>
            <a:r>
              <a:rPr lang="en-US" altLang="en-US" sz="4954" b="1" dirty="0" err="1">
                <a:solidFill>
                  <a:srgbClr val="FF0000"/>
                </a:solidFill>
                <a:latin typeface="Times New Roman" panose="02020603050405020304" pitchFamily="18" charset="0"/>
                <a:cs typeface="Times New Roman" panose="02020603050405020304" pitchFamily="18" charset="0"/>
              </a:rPr>
              <a:t>Thực</a:t>
            </a:r>
            <a:r>
              <a:rPr lang="en-US" altLang="en-US" sz="4954" b="1" dirty="0">
                <a:solidFill>
                  <a:srgbClr val="FF0000"/>
                </a:solidFill>
                <a:latin typeface="Times New Roman" panose="02020603050405020304" pitchFamily="18" charset="0"/>
                <a:cs typeface="Times New Roman" panose="02020603050405020304" pitchFamily="18" charset="0"/>
              </a:rPr>
              <a:t> </a:t>
            </a:r>
            <a:r>
              <a:rPr lang="en-US" altLang="en-US" sz="4954" b="1" dirty="0" err="1">
                <a:solidFill>
                  <a:srgbClr val="FF0000"/>
                </a:solidFill>
                <a:latin typeface="Times New Roman" panose="02020603050405020304" pitchFamily="18" charset="0"/>
                <a:cs typeface="Times New Roman" panose="02020603050405020304" pitchFamily="18" charset="0"/>
              </a:rPr>
              <a:t>hiện</a:t>
            </a:r>
            <a:r>
              <a:rPr lang="en-US" altLang="en-US" sz="4954" b="1" dirty="0">
                <a:solidFill>
                  <a:srgbClr val="FF0000"/>
                </a:solidFill>
                <a:latin typeface="Times New Roman" panose="02020603050405020304" pitchFamily="18" charset="0"/>
                <a:cs typeface="Times New Roman" panose="02020603050405020304" pitchFamily="18" charset="0"/>
              </a:rPr>
              <a:t> </a:t>
            </a:r>
            <a:r>
              <a:rPr lang="en-US" altLang="en-US" sz="4954" b="1" dirty="0" err="1">
                <a:solidFill>
                  <a:srgbClr val="FF0000"/>
                </a:solidFill>
                <a:latin typeface="Times New Roman" panose="02020603050405020304" pitchFamily="18" charset="0"/>
                <a:cs typeface="Times New Roman" panose="02020603050405020304" pitchFamily="18" charset="0"/>
              </a:rPr>
              <a:t>theo</a:t>
            </a:r>
            <a:r>
              <a:rPr lang="en-US" altLang="en-US" sz="4954" b="1" dirty="0">
                <a:solidFill>
                  <a:srgbClr val="FF0000"/>
                </a:solidFill>
                <a:latin typeface="Times New Roman" panose="02020603050405020304" pitchFamily="18" charset="0"/>
                <a:cs typeface="Times New Roman" panose="02020603050405020304" pitchFamily="18" charset="0"/>
              </a:rPr>
              <a:t> SGK/20</a:t>
            </a:r>
          </a:p>
          <a:p>
            <a:pPr algn="justLow" eaLnBrk="1" hangingPunct="1">
              <a:defRPr/>
            </a:pPr>
            <a:r>
              <a:rPr lang="en-US" altLang="en-US" sz="4954" b="1" dirty="0">
                <a:latin typeface="+mj-lt"/>
              </a:rPr>
              <a:t> </a:t>
            </a:r>
            <a:r>
              <a:rPr lang="en-US" altLang="en-US" sz="4954" b="1" dirty="0" err="1">
                <a:latin typeface="Times New Roman" panose="02020603050405020304" pitchFamily="18" charset="0"/>
                <a:cs typeface="Times New Roman" panose="02020603050405020304" pitchFamily="18" charset="0"/>
              </a:rPr>
              <a:t>Nêu</a:t>
            </a:r>
            <a:r>
              <a:rPr lang="en-US" altLang="en-US" sz="4954" b="1" dirty="0">
                <a:latin typeface="Times New Roman" panose="02020603050405020304" pitchFamily="18" charset="0"/>
                <a:cs typeface="Times New Roman" panose="02020603050405020304" pitchFamily="18" charset="0"/>
              </a:rPr>
              <a:t> ý </a:t>
            </a:r>
            <a:r>
              <a:rPr lang="en-US" altLang="en-US" sz="4954" b="1" dirty="0" err="1">
                <a:latin typeface="Times New Roman" panose="02020603050405020304" pitchFamily="18" charset="0"/>
                <a:cs typeface="Times New Roman" panose="02020603050405020304" pitchFamily="18" charset="0"/>
              </a:rPr>
              <a:t>nghĩa</a:t>
            </a:r>
            <a:r>
              <a:rPr lang="vi-VN" altLang="en-US" sz="4954" b="1" dirty="0">
                <a:latin typeface="Times New Roman" panose="02020603050405020304" pitchFamily="18" charset="0"/>
                <a:cs typeface="Times New Roman" panose="02020603050405020304" pitchFamily="18" charset="0"/>
              </a:rPr>
              <a:t> </a:t>
            </a:r>
            <a:r>
              <a:rPr lang="vi-VN" altLang="en-US" sz="4954" b="1" dirty="0">
                <a:latin typeface="+mj-lt"/>
              </a:rPr>
              <a:t>câu ca dao </a:t>
            </a:r>
            <a:r>
              <a:rPr lang="en-US" altLang="en-US" sz="4954" b="1" dirty="0" err="1">
                <a:latin typeface="Times New Roman" panose="02020603050405020304" pitchFamily="18" charset="0"/>
                <a:cs typeface="Times New Roman" panose="02020603050405020304" pitchFamily="18" charset="0"/>
              </a:rPr>
              <a:t>và</a:t>
            </a:r>
            <a:r>
              <a:rPr lang="en-US" altLang="en-US" sz="4954" b="1" dirty="0">
                <a:latin typeface="Times New Roman" panose="02020603050405020304" pitchFamily="18" charset="0"/>
                <a:cs typeface="Times New Roman" panose="02020603050405020304" pitchFamily="18" charset="0"/>
              </a:rPr>
              <a:t> </a:t>
            </a:r>
            <a:r>
              <a:rPr lang="en-US" altLang="en-US" sz="4954" b="1" dirty="0" err="1">
                <a:latin typeface="Times New Roman" panose="02020603050405020304" pitchFamily="18" charset="0"/>
                <a:cs typeface="Times New Roman" panose="02020603050405020304" pitchFamily="18" charset="0"/>
              </a:rPr>
              <a:t>tìm</a:t>
            </a:r>
            <a:r>
              <a:rPr lang="en-US" altLang="en-US" sz="4954" b="1" dirty="0">
                <a:latin typeface="Times New Roman" panose="02020603050405020304" pitchFamily="18" charset="0"/>
                <a:cs typeface="Times New Roman" panose="02020603050405020304" pitchFamily="18" charset="0"/>
              </a:rPr>
              <a:t> </a:t>
            </a:r>
            <a:r>
              <a:rPr lang="en-US" altLang="en-US" sz="4954" b="1" dirty="0" err="1">
                <a:latin typeface="Times New Roman" panose="02020603050405020304" pitchFamily="18" charset="0"/>
                <a:cs typeface="Times New Roman" panose="02020603050405020304" pitchFamily="18" charset="0"/>
              </a:rPr>
              <a:t>thêm</a:t>
            </a:r>
            <a:r>
              <a:rPr lang="en-US" altLang="en-US" sz="4954" b="1" dirty="0">
                <a:latin typeface="Times New Roman" panose="02020603050405020304" pitchFamily="18" charset="0"/>
                <a:cs typeface="Times New Roman" panose="02020603050405020304" pitchFamily="18" charset="0"/>
              </a:rPr>
              <a:t> </a:t>
            </a:r>
            <a:r>
              <a:rPr lang="en-US" altLang="en-US" sz="4954" b="1" dirty="0" err="1">
                <a:latin typeface="Times New Roman" panose="02020603050405020304" pitchFamily="18" charset="0"/>
                <a:cs typeface="Times New Roman" panose="02020603050405020304" pitchFamily="18" charset="0"/>
              </a:rPr>
              <a:t>những</a:t>
            </a:r>
            <a:r>
              <a:rPr lang="en-US" altLang="en-US" sz="4954" b="1" dirty="0">
                <a:latin typeface="Times New Roman" panose="02020603050405020304" pitchFamily="18" charset="0"/>
                <a:cs typeface="Times New Roman" panose="02020603050405020304" pitchFamily="18" charset="0"/>
              </a:rPr>
              <a:t> </a:t>
            </a:r>
            <a:r>
              <a:rPr lang="en-US" altLang="en-US" sz="4954" b="1" dirty="0" err="1">
                <a:latin typeface="Times New Roman" panose="02020603050405020304" pitchFamily="18" charset="0"/>
                <a:cs typeface="Times New Roman" panose="02020603050405020304" pitchFamily="18" charset="0"/>
              </a:rPr>
              <a:t>câu</a:t>
            </a:r>
            <a:r>
              <a:rPr lang="en-US" altLang="en-US" sz="4954" b="1" dirty="0">
                <a:latin typeface="Times New Roman" panose="02020603050405020304" pitchFamily="18" charset="0"/>
                <a:cs typeface="Times New Roman" panose="02020603050405020304" pitchFamily="18" charset="0"/>
              </a:rPr>
              <a:t> </a:t>
            </a:r>
            <a:r>
              <a:rPr lang="en-US" altLang="en-US" sz="4954" b="1" dirty="0" err="1">
                <a:latin typeface="Times New Roman" panose="02020603050405020304" pitchFamily="18" charset="0"/>
                <a:cs typeface="Times New Roman" panose="02020603050405020304" pitchFamily="18" charset="0"/>
              </a:rPr>
              <a:t>tương</a:t>
            </a:r>
            <a:r>
              <a:rPr lang="en-US" altLang="en-US" sz="4954" b="1" dirty="0">
                <a:latin typeface="Times New Roman" panose="02020603050405020304" pitchFamily="18" charset="0"/>
                <a:cs typeface="Times New Roman" panose="02020603050405020304" pitchFamily="18" charset="0"/>
              </a:rPr>
              <a:t> </a:t>
            </a:r>
            <a:r>
              <a:rPr lang="en-US" altLang="en-US" sz="4954" b="1" dirty="0" err="1">
                <a:latin typeface="Times New Roman" panose="02020603050405020304" pitchFamily="18" charset="0"/>
                <a:cs typeface="Times New Roman" panose="02020603050405020304" pitchFamily="18" charset="0"/>
              </a:rPr>
              <a:t>tự</a:t>
            </a:r>
            <a:r>
              <a:rPr lang="en-US" altLang="en-US" sz="4954" b="1" dirty="0">
                <a:latin typeface="Times New Roman" panose="02020603050405020304" pitchFamily="18" charset="0"/>
                <a:cs typeface="Times New Roman" panose="02020603050405020304" pitchFamily="18" charset="0"/>
              </a:rPr>
              <a:t>…</a:t>
            </a:r>
          </a:p>
        </p:txBody>
      </p:sp>
      <p:sp>
        <p:nvSpPr>
          <p:cNvPr id="2" name="Rectangle 1">
            <a:extLst>
              <a:ext uri="{FF2B5EF4-FFF2-40B4-BE49-F238E27FC236}">
                <a16:creationId xmlns:a16="http://schemas.microsoft.com/office/drawing/2014/main" id="{C7CB84F6-ABCF-44F3-B90B-BEDC970C471B}"/>
              </a:ext>
            </a:extLst>
          </p:cNvPr>
          <p:cNvSpPr>
            <a:spLocks noChangeArrowheads="1"/>
          </p:cNvSpPr>
          <p:nvPr/>
        </p:nvSpPr>
        <p:spPr bwMode="auto">
          <a:xfrm>
            <a:off x="401980" y="2557591"/>
            <a:ext cx="15974328" cy="1617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en-US" altLang="en-US" sz="4954" b="1">
                <a:solidFill>
                  <a:srgbClr val="FF0000"/>
                </a:solidFill>
                <a:latin typeface="Times New Roman" panose="02020603050405020304" pitchFamily="18" charset="0"/>
              </a:rPr>
              <a:t>- Ý nghĩa: </a:t>
            </a:r>
            <a:r>
              <a:rPr lang="vi-VN" altLang="en-US" sz="4954" b="1">
                <a:solidFill>
                  <a:srgbClr val="000000"/>
                </a:solidFill>
                <a:latin typeface="Times New Roman" panose="02020603050405020304" pitchFamily="18" charset="0"/>
              </a:rPr>
              <a:t>Câu ca dao khuyên con người phải sống ngay thẳng, trung thực, dũng cảm bảo vệ lẽ phải.</a:t>
            </a:r>
            <a:endParaRPr lang="en-US" altLang="en-US" sz="4954" b="1">
              <a:solidFill>
                <a:srgbClr val="000000"/>
              </a:solidFill>
              <a:latin typeface="Times New Roman" panose="02020603050405020304" pitchFamily="18" charset="0"/>
            </a:endParaRPr>
          </a:p>
        </p:txBody>
      </p:sp>
      <p:sp>
        <p:nvSpPr>
          <p:cNvPr id="3" name="Rectangle 2">
            <a:extLst>
              <a:ext uri="{FF2B5EF4-FFF2-40B4-BE49-F238E27FC236}">
                <a16:creationId xmlns:a16="http://schemas.microsoft.com/office/drawing/2014/main" id="{8395B131-2A0C-4567-AB9A-53F773AE4C13}"/>
              </a:ext>
            </a:extLst>
          </p:cNvPr>
          <p:cNvSpPr>
            <a:spLocks noChangeArrowheads="1"/>
          </p:cNvSpPr>
          <p:nvPr/>
        </p:nvSpPr>
        <p:spPr bwMode="auto">
          <a:xfrm>
            <a:off x="930671" y="4394901"/>
            <a:ext cx="14606723" cy="3904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en-US" altLang="en-US" sz="4954" b="1">
                <a:solidFill>
                  <a:srgbClr val="FF0000"/>
                </a:solidFill>
                <a:latin typeface="Times New Roman" panose="02020603050405020304" pitchFamily="18" charset="0"/>
              </a:rPr>
              <a:t>- Những câu t</a:t>
            </a:r>
            <a:r>
              <a:rPr lang="vi-VN" altLang="en-US" sz="4954" b="1">
                <a:solidFill>
                  <a:srgbClr val="FF0000"/>
                </a:solidFill>
                <a:latin typeface="Times New Roman" panose="02020603050405020304" pitchFamily="18" charset="0"/>
              </a:rPr>
              <a:t>ư</a:t>
            </a:r>
            <a:r>
              <a:rPr lang="en-US" altLang="en-US" sz="4954" b="1">
                <a:solidFill>
                  <a:srgbClr val="FF0000"/>
                </a:solidFill>
                <a:latin typeface="Times New Roman" panose="02020603050405020304" pitchFamily="18" charset="0"/>
              </a:rPr>
              <a:t>ơng tự:</a:t>
            </a:r>
            <a:endParaRPr lang="vi-VN" altLang="en-US" sz="4954" b="1">
              <a:solidFill>
                <a:srgbClr val="FF0000"/>
              </a:solidFill>
              <a:latin typeface="Times New Roman" panose="02020603050405020304" pitchFamily="18" charset="0"/>
            </a:endParaRPr>
          </a:p>
          <a:p>
            <a:pPr algn="justLow" eaLnBrk="1" hangingPunct="1"/>
            <a:r>
              <a:rPr lang="vi-VN" altLang="en-US" sz="4954" b="1" i="1">
                <a:solidFill>
                  <a:srgbClr val="000000"/>
                </a:solidFill>
                <a:latin typeface="Times New Roman" panose="02020603050405020304" pitchFamily="18" charset="0"/>
              </a:rPr>
              <a:t>+ Thật vàng, không sợ lửa.</a:t>
            </a:r>
          </a:p>
          <a:p>
            <a:pPr algn="justLow" eaLnBrk="1" hangingPunct="1"/>
            <a:r>
              <a:rPr lang="vi-VN" altLang="en-US" sz="4954" b="1" i="1">
                <a:solidFill>
                  <a:srgbClr val="000000"/>
                </a:solidFill>
                <a:latin typeface="Times New Roman" panose="02020603050405020304" pitchFamily="18" charset="0"/>
              </a:rPr>
              <a:t>+ Nói phải củ cải cũng nghe.</a:t>
            </a:r>
          </a:p>
          <a:p>
            <a:pPr algn="justLow" eaLnBrk="1" hangingPunct="1"/>
            <a:r>
              <a:rPr lang="vi-VN" altLang="en-US" sz="4954" b="1" i="1">
                <a:solidFill>
                  <a:srgbClr val="000000"/>
                </a:solidFill>
                <a:latin typeface="Times New Roman" panose="02020603050405020304" pitchFamily="18" charset="0"/>
              </a:rPr>
              <a:t>+ Dù ai nói ngả nói nghiêng</a:t>
            </a:r>
          </a:p>
          <a:p>
            <a:pPr algn="justLow" eaLnBrk="1" hangingPunct="1"/>
            <a:r>
              <a:rPr lang="vi-VN" altLang="en-US" sz="4954" b="1" i="1">
                <a:solidFill>
                  <a:srgbClr val="000000"/>
                </a:solidFill>
                <a:latin typeface="Times New Roman" panose="02020603050405020304" pitchFamily="18" charset="0"/>
              </a:rPr>
              <a:t>Lòng ta vẫn vững như kiềng ba chân...</a:t>
            </a:r>
            <a:endParaRPr lang="en-US" altLang="en-US" sz="4129"/>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blinds(horizontal)">
                                      <p:cBhvr>
                                        <p:cTn id="12" dur="500"/>
                                        <p:tgtEl>
                                          <p:spTgt spid="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578"/>
                                        </p:tgtEl>
                                        <p:attrNameLst>
                                          <p:attrName>style.visibility</p:attrName>
                                        </p:attrNameLst>
                                      </p:cBhvr>
                                      <p:to>
                                        <p:strVal val="visible"/>
                                      </p:to>
                                    </p:set>
                                    <p:animEffect transition="in" filter="blinds(horizontal)">
                                      <p:cBhvr>
                                        <p:cTn id="17" dur="500"/>
                                        <p:tgtEl>
                                          <p:spTgt spid="2357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8" grpId="0" animBg="1"/>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AC5926-F01F-4119-A95F-D26E162A430F}"/>
              </a:ext>
            </a:extLst>
          </p:cNvPr>
          <p:cNvSpPr/>
          <p:nvPr/>
        </p:nvSpPr>
        <p:spPr>
          <a:xfrm>
            <a:off x="1548384" y="201390"/>
            <a:ext cx="12537407" cy="1107996"/>
          </a:xfrm>
          <a:prstGeom prst="rect">
            <a:avLst/>
          </a:prstGeom>
        </p:spPr>
        <p:txBody>
          <a:bodyPr wrap="none">
            <a:spAutoFit/>
          </a:bodyPr>
          <a:lstStyle/>
          <a:p>
            <a:r>
              <a:rPr lang="en-US" sz="6600" b="1" dirty="0" err="1">
                <a:solidFill>
                  <a:srgbClr val="000000"/>
                </a:solidFill>
                <a:latin typeface="Times New Roman" panose="02020603050405020304" pitchFamily="18" charset="0"/>
                <a:ea typeface="Times New Roman" panose="02020603050405020304" pitchFamily="18" charset="0"/>
              </a:rPr>
              <a:t>Tấm</a:t>
            </a:r>
            <a:r>
              <a:rPr lang="en-US" sz="6600" b="1" dirty="0">
                <a:solidFill>
                  <a:srgbClr val="000000"/>
                </a:solidFill>
                <a:latin typeface="Times New Roman" panose="02020603050405020304" pitchFamily="18" charset="0"/>
                <a:ea typeface="Times New Roman" panose="02020603050405020304" pitchFamily="18" charset="0"/>
              </a:rPr>
              <a:t> </a:t>
            </a:r>
            <a:r>
              <a:rPr lang="en-US" sz="6600" b="1" dirty="0" err="1">
                <a:solidFill>
                  <a:srgbClr val="000000"/>
                </a:solidFill>
                <a:latin typeface="Times New Roman" panose="02020603050405020304" pitchFamily="18" charset="0"/>
                <a:ea typeface="Times New Roman" panose="02020603050405020304" pitchFamily="18" charset="0"/>
              </a:rPr>
              <a:t>gương</a:t>
            </a:r>
            <a:r>
              <a:rPr lang="en-US" sz="6600" b="1" dirty="0">
                <a:solidFill>
                  <a:srgbClr val="000000"/>
                </a:solidFill>
                <a:latin typeface="Times New Roman" panose="02020603050405020304" pitchFamily="18" charset="0"/>
                <a:ea typeface="Times New Roman" panose="02020603050405020304" pitchFamily="18" charset="0"/>
              </a:rPr>
              <a:t> </a:t>
            </a:r>
            <a:r>
              <a:rPr lang="en-US" sz="6600" b="1" dirty="0" err="1">
                <a:solidFill>
                  <a:srgbClr val="000000"/>
                </a:solidFill>
                <a:latin typeface="Times New Roman" panose="02020603050405020304" pitchFamily="18" charset="0"/>
                <a:ea typeface="Times New Roman" panose="02020603050405020304" pitchFamily="18" charset="0"/>
              </a:rPr>
              <a:t>của</a:t>
            </a:r>
            <a:r>
              <a:rPr lang="en-US" sz="6600" b="1" dirty="0">
                <a:solidFill>
                  <a:srgbClr val="000000"/>
                </a:solidFill>
                <a:latin typeface="Times New Roman" panose="02020603050405020304" pitchFamily="18" charset="0"/>
                <a:ea typeface="Times New Roman" panose="02020603050405020304" pitchFamily="18" charset="0"/>
              </a:rPr>
              <a:t> </a:t>
            </a:r>
            <a:r>
              <a:rPr lang="en-US" sz="6600" b="1" dirty="0" err="1">
                <a:solidFill>
                  <a:srgbClr val="000000"/>
                </a:solidFill>
                <a:latin typeface="Times New Roman" panose="02020603050405020304" pitchFamily="18" charset="0"/>
                <a:ea typeface="Times New Roman" panose="02020603050405020304" pitchFamily="18" charset="0"/>
              </a:rPr>
              <a:t>Bác</a:t>
            </a:r>
            <a:r>
              <a:rPr lang="en-US" sz="6600" b="1" dirty="0">
                <a:solidFill>
                  <a:srgbClr val="000000"/>
                </a:solidFill>
                <a:latin typeface="Times New Roman" panose="02020603050405020304" pitchFamily="18" charset="0"/>
                <a:ea typeface="Times New Roman" panose="02020603050405020304" pitchFamily="18" charset="0"/>
              </a:rPr>
              <a:t> </a:t>
            </a:r>
            <a:r>
              <a:rPr lang="en-US" sz="6600" b="1" dirty="0" err="1">
                <a:solidFill>
                  <a:srgbClr val="000000"/>
                </a:solidFill>
                <a:latin typeface="Times New Roman" panose="02020603050405020304" pitchFamily="18" charset="0"/>
                <a:ea typeface="Times New Roman" panose="02020603050405020304" pitchFamily="18" charset="0"/>
              </a:rPr>
              <a:t>về</a:t>
            </a:r>
            <a:r>
              <a:rPr lang="en-US" sz="6600" b="1" dirty="0">
                <a:solidFill>
                  <a:srgbClr val="000000"/>
                </a:solidFill>
                <a:latin typeface="Times New Roman" panose="02020603050405020304" pitchFamily="18" charset="0"/>
                <a:ea typeface="Times New Roman" panose="02020603050405020304" pitchFamily="18" charset="0"/>
              </a:rPr>
              <a:t> </a:t>
            </a:r>
            <a:r>
              <a:rPr lang="en-US" sz="6600" b="1" dirty="0" err="1">
                <a:solidFill>
                  <a:srgbClr val="000000"/>
                </a:solidFill>
                <a:latin typeface="Times New Roman" panose="02020603050405020304" pitchFamily="18" charset="0"/>
                <a:ea typeface="Times New Roman" panose="02020603050405020304" pitchFamily="18" charset="0"/>
              </a:rPr>
              <a:t>việc</a:t>
            </a:r>
            <a:r>
              <a:rPr lang="en-US" sz="6600" b="1" dirty="0">
                <a:solidFill>
                  <a:srgbClr val="000000"/>
                </a:solidFill>
                <a:latin typeface="Times New Roman" panose="02020603050405020304" pitchFamily="18" charset="0"/>
                <a:ea typeface="Times New Roman" panose="02020603050405020304" pitchFamily="18" charset="0"/>
              </a:rPr>
              <a:t> BVLP</a:t>
            </a:r>
            <a:endParaRPr lang="en-US" sz="6600" b="1" dirty="0"/>
          </a:p>
        </p:txBody>
      </p:sp>
      <p:sp>
        <p:nvSpPr>
          <p:cNvPr id="3" name="Rectangle 2">
            <a:extLst>
              <a:ext uri="{FF2B5EF4-FFF2-40B4-BE49-F238E27FC236}">
                <a16:creationId xmlns:a16="http://schemas.microsoft.com/office/drawing/2014/main" id="{6218605C-E277-42B9-94CB-A5CE1022F931}"/>
              </a:ext>
            </a:extLst>
          </p:cNvPr>
          <p:cNvSpPr/>
          <p:nvPr/>
        </p:nvSpPr>
        <p:spPr>
          <a:xfrm>
            <a:off x="566542" y="1597425"/>
            <a:ext cx="16201800" cy="7676973"/>
          </a:xfrm>
          <a:prstGeom prst="rect">
            <a:avLst/>
          </a:prstGeom>
        </p:spPr>
        <p:txBody>
          <a:bodyPr wrap="square">
            <a:spAutoFit/>
          </a:bodyPr>
          <a:lstStyle/>
          <a:p>
            <a:pPr algn="just">
              <a:lnSpc>
                <a:spcPct val="115000"/>
              </a:lnSpc>
              <a:spcAft>
                <a:spcPts val="0"/>
              </a:spcAft>
            </a:pPr>
            <a:r>
              <a:rPr lang="en-US" sz="5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5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5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Bác</a:t>
            </a:r>
            <a:r>
              <a:rPr lang="en-US" sz="5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5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mẩu</a:t>
            </a:r>
            <a:r>
              <a:rPr lang="en-US" sz="5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5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Gương</a:t>
            </a:r>
            <a:r>
              <a:rPr lang="en-US" sz="5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5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tôn</a:t>
            </a:r>
            <a:r>
              <a:rPr lang="en-US" sz="5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5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5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lệ</a:t>
            </a:r>
            <a:r>
              <a:rPr lang="en-US" sz="5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5400" b="1"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5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a:t>
            </a:r>
            <a:r>
              <a:rPr lang="en-US" sz="5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5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5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5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5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5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5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t>
            </a:r>
            <a:r>
              <a:rPr lang="vi-VN" sz="5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ói và làm theo pháp luật. Nói đi đôi với làm. Gương mẫu trong mọi công việc, tôn trọng kỷ cương phép nước, thể hiện tính gương mẫu kỷ luật</a:t>
            </a:r>
            <a:r>
              <a:rPr lang="en-US" sz="5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5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5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5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5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trách</a:t>
            </a:r>
            <a:r>
              <a:rPr lang="en-US" sz="5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5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5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5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5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5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5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5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5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5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5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5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5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5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5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5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5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qui </a:t>
            </a:r>
            <a:r>
              <a:rPr lang="en-US" sz="5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5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5400" b="1" dirty="0">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masterClrMapping/>
  </p:clrMapOvr>
  <p:transition advClick="0" advTm="3000">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vksnd.gialai.gov.vn/uploads/news/2022_08/image-20220830100116-1.jpeg">
            <a:extLst>
              <a:ext uri="{FF2B5EF4-FFF2-40B4-BE49-F238E27FC236}">
                <a16:creationId xmlns:a16="http://schemas.microsoft.com/office/drawing/2014/main" id="{F12A9688-AAD3-4DC7-B667-F1B11E85EA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 y="4762"/>
            <a:ext cx="16775113" cy="869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CCC6CB50-CB53-4C21-B2CF-6E6319C42A0B}"/>
              </a:ext>
            </a:extLst>
          </p:cNvPr>
          <p:cNvSpPr/>
          <p:nvPr/>
        </p:nvSpPr>
        <p:spPr>
          <a:xfrm>
            <a:off x="0" y="8698333"/>
            <a:ext cx="16338127" cy="622799"/>
          </a:xfrm>
          <a:prstGeom prst="rect">
            <a:avLst/>
          </a:prstGeom>
        </p:spPr>
        <p:txBody>
          <a:bodyPr wrap="none">
            <a:spAutoFit/>
          </a:bodyPr>
          <a:lstStyle/>
          <a:p>
            <a:pPr algn="just">
              <a:lnSpc>
                <a:spcPct val="115000"/>
              </a:lnSpc>
              <a:spcAft>
                <a:spcPts val="0"/>
              </a:spcAft>
            </a:pPr>
            <a:r>
              <a:rPr lang="vi-VN" sz="3200" b="1" i="1" dirty="0">
                <a:latin typeface="Times New Roman" panose="02020603050405020304" pitchFamily="18" charset="0"/>
                <a:ea typeface="Times New Roman" panose="02020603050405020304" pitchFamily="18" charset="0"/>
                <a:cs typeface="Times New Roman" panose="02020603050405020304" pitchFamily="18" charset="0"/>
              </a:rPr>
              <a:t>Chủ tịch Hồ Chí Minh tát nước chống hạn với nhân dân xã Đại Thanh, Thường Tín năm 1958</a:t>
            </a:r>
            <a:endParaRPr lang="en-US" sz="3200" b="1"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2188172"/>
      </p:ext>
    </p:extLst>
  </p:cSld>
  <p:clrMapOvr>
    <a:masterClrMapping/>
  </p:clrMapOvr>
  <p:transition advClick="0" advTm="3000">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84888" y="1569542"/>
            <a:ext cx="4104456" cy="1200329"/>
          </a:xfrm>
          <a:prstGeom prst="rect">
            <a:avLst/>
          </a:prstGeom>
          <a:noFill/>
        </p:spPr>
        <p:txBody>
          <a:bodyPr wrap="square" rtlCol="0">
            <a:spAutoFit/>
          </a:bodyPr>
          <a:lstStyle/>
          <a:p>
            <a:r>
              <a:rPr lang="en-US" sz="7200" b="1" dirty="0">
                <a:solidFill>
                  <a:srgbClr val="FF0000"/>
                </a:solidFill>
                <a:latin typeface="Times New Roman" panose="02020603050405020304" pitchFamily="18" charset="0"/>
                <a:cs typeface="Times New Roman" panose="02020603050405020304" pitchFamily="18" charset="0"/>
              </a:rPr>
              <a:t>BÀI 1 </a:t>
            </a:r>
          </a:p>
        </p:txBody>
      </p:sp>
      <p:sp>
        <p:nvSpPr>
          <p:cNvPr id="3" name="TextBox 2"/>
          <p:cNvSpPr txBox="1"/>
          <p:nvPr/>
        </p:nvSpPr>
        <p:spPr>
          <a:xfrm>
            <a:off x="434358" y="3953064"/>
            <a:ext cx="16345816" cy="1569660"/>
          </a:xfrm>
          <a:prstGeom prst="rect">
            <a:avLst/>
          </a:prstGeom>
          <a:noFill/>
        </p:spPr>
        <p:txBody>
          <a:bodyPr wrap="square" rtlCol="0">
            <a:spAutoFit/>
          </a:bodyPr>
          <a:lstStyle/>
          <a:p>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Đồng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tình</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a,b,d</a:t>
            </a:r>
            <a:endParaRPr lang="en-US" sz="4800" b="1" dirty="0">
              <a:solidFill>
                <a:srgbClr val="FF0000"/>
              </a:solidFill>
              <a:latin typeface="Times New Roman" panose="02020603050405020304" pitchFamily="18" charset="0"/>
              <a:cs typeface="Times New Roman" panose="02020603050405020304" pitchFamily="18" charset="0"/>
            </a:endParaRPr>
          </a:p>
          <a:p>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Khồng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đồng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tình</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c,e</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64B039-3C3A-48E5-ABB0-288465FB0E2C}"/>
              </a:ext>
            </a:extLst>
          </p:cNvPr>
          <p:cNvSpPr/>
          <p:nvPr/>
        </p:nvSpPr>
        <p:spPr>
          <a:xfrm>
            <a:off x="144228" y="509420"/>
            <a:ext cx="16489832" cy="8956298"/>
          </a:xfrm>
          <a:prstGeom prst="rect">
            <a:avLst/>
          </a:prstGeom>
        </p:spPr>
        <p:txBody>
          <a:bodyPr wrap="square">
            <a:spAutoFit/>
          </a:bodyPr>
          <a:lstStyle/>
          <a:p>
            <a:pPr algn="just">
              <a:spcAft>
                <a:spcPts val="0"/>
              </a:spcAft>
            </a:pPr>
            <a:r>
              <a:rPr lang="vi-VN" sz="4800" b="1" dirty="0">
                <a:solidFill>
                  <a:srgbClr val="FF0000"/>
                </a:solidFill>
                <a:latin typeface="Times New Roman" panose="02020603050405020304" pitchFamily="18" charset="0"/>
                <a:ea typeface="Times New Roman" panose="02020603050405020304" pitchFamily="18" charset="0"/>
              </a:rPr>
              <a:t>- a) Đồng tình. </a:t>
            </a:r>
            <a:r>
              <a:rPr lang="vi-VN" sz="4800" b="1" dirty="0">
                <a:latin typeface="Times New Roman" panose="02020603050405020304" pitchFamily="18" charset="0"/>
                <a:ea typeface="Times New Roman" panose="02020603050405020304" pitchFamily="18" charset="0"/>
              </a:rPr>
              <a:t>Vì: bảo vệ lẽ phải là công nhận, ủng hộ, tuân theo và bảo vệ những điều đúng đắn; biết điều chỉnh suy nghĩ, hành vi của mình theo lẽ phải; không chấp nhận và không làm những việc sai trái.</a:t>
            </a:r>
            <a:endParaRPr lang="en-US" sz="4800" b="1" dirty="0">
              <a:latin typeface="Times New Roman" panose="02020603050405020304" pitchFamily="18" charset="0"/>
              <a:ea typeface="Times New Roman" panose="02020603050405020304" pitchFamily="18" charset="0"/>
            </a:endParaRPr>
          </a:p>
          <a:p>
            <a:pPr algn="just">
              <a:spcAft>
                <a:spcPts val="0"/>
              </a:spcAft>
            </a:pPr>
            <a:r>
              <a:rPr lang="vi-VN" sz="4800" b="1" dirty="0">
                <a:solidFill>
                  <a:srgbClr val="FF0000"/>
                </a:solidFill>
                <a:latin typeface="Times New Roman" panose="02020603050405020304" pitchFamily="18" charset="0"/>
                <a:ea typeface="Times New Roman" panose="02020603050405020304" pitchFamily="18" charset="0"/>
              </a:rPr>
              <a:t>- b) Đồng tình. </a:t>
            </a:r>
            <a:r>
              <a:rPr lang="vi-VN" sz="4800" b="1" dirty="0">
                <a:latin typeface="Times New Roman" panose="02020603050405020304" pitchFamily="18" charset="0"/>
                <a:ea typeface="Times New Roman" panose="02020603050405020304" pitchFamily="18" charset="0"/>
              </a:rPr>
              <a:t>Vì: lẽ phải là những điều đúng đắn, phù hợp với đạo lí và lợi ích chung của xã hội; do đó, chúng ta cần kiên quyết tôn trọng và bảo vệ lẽ phải.</a:t>
            </a:r>
            <a:endParaRPr lang="en-US" sz="4800" b="1" dirty="0">
              <a:latin typeface="Times New Roman" panose="02020603050405020304" pitchFamily="18" charset="0"/>
              <a:ea typeface="Times New Roman" panose="02020603050405020304" pitchFamily="18" charset="0"/>
            </a:endParaRPr>
          </a:p>
          <a:p>
            <a:pPr algn="just">
              <a:spcAft>
                <a:spcPts val="0"/>
              </a:spcAft>
            </a:pPr>
            <a:r>
              <a:rPr lang="vi-VN" sz="4800" b="1" dirty="0">
                <a:solidFill>
                  <a:srgbClr val="FF0000"/>
                </a:solidFill>
                <a:latin typeface="Times New Roman" panose="02020603050405020304" pitchFamily="18" charset="0"/>
                <a:ea typeface="Times New Roman" panose="02020603050405020304" pitchFamily="18" charset="0"/>
              </a:rPr>
              <a:t>- d) Đồng tình. </a:t>
            </a:r>
            <a:r>
              <a:rPr lang="vi-VN" sz="4800" b="1" dirty="0">
                <a:latin typeface="Times New Roman" panose="02020603050405020304" pitchFamily="18" charset="0"/>
                <a:ea typeface="Times New Roman" panose="02020603050405020304" pitchFamily="18" charset="0"/>
              </a:rPr>
              <a:t>Vì: mỗi cá nhân là một tế bào của xã hội; khi có ý thức bảo vệ lợi ích của mình, chính là chúng ta đang góp phần bảo vệ lợi ích của cộng đồng. Tuy nhiên, chúng ta cũng cần phân biệt rõ giữa lợi ích chính đáng và vấn đề tư lợi cá nhân.</a:t>
            </a:r>
            <a:endParaRPr lang="en-US" sz="48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70451076"/>
      </p:ext>
    </p:extLst>
  </p:cSld>
  <p:clrMapOvr>
    <a:masterClrMapping/>
  </p:clrMapOvr>
  <p:transition advClick="0" advTm="3000">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64B039-3C3A-48E5-ABB0-288465FB0E2C}"/>
              </a:ext>
            </a:extLst>
          </p:cNvPr>
          <p:cNvSpPr/>
          <p:nvPr/>
        </p:nvSpPr>
        <p:spPr>
          <a:xfrm>
            <a:off x="21680" y="685759"/>
            <a:ext cx="16489832" cy="8104270"/>
          </a:xfrm>
          <a:prstGeom prst="rect">
            <a:avLst/>
          </a:prstGeom>
        </p:spPr>
        <p:txBody>
          <a:bodyPr wrap="square">
            <a:spAutoFit/>
          </a:bodyPr>
          <a:lstStyle/>
          <a:p>
            <a:pPr algn="just">
              <a:spcAft>
                <a:spcPts val="0"/>
              </a:spcAft>
            </a:pPr>
            <a:r>
              <a:rPr lang="vi-VN" sz="6000" b="1" dirty="0">
                <a:solidFill>
                  <a:srgbClr val="FF0000"/>
                </a:solidFill>
                <a:latin typeface="Times New Roman" panose="02020603050405020304" pitchFamily="18" charset="0"/>
                <a:ea typeface="Times New Roman" panose="02020603050405020304" pitchFamily="18" charset="0"/>
              </a:rPr>
              <a:t>- c) Không đồng tình. </a:t>
            </a:r>
            <a:r>
              <a:rPr lang="vi-VN" sz="6000" b="1" dirty="0">
                <a:latin typeface="Times New Roman" panose="02020603050405020304" pitchFamily="18" charset="0"/>
                <a:ea typeface="Times New Roman" panose="02020603050405020304" pitchFamily="18" charset="0"/>
              </a:rPr>
              <a:t>Vì: người biết tôn trọng và bảo vệ lẽ phải sẽ luôn được mọi người yêu quý và kính trọng.</a:t>
            </a:r>
            <a:endParaRPr lang="en-US" sz="6000" b="1" dirty="0">
              <a:latin typeface="Times New Roman" panose="02020603050405020304" pitchFamily="18" charset="0"/>
              <a:ea typeface="Times New Roman" panose="02020603050405020304" pitchFamily="18" charset="0"/>
            </a:endParaRPr>
          </a:p>
          <a:p>
            <a:pPr algn="just">
              <a:lnSpc>
                <a:spcPct val="115000"/>
              </a:lnSpc>
              <a:spcAft>
                <a:spcPts val="0"/>
              </a:spcAft>
            </a:pPr>
            <a:r>
              <a:rPr lang="vi-VN" sz="6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e) Không đồng tình. </a:t>
            </a:r>
            <a:r>
              <a:rPr lang="vi-VN" sz="6000" b="1" dirty="0">
                <a:latin typeface="Times New Roman" panose="02020603050405020304" pitchFamily="18" charset="0"/>
                <a:ea typeface="Times New Roman" panose="02020603050405020304" pitchFamily="18" charset="0"/>
                <a:cs typeface="Times New Roman" panose="02020603050405020304" pitchFamily="18" charset="0"/>
              </a:rPr>
              <a:t>Vì: trước việc làm sai trái, dù không liên quan đến bản thân, nhưng chúng ta vẫn cần lên tiếng để tố cáo cái sai, bảo vệ lẽ phải; im lặng đồng nghĩa với việc chúng ta đã tiếp tay cho cái ác, cái xấu.</a:t>
            </a:r>
            <a:endParaRPr lang="en-US" sz="6000" b="1" dirty="0">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masterClrMapping/>
  </p:clrMapOvr>
  <p:transition advClick="0" advTm="3000">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7" name="图片 40966" descr="1-39"/>
          <p:cNvPicPr>
            <a:picLocks noChangeAspect="1"/>
          </p:cNvPicPr>
          <p:nvPr/>
        </p:nvPicPr>
        <p:blipFill>
          <a:blip r:embed="rId3"/>
          <a:stretch>
            <a:fillRect/>
          </a:stretch>
        </p:blipFill>
        <p:spPr>
          <a:xfrm>
            <a:off x="-611856" y="633438"/>
            <a:ext cx="17641960" cy="9649072"/>
          </a:xfrm>
          <a:prstGeom prst="rect">
            <a:avLst/>
          </a:prstGeom>
          <a:noFill/>
          <a:ln w="9525">
            <a:noFill/>
          </a:ln>
        </p:spPr>
      </p:pic>
      <p:sp>
        <p:nvSpPr>
          <p:cNvPr id="2" name="TextBox 1"/>
          <p:cNvSpPr txBox="1"/>
          <p:nvPr/>
        </p:nvSpPr>
        <p:spPr>
          <a:xfrm>
            <a:off x="45244" y="0"/>
            <a:ext cx="16733044" cy="1446550"/>
          </a:xfrm>
          <a:prstGeom prst="rect">
            <a:avLst/>
          </a:prstGeom>
          <a:solidFill>
            <a:schemeClr val="accent3"/>
          </a:solidFill>
        </p:spPr>
        <p:txBody>
          <a:bodyPr wrap="square" rtlCol="0">
            <a:spAutoFit/>
          </a:bodyPr>
          <a:lstStyle/>
          <a:p>
            <a:pPr algn="ctr"/>
            <a:r>
              <a:rPr lang="en-US" sz="4400" b="1" dirty="0">
                <a:solidFill>
                  <a:srgbClr val="FF0000"/>
                </a:solidFill>
                <a:latin typeface="Times New Roman" panose="02020603050405020304" pitchFamily="18" charset="0"/>
                <a:cs typeface="Times New Roman" panose="02020603050405020304" pitchFamily="18" charset="0"/>
              </a:rPr>
              <a:t>BÀI 2/23 SGK. Ai </a:t>
            </a:r>
            <a:r>
              <a:rPr lang="en-US" sz="4400" b="1" dirty="0" err="1">
                <a:solidFill>
                  <a:srgbClr val="FF0000"/>
                </a:solidFill>
                <a:latin typeface="Times New Roman" panose="02020603050405020304" pitchFamily="18" charset="0"/>
                <a:cs typeface="Times New Roman" panose="02020603050405020304" pitchFamily="18" charset="0"/>
              </a:rPr>
              <a:t>biết</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bảo</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vệ</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lẽ</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phải</a:t>
            </a:r>
            <a:r>
              <a:rPr lang="en-US" sz="4400" b="1" dirty="0">
                <a:solidFill>
                  <a:srgbClr val="FF0000"/>
                </a:solidFill>
                <a:latin typeface="Times New Roman" panose="02020603050405020304" pitchFamily="18" charset="0"/>
                <a:cs typeface="Times New Roman" panose="02020603050405020304" pitchFamily="18" charset="0"/>
              </a:rPr>
              <a:t>, ai </a:t>
            </a:r>
            <a:r>
              <a:rPr lang="en-US" sz="4400" b="1" dirty="0" err="1">
                <a:solidFill>
                  <a:srgbClr val="FF0000"/>
                </a:solidFill>
                <a:latin typeface="Times New Roman" panose="02020603050405020304" pitchFamily="18" charset="0"/>
                <a:cs typeface="Times New Roman" panose="02020603050405020304" pitchFamily="18" charset="0"/>
              </a:rPr>
              <a:t>chưa</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biết</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bảo</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vệ</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lẽ</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phải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trong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những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trường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hợp</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dưới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đây</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Vì</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sao</a:t>
            </a:r>
            <a:r>
              <a:rPr lang="en-US" sz="4400" b="1" dirty="0">
                <a:solidFill>
                  <a:srgbClr val="FF0000"/>
                </a:solidFill>
                <a:latin typeface="Times New Roman" panose="02020603050405020304" pitchFamily="18" charset="0"/>
                <a:cs typeface="Times New Roman" panose="02020603050405020304" pitchFamily="18" charset="0"/>
              </a:rPr>
              <a:t>?</a:t>
            </a:r>
          </a:p>
        </p:txBody>
      </p:sp>
      <p:sp>
        <p:nvSpPr>
          <p:cNvPr id="3" name="TextBox 2"/>
          <p:cNvSpPr txBox="1"/>
          <p:nvPr/>
        </p:nvSpPr>
        <p:spPr>
          <a:xfrm>
            <a:off x="468264" y="2183349"/>
            <a:ext cx="4608512" cy="5262979"/>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Trong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các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cuộc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tranh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luận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chị</a:t>
            </a:r>
            <a:r>
              <a:rPr lang="en-US" sz="4800" b="1" dirty="0">
                <a:latin typeface="Times New Roman" panose="02020603050405020304" pitchFamily="18" charset="0"/>
                <a:cs typeface="Times New Roman" panose="02020603050405020304" pitchFamily="18" charset="0"/>
              </a:rPr>
              <a:t> M </a:t>
            </a:r>
            <a:r>
              <a:rPr lang="en-US" sz="4800" b="1" dirty="0" err="1">
                <a:latin typeface="Times New Roman" panose="02020603050405020304" pitchFamily="18" charset="0"/>
                <a:cs typeface="Times New Roman" panose="02020603050405020304" pitchFamily="18" charset="0"/>
              </a:rPr>
              <a:t>kiên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quyết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bảo</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vệ</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đến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cùng</a:t>
            </a:r>
            <a:r>
              <a:rPr lang="en-US" sz="4800" b="1" dirty="0">
                <a:latin typeface="Times New Roman" panose="02020603050405020304" pitchFamily="18" charset="0"/>
                <a:cs typeface="Times New Roman" panose="02020603050405020304" pitchFamily="18" charset="0"/>
              </a:rPr>
              <a:t> ý </a:t>
            </a:r>
            <a:r>
              <a:rPr lang="en-US" sz="4800" b="1" dirty="0" err="1">
                <a:latin typeface="Times New Roman" panose="02020603050405020304" pitchFamily="18" charset="0"/>
                <a:cs typeface="Times New Roman" panose="02020603050405020304" pitchFamily="18" charset="0"/>
              </a:rPr>
              <a:t>kiến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của</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mình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cho</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dù</a:t>
            </a:r>
            <a:r>
              <a:rPr lang="en-US" sz="4800" b="1" dirty="0">
                <a:latin typeface="Times New Roman" panose="02020603050405020304" pitchFamily="18" charset="0"/>
                <a:cs typeface="Times New Roman" panose="02020603050405020304" pitchFamily="18" charset="0"/>
              </a:rPr>
              <a:t> ý </a:t>
            </a:r>
            <a:r>
              <a:rPr lang="en-US" sz="4800" b="1" dirty="0" err="1">
                <a:latin typeface="Times New Roman" panose="02020603050405020304" pitchFamily="18" charset="0"/>
                <a:cs typeface="Times New Roman" panose="02020603050405020304" pitchFamily="18" charset="0"/>
              </a:rPr>
              <a:t>kiến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đó</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đúng</a:t>
            </a:r>
            <a:r>
              <a:rPr lang="en-US" sz="4800" b="1" dirty="0">
                <a:latin typeface="Times New Roman" panose="02020603050405020304" pitchFamily="18" charset="0"/>
                <a:cs typeface="Times New Roman" panose="02020603050405020304" pitchFamily="18" charset="0"/>
              </a:rPr>
              <a:t> hay </a:t>
            </a:r>
            <a:r>
              <a:rPr lang="en-US" sz="4800" b="1" dirty="0" err="1">
                <a:latin typeface="Times New Roman" panose="02020603050405020304" pitchFamily="18" charset="0"/>
                <a:cs typeface="Times New Roman" panose="02020603050405020304" pitchFamily="18" charset="0"/>
              </a:rPr>
              <a:t>sai</a:t>
            </a:r>
            <a:r>
              <a:rPr lang="en-US" sz="4800" b="1"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6172424" y="2188806"/>
            <a:ext cx="4608512" cy="5262979"/>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Trong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lớp</a:t>
            </a:r>
            <a:r>
              <a:rPr lang="en-US" sz="4800" b="1" dirty="0">
                <a:latin typeface="Times New Roman" panose="02020603050405020304" pitchFamily="18" charset="0"/>
                <a:cs typeface="Times New Roman" panose="02020603050405020304" pitchFamily="18" charset="0"/>
              </a:rPr>
              <a:t>, B </a:t>
            </a:r>
            <a:r>
              <a:rPr lang="en-US" sz="4800" b="1" dirty="0" err="1">
                <a:latin typeface="Times New Roman" panose="02020603050405020304" pitchFamily="18" charset="0"/>
                <a:cs typeface="Times New Roman" panose="02020603050405020304" pitchFamily="18" charset="0"/>
              </a:rPr>
              <a:t>thường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lớn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tiếng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phê</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bình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khuyết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điểm</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của</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người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khác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nhưng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lại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che</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giấu</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khuyết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điểm</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của</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mình</a:t>
            </a:r>
            <a:r>
              <a:rPr lang="en-US" sz="4800" b="1" dirty="0">
                <a:latin typeface="Times New Roman" panose="02020603050405020304" pitchFamily="18" charset="0"/>
                <a:cs typeface="Times New Roman" panose="02020603050405020304" pitchFamily="18" charset="0"/>
              </a:rPr>
              <a:t>.</a:t>
            </a:r>
          </a:p>
        </p:txBody>
      </p:sp>
      <p:sp>
        <p:nvSpPr>
          <p:cNvPr id="9" name="TextBox 8"/>
          <p:cNvSpPr txBox="1"/>
          <p:nvPr/>
        </p:nvSpPr>
        <p:spPr>
          <a:xfrm>
            <a:off x="11888614" y="2195727"/>
            <a:ext cx="4608512" cy="5632311"/>
          </a:xfrm>
          <a:prstGeom prst="rect">
            <a:avLst/>
          </a:prstGeom>
          <a:noFill/>
        </p:spPr>
        <p:txBody>
          <a:bodyPr wrap="square" rtlCol="0">
            <a:spAutoFit/>
          </a:bodyPr>
          <a:lstStyle/>
          <a:p>
            <a:pPr algn="ct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Anh</a:t>
            </a:r>
            <a:r>
              <a:rPr lang="en-US" sz="6000" b="1" dirty="0">
                <a:latin typeface="Times New Roman" panose="02020603050405020304" pitchFamily="18" charset="0"/>
                <a:cs typeface="Times New Roman" panose="02020603050405020304" pitchFamily="18" charset="0"/>
              </a:rPr>
              <a:t> S </a:t>
            </a:r>
            <a:r>
              <a:rPr lang="en-US" sz="6000" b="1" dirty="0" err="1">
                <a:latin typeface="Times New Roman" panose="02020603050405020304" pitchFamily="18" charset="0"/>
                <a:cs typeface="Times New Roman" panose="02020603050405020304" pitchFamily="18" charset="0"/>
              </a:rPr>
              <a:t>cùng</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các</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bạn</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thu</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thập</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chứng</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cứ</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tố</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cáo</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một</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việc</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làm</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sai</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trái</a:t>
            </a:r>
            <a:endParaRPr lang="en-US" sz="6000" b="1" dirty="0">
              <a:latin typeface="Times New Roman" panose="02020603050405020304" pitchFamily="18" charset="0"/>
              <a:cs typeface="Times New Roman" panose="02020603050405020304" pitchFamily="18" charset="0"/>
            </a:endParaRP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40967"/>
                                        </p:tgtEl>
                                        <p:attrNameLst>
                                          <p:attrName>style.visibility</p:attrName>
                                        </p:attrNameLst>
                                      </p:cBhvr>
                                      <p:to>
                                        <p:strVal val="visible"/>
                                      </p:to>
                                    </p:set>
                                    <p:animEffect transition="in" filter="barn(inHorizontal)">
                                      <p:cBhvr>
                                        <p:cTn id="7" dur="500"/>
                                        <p:tgtEl>
                                          <p:spTgt spid="40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8969C6-5AE1-4B46-AE5E-7B6C4E61E7C3}"/>
              </a:ext>
            </a:extLst>
          </p:cNvPr>
          <p:cNvSpPr/>
          <p:nvPr/>
        </p:nvSpPr>
        <p:spPr>
          <a:xfrm>
            <a:off x="180232" y="921470"/>
            <a:ext cx="16417824" cy="6740307"/>
          </a:xfrm>
          <a:prstGeom prst="rect">
            <a:avLst/>
          </a:prstGeom>
        </p:spPr>
        <p:txBody>
          <a:bodyPr wrap="square">
            <a:spAutoFit/>
          </a:bodyPr>
          <a:lstStyle/>
          <a:p>
            <a:pPr algn="just">
              <a:spcAft>
                <a:spcPts val="0"/>
              </a:spcAft>
            </a:pPr>
            <a:r>
              <a:rPr lang="vi-VN" sz="7200" b="1" dirty="0">
                <a:solidFill>
                  <a:srgbClr val="FF0000"/>
                </a:solidFill>
                <a:latin typeface="Times New Roman" panose="02020603050405020304" pitchFamily="18" charset="0"/>
                <a:ea typeface="Times New Roman" panose="02020603050405020304" pitchFamily="18" charset="0"/>
              </a:rPr>
              <a:t>- Nhân vật biết bảo vệ lẽ phải </a:t>
            </a:r>
            <a:r>
              <a:rPr lang="vi-VN" sz="7200" b="1" dirty="0">
                <a:solidFill>
                  <a:srgbClr val="000000"/>
                </a:solidFill>
                <a:latin typeface="Times New Roman" panose="02020603050405020304" pitchFamily="18" charset="0"/>
                <a:ea typeface="Times New Roman" panose="02020603050405020304" pitchFamily="18" charset="0"/>
              </a:rPr>
              <a:t>là anh S và nhóm bạn (trường hợp d). Vì: khi phát hiện thấy hành vi sai trái, vi phạm quy định của pháp luật, anh S và nhóm bạn đã dũng cảm đấu tranh, thu thập bằng chứng để tố cáo hành vi đó.</a:t>
            </a:r>
            <a:endParaRPr lang="en-US" sz="72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24135124"/>
      </p:ext>
    </p:extLst>
  </p:cSld>
  <p:clrMapOvr>
    <a:masterClrMapping/>
  </p:clrMapOvr>
  <p:transition advClick="0" advTm="3000">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8969C6-5AE1-4B46-AE5E-7B6C4E61E7C3}"/>
              </a:ext>
            </a:extLst>
          </p:cNvPr>
          <p:cNvSpPr/>
          <p:nvPr/>
        </p:nvSpPr>
        <p:spPr>
          <a:xfrm>
            <a:off x="180232" y="633438"/>
            <a:ext cx="16417824" cy="8715719"/>
          </a:xfrm>
          <a:prstGeom prst="rect">
            <a:avLst/>
          </a:prstGeom>
        </p:spPr>
        <p:txBody>
          <a:bodyPr wrap="square">
            <a:spAutoFit/>
          </a:bodyPr>
          <a:lstStyle/>
          <a:p>
            <a:pPr algn="just">
              <a:spcAft>
                <a:spcPts val="0"/>
              </a:spcAft>
            </a:pPr>
            <a:r>
              <a:rPr lang="vi-VN" sz="5400" b="1" dirty="0">
                <a:solidFill>
                  <a:srgbClr val="FF0000"/>
                </a:solidFill>
                <a:latin typeface="Times New Roman" panose="02020603050405020304" pitchFamily="18" charset="0"/>
                <a:ea typeface="Times New Roman" panose="02020603050405020304" pitchFamily="18" charset="0"/>
              </a:rPr>
              <a:t>- Những nhân vật chưa biết bảo vệ lẽ phải:</a:t>
            </a:r>
            <a:endParaRPr lang="en-US" sz="5400" b="1" dirty="0">
              <a:solidFill>
                <a:srgbClr val="FF0000"/>
              </a:solidFill>
              <a:latin typeface="Times New Roman" panose="02020603050405020304" pitchFamily="18" charset="0"/>
              <a:ea typeface="Times New Roman" panose="02020603050405020304" pitchFamily="18" charset="0"/>
            </a:endParaRPr>
          </a:p>
          <a:p>
            <a:pPr algn="just">
              <a:spcAft>
                <a:spcPts val="0"/>
              </a:spcAft>
            </a:pPr>
            <a:r>
              <a:rPr lang="vi-VN" sz="5400" b="1" dirty="0">
                <a:solidFill>
                  <a:srgbClr val="FF0000"/>
                </a:solidFill>
                <a:latin typeface="Times New Roman" panose="02020603050405020304" pitchFamily="18" charset="0"/>
                <a:ea typeface="Times New Roman" panose="02020603050405020304" pitchFamily="18" charset="0"/>
              </a:rPr>
              <a:t>+ Anh H </a:t>
            </a:r>
            <a:r>
              <a:rPr lang="vi-VN" sz="5400" b="1" dirty="0">
                <a:solidFill>
                  <a:srgbClr val="000000"/>
                </a:solidFill>
                <a:latin typeface="Times New Roman" panose="02020603050405020304" pitchFamily="18" charset="0"/>
                <a:ea typeface="Times New Roman" panose="02020603050405020304" pitchFamily="18" charset="0"/>
              </a:rPr>
              <a:t>(trường hợp a). Vì: anh H chỉ thực hiện hành vi khi thấy việc làm nào có lợi cho bản thân, không có lợi cho bản thân, anh H không làm.</a:t>
            </a:r>
            <a:endParaRPr lang="en-US" sz="5400" b="1" dirty="0">
              <a:latin typeface="Times New Roman" panose="02020603050405020304" pitchFamily="18" charset="0"/>
              <a:ea typeface="Times New Roman" panose="02020603050405020304" pitchFamily="18" charset="0"/>
            </a:endParaRPr>
          </a:p>
          <a:p>
            <a:pPr algn="just">
              <a:spcAft>
                <a:spcPts val="0"/>
              </a:spcAft>
            </a:pPr>
            <a:r>
              <a:rPr lang="vi-VN" sz="5400" b="1" dirty="0">
                <a:solidFill>
                  <a:srgbClr val="FF0000"/>
                </a:solidFill>
                <a:latin typeface="Times New Roman" panose="02020603050405020304" pitchFamily="18" charset="0"/>
                <a:ea typeface="Times New Roman" panose="02020603050405020304" pitchFamily="18" charset="0"/>
              </a:rPr>
              <a:t>+ Chị M </a:t>
            </a:r>
            <a:r>
              <a:rPr lang="vi-VN" sz="5400" b="1" dirty="0">
                <a:solidFill>
                  <a:srgbClr val="000000"/>
                </a:solidFill>
                <a:latin typeface="Times New Roman" panose="02020603050405020304" pitchFamily="18" charset="0"/>
                <a:ea typeface="Times New Roman" panose="02020603050405020304" pitchFamily="18" charset="0"/>
              </a:rPr>
              <a:t>(trường hợp b). Vì: chị M không chịu lắng nghe, tiếp thu sự góp ý, nhắc nhở của người khác mà kiên quyết bảo vệ ý kiến cá nhân.</a:t>
            </a:r>
            <a:endParaRPr lang="en-US" sz="5400" b="1" dirty="0">
              <a:latin typeface="Times New Roman" panose="02020603050405020304" pitchFamily="18" charset="0"/>
              <a:ea typeface="Times New Roman" panose="02020603050405020304" pitchFamily="18" charset="0"/>
            </a:endParaRPr>
          </a:p>
          <a:p>
            <a:pPr algn="just">
              <a:lnSpc>
                <a:spcPct val="115000"/>
              </a:lnSpc>
              <a:spcAft>
                <a:spcPts val="0"/>
              </a:spcAft>
            </a:pPr>
            <a:r>
              <a:rPr lang="vi-VN" sz="5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Bạn B </a:t>
            </a:r>
            <a:r>
              <a:rPr lang="vi-VN" sz="5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 hợp c). Vì: bạn B chỉ nhìn thấy và chỉ trích lỗi sai của người khác nhưng lại cố tình che dấu lỗi sai, khuyết điểm của bản thân.</a:t>
            </a:r>
            <a:r>
              <a:rPr lang="vi-VN" sz="5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5400" b="1"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8747808"/>
      </p:ext>
    </p:extLst>
  </p:cSld>
  <p:clrMapOvr>
    <a:masterClrMapping/>
  </p:clrMapOvr>
  <p:transition advClick="0" advTm="3000">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CC27AF-D9AC-444D-AC4E-E243BBB128C7}"/>
              </a:ext>
            </a:extLst>
          </p:cNvPr>
          <p:cNvSpPr/>
          <p:nvPr/>
        </p:nvSpPr>
        <p:spPr>
          <a:xfrm>
            <a:off x="324248" y="1137494"/>
            <a:ext cx="16201800" cy="5386090"/>
          </a:xfrm>
          <a:prstGeom prst="rect">
            <a:avLst/>
          </a:prstGeom>
        </p:spPr>
        <p:txBody>
          <a:bodyPr wrap="square">
            <a:spAutoFit/>
          </a:bodyPr>
          <a:lstStyle/>
          <a:p>
            <a:pPr algn="just">
              <a:lnSpc>
                <a:spcPct val="115000"/>
              </a:lnSpc>
              <a:spcAft>
                <a:spcPts val="0"/>
              </a:spcAft>
            </a:pPr>
            <a:r>
              <a:rPr lang="en-US" sz="8000"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 </a:t>
            </a:r>
            <a:r>
              <a:rPr lang="vi-VN" sz="80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Nhân vật biết bảo vệ lẽ phải là anh S và nhóm bạn (trường hợp d). </a:t>
            </a:r>
            <a:endParaRPr lang="en-US" sz="8000"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vi-VN" sz="8000" b="1" dirty="0">
                <a:solidFill>
                  <a:srgbClr val="00B050"/>
                </a:solidFill>
                <a:latin typeface="Times New Roman" panose="02020603050405020304" pitchFamily="18" charset="0"/>
                <a:ea typeface="Times New Roman" panose="02020603050405020304" pitchFamily="18" charset="0"/>
              </a:rPr>
              <a:t>- Những nhân vật chưa biết bảo vệ lẽ phải:</a:t>
            </a:r>
            <a:r>
              <a:rPr lang="en-US" sz="8000" b="1" dirty="0">
                <a:solidFill>
                  <a:srgbClr val="00B050"/>
                </a:solidFill>
                <a:latin typeface="Times New Roman" panose="02020603050405020304" pitchFamily="18" charset="0"/>
                <a:ea typeface="Times New Roman" panose="02020603050405020304" pitchFamily="18" charset="0"/>
              </a:rPr>
              <a:t> a (</a:t>
            </a:r>
            <a:r>
              <a:rPr lang="en-US" sz="8000" b="1" dirty="0" err="1">
                <a:solidFill>
                  <a:srgbClr val="00B050"/>
                </a:solidFill>
                <a:latin typeface="Times New Roman" panose="02020603050405020304" pitchFamily="18" charset="0"/>
                <a:ea typeface="Times New Roman" panose="02020603050405020304" pitchFamily="18" charset="0"/>
              </a:rPr>
              <a:t>anh</a:t>
            </a:r>
            <a:r>
              <a:rPr lang="en-US" sz="8000" b="1" dirty="0">
                <a:solidFill>
                  <a:srgbClr val="00B050"/>
                </a:solidFill>
                <a:latin typeface="Times New Roman" panose="02020603050405020304" pitchFamily="18" charset="0"/>
                <a:ea typeface="Times New Roman" panose="02020603050405020304" pitchFamily="18" charset="0"/>
              </a:rPr>
              <a:t> H), b (</a:t>
            </a:r>
            <a:r>
              <a:rPr lang="en-US" sz="8000" b="1" dirty="0" err="1">
                <a:solidFill>
                  <a:srgbClr val="00B050"/>
                </a:solidFill>
                <a:latin typeface="Times New Roman" panose="02020603050405020304" pitchFamily="18" charset="0"/>
                <a:ea typeface="Times New Roman" panose="02020603050405020304" pitchFamily="18" charset="0"/>
              </a:rPr>
              <a:t>Chị</a:t>
            </a:r>
            <a:r>
              <a:rPr lang="en-US" sz="8000" b="1" dirty="0">
                <a:solidFill>
                  <a:srgbClr val="00B050"/>
                </a:solidFill>
                <a:latin typeface="Times New Roman" panose="02020603050405020304" pitchFamily="18" charset="0"/>
                <a:ea typeface="Times New Roman" panose="02020603050405020304" pitchFamily="18" charset="0"/>
              </a:rPr>
              <a:t> M), c (</a:t>
            </a:r>
            <a:r>
              <a:rPr lang="en-US" sz="8000" b="1" dirty="0" err="1">
                <a:solidFill>
                  <a:srgbClr val="00B050"/>
                </a:solidFill>
                <a:latin typeface="Times New Roman" panose="02020603050405020304" pitchFamily="18" charset="0"/>
                <a:ea typeface="Times New Roman" panose="02020603050405020304" pitchFamily="18" charset="0"/>
              </a:rPr>
              <a:t>bạn</a:t>
            </a:r>
            <a:r>
              <a:rPr lang="en-US" sz="8000" b="1" dirty="0">
                <a:solidFill>
                  <a:srgbClr val="00B050"/>
                </a:solidFill>
                <a:latin typeface="Times New Roman" panose="02020603050405020304" pitchFamily="18" charset="0"/>
                <a:ea typeface="Times New Roman" panose="02020603050405020304" pitchFamily="18" charset="0"/>
              </a:rPr>
              <a:t> B)</a:t>
            </a:r>
          </a:p>
        </p:txBody>
      </p:sp>
    </p:spTree>
    <p:extLst>
      <p:ext uri="{BB962C8B-B14F-4D97-AF65-F5344CB8AC3E}">
        <p14:creationId xmlns:p14="http://schemas.microsoft.com/office/powerpoint/2010/main" val="3394788598"/>
      </p:ext>
    </p:extLst>
  </p:cSld>
  <p:clrMapOvr>
    <a:masterClrMapping/>
  </p:clrMapOvr>
  <p:transition advClick="0" advTm="3000">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D942C9-FC9E-4F3F-93A3-E280CFD303BC}"/>
              </a:ext>
            </a:extLst>
          </p:cNvPr>
          <p:cNvSpPr/>
          <p:nvPr/>
        </p:nvSpPr>
        <p:spPr>
          <a:xfrm>
            <a:off x="180232" y="921470"/>
            <a:ext cx="16417824" cy="8519768"/>
          </a:xfrm>
          <a:prstGeom prst="rect">
            <a:avLst/>
          </a:prstGeom>
        </p:spPr>
        <p:txBody>
          <a:bodyPr wrap="square">
            <a:spAutoFit/>
          </a:bodyPr>
          <a:lstStyle/>
          <a:p>
            <a:pPr algn="just">
              <a:lnSpc>
                <a:spcPct val="115000"/>
              </a:lnSpc>
              <a:spcAft>
                <a:spcPts val="0"/>
              </a:spcAft>
            </a:pPr>
            <a:r>
              <a:rPr lang="en-US" sz="6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6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6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khuyên</a:t>
            </a:r>
            <a:r>
              <a:rPr lang="en-US" sz="6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6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6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6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6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6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6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6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6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60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6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6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6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6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6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6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6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6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6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6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6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6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6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6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6000" b="1"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6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6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6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6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6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6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6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6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6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6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6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6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6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6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thật</a:t>
            </a:r>
            <a:r>
              <a:rPr lang="en-US" sz="6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6000" b="1"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6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6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6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6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mắc</a:t>
            </a:r>
            <a:r>
              <a:rPr lang="en-US" sz="6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lỗi</a:t>
            </a:r>
            <a:r>
              <a:rPr lang="en-US" sz="6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6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6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đổ</a:t>
            </a:r>
            <a:r>
              <a:rPr lang="en-US" sz="6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lỗi</a:t>
            </a:r>
            <a:r>
              <a:rPr lang="en-US" sz="6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6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6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6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6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6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6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6000" b="1"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602889"/>
      </p:ext>
    </p:extLst>
  </p:cSld>
  <p:clrMapOvr>
    <a:masterClrMapping/>
  </p:clrMapOvr>
  <p:transition advClick="0" advTm="3000">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F6A32-81BA-4AAA-AD74-0F8E681365CE}"/>
              </a:ext>
            </a:extLst>
          </p:cNvPr>
          <p:cNvSpPr>
            <a:spLocks/>
          </p:cNvSpPr>
          <p:nvPr/>
        </p:nvSpPr>
        <p:spPr bwMode="auto">
          <a:xfrm>
            <a:off x="1" y="2409033"/>
            <a:ext cx="16284551" cy="328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58397">
              <a:spcAft>
                <a:spcPts val="2477"/>
              </a:spcAft>
            </a:pPr>
            <a:r>
              <a:rPr lang="en-US" altLang="en-US" sz="8257" b="1">
                <a:solidFill>
                  <a:srgbClr val="FF0000"/>
                </a:solidFill>
                <a:latin typeface="Times New Roman" panose="02020603050405020304" pitchFamily="18" charset="0"/>
                <a:ea typeface="Arial "/>
                <a:cs typeface="Times New Roman" panose="02020603050405020304" pitchFamily="18" charset="0"/>
              </a:rPr>
              <a:t>Tiết 9,10. BÀI 4 </a:t>
            </a:r>
          </a:p>
          <a:p>
            <a:pPr algn="ctr" defTabSz="1258397">
              <a:lnSpc>
                <a:spcPct val="85000"/>
              </a:lnSpc>
            </a:pPr>
            <a:r>
              <a:rPr lang="en-US" altLang="en-US" sz="8257" b="1">
                <a:solidFill>
                  <a:srgbClr val="0000FF"/>
                </a:solidFill>
                <a:latin typeface="Times New Roman" panose="02020603050405020304" pitchFamily="18" charset="0"/>
                <a:ea typeface="Arial "/>
                <a:cs typeface="Times New Roman" panose="02020603050405020304" pitchFamily="18" charset="0"/>
              </a:rPr>
              <a:t>BẢO VỆ LẼ PHẢI </a:t>
            </a:r>
          </a:p>
        </p:txBody>
      </p:sp>
      <p:sp>
        <p:nvSpPr>
          <p:cNvPr id="9219" name="AutoShape 13" descr="Vẻ đẹp bình dị của người lao động trong thi ca">
            <a:extLst>
              <a:ext uri="{FF2B5EF4-FFF2-40B4-BE49-F238E27FC236}">
                <a16:creationId xmlns:a16="http://schemas.microsoft.com/office/drawing/2014/main" id="{9A84C6A5-EEFE-4F5F-9462-113ED76986BA}"/>
              </a:ext>
            </a:extLst>
          </p:cNvPr>
          <p:cNvSpPr>
            <a:spLocks noChangeAspect="1" noChangeArrowheads="1"/>
          </p:cNvSpPr>
          <p:nvPr/>
        </p:nvSpPr>
        <p:spPr bwMode="auto">
          <a:xfrm>
            <a:off x="8179416" y="4528166"/>
            <a:ext cx="419457" cy="419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4129"/>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D942C9-FC9E-4F3F-93A3-E280CFD303BC}"/>
              </a:ext>
            </a:extLst>
          </p:cNvPr>
          <p:cNvSpPr/>
          <p:nvPr/>
        </p:nvSpPr>
        <p:spPr>
          <a:xfrm>
            <a:off x="180232" y="345406"/>
            <a:ext cx="16417824" cy="9250033"/>
          </a:xfrm>
          <a:prstGeom prst="rect">
            <a:avLst/>
          </a:prstGeom>
        </p:spPr>
        <p:txBody>
          <a:bodyPr wrap="square">
            <a:spAutoFit/>
          </a:bodyPr>
          <a:lstStyle/>
          <a:p>
            <a:pPr algn="just">
              <a:lnSpc>
                <a:spcPct val="115000"/>
              </a:lnSpc>
              <a:spcAft>
                <a:spcPts val="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khuyên</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bao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che</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sai</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b="1"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thú</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hưởng</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khoan</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hồng</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b="1"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Cung</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đủ</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a:t>
            </a:r>
            <a:endParaRPr lang="en-US" sz="4000" b="1"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khuyên</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thật</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b="1"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Khuyên</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lan</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sai</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thật</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b="1"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khuyên</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thật</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minh</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oan</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kia</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b="1"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Khuyên</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đổ</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lỗi</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trung</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nhìn</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sai</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lầm</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khuyết</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dũng</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lỗi</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khắc</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phục</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chữa</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sai</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lầm</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b="1"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0292302"/>
      </p:ext>
    </p:extLst>
  </p:cSld>
  <p:clrMapOvr>
    <a:masterClrMapping/>
  </p:clrMapOvr>
  <p:transition advClick="0" advTm="3000">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图片 37891"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37895" name="图片 37894" descr="1-29"/>
          <p:cNvPicPr>
            <a:picLocks noChangeAspect="1"/>
          </p:cNvPicPr>
          <p:nvPr/>
        </p:nvPicPr>
        <p:blipFill>
          <a:blip r:embed="rId4"/>
          <a:stretch>
            <a:fillRect/>
          </a:stretch>
        </p:blipFill>
        <p:spPr>
          <a:xfrm>
            <a:off x="-467840" y="0"/>
            <a:ext cx="17569952" cy="9526588"/>
          </a:xfrm>
          <a:prstGeom prst="rect">
            <a:avLst/>
          </a:prstGeom>
          <a:noFill/>
          <a:ln w="9525">
            <a:noFill/>
          </a:ln>
        </p:spPr>
      </p:pic>
      <p:sp>
        <p:nvSpPr>
          <p:cNvPr id="2" name="TextBox 1"/>
          <p:cNvSpPr txBox="1"/>
          <p:nvPr/>
        </p:nvSpPr>
        <p:spPr>
          <a:xfrm>
            <a:off x="1476377" y="4038809"/>
            <a:ext cx="10873208" cy="2123658"/>
          </a:xfrm>
          <a:prstGeom prst="rect">
            <a:avLst/>
          </a:prstGeom>
          <a:noFill/>
        </p:spPr>
        <p:txBody>
          <a:bodyPr wrap="square" rtlCol="0">
            <a:spAutoFit/>
          </a:bodyPr>
          <a:lstStyle/>
          <a:p>
            <a:r>
              <a:rPr lang="en-US" sz="6600" b="1" dirty="0">
                <a:solidFill>
                  <a:srgbClr val="0070C0"/>
                </a:solidFill>
                <a:latin typeface="Times New Roman" panose="02020603050405020304" pitchFamily="18" charset="0"/>
                <a:cs typeface="Times New Roman" panose="02020603050405020304" pitchFamily="18" charset="0"/>
              </a:rPr>
              <a:t>2. </a:t>
            </a:r>
            <a:r>
              <a:rPr lang="en-US" sz="6600" b="1" dirty="0" err="1">
                <a:solidFill>
                  <a:srgbClr val="0070C0"/>
                </a:solidFill>
                <a:latin typeface="Times New Roman" panose="02020603050405020304" pitchFamily="18" charset="0"/>
                <a:cs typeface="Times New Roman" panose="02020603050405020304" pitchFamily="18" charset="0"/>
              </a:rPr>
              <a:t>Những</a:t>
            </a:r>
            <a:r>
              <a:rPr lang="en-US" sz="6600" b="1" dirty="0">
                <a:solidFill>
                  <a:srgbClr val="0070C0"/>
                </a:solidFill>
                <a:latin typeface="Times New Roman" panose="02020603050405020304" pitchFamily="18" charset="0"/>
                <a:cs typeface="Times New Roman" panose="02020603050405020304" pitchFamily="18" charset="0"/>
              </a:rPr>
              <a:t> </a:t>
            </a:r>
            <a:r>
              <a:rPr lang="en-US" sz="6600" b="1" dirty="0" err="1">
                <a:solidFill>
                  <a:srgbClr val="0070C0"/>
                </a:solidFill>
                <a:latin typeface="Times New Roman" panose="02020603050405020304" pitchFamily="18" charset="0"/>
                <a:cs typeface="Times New Roman" panose="02020603050405020304" pitchFamily="18" charset="0"/>
              </a:rPr>
              <a:t>việc</a:t>
            </a:r>
            <a:r>
              <a:rPr lang="en-US" sz="6600" b="1" dirty="0">
                <a:solidFill>
                  <a:srgbClr val="0070C0"/>
                </a:solidFill>
                <a:latin typeface="Times New Roman" panose="02020603050405020304" pitchFamily="18" charset="0"/>
                <a:cs typeface="Times New Roman" panose="02020603050405020304" pitchFamily="18" charset="0"/>
              </a:rPr>
              <a:t> </a:t>
            </a:r>
            <a:r>
              <a:rPr lang="en-US" sz="6600" b="1" dirty="0" err="1">
                <a:solidFill>
                  <a:srgbClr val="0070C0"/>
                </a:solidFill>
                <a:latin typeface="Times New Roman" panose="02020603050405020304" pitchFamily="18" charset="0"/>
                <a:cs typeface="Times New Roman" panose="02020603050405020304" pitchFamily="18" charset="0"/>
              </a:rPr>
              <a:t>cần</a:t>
            </a:r>
            <a:r>
              <a:rPr lang="en-US" sz="6600" b="1" dirty="0">
                <a:solidFill>
                  <a:srgbClr val="0070C0"/>
                </a:solidFill>
                <a:latin typeface="Times New Roman" panose="02020603050405020304" pitchFamily="18" charset="0"/>
                <a:cs typeface="Times New Roman" panose="02020603050405020304" pitchFamily="18" charset="0"/>
              </a:rPr>
              <a:t> </a:t>
            </a:r>
            <a:r>
              <a:rPr lang="en-US" sz="6600" b="1" dirty="0" err="1">
                <a:solidFill>
                  <a:srgbClr val="0070C0"/>
                </a:solidFill>
                <a:latin typeface="Times New Roman" panose="02020603050405020304" pitchFamily="18" charset="0"/>
                <a:cs typeface="Times New Roman" panose="02020603050405020304" pitchFamily="18" charset="0"/>
              </a:rPr>
              <a:t>làm</a:t>
            </a:r>
            <a:r>
              <a:rPr lang="en-US" sz="6600" b="1" dirty="0">
                <a:solidFill>
                  <a:srgbClr val="0070C0"/>
                </a:solidFill>
                <a:latin typeface="Times New Roman" panose="02020603050405020304" pitchFamily="18" charset="0"/>
                <a:cs typeface="Times New Roman" panose="02020603050405020304" pitchFamily="18" charset="0"/>
              </a:rPr>
              <a:t> </a:t>
            </a:r>
            <a:r>
              <a:rPr lang="en-US" sz="6600" b="1" dirty="0" err="1">
                <a:solidFill>
                  <a:srgbClr val="0070C0"/>
                </a:solidFill>
                <a:latin typeface="Times New Roman" panose="02020603050405020304" pitchFamily="18" charset="0"/>
                <a:cs typeface="Times New Roman" panose="02020603050405020304" pitchFamily="18" charset="0"/>
              </a:rPr>
              <a:t>để</a:t>
            </a:r>
            <a:r>
              <a:rPr lang="en-US" sz="6600" b="1" dirty="0">
                <a:solidFill>
                  <a:srgbClr val="0070C0"/>
                </a:solidFill>
                <a:latin typeface="Times New Roman" panose="02020603050405020304" pitchFamily="18" charset="0"/>
                <a:cs typeface="Times New Roman" panose="02020603050405020304" pitchFamily="18" charset="0"/>
              </a:rPr>
              <a:t> </a:t>
            </a:r>
            <a:r>
              <a:rPr lang="en-US" sz="6600" b="1" dirty="0" err="1">
                <a:solidFill>
                  <a:srgbClr val="0070C0"/>
                </a:solidFill>
                <a:latin typeface="Times New Roman" panose="02020603050405020304" pitchFamily="18" charset="0"/>
                <a:cs typeface="Times New Roman" panose="02020603050405020304" pitchFamily="18" charset="0"/>
              </a:rPr>
              <a:t>bảo</a:t>
            </a:r>
            <a:r>
              <a:rPr lang="en-US" sz="6600" b="1" dirty="0">
                <a:solidFill>
                  <a:srgbClr val="0070C0"/>
                </a:solidFill>
                <a:latin typeface="Times New Roman" panose="02020603050405020304" pitchFamily="18" charset="0"/>
                <a:cs typeface="Times New Roman" panose="02020603050405020304" pitchFamily="18" charset="0"/>
              </a:rPr>
              <a:t> </a:t>
            </a:r>
            <a:r>
              <a:rPr lang="en-US" sz="6600" b="1" dirty="0" err="1">
                <a:solidFill>
                  <a:srgbClr val="0070C0"/>
                </a:solidFill>
                <a:latin typeface="Times New Roman" panose="02020603050405020304" pitchFamily="18" charset="0"/>
                <a:cs typeface="Times New Roman" panose="02020603050405020304" pitchFamily="18" charset="0"/>
              </a:rPr>
              <a:t>vệ</a:t>
            </a:r>
            <a:r>
              <a:rPr lang="en-US" sz="6600" b="1" dirty="0">
                <a:solidFill>
                  <a:srgbClr val="0070C0"/>
                </a:solidFill>
                <a:latin typeface="Times New Roman" panose="02020603050405020304" pitchFamily="18" charset="0"/>
                <a:cs typeface="Times New Roman" panose="02020603050405020304" pitchFamily="18" charset="0"/>
              </a:rPr>
              <a:t> </a:t>
            </a:r>
            <a:r>
              <a:rPr lang="en-US" sz="6600" b="1" dirty="0" err="1">
                <a:solidFill>
                  <a:srgbClr val="0070C0"/>
                </a:solidFill>
                <a:latin typeface="Times New Roman" panose="02020603050405020304" pitchFamily="18" charset="0"/>
                <a:cs typeface="Times New Roman" panose="02020603050405020304" pitchFamily="18" charset="0"/>
              </a:rPr>
              <a:t>lẽ</a:t>
            </a:r>
            <a:r>
              <a:rPr lang="en-US" sz="6600" b="1" dirty="0">
                <a:solidFill>
                  <a:srgbClr val="0070C0"/>
                </a:solidFill>
                <a:latin typeface="Times New Roman" panose="02020603050405020304" pitchFamily="18" charset="0"/>
                <a:cs typeface="Times New Roman" panose="02020603050405020304" pitchFamily="18" charset="0"/>
              </a:rPr>
              <a:t> </a:t>
            </a:r>
            <a:r>
              <a:rPr lang="en-US" sz="6600" b="1" dirty="0" err="1">
                <a:solidFill>
                  <a:srgbClr val="0070C0"/>
                </a:solidFill>
                <a:latin typeface="Times New Roman" panose="02020603050405020304" pitchFamily="18" charset="0"/>
                <a:cs typeface="Times New Roman" panose="02020603050405020304" pitchFamily="18" charset="0"/>
              </a:rPr>
              <a:t>phải</a:t>
            </a:r>
            <a:r>
              <a:rPr lang="en-US" sz="6600" b="1"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56286576"/>
      </p:ext>
    </p:extLst>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fade">
                                      <p:cBhvr>
                                        <p:cTn id="7" dur="1000"/>
                                        <p:tgtEl>
                                          <p:spTgt spid="37892"/>
                                        </p:tgtEl>
                                      </p:cBhvr>
                                    </p:animEffect>
                                    <p:anim calcmode="lin" valueType="num">
                                      <p:cBhvr>
                                        <p:cTn id="8" dur="1000" fill="hold"/>
                                        <p:tgtEl>
                                          <p:spTgt spid="37892"/>
                                        </p:tgtEl>
                                        <p:attrNameLst>
                                          <p:attrName>ppt_x</p:attrName>
                                        </p:attrNameLst>
                                      </p:cBhvr>
                                      <p:tavLst>
                                        <p:tav tm="0">
                                          <p:val>
                                            <p:strVal val="#ppt_x"/>
                                          </p:val>
                                        </p:tav>
                                        <p:tav tm="100000">
                                          <p:val>
                                            <p:strVal val="#ppt_x"/>
                                          </p:val>
                                        </p:tav>
                                      </p:tavLst>
                                    </p:anim>
                                    <p:anim calcmode="lin" valueType="num">
                                      <p:cBhvr>
                                        <p:cTn id="9" dur="1000" fill="hold"/>
                                        <p:tgtEl>
                                          <p:spTgt spid="3789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7895"/>
                                        </p:tgtEl>
                                        <p:attrNameLst>
                                          <p:attrName>style.visibility</p:attrName>
                                        </p:attrNameLst>
                                      </p:cBhvr>
                                      <p:to>
                                        <p:strVal val="visible"/>
                                      </p:to>
                                    </p:set>
                                    <p:anim calcmode="lin" valueType="num">
                                      <p:cBhvr>
                                        <p:cTn id="13" dur="500" fill="hold"/>
                                        <p:tgtEl>
                                          <p:spTgt spid="37895"/>
                                        </p:tgtEl>
                                        <p:attrNameLst>
                                          <p:attrName>ppt_w</p:attrName>
                                        </p:attrNameLst>
                                      </p:cBhvr>
                                      <p:tavLst>
                                        <p:tav tm="0">
                                          <p:val>
                                            <p:fltVal val="0"/>
                                          </p:val>
                                        </p:tav>
                                        <p:tav tm="100000">
                                          <p:val>
                                            <p:strVal val="#ppt_w"/>
                                          </p:val>
                                        </p:tav>
                                      </p:tavLst>
                                    </p:anim>
                                    <p:anim calcmode="lin" valueType="num">
                                      <p:cBhvr>
                                        <p:cTn id="14" dur="500" fill="hold"/>
                                        <p:tgtEl>
                                          <p:spTgt spid="37895"/>
                                        </p:tgtEl>
                                        <p:attrNameLst>
                                          <p:attrName>ppt_h</p:attrName>
                                        </p:attrNameLst>
                                      </p:cBhvr>
                                      <p:tavLst>
                                        <p:tav tm="0">
                                          <p:val>
                                            <p:fltVal val="0"/>
                                          </p:val>
                                        </p:tav>
                                        <p:tav tm="100000">
                                          <p:val>
                                            <p:strVal val="#ppt_h"/>
                                          </p:val>
                                        </p:tav>
                                      </p:tavLst>
                                    </p:anim>
                                    <p:animEffect transition="in" filter="fade">
                                      <p:cBhvr>
                                        <p:cTn id="15" dur="500"/>
                                        <p:tgtEl>
                                          <p:spTgt spid="37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6778288" cy="1569660"/>
          </a:xfrm>
          <a:prstGeom prst="rect">
            <a:avLst/>
          </a:prstGeom>
          <a:solidFill>
            <a:schemeClr val="bg1"/>
          </a:solidFill>
        </p:spPr>
        <p:txBody>
          <a:bodyPr wrap="square" rtlCol="0">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	</a:t>
            </a:r>
            <a:r>
              <a:rPr lang="en-US" sz="4800" b="1" dirty="0">
                <a:solidFill>
                  <a:srgbClr val="FF0000"/>
                </a:solidFill>
                <a:latin typeface="Times New Roman" panose="02020603050405020304" pitchFamily="18" charset="0"/>
                <a:cs typeface="Times New Roman" panose="02020603050405020304" pitchFamily="18" charset="0"/>
              </a:rPr>
              <a:t>QUAN SÁT HÍNH ẢNH: </a:t>
            </a:r>
            <a:r>
              <a:rPr lang="en-US" sz="4800" b="1" dirty="0" err="1">
                <a:solidFill>
                  <a:srgbClr val="FF0000"/>
                </a:solidFill>
                <a:latin typeface="Times New Roman" panose="02020603050405020304" pitchFamily="18" charset="0"/>
                <a:cs typeface="Times New Roman" panose="02020603050405020304" pitchFamily="18" charset="0"/>
              </a:rPr>
              <a:t>Hãy</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chỉ</a:t>
            </a:r>
            <a:r>
              <a:rPr lang="en-US" sz="4800" b="1" dirty="0">
                <a:solidFill>
                  <a:srgbClr val="FF0000"/>
                </a:solidFill>
                <a:latin typeface="Times New Roman" panose="02020603050405020304" pitchFamily="18" charset="0"/>
                <a:cs typeface="Times New Roman" panose="02020603050405020304" pitchFamily="18" charset="0"/>
              </a:rPr>
              <a:t> ra </a:t>
            </a:r>
            <a:r>
              <a:rPr lang="en-US" sz="4800" b="1" dirty="0" err="1">
                <a:solidFill>
                  <a:srgbClr val="FF0000"/>
                </a:solidFill>
                <a:latin typeface="Times New Roman" panose="02020603050405020304" pitchFamily="18" charset="0"/>
                <a:cs typeface="Times New Roman" panose="02020603050405020304" pitchFamily="18" charset="0"/>
              </a:rPr>
              <a:t>lời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nói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việc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làm</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trong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các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bức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tranh</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trên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thể</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hiện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việc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bảo</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vệ</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lẽ</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phải</a:t>
            </a:r>
            <a:r>
              <a:rPr lang="en-US" sz="4800" b="1" dirty="0">
                <a:solidFill>
                  <a:srgbClr val="FF0000"/>
                </a:solidFill>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rotWithShape="1">
          <a:blip r:embed="rId2"/>
          <a:srcRect l="16648" t="14691" r="45552" b="41694"/>
          <a:stretch/>
        </p:blipFill>
        <p:spPr>
          <a:xfrm>
            <a:off x="0" y="1569660"/>
            <a:ext cx="8029104" cy="7906128"/>
          </a:xfrm>
          <a:prstGeom prst="rect">
            <a:avLst/>
          </a:prstGeom>
        </p:spPr>
      </p:pic>
      <p:pic>
        <p:nvPicPr>
          <p:cNvPr id="3" name="Picture 2"/>
          <p:cNvPicPr>
            <a:picLocks noChangeAspect="1"/>
          </p:cNvPicPr>
          <p:nvPr/>
        </p:nvPicPr>
        <p:blipFill rotWithShape="1">
          <a:blip r:embed="rId3"/>
          <a:srcRect l="15538" t="25077" r="45551" b="33385"/>
          <a:stretch/>
        </p:blipFill>
        <p:spPr>
          <a:xfrm>
            <a:off x="8029104" y="1569660"/>
            <a:ext cx="8749184" cy="7906128"/>
          </a:xfrm>
          <a:prstGeom prst="rect">
            <a:avLst/>
          </a:prstGeom>
        </p:spPr>
      </p:pic>
    </p:spTree>
    <p:extLst>
      <p:ext uri="{BB962C8B-B14F-4D97-AF65-F5344CB8AC3E}">
        <p14:creationId xmlns:p14="http://schemas.microsoft.com/office/powerpoint/2010/main" val="2369454360"/>
      </p:ext>
    </p:extLst>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3A365B-8E09-4CA4-A2E4-C71EE6616B2E}"/>
              </a:ext>
            </a:extLst>
          </p:cNvPr>
          <p:cNvSpPr/>
          <p:nvPr/>
        </p:nvSpPr>
        <p:spPr>
          <a:xfrm>
            <a:off x="144228" y="1237418"/>
            <a:ext cx="16489832" cy="8217634"/>
          </a:xfrm>
          <a:prstGeom prst="rect">
            <a:avLst/>
          </a:prstGeom>
        </p:spPr>
        <p:txBody>
          <a:bodyPr wrap="square">
            <a:spAutoFit/>
          </a:bodyPr>
          <a:lstStyle/>
          <a:p>
            <a:pPr algn="just">
              <a:spcAft>
                <a:spcPts val="0"/>
              </a:spcAft>
            </a:pPr>
            <a:r>
              <a:rPr lang="vi-VN" sz="4400" b="1" dirty="0">
                <a:solidFill>
                  <a:srgbClr val="FF0000"/>
                </a:solidFill>
                <a:latin typeface="Times New Roman" panose="02020603050405020304" pitchFamily="18" charset="0"/>
                <a:ea typeface="Times New Roman" panose="02020603050405020304" pitchFamily="18" charset="0"/>
              </a:rPr>
              <a:t>+ Bức tranh 1: </a:t>
            </a:r>
            <a:r>
              <a:rPr lang="vi-VN" sz="4400" b="1" dirty="0">
                <a:latin typeface="Times New Roman" panose="02020603050405020304" pitchFamily="18" charset="0"/>
                <a:ea typeface="Times New Roman" panose="02020603050405020304" pitchFamily="18" charset="0"/>
              </a:rPr>
              <a:t>Bạn nữ bên phải biết bảo vệ lẽ phải vì một trong những việc làm bảo vệ lẽ phải là minh oan cho người bị đổ oan.</a:t>
            </a:r>
            <a:endParaRPr lang="en-US" sz="4400" b="1" dirty="0">
              <a:latin typeface="Times New Roman" panose="02020603050405020304" pitchFamily="18" charset="0"/>
              <a:ea typeface="Times New Roman" panose="02020603050405020304" pitchFamily="18" charset="0"/>
            </a:endParaRPr>
          </a:p>
          <a:p>
            <a:pPr algn="just">
              <a:spcAft>
                <a:spcPts val="0"/>
              </a:spcAft>
            </a:pPr>
            <a:r>
              <a:rPr lang="vi-VN" sz="4400" b="1" dirty="0">
                <a:solidFill>
                  <a:srgbClr val="FF0000"/>
                </a:solidFill>
                <a:latin typeface="Times New Roman" panose="02020603050405020304" pitchFamily="18" charset="0"/>
                <a:ea typeface="Times New Roman" panose="02020603050405020304" pitchFamily="18" charset="0"/>
              </a:rPr>
              <a:t>+ Bức tranh 2: </a:t>
            </a:r>
            <a:r>
              <a:rPr lang="vi-VN" sz="4400" b="1" dirty="0">
                <a:latin typeface="Times New Roman" panose="02020603050405020304" pitchFamily="18" charset="0"/>
                <a:ea typeface="Times New Roman" panose="02020603050405020304" pitchFamily="18" charset="0"/>
              </a:rPr>
              <a:t>Bạn nam đã bảo vệ lẽ phải một cách thông minh khi nhanh chóng ghi biển số xe của người gây tai nạn và đến trụ sở công an để trình báo sự việc. Nhờ đó, công an có thông tin để có thể tìm ra thủ phạm trong thời gian sớm nhất.</a:t>
            </a:r>
            <a:endParaRPr lang="en-US" sz="4400" b="1" dirty="0">
              <a:latin typeface="Times New Roman" panose="02020603050405020304" pitchFamily="18" charset="0"/>
              <a:ea typeface="Times New Roman" panose="02020603050405020304" pitchFamily="18" charset="0"/>
            </a:endParaRPr>
          </a:p>
          <a:p>
            <a:pPr algn="just">
              <a:spcAft>
                <a:spcPts val="0"/>
              </a:spcAft>
            </a:pPr>
            <a:r>
              <a:rPr lang="vi-VN" sz="4400" b="1" dirty="0">
                <a:solidFill>
                  <a:srgbClr val="FF0000"/>
                </a:solidFill>
                <a:latin typeface="Times New Roman" panose="02020603050405020304" pitchFamily="18" charset="0"/>
                <a:ea typeface="Times New Roman" panose="02020603050405020304" pitchFamily="18" charset="0"/>
              </a:rPr>
              <a:t>+ Bức tranh 3: </a:t>
            </a:r>
            <a:r>
              <a:rPr lang="vi-VN" sz="4400" b="1" dirty="0">
                <a:latin typeface="Times New Roman" panose="02020603050405020304" pitchFamily="18" charset="0"/>
                <a:ea typeface="Times New Roman" panose="02020603050405020304" pitchFamily="18" charset="0"/>
              </a:rPr>
              <a:t>Người đàn ông đã làm đúng, không vì tình thân mà bênh vực con trai khi con mình vi phạm pháp luật.</a:t>
            </a:r>
            <a:endParaRPr lang="en-US" sz="4400" b="1" dirty="0">
              <a:latin typeface="Times New Roman" panose="02020603050405020304" pitchFamily="18" charset="0"/>
              <a:ea typeface="Times New Roman" panose="02020603050405020304" pitchFamily="18" charset="0"/>
            </a:endParaRPr>
          </a:p>
          <a:p>
            <a:pPr algn="just">
              <a:spcAft>
                <a:spcPts val="0"/>
              </a:spcAft>
            </a:pPr>
            <a:r>
              <a:rPr lang="en-US" sz="4400" b="1" dirty="0">
                <a:solidFill>
                  <a:srgbClr val="FF0000"/>
                </a:solidFill>
                <a:latin typeface="Times New Roman" panose="02020603050405020304" pitchFamily="18" charset="0"/>
                <a:ea typeface="Times New Roman" panose="02020603050405020304" pitchFamily="18" charset="0"/>
              </a:rPr>
              <a:t>* </a:t>
            </a:r>
            <a:r>
              <a:rPr lang="en-US" sz="4400" b="1" dirty="0" err="1">
                <a:solidFill>
                  <a:srgbClr val="FF0000"/>
                </a:solidFill>
                <a:latin typeface="Times New Roman" panose="02020603050405020304" pitchFamily="18" charset="0"/>
                <a:ea typeface="Times New Roman" panose="02020603050405020304" pitchFamily="18" charset="0"/>
              </a:rPr>
              <a:t>Người</a:t>
            </a:r>
            <a:r>
              <a:rPr lang="en-US" sz="4400" b="1" dirty="0">
                <a:solidFill>
                  <a:srgbClr val="FF0000"/>
                </a:solidFill>
                <a:latin typeface="Times New Roman" panose="02020603050405020304" pitchFamily="18" charset="0"/>
                <a:ea typeface="Times New Roman" panose="02020603050405020304" pitchFamily="18" charset="0"/>
              </a:rPr>
              <a:t> </a:t>
            </a:r>
            <a:r>
              <a:rPr lang="en-US" sz="4400" b="1" dirty="0" err="1">
                <a:solidFill>
                  <a:srgbClr val="FF0000"/>
                </a:solidFill>
                <a:latin typeface="Times New Roman" panose="02020603050405020304" pitchFamily="18" charset="0"/>
                <a:ea typeface="Times New Roman" panose="02020603050405020304" pitchFamily="18" charset="0"/>
              </a:rPr>
              <a:t>không</a:t>
            </a:r>
            <a:r>
              <a:rPr lang="en-US" sz="4400" b="1" dirty="0">
                <a:solidFill>
                  <a:srgbClr val="FF0000"/>
                </a:solidFill>
                <a:latin typeface="Times New Roman" panose="02020603050405020304" pitchFamily="18" charset="0"/>
                <a:ea typeface="Times New Roman" panose="02020603050405020304" pitchFamily="18" charset="0"/>
              </a:rPr>
              <a:t> </a:t>
            </a:r>
            <a:r>
              <a:rPr lang="en-US" sz="4400" b="1" dirty="0" err="1">
                <a:solidFill>
                  <a:srgbClr val="FF0000"/>
                </a:solidFill>
                <a:latin typeface="Times New Roman" panose="02020603050405020304" pitchFamily="18" charset="0"/>
                <a:ea typeface="Times New Roman" panose="02020603050405020304" pitchFamily="18" charset="0"/>
              </a:rPr>
              <a:t>bảo</a:t>
            </a:r>
            <a:r>
              <a:rPr lang="en-US" sz="4400" b="1" dirty="0">
                <a:solidFill>
                  <a:srgbClr val="FF0000"/>
                </a:solidFill>
                <a:latin typeface="Times New Roman" panose="02020603050405020304" pitchFamily="18" charset="0"/>
                <a:ea typeface="Times New Roman" panose="02020603050405020304" pitchFamily="18" charset="0"/>
              </a:rPr>
              <a:t> </a:t>
            </a:r>
            <a:r>
              <a:rPr lang="en-US" sz="4400" b="1" dirty="0" err="1">
                <a:solidFill>
                  <a:srgbClr val="FF0000"/>
                </a:solidFill>
                <a:latin typeface="Times New Roman" panose="02020603050405020304" pitchFamily="18" charset="0"/>
                <a:ea typeface="Times New Roman" panose="02020603050405020304" pitchFamily="18" charset="0"/>
              </a:rPr>
              <a:t>vệ</a:t>
            </a:r>
            <a:r>
              <a:rPr lang="en-US" sz="4400" b="1" dirty="0">
                <a:solidFill>
                  <a:srgbClr val="FF0000"/>
                </a:solidFill>
                <a:latin typeface="Times New Roman" panose="02020603050405020304" pitchFamily="18" charset="0"/>
                <a:ea typeface="Times New Roman" panose="02020603050405020304" pitchFamily="18" charset="0"/>
              </a:rPr>
              <a:t> </a:t>
            </a:r>
            <a:r>
              <a:rPr lang="en-US" sz="4400" b="1" dirty="0" err="1">
                <a:solidFill>
                  <a:srgbClr val="FF0000"/>
                </a:solidFill>
                <a:latin typeface="Times New Roman" panose="02020603050405020304" pitchFamily="18" charset="0"/>
                <a:ea typeface="Times New Roman" panose="02020603050405020304" pitchFamily="18" charset="0"/>
              </a:rPr>
              <a:t>lẽ</a:t>
            </a:r>
            <a:r>
              <a:rPr lang="en-US" sz="4400" b="1" dirty="0">
                <a:solidFill>
                  <a:srgbClr val="FF0000"/>
                </a:solidFill>
                <a:latin typeface="Times New Roman" panose="02020603050405020304" pitchFamily="18" charset="0"/>
                <a:ea typeface="Times New Roman" panose="02020603050405020304" pitchFamily="18" charset="0"/>
              </a:rPr>
              <a:t> </a:t>
            </a:r>
            <a:r>
              <a:rPr lang="en-US" sz="4400" b="1" dirty="0" err="1">
                <a:solidFill>
                  <a:srgbClr val="FF0000"/>
                </a:solidFill>
                <a:latin typeface="Times New Roman" panose="02020603050405020304" pitchFamily="18" charset="0"/>
                <a:ea typeface="Times New Roman" panose="02020603050405020304" pitchFamily="18" charset="0"/>
              </a:rPr>
              <a:t>phải</a:t>
            </a:r>
            <a:r>
              <a:rPr lang="en-US" sz="4400" b="1" dirty="0">
                <a:solidFill>
                  <a:srgbClr val="FF0000"/>
                </a:solidFill>
                <a:latin typeface="Times New Roman" panose="02020603050405020304" pitchFamily="18" charset="0"/>
                <a:ea typeface="Times New Roman" panose="02020603050405020304" pitchFamily="18" charset="0"/>
              </a:rPr>
              <a:t>:</a:t>
            </a:r>
          </a:p>
          <a:p>
            <a:pPr algn="just">
              <a:spcAft>
                <a:spcPts val="0"/>
              </a:spcAft>
            </a:pPr>
            <a:r>
              <a:rPr lang="en-US" sz="4400" b="1" dirty="0">
                <a:latin typeface="Times New Roman" panose="02020603050405020304" pitchFamily="18" charset="0"/>
                <a:ea typeface="Times New Roman" panose="02020603050405020304" pitchFamily="18" charset="0"/>
              </a:rPr>
              <a:t>+ H1: </a:t>
            </a:r>
            <a:r>
              <a:rPr lang="en-US" sz="4400" b="1" dirty="0" err="1">
                <a:latin typeface="Times New Roman" panose="02020603050405020304" pitchFamily="18" charset="0"/>
                <a:ea typeface="Times New Roman" panose="02020603050405020304" pitchFamily="18" charset="0"/>
              </a:rPr>
              <a:t>Bạn</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nữ</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bên</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trái</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biết</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bạn</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oan</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mà</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không</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minh</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oan</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cho</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bạn</a:t>
            </a:r>
            <a:r>
              <a:rPr lang="en-US" sz="4400" b="1" dirty="0">
                <a:latin typeface="Times New Roman" panose="02020603050405020304" pitchFamily="18" charset="0"/>
                <a:ea typeface="Times New Roman" panose="02020603050405020304" pitchFamily="18" charset="0"/>
              </a:rPr>
              <a:t>.</a:t>
            </a:r>
          </a:p>
          <a:p>
            <a:pPr algn="just">
              <a:spcAft>
                <a:spcPts val="0"/>
              </a:spcAft>
            </a:pPr>
            <a:r>
              <a:rPr lang="en-US" sz="4400" b="1" dirty="0">
                <a:latin typeface="Times New Roman" panose="02020603050405020304" pitchFamily="18" charset="0"/>
                <a:ea typeface="Times New Roman" panose="02020603050405020304" pitchFamily="18" charset="0"/>
              </a:rPr>
              <a:t>+ H2: </a:t>
            </a:r>
            <a:r>
              <a:rPr lang="en-US" sz="4400" b="1" dirty="0" err="1">
                <a:latin typeface="Times New Roman" panose="02020603050405020304" pitchFamily="18" charset="0"/>
                <a:ea typeface="Times New Roman" panose="02020603050405020304" pitchFamily="18" charset="0"/>
              </a:rPr>
              <a:t>Người</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gây</a:t>
            </a:r>
            <a:r>
              <a:rPr lang="en-US" sz="4400" b="1" dirty="0">
                <a:latin typeface="Times New Roman" panose="02020603050405020304" pitchFamily="18" charset="0"/>
                <a:ea typeface="Times New Roman" panose="02020603050405020304" pitchFamily="18" charset="0"/>
              </a:rPr>
              <a:t> tai </a:t>
            </a:r>
            <a:r>
              <a:rPr lang="en-US" sz="4400" b="1" dirty="0" err="1">
                <a:latin typeface="Times New Roman" panose="02020603050405020304" pitchFamily="18" charset="0"/>
                <a:ea typeface="Times New Roman" panose="02020603050405020304" pitchFamily="18" charset="0"/>
              </a:rPr>
              <a:t>nạn</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rồi</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bỏ</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chạy</a:t>
            </a:r>
            <a:r>
              <a:rPr lang="en-US" sz="4400" b="1" dirty="0">
                <a:latin typeface="Times New Roman" panose="02020603050405020304" pitchFamily="18" charset="0"/>
                <a:ea typeface="Times New Roman" panose="02020603050405020304" pitchFamily="18" charset="0"/>
              </a:rPr>
              <a:t>.</a:t>
            </a:r>
          </a:p>
          <a:p>
            <a:pPr algn="just">
              <a:spcAft>
                <a:spcPts val="0"/>
              </a:spcAft>
            </a:pPr>
            <a:r>
              <a:rPr lang="en-US" sz="4400" b="1" dirty="0">
                <a:latin typeface="Times New Roman" panose="02020603050405020304" pitchFamily="18" charset="0"/>
                <a:ea typeface="Times New Roman" panose="02020603050405020304" pitchFamily="18" charset="0"/>
              </a:rPr>
              <a:t>+H3: </a:t>
            </a:r>
            <a:r>
              <a:rPr lang="en-US" sz="4400" b="1" dirty="0" err="1">
                <a:latin typeface="Times New Roman" panose="02020603050405020304" pitchFamily="18" charset="0"/>
                <a:ea typeface="Times New Roman" panose="02020603050405020304" pitchFamily="18" charset="0"/>
              </a:rPr>
              <a:t>Người</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phụ</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nữ</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muốn</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chồng</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người</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thân</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cứu</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giúp</a:t>
            </a:r>
            <a:r>
              <a:rPr lang="en-US" sz="4400" b="1" dirty="0">
                <a:latin typeface="Times New Roman" panose="02020603050405020304" pitchFamily="18" charset="0"/>
                <a:ea typeface="Times New Roman" panose="02020603050405020304" pitchFamily="18" charset="0"/>
              </a:rPr>
              <a:t> con </a:t>
            </a:r>
            <a:r>
              <a:rPr lang="en-US" sz="4400" b="1" dirty="0" err="1">
                <a:latin typeface="Times New Roman" panose="02020603050405020304" pitchFamily="18" charset="0"/>
                <a:ea typeface="Times New Roman" panose="02020603050405020304" pitchFamily="18" charset="0"/>
              </a:rPr>
              <a:t>mình</a:t>
            </a:r>
            <a:r>
              <a:rPr lang="en-US" sz="4400" b="1" dirty="0">
                <a:latin typeface="Times New Roman" panose="02020603050405020304" pitchFamily="18" charset="0"/>
                <a:ea typeface="Times New Roman" panose="02020603050405020304" pitchFamily="18" charset="0"/>
              </a:rPr>
              <a:t>.</a:t>
            </a:r>
          </a:p>
        </p:txBody>
      </p:sp>
      <p:sp>
        <p:nvSpPr>
          <p:cNvPr id="2" name="Rectangle 1">
            <a:extLst>
              <a:ext uri="{FF2B5EF4-FFF2-40B4-BE49-F238E27FC236}">
                <a16:creationId xmlns:a16="http://schemas.microsoft.com/office/drawing/2014/main" id="{60CC2330-AA11-4DBF-9E94-35DEB85C2EF2}"/>
              </a:ext>
            </a:extLst>
          </p:cNvPr>
          <p:cNvSpPr/>
          <p:nvPr/>
        </p:nvSpPr>
        <p:spPr>
          <a:xfrm>
            <a:off x="159012" y="437230"/>
            <a:ext cx="16475048" cy="821700"/>
          </a:xfrm>
          <a:prstGeom prst="rect">
            <a:avLst/>
          </a:prstGeom>
        </p:spPr>
        <p:txBody>
          <a:bodyPr wrap="square">
            <a:spAutoFit/>
          </a:bodyPr>
          <a:lstStyle/>
          <a:p>
            <a:pPr lvl="0" algn="ctr">
              <a:lnSpc>
                <a:spcPct val="115000"/>
              </a:lnSpc>
              <a:spcAft>
                <a:spcPts val="0"/>
              </a:spcAft>
            </a:pPr>
            <a:r>
              <a:rPr lang="en-US" sz="4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a:t>
            </a:r>
            <a:r>
              <a:rPr lang="vi-VN" sz="4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àm việc nhóm</a:t>
            </a:r>
            <a:r>
              <a:rPr lang="en-US" sz="4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/5p</a:t>
            </a:r>
            <a:r>
              <a:rPr lang="vi-VN" sz="4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4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sát</a:t>
            </a:r>
            <a:r>
              <a:rPr lang="en-US" sz="4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4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4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 trả lời</a:t>
            </a:r>
            <a:r>
              <a:rPr lang="en-US" sz="4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sgk</a:t>
            </a:r>
            <a:r>
              <a:rPr lang="en-US" sz="4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/t21,22</a:t>
            </a:r>
            <a:r>
              <a:rPr lang="vi-VN" sz="4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4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2145029"/>
      </p:ext>
    </p:extLst>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3A365B-8E09-4CA4-A2E4-C71EE6616B2E}"/>
              </a:ext>
            </a:extLst>
          </p:cNvPr>
          <p:cNvSpPr/>
          <p:nvPr/>
        </p:nvSpPr>
        <p:spPr>
          <a:xfrm>
            <a:off x="144228" y="1237418"/>
            <a:ext cx="16489832" cy="8217634"/>
          </a:xfrm>
          <a:prstGeom prst="rect">
            <a:avLst/>
          </a:prstGeom>
        </p:spPr>
        <p:txBody>
          <a:bodyPr wrap="square">
            <a:spAutoFit/>
          </a:bodyPr>
          <a:lstStyle/>
          <a:p>
            <a:pPr algn="just">
              <a:spcAft>
                <a:spcPts val="0"/>
              </a:spcAft>
            </a:pPr>
            <a:r>
              <a:rPr lang="vi-VN" sz="4400" b="1" dirty="0">
                <a:solidFill>
                  <a:srgbClr val="FF0000"/>
                </a:solidFill>
                <a:latin typeface="Times New Roman" panose="02020603050405020304" pitchFamily="18" charset="0"/>
                <a:ea typeface="Times New Roman" panose="02020603050405020304" pitchFamily="18" charset="0"/>
              </a:rPr>
              <a:t>+ Bức tranh 1: </a:t>
            </a:r>
            <a:r>
              <a:rPr lang="vi-VN" sz="4400" b="1" dirty="0">
                <a:latin typeface="Times New Roman" panose="02020603050405020304" pitchFamily="18" charset="0"/>
                <a:ea typeface="Times New Roman" panose="02020603050405020304" pitchFamily="18" charset="0"/>
              </a:rPr>
              <a:t>Bạn nữ bên phải biết bảo vệ lẽ phải vì một trong những việc làm bảo vệ lẽ phải là minh oan cho người bị đổ oan.</a:t>
            </a:r>
            <a:endParaRPr lang="en-US" sz="4400" b="1" dirty="0">
              <a:latin typeface="Times New Roman" panose="02020603050405020304" pitchFamily="18" charset="0"/>
              <a:ea typeface="Times New Roman" panose="02020603050405020304" pitchFamily="18" charset="0"/>
            </a:endParaRPr>
          </a:p>
          <a:p>
            <a:pPr algn="just">
              <a:spcAft>
                <a:spcPts val="0"/>
              </a:spcAft>
            </a:pPr>
            <a:r>
              <a:rPr lang="vi-VN" sz="4400" b="1" dirty="0">
                <a:solidFill>
                  <a:srgbClr val="FF0000"/>
                </a:solidFill>
                <a:latin typeface="Times New Roman" panose="02020603050405020304" pitchFamily="18" charset="0"/>
                <a:ea typeface="Times New Roman" panose="02020603050405020304" pitchFamily="18" charset="0"/>
              </a:rPr>
              <a:t>+ Bức tranh 2: </a:t>
            </a:r>
            <a:r>
              <a:rPr lang="vi-VN" sz="4400" b="1" dirty="0">
                <a:latin typeface="Times New Roman" panose="02020603050405020304" pitchFamily="18" charset="0"/>
                <a:ea typeface="Times New Roman" panose="02020603050405020304" pitchFamily="18" charset="0"/>
              </a:rPr>
              <a:t>Bạn nam đã bảo vệ lẽ phải một cách thông minh khi nhanh chóng ghi biển số xe của người gây tai nạn và đến trụ sở công an để trình báo sự việc. Nhờ đó, công an có thông tin để có thể tìm ra thủ phạm trong thời gian sớm nhất.</a:t>
            </a:r>
            <a:endParaRPr lang="en-US" sz="4400" b="1" dirty="0">
              <a:latin typeface="Times New Roman" panose="02020603050405020304" pitchFamily="18" charset="0"/>
              <a:ea typeface="Times New Roman" panose="02020603050405020304" pitchFamily="18" charset="0"/>
            </a:endParaRPr>
          </a:p>
          <a:p>
            <a:pPr algn="just">
              <a:spcAft>
                <a:spcPts val="0"/>
              </a:spcAft>
            </a:pPr>
            <a:r>
              <a:rPr lang="vi-VN" sz="4400" b="1" dirty="0">
                <a:solidFill>
                  <a:srgbClr val="FF0000"/>
                </a:solidFill>
                <a:latin typeface="Times New Roman" panose="02020603050405020304" pitchFamily="18" charset="0"/>
                <a:ea typeface="Times New Roman" panose="02020603050405020304" pitchFamily="18" charset="0"/>
              </a:rPr>
              <a:t>+ Bức tranh 3: </a:t>
            </a:r>
            <a:r>
              <a:rPr lang="vi-VN" sz="4400" b="1" dirty="0">
                <a:latin typeface="Times New Roman" panose="02020603050405020304" pitchFamily="18" charset="0"/>
                <a:ea typeface="Times New Roman" panose="02020603050405020304" pitchFamily="18" charset="0"/>
              </a:rPr>
              <a:t>Người đàn ông đã làm đúng, không vì tình thân mà bênh vực con trai khi con mình vi phạm pháp luật.</a:t>
            </a:r>
            <a:endParaRPr lang="en-US" sz="4400" b="1" dirty="0">
              <a:latin typeface="Times New Roman" panose="02020603050405020304" pitchFamily="18" charset="0"/>
              <a:ea typeface="Times New Roman" panose="02020603050405020304" pitchFamily="18" charset="0"/>
            </a:endParaRPr>
          </a:p>
          <a:p>
            <a:pPr algn="just">
              <a:spcAft>
                <a:spcPts val="0"/>
              </a:spcAft>
            </a:pPr>
            <a:r>
              <a:rPr lang="en-US" sz="4400" b="1" dirty="0">
                <a:solidFill>
                  <a:srgbClr val="FF0000"/>
                </a:solidFill>
                <a:latin typeface="Times New Roman" panose="02020603050405020304" pitchFamily="18" charset="0"/>
                <a:ea typeface="Times New Roman" panose="02020603050405020304" pitchFamily="18" charset="0"/>
              </a:rPr>
              <a:t>* </a:t>
            </a:r>
            <a:r>
              <a:rPr lang="en-US" sz="4400" b="1" dirty="0" err="1">
                <a:solidFill>
                  <a:srgbClr val="FF0000"/>
                </a:solidFill>
                <a:latin typeface="Times New Roman" panose="02020603050405020304" pitchFamily="18" charset="0"/>
                <a:ea typeface="Times New Roman" panose="02020603050405020304" pitchFamily="18" charset="0"/>
              </a:rPr>
              <a:t>Người</a:t>
            </a:r>
            <a:r>
              <a:rPr lang="en-US" sz="4400" b="1" dirty="0">
                <a:solidFill>
                  <a:srgbClr val="FF0000"/>
                </a:solidFill>
                <a:latin typeface="Times New Roman" panose="02020603050405020304" pitchFamily="18" charset="0"/>
                <a:ea typeface="Times New Roman" panose="02020603050405020304" pitchFamily="18" charset="0"/>
              </a:rPr>
              <a:t> </a:t>
            </a:r>
            <a:r>
              <a:rPr lang="en-US" sz="4400" b="1" dirty="0" err="1">
                <a:solidFill>
                  <a:srgbClr val="FF0000"/>
                </a:solidFill>
                <a:latin typeface="Times New Roman" panose="02020603050405020304" pitchFamily="18" charset="0"/>
                <a:ea typeface="Times New Roman" panose="02020603050405020304" pitchFamily="18" charset="0"/>
              </a:rPr>
              <a:t>không</a:t>
            </a:r>
            <a:r>
              <a:rPr lang="en-US" sz="4400" b="1" dirty="0">
                <a:solidFill>
                  <a:srgbClr val="FF0000"/>
                </a:solidFill>
                <a:latin typeface="Times New Roman" panose="02020603050405020304" pitchFamily="18" charset="0"/>
                <a:ea typeface="Times New Roman" panose="02020603050405020304" pitchFamily="18" charset="0"/>
              </a:rPr>
              <a:t> </a:t>
            </a:r>
            <a:r>
              <a:rPr lang="en-US" sz="4400" b="1" dirty="0" err="1">
                <a:solidFill>
                  <a:srgbClr val="FF0000"/>
                </a:solidFill>
                <a:latin typeface="Times New Roman" panose="02020603050405020304" pitchFamily="18" charset="0"/>
                <a:ea typeface="Times New Roman" panose="02020603050405020304" pitchFamily="18" charset="0"/>
              </a:rPr>
              <a:t>bảo</a:t>
            </a:r>
            <a:r>
              <a:rPr lang="en-US" sz="4400" b="1" dirty="0">
                <a:solidFill>
                  <a:srgbClr val="FF0000"/>
                </a:solidFill>
                <a:latin typeface="Times New Roman" panose="02020603050405020304" pitchFamily="18" charset="0"/>
                <a:ea typeface="Times New Roman" panose="02020603050405020304" pitchFamily="18" charset="0"/>
              </a:rPr>
              <a:t> </a:t>
            </a:r>
            <a:r>
              <a:rPr lang="en-US" sz="4400" b="1" dirty="0" err="1">
                <a:solidFill>
                  <a:srgbClr val="FF0000"/>
                </a:solidFill>
                <a:latin typeface="Times New Roman" panose="02020603050405020304" pitchFamily="18" charset="0"/>
                <a:ea typeface="Times New Roman" panose="02020603050405020304" pitchFamily="18" charset="0"/>
              </a:rPr>
              <a:t>vệ</a:t>
            </a:r>
            <a:r>
              <a:rPr lang="en-US" sz="4400" b="1" dirty="0">
                <a:solidFill>
                  <a:srgbClr val="FF0000"/>
                </a:solidFill>
                <a:latin typeface="Times New Roman" panose="02020603050405020304" pitchFamily="18" charset="0"/>
                <a:ea typeface="Times New Roman" panose="02020603050405020304" pitchFamily="18" charset="0"/>
              </a:rPr>
              <a:t> </a:t>
            </a:r>
            <a:r>
              <a:rPr lang="en-US" sz="4400" b="1" dirty="0" err="1">
                <a:solidFill>
                  <a:srgbClr val="FF0000"/>
                </a:solidFill>
                <a:latin typeface="Times New Roman" panose="02020603050405020304" pitchFamily="18" charset="0"/>
                <a:ea typeface="Times New Roman" panose="02020603050405020304" pitchFamily="18" charset="0"/>
              </a:rPr>
              <a:t>lẽ</a:t>
            </a:r>
            <a:r>
              <a:rPr lang="en-US" sz="4400" b="1" dirty="0">
                <a:solidFill>
                  <a:srgbClr val="FF0000"/>
                </a:solidFill>
                <a:latin typeface="Times New Roman" panose="02020603050405020304" pitchFamily="18" charset="0"/>
                <a:ea typeface="Times New Roman" panose="02020603050405020304" pitchFamily="18" charset="0"/>
              </a:rPr>
              <a:t> </a:t>
            </a:r>
            <a:r>
              <a:rPr lang="en-US" sz="4400" b="1" dirty="0" err="1">
                <a:solidFill>
                  <a:srgbClr val="FF0000"/>
                </a:solidFill>
                <a:latin typeface="Times New Roman" panose="02020603050405020304" pitchFamily="18" charset="0"/>
                <a:ea typeface="Times New Roman" panose="02020603050405020304" pitchFamily="18" charset="0"/>
              </a:rPr>
              <a:t>phải</a:t>
            </a:r>
            <a:r>
              <a:rPr lang="en-US" sz="4400" b="1" dirty="0">
                <a:solidFill>
                  <a:srgbClr val="FF0000"/>
                </a:solidFill>
                <a:latin typeface="Times New Roman" panose="02020603050405020304" pitchFamily="18" charset="0"/>
                <a:ea typeface="Times New Roman" panose="02020603050405020304" pitchFamily="18" charset="0"/>
              </a:rPr>
              <a:t>:</a:t>
            </a:r>
          </a:p>
          <a:p>
            <a:pPr algn="just">
              <a:spcAft>
                <a:spcPts val="0"/>
              </a:spcAft>
            </a:pPr>
            <a:r>
              <a:rPr lang="en-US" sz="4400" b="1" dirty="0">
                <a:latin typeface="Times New Roman" panose="02020603050405020304" pitchFamily="18" charset="0"/>
                <a:ea typeface="Times New Roman" panose="02020603050405020304" pitchFamily="18" charset="0"/>
              </a:rPr>
              <a:t>+ H1: </a:t>
            </a:r>
            <a:r>
              <a:rPr lang="en-US" sz="4400" b="1" dirty="0" err="1">
                <a:latin typeface="Times New Roman" panose="02020603050405020304" pitchFamily="18" charset="0"/>
                <a:ea typeface="Times New Roman" panose="02020603050405020304" pitchFamily="18" charset="0"/>
              </a:rPr>
              <a:t>Bạn</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nữ</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bên</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trái</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biết</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bạn</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oan</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mà</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không</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minh</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oan</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cho</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bạn</a:t>
            </a:r>
            <a:r>
              <a:rPr lang="en-US" sz="4400" b="1" dirty="0">
                <a:latin typeface="Times New Roman" panose="02020603050405020304" pitchFamily="18" charset="0"/>
                <a:ea typeface="Times New Roman" panose="02020603050405020304" pitchFamily="18" charset="0"/>
              </a:rPr>
              <a:t>.</a:t>
            </a:r>
          </a:p>
          <a:p>
            <a:pPr algn="just">
              <a:spcAft>
                <a:spcPts val="0"/>
              </a:spcAft>
            </a:pPr>
            <a:r>
              <a:rPr lang="en-US" sz="4400" b="1" dirty="0">
                <a:latin typeface="Times New Roman" panose="02020603050405020304" pitchFamily="18" charset="0"/>
                <a:ea typeface="Times New Roman" panose="02020603050405020304" pitchFamily="18" charset="0"/>
              </a:rPr>
              <a:t>+ H2: </a:t>
            </a:r>
            <a:r>
              <a:rPr lang="en-US" sz="4400" b="1" dirty="0" err="1">
                <a:latin typeface="Times New Roman" panose="02020603050405020304" pitchFamily="18" charset="0"/>
                <a:ea typeface="Times New Roman" panose="02020603050405020304" pitchFamily="18" charset="0"/>
              </a:rPr>
              <a:t>Người</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gây</a:t>
            </a:r>
            <a:r>
              <a:rPr lang="en-US" sz="4400" b="1" dirty="0">
                <a:latin typeface="Times New Roman" panose="02020603050405020304" pitchFamily="18" charset="0"/>
                <a:ea typeface="Times New Roman" panose="02020603050405020304" pitchFamily="18" charset="0"/>
              </a:rPr>
              <a:t> tai </a:t>
            </a:r>
            <a:r>
              <a:rPr lang="en-US" sz="4400" b="1" dirty="0" err="1">
                <a:latin typeface="Times New Roman" panose="02020603050405020304" pitchFamily="18" charset="0"/>
                <a:ea typeface="Times New Roman" panose="02020603050405020304" pitchFamily="18" charset="0"/>
              </a:rPr>
              <a:t>nạn</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rồi</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bỏ</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chạy</a:t>
            </a:r>
            <a:r>
              <a:rPr lang="en-US" sz="4400" b="1" dirty="0">
                <a:latin typeface="Times New Roman" panose="02020603050405020304" pitchFamily="18" charset="0"/>
                <a:ea typeface="Times New Roman" panose="02020603050405020304" pitchFamily="18" charset="0"/>
              </a:rPr>
              <a:t>.</a:t>
            </a:r>
          </a:p>
          <a:p>
            <a:pPr algn="just">
              <a:spcAft>
                <a:spcPts val="0"/>
              </a:spcAft>
            </a:pPr>
            <a:r>
              <a:rPr lang="en-US" sz="4400" b="1" dirty="0">
                <a:latin typeface="Times New Roman" panose="02020603050405020304" pitchFamily="18" charset="0"/>
                <a:ea typeface="Times New Roman" panose="02020603050405020304" pitchFamily="18" charset="0"/>
              </a:rPr>
              <a:t>+H3: </a:t>
            </a:r>
            <a:r>
              <a:rPr lang="en-US" sz="4400" b="1" dirty="0" err="1">
                <a:latin typeface="Times New Roman" panose="02020603050405020304" pitchFamily="18" charset="0"/>
                <a:ea typeface="Times New Roman" panose="02020603050405020304" pitchFamily="18" charset="0"/>
              </a:rPr>
              <a:t>Người</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phụ</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nữ</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muốn</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chồng</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người</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thân</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cứu</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giúp</a:t>
            </a:r>
            <a:r>
              <a:rPr lang="en-US" sz="4400" b="1" dirty="0">
                <a:latin typeface="Times New Roman" panose="02020603050405020304" pitchFamily="18" charset="0"/>
                <a:ea typeface="Times New Roman" panose="02020603050405020304" pitchFamily="18" charset="0"/>
              </a:rPr>
              <a:t> con </a:t>
            </a:r>
            <a:r>
              <a:rPr lang="en-US" sz="4400" b="1" dirty="0" err="1">
                <a:latin typeface="Times New Roman" panose="02020603050405020304" pitchFamily="18" charset="0"/>
                <a:ea typeface="Times New Roman" panose="02020603050405020304" pitchFamily="18" charset="0"/>
              </a:rPr>
              <a:t>mình</a:t>
            </a:r>
            <a:r>
              <a:rPr lang="en-US" sz="4400" b="1" dirty="0">
                <a:latin typeface="Times New Roman" panose="02020603050405020304" pitchFamily="18" charset="0"/>
                <a:ea typeface="Times New Roman" panose="02020603050405020304" pitchFamily="18" charset="0"/>
              </a:rPr>
              <a:t>.</a:t>
            </a:r>
          </a:p>
        </p:txBody>
      </p:sp>
      <p:sp>
        <p:nvSpPr>
          <p:cNvPr id="2" name="Rectangle 1">
            <a:extLst>
              <a:ext uri="{FF2B5EF4-FFF2-40B4-BE49-F238E27FC236}">
                <a16:creationId xmlns:a16="http://schemas.microsoft.com/office/drawing/2014/main" id="{60CC2330-AA11-4DBF-9E94-35DEB85C2EF2}"/>
              </a:ext>
            </a:extLst>
          </p:cNvPr>
          <p:cNvSpPr/>
          <p:nvPr/>
        </p:nvSpPr>
        <p:spPr>
          <a:xfrm>
            <a:off x="159012" y="437230"/>
            <a:ext cx="16475048" cy="821700"/>
          </a:xfrm>
          <a:prstGeom prst="rect">
            <a:avLst/>
          </a:prstGeom>
        </p:spPr>
        <p:txBody>
          <a:bodyPr wrap="square">
            <a:spAutoFit/>
          </a:bodyPr>
          <a:lstStyle/>
          <a:p>
            <a:pPr lvl="0" algn="ctr">
              <a:lnSpc>
                <a:spcPct val="115000"/>
              </a:lnSpc>
              <a:spcAft>
                <a:spcPts val="0"/>
              </a:spcAft>
            </a:pPr>
            <a:r>
              <a:rPr lang="en-US" sz="4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a:t>
            </a:r>
            <a:r>
              <a:rPr lang="vi-VN" sz="4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àm việc nhóm</a:t>
            </a:r>
            <a:r>
              <a:rPr lang="en-US" sz="4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/5p</a:t>
            </a:r>
            <a:r>
              <a:rPr lang="vi-VN" sz="4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4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sát</a:t>
            </a:r>
            <a:r>
              <a:rPr lang="en-US" sz="4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4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4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 trả lời</a:t>
            </a:r>
            <a:r>
              <a:rPr lang="en-US" sz="4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sgk</a:t>
            </a:r>
            <a:r>
              <a:rPr lang="en-US" sz="4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/t21,22</a:t>
            </a:r>
            <a:r>
              <a:rPr lang="vi-VN" sz="4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4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6215828"/>
      </p:ext>
    </p:extLst>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3A365B-8E09-4CA4-A2E4-C71EE6616B2E}"/>
              </a:ext>
            </a:extLst>
          </p:cNvPr>
          <p:cNvSpPr/>
          <p:nvPr/>
        </p:nvSpPr>
        <p:spPr>
          <a:xfrm>
            <a:off x="144228" y="1074827"/>
            <a:ext cx="16489832" cy="5135317"/>
          </a:xfrm>
          <a:prstGeom prst="rect">
            <a:avLst/>
          </a:prstGeom>
        </p:spPr>
        <p:txBody>
          <a:bodyPr wrap="square">
            <a:spAutoFit/>
          </a:bodyPr>
          <a:lstStyle/>
          <a:p>
            <a:pPr algn="just">
              <a:lnSpc>
                <a:spcPct val="115000"/>
              </a:lnSpc>
              <a:spcAft>
                <a:spcPts val="0"/>
              </a:spcAft>
            </a:pP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Tôn</a:t>
            </a: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trọng</a:t>
            </a: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ủng</a:t>
            </a: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hộ</a:t>
            </a: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tuân</a:t>
            </a: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vệ</a:t>
            </a: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đúng</a:t>
            </a: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đắn</a:t>
            </a: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4800" b="1"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chỉnh</a:t>
            </a: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suy</a:t>
            </a: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nghĩ</a:t>
            </a: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 vi </a:t>
            </a: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hướng</a:t>
            </a: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tích</a:t>
            </a: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cực</a:t>
            </a: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4800" b="1"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Phê</a:t>
            </a: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phán</a:t>
            </a: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đấu</a:t>
            </a: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tranh</a:t>
            </a: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 vi </a:t>
            </a: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sai</a:t>
            </a: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trái</a:t>
            </a: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lẽ</a:t>
            </a: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sz="4800" b="1"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48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F50A40BE-3339-4E43-B7D3-7F5FFE2490D4}"/>
              </a:ext>
            </a:extLst>
          </p:cNvPr>
          <p:cNvSpPr/>
          <p:nvPr/>
        </p:nvSpPr>
        <p:spPr>
          <a:xfrm>
            <a:off x="288456" y="417414"/>
            <a:ext cx="16489832" cy="830997"/>
          </a:xfrm>
          <a:prstGeom prst="rect">
            <a:avLst/>
          </a:prstGeom>
        </p:spPr>
        <p:txBody>
          <a:bodyPr wrap="square">
            <a:spAutoFit/>
          </a:bodyPr>
          <a:lstStyle/>
          <a:p>
            <a:pPr lvl="0" algn="just">
              <a:spcAft>
                <a:spcPts val="0"/>
              </a:spcAft>
            </a:pPr>
            <a:r>
              <a:rPr lang="en-US" sz="4800" b="1" dirty="0">
                <a:solidFill>
                  <a:srgbClr val="FF0000"/>
                </a:solidFill>
                <a:latin typeface="Times New Roman" panose="02020603050405020304" pitchFamily="18" charset="0"/>
                <a:ea typeface="Times New Roman" panose="02020603050405020304" pitchFamily="18" charset="0"/>
              </a:rPr>
              <a:t>H/ </a:t>
            </a:r>
            <a:r>
              <a:rPr lang="en-US" sz="4800" b="1" dirty="0" err="1">
                <a:solidFill>
                  <a:srgbClr val="FF0000"/>
                </a:solidFill>
                <a:latin typeface="Times New Roman" panose="02020603050405020304" pitchFamily="18" charset="0"/>
                <a:ea typeface="Times New Roman" panose="02020603050405020304" pitchFamily="18" charset="0"/>
              </a:rPr>
              <a:t>Em</a:t>
            </a:r>
            <a:r>
              <a:rPr lang="en-US" sz="4800" b="1" dirty="0">
                <a:solidFill>
                  <a:srgbClr val="FF0000"/>
                </a:solidFill>
                <a:latin typeface="Times New Roman" panose="02020603050405020304" pitchFamily="18" charset="0"/>
                <a:ea typeface="Times New Roman" panose="02020603050405020304" pitchFamily="18" charset="0"/>
              </a:rPr>
              <a:t> </a:t>
            </a:r>
            <a:r>
              <a:rPr lang="en-US" sz="4800" b="1" dirty="0" err="1">
                <a:solidFill>
                  <a:srgbClr val="FF0000"/>
                </a:solidFill>
                <a:latin typeface="Times New Roman" panose="02020603050405020304" pitchFamily="18" charset="0"/>
                <a:ea typeface="Times New Roman" panose="02020603050405020304" pitchFamily="18" charset="0"/>
              </a:rPr>
              <a:t>hãy</a:t>
            </a:r>
            <a:r>
              <a:rPr lang="en-US" sz="4800" b="1" dirty="0">
                <a:solidFill>
                  <a:srgbClr val="FF0000"/>
                </a:solidFill>
                <a:latin typeface="Times New Roman" panose="02020603050405020304" pitchFamily="18" charset="0"/>
                <a:ea typeface="Times New Roman" panose="02020603050405020304" pitchFamily="18" charset="0"/>
              </a:rPr>
              <a:t> chia </a:t>
            </a:r>
            <a:r>
              <a:rPr lang="en-US" sz="4800" b="1" dirty="0" err="1">
                <a:solidFill>
                  <a:srgbClr val="FF0000"/>
                </a:solidFill>
                <a:latin typeface="Times New Roman" panose="02020603050405020304" pitchFamily="18" charset="0"/>
                <a:ea typeface="Times New Roman" panose="02020603050405020304" pitchFamily="18" charset="0"/>
              </a:rPr>
              <a:t>sẻ</a:t>
            </a:r>
            <a:r>
              <a:rPr lang="en-US" sz="4800" b="1" dirty="0">
                <a:solidFill>
                  <a:srgbClr val="FF0000"/>
                </a:solidFill>
                <a:latin typeface="Times New Roman" panose="02020603050405020304" pitchFamily="18" charset="0"/>
                <a:ea typeface="Times New Roman" panose="02020603050405020304" pitchFamily="18" charset="0"/>
              </a:rPr>
              <a:t> </a:t>
            </a:r>
            <a:r>
              <a:rPr lang="en-US" sz="4800" b="1" dirty="0" err="1">
                <a:solidFill>
                  <a:srgbClr val="FF0000"/>
                </a:solidFill>
                <a:latin typeface="Times New Roman" panose="02020603050405020304" pitchFamily="18" charset="0"/>
                <a:ea typeface="Times New Roman" panose="02020603050405020304" pitchFamily="18" charset="0"/>
              </a:rPr>
              <a:t>về</a:t>
            </a:r>
            <a:r>
              <a:rPr lang="en-US" sz="4800" b="1" dirty="0">
                <a:solidFill>
                  <a:srgbClr val="FF0000"/>
                </a:solidFill>
                <a:latin typeface="Times New Roman" panose="02020603050405020304" pitchFamily="18" charset="0"/>
                <a:ea typeface="Times New Roman" panose="02020603050405020304" pitchFamily="18" charset="0"/>
              </a:rPr>
              <a:t> </a:t>
            </a:r>
            <a:r>
              <a:rPr lang="en-US" sz="4800" b="1" dirty="0" err="1">
                <a:solidFill>
                  <a:srgbClr val="FF0000"/>
                </a:solidFill>
                <a:latin typeface="Times New Roman" panose="02020603050405020304" pitchFamily="18" charset="0"/>
                <a:ea typeface="Times New Roman" panose="02020603050405020304" pitchFamily="18" charset="0"/>
              </a:rPr>
              <a:t>những</a:t>
            </a:r>
            <a:r>
              <a:rPr lang="en-US" sz="4800" b="1" dirty="0">
                <a:solidFill>
                  <a:srgbClr val="FF0000"/>
                </a:solidFill>
                <a:latin typeface="Times New Roman" panose="02020603050405020304" pitchFamily="18" charset="0"/>
                <a:ea typeface="Times New Roman" panose="02020603050405020304" pitchFamily="18" charset="0"/>
              </a:rPr>
              <a:t> </a:t>
            </a:r>
            <a:r>
              <a:rPr lang="en-US" sz="4800" b="1" dirty="0" err="1">
                <a:solidFill>
                  <a:srgbClr val="FF0000"/>
                </a:solidFill>
                <a:latin typeface="Times New Roman" panose="02020603050405020304" pitchFamily="18" charset="0"/>
                <a:ea typeface="Times New Roman" panose="02020603050405020304" pitchFamily="18" charset="0"/>
              </a:rPr>
              <a:t>việc</a:t>
            </a:r>
            <a:r>
              <a:rPr lang="en-US" sz="4800" b="1" dirty="0">
                <a:solidFill>
                  <a:srgbClr val="FF0000"/>
                </a:solidFill>
                <a:latin typeface="Times New Roman" panose="02020603050405020304" pitchFamily="18" charset="0"/>
                <a:ea typeface="Times New Roman" panose="02020603050405020304" pitchFamily="18" charset="0"/>
              </a:rPr>
              <a:t> </a:t>
            </a:r>
            <a:r>
              <a:rPr lang="en-US" sz="4800" b="1" dirty="0" err="1">
                <a:solidFill>
                  <a:srgbClr val="FF0000"/>
                </a:solidFill>
                <a:latin typeface="Times New Roman" panose="02020603050405020304" pitchFamily="18" charset="0"/>
                <a:ea typeface="Times New Roman" panose="02020603050405020304" pitchFamily="18" charset="0"/>
              </a:rPr>
              <a:t>cần</a:t>
            </a:r>
            <a:r>
              <a:rPr lang="en-US" sz="4800" b="1" dirty="0">
                <a:solidFill>
                  <a:srgbClr val="FF0000"/>
                </a:solidFill>
                <a:latin typeface="Times New Roman" panose="02020603050405020304" pitchFamily="18" charset="0"/>
                <a:ea typeface="Times New Roman" panose="02020603050405020304" pitchFamily="18" charset="0"/>
              </a:rPr>
              <a:t> </a:t>
            </a:r>
            <a:r>
              <a:rPr lang="en-US" sz="4800" b="1" dirty="0" err="1">
                <a:solidFill>
                  <a:srgbClr val="FF0000"/>
                </a:solidFill>
                <a:latin typeface="Times New Roman" panose="02020603050405020304" pitchFamily="18" charset="0"/>
                <a:ea typeface="Times New Roman" panose="02020603050405020304" pitchFamily="18" charset="0"/>
              </a:rPr>
              <a:t>làm</a:t>
            </a:r>
            <a:r>
              <a:rPr lang="en-US" sz="4800" b="1" dirty="0">
                <a:solidFill>
                  <a:srgbClr val="FF0000"/>
                </a:solidFill>
                <a:latin typeface="Times New Roman" panose="02020603050405020304" pitchFamily="18" charset="0"/>
                <a:ea typeface="Times New Roman" panose="02020603050405020304" pitchFamily="18" charset="0"/>
              </a:rPr>
              <a:t> </a:t>
            </a:r>
            <a:r>
              <a:rPr lang="en-US" sz="4800" b="1" dirty="0" err="1">
                <a:solidFill>
                  <a:srgbClr val="FF0000"/>
                </a:solidFill>
                <a:latin typeface="Times New Roman" panose="02020603050405020304" pitchFamily="18" charset="0"/>
                <a:ea typeface="Times New Roman" panose="02020603050405020304" pitchFamily="18" charset="0"/>
              </a:rPr>
              <a:t>để</a:t>
            </a:r>
            <a:r>
              <a:rPr lang="en-US" sz="4800" b="1" dirty="0">
                <a:solidFill>
                  <a:srgbClr val="FF0000"/>
                </a:solidFill>
                <a:latin typeface="Times New Roman" panose="02020603050405020304" pitchFamily="18" charset="0"/>
                <a:ea typeface="Times New Roman" panose="02020603050405020304" pitchFamily="18" charset="0"/>
              </a:rPr>
              <a:t> </a:t>
            </a:r>
            <a:r>
              <a:rPr lang="en-US" sz="4800" b="1" dirty="0" err="1">
                <a:solidFill>
                  <a:srgbClr val="FF0000"/>
                </a:solidFill>
                <a:latin typeface="Times New Roman" panose="02020603050405020304" pitchFamily="18" charset="0"/>
                <a:ea typeface="Times New Roman" panose="02020603050405020304" pitchFamily="18" charset="0"/>
              </a:rPr>
              <a:t>bảo</a:t>
            </a:r>
            <a:r>
              <a:rPr lang="en-US" sz="4800" b="1" dirty="0">
                <a:solidFill>
                  <a:srgbClr val="FF0000"/>
                </a:solidFill>
                <a:latin typeface="Times New Roman" panose="02020603050405020304" pitchFamily="18" charset="0"/>
                <a:ea typeface="Times New Roman" panose="02020603050405020304" pitchFamily="18" charset="0"/>
              </a:rPr>
              <a:t> </a:t>
            </a:r>
            <a:r>
              <a:rPr lang="en-US" sz="4800" b="1" dirty="0" err="1">
                <a:solidFill>
                  <a:srgbClr val="FF0000"/>
                </a:solidFill>
                <a:latin typeface="Times New Roman" panose="02020603050405020304" pitchFamily="18" charset="0"/>
                <a:ea typeface="Times New Roman" panose="02020603050405020304" pitchFamily="18" charset="0"/>
              </a:rPr>
              <a:t>vệ</a:t>
            </a:r>
            <a:r>
              <a:rPr lang="en-US" sz="4800" b="1" dirty="0">
                <a:solidFill>
                  <a:srgbClr val="FF0000"/>
                </a:solidFill>
                <a:latin typeface="Times New Roman" panose="02020603050405020304" pitchFamily="18" charset="0"/>
                <a:ea typeface="Times New Roman" panose="02020603050405020304" pitchFamily="18" charset="0"/>
              </a:rPr>
              <a:t> </a:t>
            </a:r>
            <a:r>
              <a:rPr lang="en-US" sz="4800" b="1" dirty="0" err="1">
                <a:solidFill>
                  <a:srgbClr val="FF0000"/>
                </a:solidFill>
                <a:latin typeface="Times New Roman" panose="02020603050405020304" pitchFamily="18" charset="0"/>
                <a:ea typeface="Times New Roman" panose="02020603050405020304" pitchFamily="18" charset="0"/>
              </a:rPr>
              <a:t>lẽ</a:t>
            </a:r>
            <a:r>
              <a:rPr lang="en-US" sz="4800" b="1" dirty="0">
                <a:solidFill>
                  <a:srgbClr val="FF0000"/>
                </a:solidFill>
                <a:latin typeface="Times New Roman" panose="02020603050405020304" pitchFamily="18" charset="0"/>
                <a:ea typeface="Times New Roman" panose="02020603050405020304" pitchFamily="18" charset="0"/>
              </a:rPr>
              <a:t> </a:t>
            </a:r>
            <a:r>
              <a:rPr lang="en-US" sz="4800" b="1" dirty="0" err="1">
                <a:solidFill>
                  <a:srgbClr val="FF0000"/>
                </a:solidFill>
                <a:latin typeface="Times New Roman" panose="02020603050405020304" pitchFamily="18" charset="0"/>
                <a:ea typeface="Times New Roman" panose="02020603050405020304" pitchFamily="18" charset="0"/>
              </a:rPr>
              <a:t>phải</a:t>
            </a:r>
            <a:r>
              <a:rPr lang="en-US" sz="4800" b="1" dirty="0">
                <a:solidFill>
                  <a:srgbClr val="FF0000"/>
                </a:solidFill>
                <a:latin typeface="Times New Roman" panose="02020603050405020304" pitchFamily="18" charset="0"/>
                <a:ea typeface="Times New Roman" panose="02020603050405020304" pitchFamily="18" charset="0"/>
              </a:rPr>
              <a:t>?</a:t>
            </a:r>
            <a:endParaRPr lang="en-US" sz="4800" dirty="0">
              <a:solidFill>
                <a:srgbClr val="FF0000"/>
              </a:solidFill>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CFD28114-7780-498A-A9DD-D60F857754D6}"/>
              </a:ext>
            </a:extLst>
          </p:cNvPr>
          <p:cNvSpPr/>
          <p:nvPr/>
        </p:nvSpPr>
        <p:spPr>
          <a:xfrm>
            <a:off x="216342" y="6034038"/>
            <a:ext cx="16489832" cy="3268587"/>
          </a:xfrm>
          <a:prstGeom prst="rect">
            <a:avLst/>
          </a:prstGeom>
        </p:spPr>
        <p:txBody>
          <a:bodyPr wrap="square">
            <a:spAutoFit/>
          </a:bodyPr>
          <a:lstStyle/>
          <a:p>
            <a:pPr lvl="0" algn="just">
              <a:lnSpc>
                <a:spcPct val="115000"/>
              </a:lnSpc>
              <a:spcAft>
                <a:spcPts val="0"/>
              </a:spcAft>
            </a:pPr>
            <a:r>
              <a:rPr lang="nl-NL" sz="48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Thực hiện được việc bảo vệ lẽ phải bằng lời nói và hành động cụ thể, phù hợp với lứa tuổi.</a:t>
            </a:r>
            <a:endParaRPr lang="en-US" sz="48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lvl="0"/>
            <a:r>
              <a:rPr lang="nl-NL" sz="4800" b="1" dirty="0">
                <a:solidFill>
                  <a:srgbClr val="000000"/>
                </a:solidFill>
                <a:latin typeface="Times New Roman" panose="02020603050405020304" pitchFamily="18" charset="0"/>
                <a:ea typeface="Courier New" panose="02070309020205020404" pitchFamily="49" charset="0"/>
              </a:rPr>
              <a:t>- Khích lệ, động viên bạn bè có thái độ, hành vi bảo vệ lẽ phải; phê phán những thái độ, hành vi không bảo vệ lẽ phải.</a:t>
            </a:r>
            <a:endParaRPr lang="en-US" sz="4800" b="1" dirty="0">
              <a:solidFill>
                <a:srgbClr val="000000"/>
              </a:solidFill>
            </a:endParaRPr>
          </a:p>
        </p:txBody>
      </p:sp>
    </p:spTree>
    <p:extLst>
      <p:ext uri="{BB962C8B-B14F-4D97-AF65-F5344CB8AC3E}">
        <p14:creationId xmlns:p14="http://schemas.microsoft.com/office/powerpoint/2010/main" val="777763052"/>
      </p:ext>
    </p:extLst>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52240" y="633438"/>
            <a:ext cx="16273808" cy="884235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256" y="713344"/>
            <a:ext cx="15697744" cy="1446550"/>
          </a:xfrm>
          <a:prstGeom prst="rect">
            <a:avLst/>
          </a:prstGeom>
          <a:noFill/>
        </p:spPr>
        <p:txBody>
          <a:bodyPr wrap="square">
            <a:spAutoFit/>
          </a:bodyPr>
          <a:lstStyle/>
          <a:p>
            <a:pPr algn="just"/>
            <a:r>
              <a:rPr lang="en-US" sz="3200" dirty="0">
                <a:solidFill>
                  <a:schemeClr val="tx1">
                    <a:lumMod val="10000"/>
                  </a:schemeClr>
                </a:solidFill>
              </a:rPr>
              <a:t>	</a:t>
            </a:r>
            <a:r>
              <a:rPr lang="vi-VN" sz="4400" b="1" dirty="0">
                <a:solidFill>
                  <a:srgbClr val="0070C0"/>
                </a:solidFill>
              </a:rPr>
              <a:t>Học sinh cần có những lời nói, hành động cụ thể để bảo vệ lẽ phải thông qua các  việc làm như: </a:t>
            </a:r>
          </a:p>
        </p:txBody>
      </p:sp>
      <p:graphicFrame>
        <p:nvGraphicFramePr>
          <p:cNvPr id="7" name="Diagram 6">
            <a:extLst>
              <a:ext uri="{FF2B5EF4-FFF2-40B4-BE49-F238E27FC236}">
                <a16:creationId xmlns:a16="http://schemas.microsoft.com/office/drawing/2014/main" id="{C1C85E99-EEAB-9B1A-59A9-67382BFFDFEA}"/>
              </a:ext>
            </a:extLst>
          </p:cNvPr>
          <p:cNvGraphicFramePr/>
          <p:nvPr>
            <p:extLst>
              <p:ext uri="{D42A27DB-BD31-4B8C-83A1-F6EECF244321}">
                <p14:modId xmlns:p14="http://schemas.microsoft.com/office/powerpoint/2010/main" val="3756798846"/>
              </p:ext>
            </p:extLst>
          </p:nvPr>
        </p:nvGraphicFramePr>
        <p:xfrm>
          <a:off x="-539848" y="2289622"/>
          <a:ext cx="18328059" cy="6249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971996"/>
      </p:ext>
    </p:extLst>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224" y="0"/>
            <a:ext cx="16489832" cy="94757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vi-VN" sz="6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6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HS </a:t>
            </a:r>
            <a:r>
              <a:rPr lang="en-US" sz="60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sắm</a:t>
            </a:r>
            <a:r>
              <a:rPr lang="en-US" sz="6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vai</a:t>
            </a:r>
            <a:r>
              <a:rPr lang="en-US" sz="6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6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6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6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chuyện</a:t>
            </a:r>
            <a:endParaRPr lang="en-US" sz="6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US" sz="6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3558068"/>
      </p:ext>
    </p:extLst>
  </p:cSld>
  <p:clrMapOvr>
    <a:masterClrMapping/>
  </p:clrMapOvr>
  <p:transition advClick="0" advTm="3000">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224" y="0"/>
            <a:ext cx="16489832" cy="94757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6000" b="1" dirty="0">
                <a:solidFill>
                  <a:srgbClr val="FF0000"/>
                </a:solidFill>
                <a:latin typeface="Times New Roman" panose="02020603050405020304" pitchFamily="18" charset="0"/>
                <a:cs typeface="Times New Roman" panose="02020603050405020304" pitchFamily="18" charset="0"/>
              </a:rPr>
              <a:t>- Các nhân vật trong câu truyện đều không tôn trọng và bảo vệ lẽ phải:</a:t>
            </a:r>
          </a:p>
          <a:p>
            <a:pPr algn="just"/>
            <a:r>
              <a:rPr lang="vi-VN" sz="6000" b="1" dirty="0">
                <a:solidFill>
                  <a:schemeClr val="tx2"/>
                </a:solidFill>
                <a:latin typeface="Times New Roman" panose="02020603050405020304" pitchFamily="18" charset="0"/>
                <a:cs typeface="Times New Roman" panose="02020603050405020304" pitchFamily="18" charset="0"/>
              </a:rPr>
              <a:t>+ Nhân vật Cải và Ngô, vì sợ thua kiện nên đã dùng tiền để “đút lót” cho viên lí trưởng.</a:t>
            </a:r>
          </a:p>
          <a:p>
            <a:pPr algn="just"/>
            <a:r>
              <a:rPr lang="vi-VN" sz="6000" b="1" dirty="0">
                <a:solidFill>
                  <a:schemeClr val="tx2"/>
                </a:solidFill>
                <a:latin typeface="Times New Roman" panose="02020603050405020304" pitchFamily="18" charset="0"/>
                <a:cs typeface="Times New Roman" panose="02020603050405020304" pitchFamily="18" charset="0"/>
              </a:rPr>
              <a:t>+ Lí trưởng vì lợi ích kinh tế mà nhận tiền “đút lót” của Cải và Ngô, từ đó phân xử cho Ngô thắng kiện.</a:t>
            </a:r>
          </a:p>
          <a:p>
            <a:pPr algn="ctr"/>
            <a:endParaRPr lang="en-US" sz="6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8368573"/>
      </p:ext>
    </p:extLst>
  </p:cSld>
  <p:clrMapOvr>
    <a:masterClrMapping/>
  </p:clrMapOvr>
  <p:transition advClick="0" advTm="3000">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232" y="0"/>
            <a:ext cx="16417824" cy="94757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6000" b="1" dirty="0">
                <a:solidFill>
                  <a:srgbClr val="FF0000"/>
                </a:solidFill>
                <a:latin typeface="Times New Roman" panose="02020603050405020304" pitchFamily="18" charset="0"/>
                <a:cs typeface="Times New Roman" panose="02020603050405020304" pitchFamily="18" charset="0"/>
              </a:rPr>
              <a:t>- Nếu là nhân vật Cải và Ngô, em sẽ:</a:t>
            </a:r>
          </a:p>
          <a:p>
            <a:pPr algn="just"/>
            <a:r>
              <a:rPr lang="vi-VN" sz="6000" b="1" dirty="0">
                <a:solidFill>
                  <a:schemeClr val="tx2"/>
                </a:solidFill>
                <a:latin typeface="Times New Roman" panose="02020603050405020304" pitchFamily="18" charset="0"/>
                <a:cs typeface="Times New Roman" panose="02020603050405020304" pitchFamily="18" charset="0"/>
              </a:rPr>
              <a:t>+ Tôn trọng sự thật, không dùng tiền để mua chuộc, đút lót cho lí trưởng.</a:t>
            </a:r>
          </a:p>
          <a:p>
            <a:pPr algn="just"/>
            <a:r>
              <a:rPr lang="vi-VN" sz="6000" b="1" dirty="0">
                <a:solidFill>
                  <a:schemeClr val="tx2"/>
                </a:solidFill>
                <a:latin typeface="Times New Roman" panose="02020603050405020304" pitchFamily="18" charset="0"/>
                <a:cs typeface="Times New Roman" panose="02020603050405020304" pitchFamily="18" charset="0"/>
              </a:rPr>
              <a:t>+ Nếu bản thân không phạm lỗi sai, em luôn đặt niềm tin công lý sẽ được thực thi.</a:t>
            </a:r>
          </a:p>
          <a:p>
            <a:pPr algn="just"/>
            <a:r>
              <a:rPr lang="vi-VN" sz="6000" b="1" dirty="0">
                <a:solidFill>
                  <a:schemeClr val="tx2"/>
                </a:solidFill>
                <a:latin typeface="Times New Roman" panose="02020603050405020304" pitchFamily="18" charset="0"/>
                <a:cs typeface="Times New Roman" panose="02020603050405020304" pitchFamily="18" charset="0"/>
              </a:rPr>
              <a:t>+ Nếu bản thân phạm lỗi sai, em cần: trung thực, dũng cảm nhìn nhận sai lầm, khuyết điểm; tìm cách để khắc phục và sửa chữa sai lầm.</a:t>
            </a:r>
          </a:p>
          <a:p>
            <a:pPr algn="ctr"/>
            <a:endParaRPr lang="en-US" sz="6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2385598"/>
      </p:ext>
    </p:extLst>
  </p:cSld>
  <p:clrMapOvr>
    <a:masterClrMapping/>
  </p:clrMapOvr>
  <p:transition advClick="0" advTm="3000">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图片 37891"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37897" name="图片 37896" descr="1-26"/>
          <p:cNvPicPr>
            <a:picLocks noChangeAspect="1"/>
          </p:cNvPicPr>
          <p:nvPr/>
        </p:nvPicPr>
        <p:blipFill>
          <a:blip r:embed="rId4"/>
          <a:stretch>
            <a:fillRect/>
          </a:stretch>
        </p:blipFill>
        <p:spPr>
          <a:xfrm>
            <a:off x="1547813" y="3101975"/>
            <a:ext cx="6516687" cy="4876800"/>
          </a:xfrm>
          <a:prstGeom prst="rect">
            <a:avLst/>
          </a:prstGeom>
          <a:noFill/>
          <a:ln w="9525">
            <a:noFill/>
          </a:ln>
        </p:spPr>
      </p:pic>
      <p:pic>
        <p:nvPicPr>
          <p:cNvPr id="37894" name="图片 37893" descr="1-28"/>
          <p:cNvPicPr>
            <a:picLocks noChangeAspect="1"/>
          </p:cNvPicPr>
          <p:nvPr/>
        </p:nvPicPr>
        <p:blipFill>
          <a:blip r:embed="rId5"/>
          <a:stretch>
            <a:fillRect/>
          </a:stretch>
        </p:blipFill>
        <p:spPr>
          <a:xfrm>
            <a:off x="549275" y="5240338"/>
            <a:ext cx="4383088" cy="3962400"/>
          </a:xfrm>
          <a:prstGeom prst="rect">
            <a:avLst/>
          </a:prstGeom>
          <a:noFill/>
          <a:ln w="9525">
            <a:noFill/>
          </a:ln>
        </p:spPr>
      </p:pic>
      <p:pic>
        <p:nvPicPr>
          <p:cNvPr id="37895" name="图片 37894" descr="1-29"/>
          <p:cNvPicPr>
            <a:picLocks noChangeAspect="1"/>
          </p:cNvPicPr>
          <p:nvPr/>
        </p:nvPicPr>
        <p:blipFill>
          <a:blip r:embed="rId6"/>
          <a:stretch>
            <a:fillRect/>
          </a:stretch>
        </p:blipFill>
        <p:spPr>
          <a:xfrm>
            <a:off x="756296" y="0"/>
            <a:ext cx="16021992" cy="9526588"/>
          </a:xfrm>
          <a:prstGeom prst="rect">
            <a:avLst/>
          </a:prstGeom>
          <a:noFill/>
          <a:ln w="9525">
            <a:noFill/>
          </a:ln>
        </p:spPr>
      </p:pic>
      <p:pic>
        <p:nvPicPr>
          <p:cNvPr id="37896" name="图片 37895" descr="1-27"/>
          <p:cNvPicPr>
            <a:picLocks noChangeAspect="1"/>
          </p:cNvPicPr>
          <p:nvPr/>
        </p:nvPicPr>
        <p:blipFill>
          <a:blip r:embed="rId7"/>
          <a:stretch>
            <a:fillRect/>
          </a:stretch>
        </p:blipFill>
        <p:spPr>
          <a:xfrm>
            <a:off x="1981200" y="920750"/>
            <a:ext cx="4114800" cy="3657600"/>
          </a:xfrm>
          <a:prstGeom prst="rect">
            <a:avLst/>
          </a:prstGeom>
          <a:noFill/>
          <a:ln w="9525">
            <a:noFill/>
          </a:ln>
        </p:spPr>
      </p:pic>
      <p:sp>
        <p:nvSpPr>
          <p:cNvPr id="2" name="TextBox 1"/>
          <p:cNvSpPr txBox="1"/>
          <p:nvPr/>
        </p:nvSpPr>
        <p:spPr>
          <a:xfrm>
            <a:off x="2484489" y="4038809"/>
            <a:ext cx="9937104" cy="2123658"/>
          </a:xfrm>
          <a:prstGeom prst="rect">
            <a:avLst/>
          </a:prstGeom>
          <a:noFill/>
        </p:spPr>
        <p:txBody>
          <a:bodyPr wrap="square" rtlCol="0">
            <a:spAutoFit/>
          </a:bodyPr>
          <a:lstStyle/>
          <a:p>
            <a:r>
              <a:rPr lang="en-US" sz="6600" b="1" dirty="0">
                <a:solidFill>
                  <a:srgbClr val="0070C0"/>
                </a:solidFill>
                <a:latin typeface="Times New Roman" panose="02020603050405020304" pitchFamily="18" charset="0"/>
                <a:cs typeface="Times New Roman" panose="02020603050405020304" pitchFamily="18" charset="0"/>
              </a:rPr>
              <a:t>1. </a:t>
            </a:r>
            <a:r>
              <a:rPr lang="en-US" sz="6600" b="1" dirty="0" err="1">
                <a:solidFill>
                  <a:srgbClr val="0070C0"/>
                </a:solidFill>
                <a:latin typeface="Times New Roman" panose="02020603050405020304" pitchFamily="18" charset="0"/>
                <a:cs typeface="Times New Roman" panose="02020603050405020304" pitchFamily="18" charset="0"/>
              </a:rPr>
              <a:t>Sự</a:t>
            </a:r>
            <a:r>
              <a:rPr lang="en-US" sz="6600" b="1" dirty="0">
                <a:solidFill>
                  <a:srgbClr val="0070C0"/>
                </a:solidFill>
                <a:latin typeface="Times New Roman" panose="02020603050405020304" pitchFamily="18" charset="0"/>
                <a:cs typeface="Times New Roman" panose="02020603050405020304" pitchFamily="18" charset="0"/>
              </a:rPr>
              <a:t> </a:t>
            </a:r>
            <a:r>
              <a:rPr lang="en-US" sz="6600" b="1" dirty="0" err="1">
                <a:solidFill>
                  <a:srgbClr val="0070C0"/>
                </a:solidFill>
                <a:latin typeface="Times New Roman" panose="02020603050405020304" pitchFamily="18" charset="0"/>
                <a:cs typeface="Times New Roman" panose="02020603050405020304" pitchFamily="18" charset="0"/>
              </a:rPr>
              <a:t>cần</a:t>
            </a:r>
            <a:r>
              <a:rPr lang="en-US" sz="6600" b="1" dirty="0">
                <a:solidFill>
                  <a:srgbClr val="0070C0"/>
                </a:solidFill>
                <a:latin typeface="Times New Roman" panose="02020603050405020304" pitchFamily="18" charset="0"/>
                <a:cs typeface="Times New Roman" panose="02020603050405020304" pitchFamily="18" charset="0"/>
              </a:rPr>
              <a:t> </a:t>
            </a:r>
            <a:r>
              <a:rPr lang="en-US" sz="6600" b="1" dirty="0" err="1">
                <a:solidFill>
                  <a:srgbClr val="0070C0"/>
                </a:solidFill>
                <a:latin typeface="Times New Roman" panose="02020603050405020304" pitchFamily="18" charset="0"/>
                <a:cs typeface="Times New Roman" panose="02020603050405020304" pitchFamily="18" charset="0"/>
              </a:rPr>
              <a:t>thiết</a:t>
            </a:r>
            <a:r>
              <a:rPr lang="en-US" sz="6600" b="1" dirty="0">
                <a:solidFill>
                  <a:srgbClr val="0070C0"/>
                </a:solidFill>
                <a:latin typeface="Times New Roman" panose="02020603050405020304" pitchFamily="18" charset="0"/>
                <a:cs typeface="Times New Roman" panose="02020603050405020304" pitchFamily="18" charset="0"/>
              </a:rPr>
              <a:t> </a:t>
            </a:r>
            <a:r>
              <a:rPr lang="en-US" sz="6600" b="1" dirty="0" err="1">
                <a:solidFill>
                  <a:srgbClr val="0070C0"/>
                </a:solidFill>
                <a:latin typeface="Times New Roman" panose="02020603050405020304" pitchFamily="18" charset="0"/>
                <a:cs typeface="Times New Roman" panose="02020603050405020304" pitchFamily="18" charset="0"/>
              </a:rPr>
              <a:t>phải</a:t>
            </a:r>
            <a:r>
              <a:rPr lang="en-US" sz="6600" b="1" dirty="0">
                <a:solidFill>
                  <a:srgbClr val="0070C0"/>
                </a:solidFill>
                <a:latin typeface="Times New Roman" panose="02020603050405020304" pitchFamily="18" charset="0"/>
                <a:cs typeface="Times New Roman" panose="02020603050405020304" pitchFamily="18" charset="0"/>
              </a:rPr>
              <a:t> </a:t>
            </a:r>
            <a:r>
              <a:rPr lang="en-US" sz="6600" b="1" dirty="0" err="1">
                <a:solidFill>
                  <a:srgbClr val="0070C0"/>
                </a:solidFill>
                <a:latin typeface="Times New Roman" panose="02020603050405020304" pitchFamily="18" charset="0"/>
                <a:cs typeface="Times New Roman" panose="02020603050405020304" pitchFamily="18" charset="0"/>
              </a:rPr>
              <a:t>bảo</a:t>
            </a:r>
            <a:r>
              <a:rPr lang="en-US" sz="6600" b="1" dirty="0">
                <a:solidFill>
                  <a:srgbClr val="0070C0"/>
                </a:solidFill>
                <a:latin typeface="Times New Roman" panose="02020603050405020304" pitchFamily="18" charset="0"/>
                <a:cs typeface="Times New Roman" panose="02020603050405020304" pitchFamily="18" charset="0"/>
              </a:rPr>
              <a:t> </a:t>
            </a:r>
            <a:r>
              <a:rPr lang="en-US" sz="6600" b="1" dirty="0" err="1">
                <a:solidFill>
                  <a:srgbClr val="0070C0"/>
                </a:solidFill>
                <a:latin typeface="Times New Roman" panose="02020603050405020304" pitchFamily="18" charset="0"/>
                <a:cs typeface="Times New Roman" panose="02020603050405020304" pitchFamily="18" charset="0"/>
              </a:rPr>
              <a:t>vệ</a:t>
            </a:r>
            <a:r>
              <a:rPr lang="en-US" sz="6600" b="1" dirty="0">
                <a:solidFill>
                  <a:srgbClr val="0070C0"/>
                </a:solidFill>
                <a:latin typeface="Times New Roman" panose="02020603050405020304" pitchFamily="18" charset="0"/>
                <a:cs typeface="Times New Roman" panose="02020603050405020304" pitchFamily="18" charset="0"/>
              </a:rPr>
              <a:t> </a:t>
            </a:r>
            <a:r>
              <a:rPr lang="en-US" sz="6600" b="1" dirty="0" err="1">
                <a:solidFill>
                  <a:srgbClr val="0070C0"/>
                </a:solidFill>
                <a:latin typeface="Times New Roman" panose="02020603050405020304" pitchFamily="18" charset="0"/>
                <a:cs typeface="Times New Roman" panose="02020603050405020304" pitchFamily="18" charset="0"/>
              </a:rPr>
              <a:t>lẽ</a:t>
            </a:r>
            <a:r>
              <a:rPr lang="en-US" sz="6600" b="1" dirty="0">
                <a:solidFill>
                  <a:srgbClr val="0070C0"/>
                </a:solidFill>
                <a:latin typeface="Times New Roman" panose="02020603050405020304" pitchFamily="18" charset="0"/>
                <a:cs typeface="Times New Roman" panose="02020603050405020304" pitchFamily="18" charset="0"/>
              </a:rPr>
              <a:t> </a:t>
            </a:r>
            <a:r>
              <a:rPr lang="en-US" sz="6600" b="1" dirty="0" err="1">
                <a:solidFill>
                  <a:srgbClr val="0070C0"/>
                </a:solidFill>
                <a:latin typeface="Times New Roman" panose="02020603050405020304" pitchFamily="18" charset="0"/>
                <a:cs typeface="Times New Roman" panose="02020603050405020304" pitchFamily="18" charset="0"/>
              </a:rPr>
              <a:t>phải</a:t>
            </a:r>
            <a:r>
              <a:rPr lang="en-US" sz="6600" b="1" dirty="0">
                <a:solidFill>
                  <a:srgbClr val="0070C0"/>
                </a:solidFill>
                <a:latin typeface="Times New Roman" panose="02020603050405020304" pitchFamily="18" charset="0"/>
                <a:cs typeface="Times New Roman" panose="02020603050405020304" pitchFamily="18" charset="0"/>
              </a:rPr>
              <a:t>.</a:t>
            </a: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fade">
                                      <p:cBhvr>
                                        <p:cTn id="7" dur="1000"/>
                                        <p:tgtEl>
                                          <p:spTgt spid="37892"/>
                                        </p:tgtEl>
                                      </p:cBhvr>
                                    </p:animEffect>
                                    <p:anim calcmode="lin" valueType="num">
                                      <p:cBhvr>
                                        <p:cTn id="8" dur="1000" fill="hold"/>
                                        <p:tgtEl>
                                          <p:spTgt spid="37892"/>
                                        </p:tgtEl>
                                        <p:attrNameLst>
                                          <p:attrName>ppt_x</p:attrName>
                                        </p:attrNameLst>
                                      </p:cBhvr>
                                      <p:tavLst>
                                        <p:tav tm="0">
                                          <p:val>
                                            <p:strVal val="#ppt_x"/>
                                          </p:val>
                                        </p:tav>
                                        <p:tav tm="100000">
                                          <p:val>
                                            <p:strVal val="#ppt_x"/>
                                          </p:val>
                                        </p:tav>
                                      </p:tavLst>
                                    </p:anim>
                                    <p:anim calcmode="lin" valueType="num">
                                      <p:cBhvr>
                                        <p:cTn id="9" dur="1000" fill="hold"/>
                                        <p:tgtEl>
                                          <p:spTgt spid="3789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7894"/>
                                        </p:tgtEl>
                                        <p:attrNameLst>
                                          <p:attrName>style.visibility</p:attrName>
                                        </p:attrNameLst>
                                      </p:cBhvr>
                                      <p:to>
                                        <p:strVal val="visible"/>
                                      </p:to>
                                    </p:set>
                                    <p:anim calcmode="lin" valueType="num">
                                      <p:cBhvr>
                                        <p:cTn id="13" dur="500" fill="hold"/>
                                        <p:tgtEl>
                                          <p:spTgt spid="37894"/>
                                        </p:tgtEl>
                                        <p:attrNameLst>
                                          <p:attrName>ppt_w</p:attrName>
                                        </p:attrNameLst>
                                      </p:cBhvr>
                                      <p:tavLst>
                                        <p:tav tm="0">
                                          <p:val>
                                            <p:fltVal val="0"/>
                                          </p:val>
                                        </p:tav>
                                        <p:tav tm="100000">
                                          <p:val>
                                            <p:strVal val="#ppt_w"/>
                                          </p:val>
                                        </p:tav>
                                      </p:tavLst>
                                    </p:anim>
                                    <p:anim calcmode="lin" valueType="num">
                                      <p:cBhvr>
                                        <p:cTn id="14" dur="500" fill="hold"/>
                                        <p:tgtEl>
                                          <p:spTgt spid="37894"/>
                                        </p:tgtEl>
                                        <p:attrNameLst>
                                          <p:attrName>ppt_h</p:attrName>
                                        </p:attrNameLst>
                                      </p:cBhvr>
                                      <p:tavLst>
                                        <p:tav tm="0">
                                          <p:val>
                                            <p:fltVal val="0"/>
                                          </p:val>
                                        </p:tav>
                                        <p:tav tm="100000">
                                          <p:val>
                                            <p:strVal val="#ppt_h"/>
                                          </p:val>
                                        </p:tav>
                                      </p:tavLst>
                                    </p:anim>
                                    <p:animEffect transition="in" filter="fade">
                                      <p:cBhvr>
                                        <p:cTn id="15" dur="500"/>
                                        <p:tgtEl>
                                          <p:spTgt spid="37894"/>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7895"/>
                                        </p:tgtEl>
                                        <p:attrNameLst>
                                          <p:attrName>style.visibility</p:attrName>
                                        </p:attrNameLst>
                                      </p:cBhvr>
                                      <p:to>
                                        <p:strVal val="visible"/>
                                      </p:to>
                                    </p:set>
                                    <p:anim calcmode="lin" valueType="num">
                                      <p:cBhvr>
                                        <p:cTn id="19" dur="500" fill="hold"/>
                                        <p:tgtEl>
                                          <p:spTgt spid="37895"/>
                                        </p:tgtEl>
                                        <p:attrNameLst>
                                          <p:attrName>ppt_w</p:attrName>
                                        </p:attrNameLst>
                                      </p:cBhvr>
                                      <p:tavLst>
                                        <p:tav tm="0">
                                          <p:val>
                                            <p:fltVal val="0"/>
                                          </p:val>
                                        </p:tav>
                                        <p:tav tm="100000">
                                          <p:val>
                                            <p:strVal val="#ppt_w"/>
                                          </p:val>
                                        </p:tav>
                                      </p:tavLst>
                                    </p:anim>
                                    <p:anim calcmode="lin" valueType="num">
                                      <p:cBhvr>
                                        <p:cTn id="20" dur="500" fill="hold"/>
                                        <p:tgtEl>
                                          <p:spTgt spid="37895"/>
                                        </p:tgtEl>
                                        <p:attrNameLst>
                                          <p:attrName>ppt_h</p:attrName>
                                        </p:attrNameLst>
                                      </p:cBhvr>
                                      <p:tavLst>
                                        <p:tav tm="0">
                                          <p:val>
                                            <p:fltVal val="0"/>
                                          </p:val>
                                        </p:tav>
                                        <p:tav tm="100000">
                                          <p:val>
                                            <p:strVal val="#ppt_h"/>
                                          </p:val>
                                        </p:tav>
                                      </p:tavLst>
                                    </p:anim>
                                    <p:animEffect transition="in" filter="fade">
                                      <p:cBhvr>
                                        <p:cTn id="21" dur="500"/>
                                        <p:tgtEl>
                                          <p:spTgt spid="37895"/>
                                        </p:tgtEl>
                                      </p:cBhvr>
                                    </p:animEffect>
                                  </p:childTnLst>
                                </p:cTn>
                              </p:par>
                            </p:childTnLst>
                          </p:cTn>
                        </p:par>
                        <p:par>
                          <p:cTn id="22" fill="hold">
                            <p:stCondLst>
                              <p:cond delay="2000"/>
                            </p:stCondLst>
                            <p:childTnLst>
                              <p:par>
                                <p:cTn id="23" presetID="16" presetClass="entr" presetSubtype="37" fill="hold" nodeType="afterEffect">
                                  <p:stCondLst>
                                    <p:cond delay="0"/>
                                  </p:stCondLst>
                                  <p:childTnLst>
                                    <p:set>
                                      <p:cBhvr>
                                        <p:cTn id="24" dur="1" fill="hold">
                                          <p:stCondLst>
                                            <p:cond delay="0"/>
                                          </p:stCondLst>
                                        </p:cTn>
                                        <p:tgtEl>
                                          <p:spTgt spid="37897"/>
                                        </p:tgtEl>
                                        <p:attrNameLst>
                                          <p:attrName>style.visibility</p:attrName>
                                        </p:attrNameLst>
                                      </p:cBhvr>
                                      <p:to>
                                        <p:strVal val="visible"/>
                                      </p:to>
                                    </p:set>
                                    <p:animEffect transition="in" filter="barn(outVertical)">
                                      <p:cBhvr>
                                        <p:cTn id="25" dur="500"/>
                                        <p:tgtEl>
                                          <p:spTgt spid="37897"/>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7896"/>
                                        </p:tgtEl>
                                        <p:attrNameLst>
                                          <p:attrName>style.visibility</p:attrName>
                                        </p:attrNameLst>
                                      </p:cBhvr>
                                      <p:to>
                                        <p:strVal val="visible"/>
                                      </p:to>
                                    </p:set>
                                    <p:animEffect transition="in" filter="fade">
                                      <p:cBhvr>
                                        <p:cTn id="29" dur="1000"/>
                                        <p:tgtEl>
                                          <p:spTgt spid="37896"/>
                                        </p:tgtEl>
                                      </p:cBhvr>
                                    </p:animEffect>
                                    <p:anim calcmode="lin" valueType="num">
                                      <p:cBhvr>
                                        <p:cTn id="30" dur="1000" fill="hold"/>
                                        <p:tgtEl>
                                          <p:spTgt spid="37896"/>
                                        </p:tgtEl>
                                        <p:attrNameLst>
                                          <p:attrName>ppt_x</p:attrName>
                                        </p:attrNameLst>
                                      </p:cBhvr>
                                      <p:tavLst>
                                        <p:tav tm="0">
                                          <p:val>
                                            <p:strVal val="#ppt_x"/>
                                          </p:val>
                                        </p:tav>
                                        <p:tav tm="100000">
                                          <p:val>
                                            <p:strVal val="#ppt_x"/>
                                          </p:val>
                                        </p:tav>
                                      </p:tavLst>
                                    </p:anim>
                                    <p:anim calcmode="lin" valueType="num">
                                      <p:cBhvr>
                                        <p:cTn id="31" dur="1000" fill="hold"/>
                                        <p:tgtEl>
                                          <p:spTgt spid="378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240" y="0"/>
            <a:ext cx="16345816" cy="94757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7200" b="1" dirty="0">
                <a:solidFill>
                  <a:srgbClr val="FF0000"/>
                </a:solidFill>
                <a:latin typeface="Times New Roman" panose="02020603050405020304" pitchFamily="18" charset="0"/>
                <a:cs typeface="Times New Roman" panose="02020603050405020304" pitchFamily="18" charset="0"/>
              </a:rPr>
              <a:t>- Nếu là người xử kiện, em sẽ:</a:t>
            </a:r>
          </a:p>
          <a:p>
            <a:pPr algn="just"/>
            <a:r>
              <a:rPr lang="vi-VN" sz="7200" b="1" dirty="0">
                <a:solidFill>
                  <a:schemeClr val="tx2"/>
                </a:solidFill>
                <a:latin typeface="Times New Roman" panose="02020603050405020304" pitchFamily="18" charset="0"/>
                <a:cs typeface="Times New Roman" panose="02020603050405020304" pitchFamily="18" charset="0"/>
              </a:rPr>
              <a:t>+ Kiên quyết khước từ lời ích vật chất từ Cải và Ngô; mặt khác, có biện pháp xử phạt nếu Cải và Ngô có hành vi mua chuộc, dụ dỗ.</a:t>
            </a:r>
          </a:p>
          <a:p>
            <a:pPr algn="just"/>
            <a:r>
              <a:rPr lang="vi-VN" sz="7200" b="1" dirty="0">
                <a:solidFill>
                  <a:schemeClr val="tx2"/>
                </a:solidFill>
                <a:latin typeface="Times New Roman" panose="02020603050405020304" pitchFamily="18" charset="0"/>
                <a:cs typeface="Times New Roman" panose="02020603050405020304" pitchFamily="18" charset="0"/>
              </a:rPr>
              <a:t>+ Thu thập chứng cứ, xem xét kĩ vụ án để tránh xử lí oan sai.</a:t>
            </a:r>
          </a:p>
          <a:p>
            <a:pPr algn="ctr"/>
            <a:endParaRPr lang="en-US" sz="6000"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advClick="0" advTm="3000">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0232" y="705446"/>
            <a:ext cx="16345816" cy="82809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52240" y="2178666"/>
            <a:ext cx="16273808" cy="6834243"/>
          </a:xfrm>
          <a:prstGeom prst="rect">
            <a:avLst/>
          </a:prstGeom>
          <a:noFill/>
        </p:spPr>
        <p:txBody>
          <a:bodyPr wrap="square" rtlCol="0">
            <a:spAutoFit/>
          </a:bodyPr>
          <a:lstStyle/>
          <a:p>
            <a:pPr algn="just">
              <a:lnSpc>
                <a:spcPct val="115000"/>
              </a:lnSpc>
              <a:spcAft>
                <a:spcPts val="0"/>
              </a:spcAft>
            </a:pPr>
            <a:r>
              <a:rPr lang="vi-VN" sz="4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 Nếu ở trong tình huống này, em sẽ:</a:t>
            </a:r>
            <a:endParaRPr lang="en-US" sz="48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Dùng các lập luận, bằng chứng xác đáng, khoa học để bảo vệ ý kiến của bản thân. Đồng thời, phân tích, chỉ ra những điểm chưa hợp lí trong lập luận của các bạn (lưu ý: thái độ và lời nói cần ôn hòa; tránh dùng những nời nói và thái độ tiêu cực, mang tính thách thức, khích bác, mỉa mai…).</a:t>
            </a:r>
            <a:endParaRPr lang="en-US" sz="4800" b="1"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Sau khi phân tích, nếu nhóm bạn vẫn chưa thống nhất được quan điểm, em sẽ nhờ thầy cô giáo xem xét, phân xử.</a:t>
            </a:r>
            <a:endParaRPr lang="en-US" sz="48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p:cNvSpPr txBox="1"/>
          <p:nvPr/>
        </p:nvSpPr>
        <p:spPr>
          <a:xfrm>
            <a:off x="1404368" y="705446"/>
            <a:ext cx="12529392" cy="1015663"/>
          </a:xfrm>
          <a:prstGeom prst="rect">
            <a:avLst/>
          </a:prstGeom>
          <a:noFill/>
        </p:spPr>
        <p:txBody>
          <a:bodyPr wrap="square" rtlCol="0">
            <a:spAutoFit/>
          </a:bodyPr>
          <a:lstStyle/>
          <a:p>
            <a:pPr algn="ctr"/>
            <a:r>
              <a:rPr lang="en-US" sz="6000" b="1" dirty="0" err="1">
                <a:solidFill>
                  <a:srgbClr val="FF0000"/>
                </a:solidFill>
                <a:latin typeface="Times New Roman" panose="02020603050405020304" pitchFamily="18" charset="0"/>
                <a:cs typeface="Times New Roman" panose="02020603050405020304" pitchFamily="18" charset="0"/>
              </a:rPr>
              <a:t>Bài</a:t>
            </a:r>
            <a:r>
              <a:rPr lang="en-US" sz="6000" b="1" dirty="0">
                <a:solidFill>
                  <a:srgbClr val="FF0000"/>
                </a:solidFill>
                <a:latin typeface="Times New Roman" panose="02020603050405020304" pitchFamily="18" charset="0"/>
                <a:cs typeface="Times New Roman" panose="02020603050405020304" pitchFamily="18" charset="0"/>
              </a:rPr>
              <a:t> 4. </a:t>
            </a:r>
            <a:r>
              <a:rPr lang="en-US" sz="6000" b="1" dirty="0" err="1">
                <a:solidFill>
                  <a:srgbClr val="FF0000"/>
                </a:solidFill>
                <a:latin typeface="Times New Roman" panose="02020603050405020304" pitchFamily="18" charset="0"/>
                <a:cs typeface="Times New Roman" panose="02020603050405020304" pitchFamily="18" charset="0"/>
              </a:rPr>
              <a:t>Nếu</a:t>
            </a:r>
            <a:r>
              <a:rPr lang="en-US" sz="6000" b="1" dirty="0">
                <a:solidFill>
                  <a:srgbClr val="FF0000"/>
                </a:solidFill>
                <a:latin typeface="Times New Roman" panose="02020603050405020304" pitchFamily="18" charset="0"/>
                <a:cs typeface="Times New Roman" panose="02020603050405020304" pitchFamily="18" charset="0"/>
              </a:rPr>
              <a:t> ở </a:t>
            </a:r>
            <a:r>
              <a:rPr lang="en-US" sz="6000" b="1" dirty="0" err="1">
                <a:solidFill>
                  <a:srgbClr val="FF0000"/>
                </a:solidFill>
                <a:latin typeface="Times New Roman" panose="02020603050405020304" pitchFamily="18" charset="0"/>
                <a:cs typeface="Times New Roman" panose="02020603050405020304" pitchFamily="18" charset="0"/>
              </a:rPr>
              <a:t>trong</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các</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tình</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huống</a:t>
            </a:r>
            <a:r>
              <a:rPr lang="en-US" sz="60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79422455"/>
      </p:ext>
    </p:extLst>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0232" y="0"/>
            <a:ext cx="16345816" cy="94757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endPar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4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 Nếu ở trong tình huống này, em sẽ:</a:t>
            </a:r>
            <a:endParaRPr lang="en-US" sz="48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Yêu cầu người đàn ông chấm dứt hành vi sàm sỡ với bé gái.</a:t>
            </a:r>
            <a:endParaRPr lang="en-US" sz="4800" b="1"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Nói to hoặc hô to để gây sự chú ý và nhờ mọi người xung quanh giúp đỡ.</a:t>
            </a:r>
            <a:endParaRPr lang="en-US" sz="4800" b="1"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Tố cáo hành vi sai trái của người đàn ông với lực lượng công an.</a:t>
            </a:r>
            <a:endParaRPr lang="en-US" sz="48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252240" y="19646"/>
            <a:ext cx="16273808" cy="3436390"/>
          </a:xfrm>
          <a:prstGeom prst="rect">
            <a:avLst/>
          </a:prstGeom>
          <a:noFill/>
        </p:spPr>
        <p:txBody>
          <a:bodyPr wrap="square" rtlCol="0">
            <a:spAutoFit/>
          </a:bodyPr>
          <a:lstStyle/>
          <a:p>
            <a:pPr algn="just">
              <a:lnSpc>
                <a:spcPct val="115000"/>
              </a:lnSpc>
              <a:spcAft>
                <a:spcPts val="0"/>
              </a:spcAft>
            </a:pPr>
            <a:r>
              <a:rPr lang="vi-VN" sz="4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 Nếu ở trong tình huống này, em sẽ:</a:t>
            </a:r>
            <a:endParaRPr lang="en-US" sz="48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Lên tiếng, nói rõ sự thật để minh oan cho bạn bị nói xấu.</a:t>
            </a:r>
            <a:endParaRPr lang="en-US" sz="4800" b="1"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Khuyên bạn (có hành vi nói xấu) không nên lan truyền những thông tin sai sự thật về người khác.</a:t>
            </a:r>
            <a:endParaRPr lang="en-US" sz="4800" b="1"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6823291"/>
      </p:ext>
    </p:extLst>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 calcmode="lin" valueType="num">
                                      <p:cBhvr additive="base">
                                        <p:cTn id="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7" end="7"/>
                                            </p:txEl>
                                          </p:spTgt>
                                        </p:tgtEl>
                                        <p:attrNameLst>
                                          <p:attrName>style.visibility</p:attrName>
                                        </p:attrNameLst>
                                      </p:cBhvr>
                                      <p:to>
                                        <p:strVal val="visible"/>
                                      </p:to>
                                    </p:set>
                                    <p:anim calcmode="lin" valueType="num">
                                      <p:cBhvr additive="base">
                                        <p:cTn id="1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anim calcmode="lin" valueType="num">
                                      <p:cBhvr additive="base">
                                        <p:cTn id="1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9" end="9"/>
                                            </p:txEl>
                                          </p:spTgt>
                                        </p:tgtEl>
                                        <p:attrNameLst>
                                          <p:attrName>style.visibility</p:attrName>
                                        </p:attrNameLst>
                                      </p:cBhvr>
                                      <p:to>
                                        <p:strVal val="visible"/>
                                      </p:to>
                                    </p:set>
                                    <p:anim calcmode="lin" valueType="num">
                                      <p:cBhvr additive="base">
                                        <p:cTn id="19"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0232" y="129382"/>
            <a:ext cx="16345816" cy="88569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24248" y="489422"/>
            <a:ext cx="16057784" cy="6834243"/>
          </a:xfrm>
          <a:prstGeom prst="rect">
            <a:avLst/>
          </a:prstGeom>
          <a:noFill/>
        </p:spPr>
        <p:txBody>
          <a:bodyPr wrap="square" rtlCol="0">
            <a:spAutoFit/>
          </a:bodyPr>
          <a:lstStyle/>
          <a:p>
            <a:pPr algn="just">
              <a:lnSpc>
                <a:spcPct val="115000"/>
              </a:lnSpc>
              <a:spcAft>
                <a:spcPts val="0"/>
              </a:spcAft>
            </a:pPr>
            <a:r>
              <a:rPr lang="vi-VN" sz="4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 Nếu ở trong tình huống này, em sẽ:</a:t>
            </a:r>
            <a:endParaRPr lang="en-US" sz="48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Không phê bình, nhắc đến lỗi sai của bạn trước mặt mọi người.</a:t>
            </a:r>
            <a:endParaRPr lang="en-US" sz="4800" b="1"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Tế nhị góp ý, nhắc nhở bạn. Chỉ ra cho bạn thấy khuyết điểm và khuyên bạn nên sửa chữa, khắc phục khuyết điểm ấy.</a:t>
            </a:r>
            <a:endParaRPr lang="en-US" sz="4800" b="1"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Nếu sau một thời gian, bạn vẫn không thay đổi, tiếp tục phạm sai lầm, em nên tâm sự, trao đổi với bố mẹ của bạn để bố mẹ bạn nắm được tình hình và kịp thời khuyên bảo bạn</a:t>
            </a:r>
            <a:endParaRPr lang="en-US" sz="4800" b="1"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2417199"/>
      </p:ext>
    </p:extLst>
  </p:cSld>
  <p:clrMapOvr>
    <a:masterClrMapping/>
  </p:clrMapOvr>
  <p:transition advClick="0" advTm="3000">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图片 8195"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8197" name="图片 8196" descr="20"/>
          <p:cNvPicPr>
            <a:picLocks noChangeAspect="1"/>
          </p:cNvPicPr>
          <p:nvPr/>
        </p:nvPicPr>
        <p:blipFill>
          <a:blip r:embed="rId4"/>
          <a:stretch>
            <a:fillRect/>
          </a:stretch>
        </p:blipFill>
        <p:spPr>
          <a:xfrm>
            <a:off x="332115" y="-247650"/>
            <a:ext cx="15265400" cy="8980488"/>
          </a:xfrm>
          <a:prstGeom prst="rect">
            <a:avLst/>
          </a:prstGeom>
          <a:noFill/>
          <a:ln w="9525">
            <a:noFill/>
          </a:ln>
        </p:spPr>
      </p:pic>
      <p:sp>
        <p:nvSpPr>
          <p:cNvPr id="7" name="TextBox 6"/>
          <p:cNvSpPr txBox="1"/>
          <p:nvPr/>
        </p:nvSpPr>
        <p:spPr>
          <a:xfrm>
            <a:off x="7525048" y="2505646"/>
            <a:ext cx="6624736" cy="3539430"/>
          </a:xfrm>
          <a:prstGeom prst="rect">
            <a:avLst/>
          </a:prstGeom>
          <a:noFill/>
          <a:ln>
            <a:noFill/>
          </a:ln>
        </p:spPr>
        <p:txBody>
          <a:bodyPr wrap="square" rtlCol="0">
            <a:spAutoFit/>
          </a:bodyPr>
          <a:lstStyle/>
          <a:p>
            <a:pPr algn="ctr"/>
            <a:endParaRPr lang="en-US" sz="3200" dirty="0">
              <a:solidFill>
                <a:srgbClr val="FF0000"/>
              </a:solidFill>
              <a:latin typeface="Times New Roman" panose="02020603050405020304" pitchFamily="18" charset="0"/>
              <a:cs typeface="Times New Roman" panose="02020603050405020304" pitchFamily="18" charset="0"/>
            </a:endParaRPr>
          </a:p>
          <a:p>
            <a:pPr algn="ctr"/>
            <a:endParaRPr lang="en-US" sz="3200" dirty="0">
              <a:solidFill>
                <a:srgbClr val="FF0000"/>
              </a:solidFill>
              <a:latin typeface="Times New Roman" panose="02020603050405020304" pitchFamily="18" charset="0"/>
              <a:cs typeface="Times New Roman" panose="02020603050405020304" pitchFamily="18" charset="0"/>
            </a:endParaRPr>
          </a:p>
          <a:p>
            <a:pPr algn="ctr"/>
            <a:r>
              <a:rPr lang="en-US" sz="4800" b="1" dirty="0" err="1">
                <a:solidFill>
                  <a:srgbClr val="FF0000"/>
                </a:solidFill>
                <a:latin typeface="Times New Roman" panose="02020603050405020304" pitchFamily="18" charset="0"/>
                <a:cs typeface="Times New Roman" panose="02020603050405020304" pitchFamily="18" charset="0"/>
              </a:rPr>
              <a:t>Hãy</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thiết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kế</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một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thông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điệp</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về</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bảo</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vệ</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lẽ</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phải</a:t>
            </a:r>
            <a:r>
              <a:rPr lang="en-US" sz="4800" b="1" dirty="0">
                <a:solidFill>
                  <a:srgbClr val="FF0000"/>
                </a:solidFill>
                <a:latin typeface="Times New Roman" panose="02020603050405020304" pitchFamily="18" charset="0"/>
                <a:cs typeface="Times New Roman" panose="02020603050405020304" pitchFamily="18" charset="0"/>
              </a:rPr>
              <a:t>.</a:t>
            </a:r>
          </a:p>
          <a:p>
            <a:pPr algn="ctr"/>
            <a:endParaRPr lang="en-US" sz="3200" dirty="0">
              <a:solidFill>
                <a:srgbClr val="FF0000"/>
              </a:solidFill>
              <a:latin typeface="Times New Roman" panose="02020603050405020304" pitchFamily="18" charset="0"/>
              <a:cs typeface="Times New Roman" panose="02020603050405020304" pitchFamily="18" charset="0"/>
            </a:endParaRPr>
          </a:p>
          <a:p>
            <a:pPr algn="ctr"/>
            <a:endParaRPr lang="en-US" sz="32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500" fill="hold"/>
                                        <p:tgtEl>
                                          <p:spTgt spid="8196"/>
                                        </p:tgtEl>
                                        <p:attrNameLst>
                                          <p:attrName>ppt_x</p:attrName>
                                        </p:attrNameLst>
                                      </p:cBhvr>
                                      <p:tavLst>
                                        <p:tav tm="0">
                                          <p:val>
                                            <p:strVal val="#ppt_x"/>
                                          </p:val>
                                        </p:tav>
                                        <p:tav tm="100000">
                                          <p:val>
                                            <p:strVal val="#ppt_x"/>
                                          </p:val>
                                        </p:tav>
                                      </p:tavLst>
                                    </p:anim>
                                    <p:anim calcmode="lin" valueType="num">
                                      <p:cBhvr additive="base">
                                        <p:cTn id="8" dur="500" fill="hold"/>
                                        <p:tgtEl>
                                          <p:spTgt spid="819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8197"/>
                                        </p:tgtEl>
                                        <p:attrNameLst>
                                          <p:attrName>style.visibility</p:attrName>
                                        </p:attrNameLst>
                                      </p:cBhvr>
                                      <p:to>
                                        <p:strVal val="visible"/>
                                      </p:to>
                                    </p:set>
                                    <p:anim calcmode="lin" valueType="num">
                                      <p:cBhvr>
                                        <p:cTn id="12" dur="1000" fill="hold"/>
                                        <p:tgtEl>
                                          <p:spTgt spid="8197"/>
                                        </p:tgtEl>
                                        <p:attrNameLst>
                                          <p:attrName>ppt_w</p:attrName>
                                        </p:attrNameLst>
                                      </p:cBhvr>
                                      <p:tavLst>
                                        <p:tav tm="0">
                                          <p:val>
                                            <p:fltVal val="0"/>
                                          </p:val>
                                        </p:tav>
                                        <p:tav tm="100000">
                                          <p:val>
                                            <p:strVal val="#ppt_w"/>
                                          </p:val>
                                        </p:tav>
                                      </p:tavLst>
                                    </p:anim>
                                    <p:anim calcmode="lin" valueType="num">
                                      <p:cBhvr>
                                        <p:cTn id="13" dur="1000" fill="hold"/>
                                        <p:tgtEl>
                                          <p:spTgt spid="8197"/>
                                        </p:tgtEl>
                                        <p:attrNameLst>
                                          <p:attrName>ppt_h</p:attrName>
                                        </p:attrNameLst>
                                      </p:cBhvr>
                                      <p:tavLst>
                                        <p:tav tm="0">
                                          <p:val>
                                            <p:fltVal val="0"/>
                                          </p:val>
                                        </p:tav>
                                        <p:tav tm="100000">
                                          <p:val>
                                            <p:strVal val="#ppt_h"/>
                                          </p:val>
                                        </p:tav>
                                      </p:tavLst>
                                    </p:anim>
                                    <p:anim calcmode="lin" valueType="num">
                                      <p:cBhvr>
                                        <p:cTn id="14"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819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图片 38915"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38918" name="图片 38917" descr="1-31"/>
          <p:cNvPicPr>
            <a:picLocks noChangeAspect="1"/>
          </p:cNvPicPr>
          <p:nvPr/>
        </p:nvPicPr>
        <p:blipFill>
          <a:blip r:embed="rId4"/>
          <a:stretch>
            <a:fillRect/>
          </a:stretch>
        </p:blipFill>
        <p:spPr>
          <a:xfrm>
            <a:off x="-827880" y="-734714"/>
            <a:ext cx="18290032" cy="10562895"/>
          </a:xfrm>
          <a:prstGeom prst="rect">
            <a:avLst/>
          </a:prstGeom>
          <a:noFill/>
          <a:ln w="9525">
            <a:noFill/>
          </a:ln>
        </p:spPr>
      </p:pic>
      <p:sp>
        <p:nvSpPr>
          <p:cNvPr id="6" name="文本框 5"/>
          <p:cNvSpPr txBox="1"/>
          <p:nvPr/>
        </p:nvSpPr>
        <p:spPr>
          <a:xfrm>
            <a:off x="1944428" y="1572541"/>
            <a:ext cx="12889432" cy="923330"/>
          </a:xfrm>
          <a:prstGeom prst="rect">
            <a:avLst/>
          </a:prstGeom>
          <a:noFill/>
          <a:ln w="9525">
            <a:noFill/>
          </a:ln>
        </p:spPr>
        <p:txBody>
          <a:bodyPr wrap="square">
            <a:spAutoFit/>
          </a:bodyPr>
          <a:lstStyle/>
          <a:p>
            <a:pPr lvl="0" algn="ctr" defTabSz="1500505">
              <a:spcBef>
                <a:spcPts val="0"/>
              </a:spcBef>
            </a:pPr>
            <a:r>
              <a:rPr lang="en-US" altLang="zh-CN" sz="5400" b="1" dirty="0">
                <a:solidFill>
                  <a:srgbClr val="FF0000"/>
                </a:solidFill>
                <a:latin typeface="Times New Roman" panose="02020603050405020304" pitchFamily="18" charset="0"/>
                <a:cs typeface="Times New Roman" panose="02020603050405020304" pitchFamily="18" charset="0"/>
              </a:rPr>
              <a:t>THẢO LUẬN NHÓM (</a:t>
            </a:r>
            <a:r>
              <a:rPr lang="en-US" altLang="zh-CN" sz="5400" b="1" dirty="0" err="1">
                <a:solidFill>
                  <a:srgbClr val="FF0000"/>
                </a:solidFill>
                <a:latin typeface="Times New Roman" panose="02020603050405020304" pitchFamily="18" charset="0"/>
                <a:cs typeface="Times New Roman" panose="02020603050405020304" pitchFamily="18" charset="0"/>
              </a:rPr>
              <a:t>thời</a:t>
            </a:r>
            <a:r>
              <a:rPr lang="en-US" altLang="zh-CN" sz="5400" b="1" dirty="0">
                <a:solidFill>
                  <a:srgbClr val="FF0000"/>
                </a:solidFill>
                <a:latin typeface="Times New Roman" panose="02020603050405020304" pitchFamily="18" charset="0"/>
                <a:cs typeface="Times New Roman" panose="02020603050405020304" pitchFamily="18" charset="0"/>
              </a:rPr>
              <a:t> </a:t>
            </a:r>
            <a:r>
              <a:rPr lang="en-US" altLang="zh-CN" sz="5400" b="1" dirty="0" err="1">
                <a:solidFill>
                  <a:srgbClr val="FF0000"/>
                </a:solidFill>
                <a:latin typeface="Times New Roman" panose="02020603050405020304" pitchFamily="18" charset="0"/>
                <a:cs typeface="Times New Roman" panose="02020603050405020304" pitchFamily="18" charset="0"/>
              </a:rPr>
              <a:t>gian</a:t>
            </a:r>
            <a:r>
              <a:rPr lang="en-US" altLang="zh-CN" sz="5400" b="1" dirty="0">
                <a:solidFill>
                  <a:srgbClr val="FF0000"/>
                </a:solidFill>
                <a:latin typeface="Times New Roman" panose="02020603050405020304" pitchFamily="18" charset="0"/>
                <a:cs typeface="Times New Roman" panose="02020603050405020304" pitchFamily="18" charset="0"/>
              </a:rPr>
              <a:t> 5 </a:t>
            </a:r>
            <a:r>
              <a:rPr lang="en-US" altLang="zh-CN" sz="5400" b="1" dirty="0" err="1">
                <a:solidFill>
                  <a:srgbClr val="FF0000"/>
                </a:solidFill>
                <a:latin typeface="Times New Roman" panose="02020603050405020304" pitchFamily="18" charset="0"/>
                <a:cs typeface="Times New Roman" panose="02020603050405020304" pitchFamily="18" charset="0"/>
              </a:rPr>
              <a:t>phút</a:t>
            </a:r>
            <a:r>
              <a:rPr lang="en-US" altLang="zh-CN" sz="5400" b="1" dirty="0">
                <a:solidFill>
                  <a:srgbClr val="FF0000"/>
                </a:solidFill>
                <a:latin typeface="Times New Roman" panose="02020603050405020304" pitchFamily="18" charset="0"/>
                <a:cs typeface="Times New Roman" panose="02020603050405020304" pitchFamily="18" charset="0"/>
              </a:rPr>
              <a:t>)</a:t>
            </a:r>
            <a:endParaRPr lang="zh-CN" altLang="en-US" sz="54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692400" y="3030528"/>
            <a:ext cx="13609512" cy="5078313"/>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a, </a:t>
            </a:r>
            <a:r>
              <a:rPr lang="en-US" sz="5400" b="1" dirty="0" err="1">
                <a:latin typeface="Times New Roman" panose="02020603050405020304" pitchFamily="18" charset="0"/>
                <a:cs typeface="Times New Roman" panose="02020603050405020304" pitchFamily="18" charset="0"/>
              </a:rPr>
              <a:t>Chánh</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án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Pe</a:t>
            </a:r>
            <a:r>
              <a:rPr lang="en-US" sz="5400" b="1" dirty="0">
                <a:latin typeface="Times New Roman" panose="02020603050405020304" pitchFamily="18" charset="0"/>
                <a:cs typeface="Times New Roman" panose="02020603050405020304" pitchFamily="18" charset="0"/>
              </a:rPr>
              <a:t> – </a:t>
            </a:r>
            <a:r>
              <a:rPr lang="en-US" sz="5400" b="1" dirty="0" err="1">
                <a:latin typeface="Times New Roman" panose="02020603050405020304" pitchFamily="18" charset="0"/>
                <a:cs typeface="Times New Roman" panose="02020603050405020304" pitchFamily="18" charset="0"/>
              </a:rPr>
              <a:t>rin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lao</a:t>
            </a:r>
            <a:r>
              <a:rPr lang="en-US" sz="5400" b="1" dirty="0">
                <a:latin typeface="Times New Roman" panose="02020603050405020304" pitchFamily="18" charset="0"/>
                <a:cs typeface="Times New Roman" panose="02020603050405020304" pitchFamily="18" charset="0"/>
              </a:rPr>
              <a:t> – </a:t>
            </a:r>
            <a:r>
              <a:rPr lang="en-US" sz="5400" b="1" dirty="0" err="1">
                <a:latin typeface="Times New Roman" panose="02020603050405020304" pitchFamily="18" charset="0"/>
                <a:cs typeface="Times New Roman" panose="02020603050405020304" pitchFamily="18" charset="0"/>
              </a:rPr>
              <a:t>ri</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đã</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làm</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gì</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khi</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nhận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được</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lá</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thư</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của</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người</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bạn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thời</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thơ</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ấu</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Việc</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làm</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đó</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của</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ông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có</a:t>
            </a:r>
            <a:r>
              <a:rPr lang="en-US" sz="5400" b="1" dirty="0">
                <a:latin typeface="Times New Roman" panose="02020603050405020304" pitchFamily="18" charset="0"/>
                <a:cs typeface="Times New Roman" panose="02020603050405020304" pitchFamily="18" charset="0"/>
              </a:rPr>
              <a:t> ý </a:t>
            </a:r>
            <a:r>
              <a:rPr lang="en-US" sz="5400" b="1" dirty="0" err="1">
                <a:latin typeface="Times New Roman" panose="02020603050405020304" pitchFamily="18" charset="0"/>
                <a:cs typeface="Times New Roman" panose="02020603050405020304" pitchFamily="18" charset="0"/>
              </a:rPr>
              <a:t>nghĩa</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gì</a:t>
            </a:r>
            <a:r>
              <a:rPr lang="en-US" sz="5400" b="1" dirty="0">
                <a:latin typeface="Times New Roman" panose="02020603050405020304" pitchFamily="18" charset="0"/>
                <a:cs typeface="Times New Roman" panose="02020603050405020304" pitchFamily="18" charset="0"/>
              </a:rPr>
              <a:t>?</a:t>
            </a:r>
          </a:p>
          <a:p>
            <a:r>
              <a:rPr lang="en-US" sz="5400" b="1" dirty="0">
                <a:latin typeface="Times New Roman" panose="02020603050405020304" pitchFamily="18" charset="0"/>
                <a:cs typeface="Times New Roman" panose="02020603050405020304" pitchFamily="18" charset="0"/>
              </a:rPr>
              <a:t>b, Theo </a:t>
            </a:r>
            <a:r>
              <a:rPr lang="en-US" sz="5400" b="1" dirty="0" err="1">
                <a:latin typeface="Times New Roman" panose="02020603050405020304" pitchFamily="18" charset="0"/>
                <a:cs typeface="Times New Roman" panose="02020603050405020304" pitchFamily="18" charset="0"/>
              </a:rPr>
              <a:t>em</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thế</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nào</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là</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bảo</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vệ</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lẽ</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phải</a:t>
            </a:r>
            <a:r>
              <a:rPr lang="en-US" sz="5400" b="1" dirty="0">
                <a:latin typeface="Times New Roman" panose="02020603050405020304" pitchFamily="18" charset="0"/>
                <a:cs typeface="Times New Roman" panose="02020603050405020304" pitchFamily="18" charset="0"/>
              </a:rPr>
              <a:t> ?</a:t>
            </a:r>
          </a:p>
          <a:p>
            <a:r>
              <a:rPr lang="en-US" sz="5400" b="1" dirty="0">
                <a:latin typeface="Times New Roman" panose="02020603050405020304" pitchFamily="18" charset="0"/>
                <a:cs typeface="Times New Roman" panose="02020603050405020304" pitchFamily="18" charset="0"/>
              </a:rPr>
              <a:t>c, </a:t>
            </a:r>
            <a:r>
              <a:rPr lang="en-US" sz="5400" b="1" dirty="0" err="1">
                <a:latin typeface="Times New Roman" panose="02020603050405020304" pitchFamily="18" charset="0"/>
                <a:cs typeface="Times New Roman" panose="02020603050405020304" pitchFamily="18" charset="0"/>
              </a:rPr>
              <a:t>Nêu</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lí</a:t>
            </a:r>
            <a:r>
              <a:rPr lang="en-US" sz="5400" b="1" dirty="0">
                <a:latin typeface="Times New Roman" panose="02020603050405020304" pitchFamily="18" charset="0"/>
                <a:cs typeface="Times New Roman" panose="02020603050405020304" pitchFamily="18" charset="0"/>
              </a:rPr>
              <a:t> do </a:t>
            </a:r>
            <a:r>
              <a:rPr lang="en-US" sz="5400" b="1" dirty="0" err="1">
                <a:latin typeface="Times New Roman" panose="02020603050405020304" pitchFamily="18" charset="0"/>
                <a:cs typeface="Times New Roman" panose="02020603050405020304" pitchFamily="18" charset="0"/>
              </a:rPr>
              <a:t>của</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việc</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cần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thiết</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phải</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bảo</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vệ</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lẽ</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phải</a:t>
            </a:r>
            <a:r>
              <a:rPr lang="en-US" sz="5400" b="1" dirty="0">
                <a:latin typeface="Times New Roman" panose="02020603050405020304" pitchFamily="18" charset="0"/>
                <a:cs typeface="Times New Roman" panose="02020603050405020304" pitchFamily="18" charset="0"/>
              </a:rPr>
              <a:t> ?</a:t>
            </a: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1000"/>
                                        <p:tgtEl>
                                          <p:spTgt spid="38916"/>
                                        </p:tgtEl>
                                      </p:cBhvr>
                                    </p:animEffect>
                                    <p:anim calcmode="lin" valueType="num">
                                      <p:cBhvr>
                                        <p:cTn id="8" dur="1000" fill="hold"/>
                                        <p:tgtEl>
                                          <p:spTgt spid="38916"/>
                                        </p:tgtEl>
                                        <p:attrNameLst>
                                          <p:attrName>ppt_x</p:attrName>
                                        </p:attrNameLst>
                                      </p:cBhvr>
                                      <p:tavLst>
                                        <p:tav tm="0">
                                          <p:val>
                                            <p:strVal val="#ppt_x"/>
                                          </p:val>
                                        </p:tav>
                                        <p:tav tm="100000">
                                          <p:val>
                                            <p:strVal val="#ppt_x"/>
                                          </p:val>
                                        </p:tav>
                                      </p:tavLst>
                                    </p:anim>
                                    <p:anim calcmode="lin" valueType="num">
                                      <p:cBhvr>
                                        <p:cTn id="9" dur="1000" fill="hold"/>
                                        <p:tgtEl>
                                          <p:spTgt spid="389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38918"/>
                                        </p:tgtEl>
                                        <p:attrNameLst>
                                          <p:attrName>style.visibility</p:attrName>
                                        </p:attrNameLst>
                                      </p:cBhvr>
                                      <p:to>
                                        <p:strVal val="visible"/>
                                      </p:to>
                                    </p:set>
                                    <p:anim calcmode="lin" valueType="num">
                                      <p:cBhvr>
                                        <p:cTn id="13" dur="1000" fill="hold"/>
                                        <p:tgtEl>
                                          <p:spTgt spid="38918"/>
                                        </p:tgtEl>
                                        <p:attrNameLst>
                                          <p:attrName>ppt_w</p:attrName>
                                        </p:attrNameLst>
                                      </p:cBhvr>
                                      <p:tavLst>
                                        <p:tav tm="0">
                                          <p:val>
                                            <p:fltVal val="0"/>
                                          </p:val>
                                        </p:tav>
                                        <p:tav tm="100000">
                                          <p:val>
                                            <p:strVal val="#ppt_w"/>
                                          </p:val>
                                        </p:tav>
                                      </p:tavLst>
                                    </p:anim>
                                    <p:anim calcmode="lin" valueType="num">
                                      <p:cBhvr>
                                        <p:cTn id="14" dur="1000" fill="hold"/>
                                        <p:tgtEl>
                                          <p:spTgt spid="38918"/>
                                        </p:tgtEl>
                                        <p:attrNameLst>
                                          <p:attrName>ppt_h</p:attrName>
                                        </p:attrNameLst>
                                      </p:cBhvr>
                                      <p:tavLst>
                                        <p:tav tm="0">
                                          <p:val>
                                            <p:fltVal val="0"/>
                                          </p:val>
                                        </p:tav>
                                        <p:tav tm="100000">
                                          <p:val>
                                            <p:strVal val="#ppt_h"/>
                                          </p:val>
                                        </p:tav>
                                      </p:tavLst>
                                    </p:anim>
                                    <p:anim calcmode="lin" valueType="num">
                                      <p:cBhvr>
                                        <p:cTn id="15" dur="1000" fill="hold"/>
                                        <p:tgtEl>
                                          <p:spTgt spid="3891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8918"/>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20"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F1DF0B-6AEB-4605-B47D-5523FF1855C7}"/>
              </a:ext>
            </a:extLst>
          </p:cNvPr>
          <p:cNvSpPr/>
          <p:nvPr/>
        </p:nvSpPr>
        <p:spPr>
          <a:xfrm>
            <a:off x="180232" y="705446"/>
            <a:ext cx="16345816" cy="8542147"/>
          </a:xfrm>
          <a:prstGeom prst="rect">
            <a:avLst/>
          </a:prstGeom>
        </p:spPr>
        <p:txBody>
          <a:bodyPr wrap="square">
            <a:spAutoFit/>
          </a:bodyPr>
          <a:lstStyle/>
          <a:p>
            <a:pPr algn="just">
              <a:lnSpc>
                <a:spcPct val="115000"/>
              </a:lnSpc>
              <a:spcAft>
                <a:spcPts val="0"/>
              </a:spcAft>
            </a:pPr>
            <a:r>
              <a:rPr lang="vi-VN" sz="4000" b="1" i="1" dirty="0">
                <a:latin typeface="Times New Roman" panose="02020603050405020304" pitchFamily="18" charset="0"/>
                <a:ea typeface="Times New Roman" panose="02020603050405020304" pitchFamily="18" charset="0"/>
                <a:cs typeface="Times New Roman" panose="02020603050405020304" pitchFamily="18" charset="0"/>
              </a:rPr>
              <a:t>a</a:t>
            </a:r>
            <a:r>
              <a:rPr lang="en-US" sz="4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ea typeface="Times New Roman" panose="02020603050405020304" pitchFamily="18" charset="0"/>
                <a:cs typeface="Times New Roman" panose="02020603050405020304" pitchFamily="18" charset="0"/>
              </a:rPr>
              <a:t>Pe-rin Lao-ri đã khách quan, công tâm khi không tha bổng cho con trai người bạn cũ, không vì tình riêng mà ảnh hưởng tới sự nghiêm minh của pháp luật. Việc làm đó có ý nghĩa quan trọng để ổn định và phát triển cộng đồng.</a:t>
            </a:r>
            <a:endParaRPr lang="en-US" sz="4000" b="1"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4000" b="1" i="1" dirty="0">
                <a:latin typeface="Times New Roman" panose="02020603050405020304" pitchFamily="18" charset="0"/>
                <a:ea typeface="Times New Roman" panose="02020603050405020304" pitchFamily="18" charset="0"/>
                <a:cs typeface="Times New Roman" panose="02020603050405020304" pitchFamily="18" charset="0"/>
              </a:rPr>
              <a:t>b</a:t>
            </a:r>
            <a:r>
              <a:rPr lang="en-US" sz="4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ea typeface="Times New Roman" panose="02020603050405020304" pitchFamily="18" charset="0"/>
                <a:cs typeface="Times New Roman" panose="02020603050405020304" pitchFamily="18" charset="0"/>
              </a:rPr>
              <a:t>Lẽ phải là những điều đúng đắn, phù hợp với đạo lí và lợi ích chung của xã hội.</a:t>
            </a:r>
            <a:endParaRPr lang="en-US" sz="4000" b="1"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4000" b="1" i="1" dirty="0">
                <a:latin typeface="Times New Roman" panose="02020603050405020304" pitchFamily="18" charset="0"/>
                <a:ea typeface="Times New Roman" panose="02020603050405020304" pitchFamily="18" charset="0"/>
                <a:cs typeface="Times New Roman" panose="02020603050405020304" pitchFamily="18" charset="0"/>
              </a:rPr>
              <a:t>c</a:t>
            </a:r>
            <a:r>
              <a:rPr lang="en-US" sz="4000" b="1" i="1" dirty="0">
                <a:latin typeface="Times New Roman" panose="02020603050405020304" pitchFamily="18" charset="0"/>
                <a:ea typeface="Times New Roman" panose="02020603050405020304" pitchFamily="18" charset="0"/>
                <a:cs typeface="Times New Roman" panose="02020603050405020304" pitchFamily="18" charset="0"/>
              </a:rPr>
              <a:t>.</a:t>
            </a:r>
            <a:r>
              <a:rPr lang="vi-VN" sz="4000" b="1" dirty="0">
                <a:latin typeface="Times New Roman" panose="02020603050405020304" pitchFamily="18" charset="0"/>
                <a:ea typeface="Times New Roman" panose="02020603050405020304" pitchFamily="18" charset="0"/>
                <a:cs typeface="Times New Roman" panose="02020603050405020304" pitchFamily="18" charset="0"/>
              </a:rPr>
              <a:t> Bảo vệ lẽ phải là bảo vệ lợi ích chung của cộng đồng cũng như lợi ích chính đáng của mỗi cá nhân, giúp mỗi người có cách ứng xử phù hợp; góp phần bảo vệ cái đúng, cái tốt, đẩy lùi cái sai, cái xấu, để làm lành mạnh mối quan hệ xã hội, thúc đẩy xã hội ổn định, phát triển; củng cố niềm tin của con người vào cộng đồng, pháp luật và lương tri. Người biết bảo vệ lẽ phải sẽ được mọi người yêu quý, kính trọng và tin tưởng.</a:t>
            </a:r>
            <a:endParaRPr lang="en-US" sz="4000" b="1"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8261320"/>
      </p:ext>
    </p:extLst>
  </p:cSld>
  <p:clrMapOvr>
    <a:masterClrMapping/>
  </p:clrMapOvr>
  <p:transition advClick="0" advTm="3000">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74D8B4-0E60-463A-A2C8-77DA1A900CD8}"/>
              </a:ext>
            </a:extLst>
          </p:cNvPr>
          <p:cNvSpPr/>
          <p:nvPr/>
        </p:nvSpPr>
        <p:spPr>
          <a:xfrm>
            <a:off x="180232" y="777454"/>
            <a:ext cx="16417824" cy="8194487"/>
          </a:xfrm>
          <a:prstGeom prst="rect">
            <a:avLst/>
          </a:prstGeom>
        </p:spPr>
        <p:txBody>
          <a:bodyPr wrap="square">
            <a:spAutoFit/>
          </a:bodyPr>
          <a:lstStyle/>
          <a:p>
            <a:pPr algn="just">
              <a:lnSpc>
                <a:spcPct val="115000"/>
              </a:lnSpc>
              <a:spcAft>
                <a:spcPts val="0"/>
              </a:spcAft>
            </a:pPr>
            <a:r>
              <a:rPr lang="en-US" sz="66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Lẽ</a:t>
            </a:r>
            <a:r>
              <a:rPr lang="en-US" sz="66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đắn</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phù</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đạo</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lợi</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ích</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66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66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66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lẽ</a:t>
            </a:r>
            <a:r>
              <a:rPr lang="en-US" sz="66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ủng</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hộ</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tuân</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đắn</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chỉnh</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lẽ</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chấp</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sai</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66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4004003"/>
      </p:ext>
    </p:extLst>
  </p:cSld>
  <p:clrMapOvr>
    <a:masterClrMapping/>
  </p:clrMapOvr>
  <p:transition advClick="0" advTm="3000">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39908C-CF7A-4383-A8B0-49595FC3524F}"/>
              </a:ext>
            </a:extLst>
          </p:cNvPr>
          <p:cNvSpPr/>
          <p:nvPr/>
        </p:nvSpPr>
        <p:spPr>
          <a:xfrm>
            <a:off x="324248" y="993478"/>
            <a:ext cx="16201800" cy="4272452"/>
          </a:xfrm>
          <a:prstGeom prst="rect">
            <a:avLst/>
          </a:prstGeom>
        </p:spPr>
        <p:txBody>
          <a:bodyPr wrap="square">
            <a:spAutoFit/>
          </a:bodyPr>
          <a:lstStyle/>
          <a:p>
            <a:pPr algn="just">
              <a:lnSpc>
                <a:spcPct val="115000"/>
              </a:lnSpc>
              <a:spcAft>
                <a:spcPts val="0"/>
              </a:spcAft>
            </a:pPr>
            <a:r>
              <a:rPr lang="vi-VN" sz="6000" b="1" dirty="0">
                <a:latin typeface="Times New Roman" panose="02020603050405020304" pitchFamily="18" charset="0"/>
                <a:ea typeface="Times New Roman" panose="02020603050405020304" pitchFamily="18" charset="0"/>
                <a:cs typeface="Times New Roman" panose="02020603050405020304" pitchFamily="18" charset="0"/>
              </a:rPr>
              <a:t>Nếu không biết bảo vệ lẽ phải, lợi ích chính đáng của mỗi cá nhân và cộng đồng sẽ bị vi phạm, gây mất ổn định xã hội, làm mất niềm tin của con người vào cộng đồng, pháp luật và lương tri.</a:t>
            </a:r>
            <a:endParaRPr lang="en-US" sz="6000" b="1"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8485064"/>
      </p:ext>
    </p:extLst>
  </p:cSld>
  <p:clrMapOvr>
    <a:masterClrMapping/>
  </p:clrMapOvr>
  <p:transition advClick="0" advTm="3000">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755872" y="273050"/>
            <a:ext cx="17713968" cy="9029700"/>
          </a:xfrm>
          <a:prstGeom prst="rect">
            <a:avLst/>
          </a:prstGeom>
          <a:noFill/>
          <a:ln w="9525">
            <a:noFill/>
          </a:ln>
        </p:spPr>
      </p:pic>
      <p:pic>
        <p:nvPicPr>
          <p:cNvPr id="3079" name="图片 3078" descr="11"/>
          <p:cNvPicPr>
            <a:picLocks noChangeAspect="1"/>
          </p:cNvPicPr>
          <p:nvPr/>
        </p:nvPicPr>
        <p:blipFill>
          <a:blip r:embed="rId4"/>
          <a:stretch>
            <a:fillRect/>
          </a:stretch>
        </p:blipFill>
        <p:spPr>
          <a:xfrm>
            <a:off x="828304" y="6575424"/>
            <a:ext cx="16129792" cy="2627314"/>
          </a:xfrm>
          <a:prstGeom prst="rect">
            <a:avLst/>
          </a:prstGeom>
          <a:noFill/>
          <a:ln w="9525">
            <a:noFill/>
          </a:ln>
        </p:spPr>
      </p:pic>
      <p:pic>
        <p:nvPicPr>
          <p:cNvPr id="3080" name="图片 3079" descr="8"/>
          <p:cNvPicPr>
            <a:picLocks noChangeAspect="1"/>
          </p:cNvPicPr>
          <p:nvPr/>
        </p:nvPicPr>
        <p:blipFill>
          <a:blip r:embed="rId5"/>
          <a:stretch>
            <a:fillRect/>
          </a:stretch>
        </p:blipFill>
        <p:spPr>
          <a:xfrm>
            <a:off x="828304" y="879175"/>
            <a:ext cx="16129792" cy="2372025"/>
          </a:xfrm>
          <a:prstGeom prst="rect">
            <a:avLst/>
          </a:prstGeom>
          <a:noFill/>
          <a:ln w="9525">
            <a:noFill/>
          </a:ln>
        </p:spPr>
      </p:pic>
      <p:pic>
        <p:nvPicPr>
          <p:cNvPr id="3081" name="图片 3080" descr="9"/>
          <p:cNvPicPr>
            <a:picLocks noChangeAspect="1"/>
          </p:cNvPicPr>
          <p:nvPr/>
        </p:nvPicPr>
        <p:blipFill>
          <a:blip r:embed="rId6"/>
          <a:stretch>
            <a:fillRect/>
          </a:stretch>
        </p:blipFill>
        <p:spPr>
          <a:xfrm>
            <a:off x="828304" y="2897985"/>
            <a:ext cx="16129792" cy="2459079"/>
          </a:xfrm>
          <a:prstGeom prst="rect">
            <a:avLst/>
          </a:prstGeom>
          <a:noFill/>
          <a:ln w="9525">
            <a:noFill/>
          </a:ln>
        </p:spPr>
      </p:pic>
      <p:pic>
        <p:nvPicPr>
          <p:cNvPr id="3082" name="图片 3081" descr="10"/>
          <p:cNvPicPr>
            <a:picLocks noChangeAspect="1"/>
          </p:cNvPicPr>
          <p:nvPr/>
        </p:nvPicPr>
        <p:blipFill>
          <a:blip r:embed="rId7"/>
          <a:stretch>
            <a:fillRect/>
          </a:stretch>
        </p:blipFill>
        <p:spPr>
          <a:xfrm>
            <a:off x="828304" y="5130800"/>
            <a:ext cx="16129792" cy="1619250"/>
          </a:xfrm>
          <a:prstGeom prst="rect">
            <a:avLst/>
          </a:prstGeom>
          <a:noFill/>
          <a:ln w="9525">
            <a:noFill/>
          </a:ln>
        </p:spPr>
      </p:pic>
      <p:sp>
        <p:nvSpPr>
          <p:cNvPr id="14" name="TextBox 13">
            <a:extLst>
              <a:ext uri="{FF2B5EF4-FFF2-40B4-BE49-F238E27FC236}">
                <a16:creationId xmlns:a16="http://schemas.microsoft.com/office/drawing/2014/main" id="{B87DEB28-446B-FB61-A99F-5D485962A8FD}"/>
              </a:ext>
            </a:extLst>
          </p:cNvPr>
          <p:cNvSpPr txBox="1"/>
          <p:nvPr/>
        </p:nvSpPr>
        <p:spPr>
          <a:xfrm>
            <a:off x="1260352" y="3259704"/>
            <a:ext cx="15265696" cy="156966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a:r>
              <a:rPr lang="en-US" sz="4800" b="1" dirty="0" err="1">
                <a:solidFill>
                  <a:schemeClr val="tx1">
                    <a:lumMod val="10000"/>
                  </a:schemeClr>
                </a:solidFill>
                <a:latin typeface="Times New Roman" panose="02020603050405020304" pitchFamily="18" charset="0"/>
                <a:cs typeface="Times New Roman" panose="02020603050405020304" pitchFamily="18" charset="0"/>
              </a:rPr>
              <a:t>Góp</a:t>
            </a:r>
            <a:r>
              <a:rPr lang="en-US" sz="4800" b="1" dirty="0">
                <a:solidFill>
                  <a:schemeClr val="tx1">
                    <a:lumMod val="10000"/>
                  </a:schemeClr>
                </a:solidFill>
                <a:latin typeface="Times New Roman" panose="02020603050405020304" pitchFamily="18" charset="0"/>
                <a:cs typeface="Times New Roman" panose="02020603050405020304" pitchFamily="18" charset="0"/>
              </a:rPr>
              <a:t> </a:t>
            </a:r>
            <a:r>
              <a:rPr lang="en-US" sz="4800" b="1" dirty="0" err="1">
                <a:solidFill>
                  <a:schemeClr val="tx1">
                    <a:lumMod val="10000"/>
                  </a:schemeClr>
                </a:solidFill>
                <a:latin typeface="Times New Roman" panose="02020603050405020304" pitchFamily="18" charset="0"/>
                <a:cs typeface="Times New Roman" panose="02020603050405020304" pitchFamily="18" charset="0"/>
              </a:rPr>
              <a:t>phần</a:t>
            </a:r>
            <a:r>
              <a:rPr lang="en-US" sz="4800" b="1" dirty="0">
                <a:solidFill>
                  <a:schemeClr val="tx1">
                    <a:lumMod val="10000"/>
                  </a:schemeClr>
                </a:solidFill>
                <a:latin typeface="Times New Roman" panose="02020603050405020304" pitchFamily="18" charset="0"/>
                <a:cs typeface="Times New Roman" panose="02020603050405020304" pitchFamily="18" charset="0"/>
              </a:rPr>
              <a:t> </a:t>
            </a:r>
            <a:r>
              <a:rPr lang="en-US" sz="4800" b="1" dirty="0" err="1">
                <a:solidFill>
                  <a:schemeClr val="tx1">
                    <a:lumMod val="10000"/>
                  </a:schemeClr>
                </a:solidFill>
                <a:latin typeface="Times New Roman" panose="02020603050405020304" pitchFamily="18" charset="0"/>
                <a:cs typeface="Times New Roman" panose="02020603050405020304" pitchFamily="18" charset="0"/>
              </a:rPr>
              <a:t>đẩy</a:t>
            </a:r>
            <a:r>
              <a:rPr lang="en-US" sz="4800" b="1" dirty="0">
                <a:solidFill>
                  <a:schemeClr val="tx1">
                    <a:lumMod val="10000"/>
                  </a:schemeClr>
                </a:solidFill>
                <a:latin typeface="Times New Roman" panose="02020603050405020304" pitchFamily="18" charset="0"/>
                <a:cs typeface="Times New Roman" panose="02020603050405020304" pitchFamily="18" charset="0"/>
              </a:rPr>
              <a:t> </a:t>
            </a:r>
            <a:r>
              <a:rPr lang="en-US" sz="4800" b="1" dirty="0" err="1">
                <a:solidFill>
                  <a:schemeClr val="tx1">
                    <a:lumMod val="10000"/>
                  </a:schemeClr>
                </a:solidFill>
                <a:latin typeface="Times New Roman" panose="02020603050405020304" pitchFamily="18" charset="0"/>
                <a:cs typeface="Times New Roman" panose="02020603050405020304" pitchFamily="18" charset="0"/>
              </a:rPr>
              <a:t>lùi</a:t>
            </a:r>
            <a:r>
              <a:rPr lang="en-US" sz="4800" b="1" dirty="0">
                <a:solidFill>
                  <a:schemeClr val="tx1">
                    <a:lumMod val="10000"/>
                  </a:schemeClr>
                </a:solidFill>
                <a:latin typeface="Times New Roman" panose="02020603050405020304" pitchFamily="18" charset="0"/>
                <a:cs typeface="Times New Roman" panose="02020603050405020304" pitchFamily="18" charset="0"/>
              </a:rPr>
              <a:t> </a:t>
            </a:r>
            <a:r>
              <a:rPr lang="en-US" sz="4800" b="1" dirty="0" err="1">
                <a:solidFill>
                  <a:schemeClr val="tx1">
                    <a:lumMod val="10000"/>
                  </a:schemeClr>
                </a:solidFill>
                <a:latin typeface="Times New Roman" panose="02020603050405020304" pitchFamily="18" charset="0"/>
                <a:cs typeface="Times New Roman" panose="02020603050405020304" pitchFamily="18" charset="0"/>
              </a:rPr>
              <a:t>cái</a:t>
            </a:r>
            <a:r>
              <a:rPr lang="en-US" sz="4800" b="1" dirty="0">
                <a:solidFill>
                  <a:schemeClr val="tx1">
                    <a:lumMod val="10000"/>
                  </a:schemeClr>
                </a:solidFill>
                <a:latin typeface="Times New Roman" panose="02020603050405020304" pitchFamily="18" charset="0"/>
                <a:cs typeface="Times New Roman" panose="02020603050405020304" pitchFamily="18" charset="0"/>
              </a:rPr>
              <a:t> </a:t>
            </a:r>
            <a:r>
              <a:rPr lang="en-US" sz="4800" b="1" dirty="0" err="1">
                <a:solidFill>
                  <a:schemeClr val="tx1">
                    <a:lumMod val="10000"/>
                  </a:schemeClr>
                </a:solidFill>
                <a:latin typeface="Times New Roman" panose="02020603050405020304" pitchFamily="18" charset="0"/>
                <a:cs typeface="Times New Roman" panose="02020603050405020304" pitchFamily="18" charset="0"/>
              </a:rPr>
              <a:t>sai</a:t>
            </a:r>
            <a:r>
              <a:rPr lang="en-US" sz="4800" b="1" dirty="0">
                <a:solidFill>
                  <a:schemeClr val="tx1">
                    <a:lumMod val="10000"/>
                  </a:schemeClr>
                </a:solidFill>
                <a:latin typeface="Times New Roman" panose="02020603050405020304" pitchFamily="18" charset="0"/>
                <a:cs typeface="Times New Roman" panose="02020603050405020304" pitchFamily="18" charset="0"/>
              </a:rPr>
              <a:t>, </a:t>
            </a:r>
            <a:r>
              <a:rPr lang="en-US" sz="4800" b="1" dirty="0" err="1">
                <a:solidFill>
                  <a:schemeClr val="tx1">
                    <a:lumMod val="10000"/>
                  </a:schemeClr>
                </a:solidFill>
                <a:latin typeface="Times New Roman" panose="02020603050405020304" pitchFamily="18" charset="0"/>
                <a:cs typeface="Times New Roman" panose="02020603050405020304" pitchFamily="18" charset="0"/>
              </a:rPr>
              <a:t>cái</a:t>
            </a:r>
            <a:r>
              <a:rPr lang="en-US" sz="4800" b="1" dirty="0">
                <a:solidFill>
                  <a:schemeClr val="tx1">
                    <a:lumMod val="10000"/>
                  </a:schemeClr>
                </a:solidFill>
                <a:latin typeface="Times New Roman" panose="02020603050405020304" pitchFamily="18" charset="0"/>
                <a:cs typeface="Times New Roman" panose="02020603050405020304" pitchFamily="18" charset="0"/>
              </a:rPr>
              <a:t> </a:t>
            </a:r>
            <a:r>
              <a:rPr lang="en-US" sz="4800" b="1" dirty="0" err="1">
                <a:solidFill>
                  <a:schemeClr val="tx1">
                    <a:lumMod val="10000"/>
                  </a:schemeClr>
                </a:solidFill>
                <a:latin typeface="Times New Roman" panose="02020603050405020304" pitchFamily="18" charset="0"/>
                <a:cs typeface="Times New Roman" panose="02020603050405020304" pitchFamily="18" charset="0"/>
              </a:rPr>
              <a:t>xấu</a:t>
            </a:r>
            <a:r>
              <a:rPr lang="en-US" sz="4800" b="1" dirty="0">
                <a:solidFill>
                  <a:schemeClr val="tx1">
                    <a:lumMod val="10000"/>
                  </a:schemeClr>
                </a:solidFill>
                <a:latin typeface="Times New Roman" panose="02020603050405020304" pitchFamily="18" charset="0"/>
                <a:cs typeface="Times New Roman" panose="02020603050405020304" pitchFamily="18" charset="0"/>
              </a:rPr>
              <a:t>, </a:t>
            </a:r>
            <a:r>
              <a:rPr lang="en-US" sz="4800" b="1" dirty="0" err="1">
                <a:solidFill>
                  <a:schemeClr val="tx1">
                    <a:lumMod val="10000"/>
                  </a:schemeClr>
                </a:solidFill>
                <a:latin typeface="Times New Roman" panose="02020603050405020304" pitchFamily="18" charset="0"/>
                <a:cs typeface="Times New Roman" panose="02020603050405020304" pitchFamily="18" charset="0"/>
              </a:rPr>
              <a:t>để</a:t>
            </a:r>
            <a:r>
              <a:rPr lang="en-US" sz="4800" b="1" dirty="0">
                <a:solidFill>
                  <a:schemeClr val="tx1">
                    <a:lumMod val="10000"/>
                  </a:schemeClr>
                </a:solidFill>
                <a:latin typeface="Times New Roman" panose="02020603050405020304" pitchFamily="18" charset="0"/>
                <a:cs typeface="Times New Roman" panose="02020603050405020304" pitchFamily="18" charset="0"/>
              </a:rPr>
              <a:t> </a:t>
            </a:r>
            <a:r>
              <a:rPr lang="en-US" sz="4800" b="1" dirty="0" err="1">
                <a:solidFill>
                  <a:schemeClr val="tx1">
                    <a:lumMod val="10000"/>
                  </a:schemeClr>
                </a:solidFill>
                <a:latin typeface="Times New Roman" panose="02020603050405020304" pitchFamily="18" charset="0"/>
                <a:cs typeface="Times New Roman" panose="02020603050405020304" pitchFamily="18" charset="0"/>
              </a:rPr>
              <a:t>làm</a:t>
            </a:r>
            <a:r>
              <a:rPr lang="en-US" sz="4800" b="1" dirty="0">
                <a:solidFill>
                  <a:schemeClr val="tx1">
                    <a:lumMod val="10000"/>
                  </a:schemeClr>
                </a:solidFill>
                <a:latin typeface="Times New Roman" panose="02020603050405020304" pitchFamily="18" charset="0"/>
                <a:cs typeface="Times New Roman" panose="02020603050405020304" pitchFamily="18" charset="0"/>
              </a:rPr>
              <a:t> </a:t>
            </a:r>
            <a:r>
              <a:rPr lang="en-US" sz="4800" b="1" dirty="0" err="1">
                <a:solidFill>
                  <a:schemeClr val="tx1">
                    <a:lumMod val="10000"/>
                  </a:schemeClr>
                </a:solidFill>
                <a:latin typeface="Times New Roman" panose="02020603050405020304" pitchFamily="18" charset="0"/>
                <a:cs typeface="Times New Roman" panose="02020603050405020304" pitchFamily="18" charset="0"/>
              </a:rPr>
              <a:t>lành</a:t>
            </a:r>
            <a:r>
              <a:rPr lang="en-US" sz="4800" b="1" dirty="0">
                <a:solidFill>
                  <a:schemeClr val="tx1">
                    <a:lumMod val="10000"/>
                  </a:schemeClr>
                </a:solidFill>
                <a:latin typeface="Times New Roman" panose="02020603050405020304" pitchFamily="18" charset="0"/>
                <a:cs typeface="Times New Roman" panose="02020603050405020304" pitchFamily="18" charset="0"/>
              </a:rPr>
              <a:t> </a:t>
            </a:r>
            <a:r>
              <a:rPr lang="en-US" sz="4800" b="1" dirty="0" err="1">
                <a:solidFill>
                  <a:schemeClr val="tx1">
                    <a:lumMod val="10000"/>
                  </a:schemeClr>
                </a:solidFill>
                <a:latin typeface="Times New Roman" panose="02020603050405020304" pitchFamily="18" charset="0"/>
                <a:cs typeface="Times New Roman" panose="02020603050405020304" pitchFamily="18" charset="0"/>
              </a:rPr>
              <a:t>mạnh</a:t>
            </a:r>
            <a:r>
              <a:rPr lang="en-US" sz="4800" b="1" dirty="0">
                <a:solidFill>
                  <a:schemeClr val="tx1">
                    <a:lumMod val="10000"/>
                  </a:schemeClr>
                </a:solidFill>
                <a:latin typeface="Times New Roman" panose="02020603050405020304" pitchFamily="18" charset="0"/>
                <a:cs typeface="Times New Roman" panose="02020603050405020304" pitchFamily="18" charset="0"/>
              </a:rPr>
              <a:t> </a:t>
            </a:r>
            <a:r>
              <a:rPr lang="en-US" sz="4800" b="1" dirty="0" err="1">
                <a:solidFill>
                  <a:schemeClr val="tx1">
                    <a:lumMod val="10000"/>
                  </a:schemeClr>
                </a:solidFill>
                <a:latin typeface="Times New Roman" panose="02020603050405020304" pitchFamily="18" charset="0"/>
                <a:cs typeface="Times New Roman" panose="02020603050405020304" pitchFamily="18" charset="0"/>
              </a:rPr>
              <a:t>mối</a:t>
            </a:r>
            <a:r>
              <a:rPr lang="en-US" sz="4800" b="1" dirty="0">
                <a:solidFill>
                  <a:schemeClr val="tx1">
                    <a:lumMod val="10000"/>
                  </a:schemeClr>
                </a:solidFill>
                <a:latin typeface="Times New Roman" panose="02020603050405020304" pitchFamily="18" charset="0"/>
                <a:cs typeface="Times New Roman" panose="02020603050405020304" pitchFamily="18" charset="0"/>
              </a:rPr>
              <a:t> </a:t>
            </a:r>
            <a:r>
              <a:rPr lang="en-US" sz="4800" b="1" dirty="0" err="1">
                <a:solidFill>
                  <a:schemeClr val="tx1">
                    <a:lumMod val="10000"/>
                  </a:schemeClr>
                </a:solidFill>
                <a:latin typeface="Times New Roman" panose="02020603050405020304" pitchFamily="18" charset="0"/>
                <a:cs typeface="Times New Roman" panose="02020603050405020304" pitchFamily="18" charset="0"/>
              </a:rPr>
              <a:t>quan</a:t>
            </a:r>
            <a:r>
              <a:rPr lang="en-US" sz="4800" b="1" dirty="0">
                <a:solidFill>
                  <a:schemeClr val="tx1">
                    <a:lumMod val="10000"/>
                  </a:schemeClr>
                </a:solidFill>
                <a:latin typeface="Times New Roman" panose="02020603050405020304" pitchFamily="18" charset="0"/>
                <a:cs typeface="Times New Roman" panose="02020603050405020304" pitchFamily="18" charset="0"/>
              </a:rPr>
              <a:t> </a:t>
            </a:r>
            <a:r>
              <a:rPr lang="en-US" sz="4800" b="1" dirty="0" err="1">
                <a:solidFill>
                  <a:schemeClr val="tx1">
                    <a:lumMod val="10000"/>
                  </a:schemeClr>
                </a:solidFill>
                <a:latin typeface="Times New Roman" panose="02020603050405020304" pitchFamily="18" charset="0"/>
                <a:cs typeface="Times New Roman" panose="02020603050405020304" pitchFamily="18" charset="0"/>
              </a:rPr>
              <a:t>hệ</a:t>
            </a:r>
            <a:r>
              <a:rPr lang="en-US" sz="4800" b="1" dirty="0">
                <a:solidFill>
                  <a:schemeClr val="tx1">
                    <a:lumMod val="10000"/>
                  </a:schemeClr>
                </a:solidFill>
                <a:latin typeface="Times New Roman" panose="02020603050405020304" pitchFamily="18" charset="0"/>
                <a:cs typeface="Times New Roman" panose="02020603050405020304" pitchFamily="18" charset="0"/>
              </a:rPr>
              <a:t> </a:t>
            </a:r>
            <a:r>
              <a:rPr lang="en-US" sz="4800" b="1" dirty="0" err="1">
                <a:solidFill>
                  <a:schemeClr val="tx1">
                    <a:lumMod val="10000"/>
                  </a:schemeClr>
                </a:solidFill>
                <a:latin typeface="Times New Roman" panose="02020603050405020304" pitchFamily="18" charset="0"/>
                <a:cs typeface="Times New Roman" panose="02020603050405020304" pitchFamily="18" charset="0"/>
              </a:rPr>
              <a:t>xã</a:t>
            </a:r>
            <a:r>
              <a:rPr lang="en-US" sz="4800" b="1" dirty="0">
                <a:solidFill>
                  <a:schemeClr val="tx1">
                    <a:lumMod val="10000"/>
                  </a:schemeClr>
                </a:solidFill>
                <a:latin typeface="Times New Roman" panose="02020603050405020304" pitchFamily="18" charset="0"/>
                <a:cs typeface="Times New Roman" panose="02020603050405020304" pitchFamily="18" charset="0"/>
              </a:rPr>
              <a:t> </a:t>
            </a:r>
            <a:r>
              <a:rPr lang="en-US" sz="4800" b="1" dirty="0" err="1">
                <a:solidFill>
                  <a:schemeClr val="tx1">
                    <a:lumMod val="10000"/>
                  </a:schemeClr>
                </a:solidFill>
                <a:latin typeface="Times New Roman" panose="02020603050405020304" pitchFamily="18" charset="0"/>
                <a:cs typeface="Times New Roman" panose="02020603050405020304" pitchFamily="18" charset="0"/>
              </a:rPr>
              <a:t>hội</a:t>
            </a:r>
            <a:r>
              <a:rPr lang="en-US" sz="4800" b="1" dirty="0">
                <a:solidFill>
                  <a:schemeClr val="tx1">
                    <a:lumMod val="10000"/>
                  </a:schemeClr>
                </a:solidFill>
                <a:latin typeface="Times New Roman" panose="02020603050405020304" pitchFamily="18" charset="0"/>
                <a:cs typeface="Times New Roman" panose="02020603050405020304" pitchFamily="18" charset="0"/>
              </a:rPr>
              <a:t>. </a:t>
            </a:r>
            <a:endParaRPr lang="vi-VN" sz="4800" b="1" dirty="0">
              <a:solidFill>
                <a:schemeClr val="tx1">
                  <a:lumMod val="10000"/>
                </a:schemeClr>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6588944" y="194990"/>
            <a:ext cx="3312973" cy="923330"/>
          </a:xfrm>
          <a:prstGeom prst="rect">
            <a:avLst/>
          </a:prstGeom>
          <a:noFill/>
        </p:spPr>
        <p:txBody>
          <a:bodyPr wrap="square" rtlCol="0">
            <a:spAutoFit/>
          </a:bodyPr>
          <a:lstStyle/>
          <a:p>
            <a:r>
              <a:rPr lang="en-US" sz="5400" b="1" dirty="0">
                <a:solidFill>
                  <a:srgbClr val="FF0000"/>
                </a:solidFill>
                <a:latin typeface="Times New Roman" panose="02020603050405020304" pitchFamily="18" charset="0"/>
                <a:cs typeface="Times New Roman" panose="02020603050405020304" pitchFamily="18" charset="0"/>
              </a:rPr>
              <a:t>Ý </a:t>
            </a:r>
            <a:r>
              <a:rPr lang="en-US" sz="5400" b="1" dirty="0" err="1">
                <a:solidFill>
                  <a:srgbClr val="FF0000"/>
                </a:solidFill>
                <a:latin typeface="Times New Roman" panose="02020603050405020304" pitchFamily="18" charset="0"/>
                <a:cs typeface="Times New Roman" panose="02020603050405020304" pitchFamily="18" charset="0"/>
              </a:rPr>
              <a:t>nghĩa</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2" name="Rectangle 1"/>
          <p:cNvSpPr/>
          <p:nvPr/>
        </p:nvSpPr>
        <p:spPr>
          <a:xfrm>
            <a:off x="1260352" y="1333937"/>
            <a:ext cx="15265696" cy="830997"/>
          </a:xfrm>
          <a:prstGeom prst="rect">
            <a:avLst/>
          </a:prstGeom>
        </p:spPr>
        <p:txBody>
          <a:bodyPr wrap="square">
            <a:spAutoFit/>
          </a:bodyPr>
          <a:lstStyle/>
          <a:p>
            <a:r>
              <a:rPr lang="vi-VN" sz="4800" b="1" dirty="0">
                <a:solidFill>
                  <a:schemeClr val="tx1">
                    <a:lumMod val="10000"/>
                  </a:schemeClr>
                </a:solidFill>
                <a:latin typeface="Times New Roman" panose="02020603050405020304" pitchFamily="18" charset="0"/>
                <a:cs typeface="Times New Roman" panose="02020603050405020304" pitchFamily="18" charset="0"/>
              </a:rPr>
              <a:t>Bảo vệ lẽ phải giúp</a:t>
            </a:r>
            <a:r>
              <a:rPr lang="en-US" sz="4800" b="1" dirty="0">
                <a:solidFill>
                  <a:schemeClr val="tx1">
                    <a:lumMod val="10000"/>
                  </a:schemeClr>
                </a:solidFill>
                <a:latin typeface="Times New Roman" panose="02020603050405020304" pitchFamily="18" charset="0"/>
                <a:cs typeface="Times New Roman" panose="02020603050405020304" pitchFamily="18" charset="0"/>
              </a:rPr>
              <a:t> </a:t>
            </a:r>
            <a:r>
              <a:rPr lang="en-US" sz="4800" b="1" dirty="0" err="1">
                <a:solidFill>
                  <a:schemeClr val="tx1">
                    <a:lumMod val="10000"/>
                  </a:schemeClr>
                </a:solidFill>
                <a:latin typeface="Times New Roman" panose="02020603050405020304" pitchFamily="18" charset="0"/>
                <a:cs typeface="Times New Roman" panose="02020603050405020304" pitchFamily="18" charset="0"/>
              </a:rPr>
              <a:t>mỗi</a:t>
            </a:r>
            <a:r>
              <a:rPr lang="en-US" sz="4800" b="1" dirty="0">
                <a:solidFill>
                  <a:schemeClr val="tx1">
                    <a:lumMod val="10000"/>
                  </a:schemeClr>
                </a:solidFill>
                <a:latin typeface="Times New Roman" panose="02020603050405020304" pitchFamily="18" charset="0"/>
                <a:cs typeface="Times New Roman" panose="02020603050405020304" pitchFamily="18" charset="0"/>
              </a:rPr>
              <a:t> </a:t>
            </a:r>
            <a:r>
              <a:rPr lang="en-US" sz="4800" b="1" dirty="0" err="1">
                <a:solidFill>
                  <a:schemeClr val="tx1">
                    <a:lumMod val="10000"/>
                  </a:schemeClr>
                </a:solidFill>
                <a:latin typeface="Times New Roman" panose="02020603050405020304" pitchFamily="18" charset="0"/>
                <a:cs typeface="Times New Roman" panose="02020603050405020304" pitchFamily="18" charset="0"/>
              </a:rPr>
              <a:t>người</a:t>
            </a:r>
            <a:r>
              <a:rPr lang="en-US" sz="4800" b="1" dirty="0">
                <a:solidFill>
                  <a:schemeClr val="tx1">
                    <a:lumMod val="10000"/>
                  </a:schemeClr>
                </a:solidFill>
                <a:latin typeface="Times New Roman" panose="02020603050405020304" pitchFamily="18" charset="0"/>
                <a:cs typeface="Times New Roman" panose="02020603050405020304" pitchFamily="18" charset="0"/>
              </a:rPr>
              <a:t> </a:t>
            </a:r>
            <a:r>
              <a:rPr lang="en-US" sz="4800" b="1" dirty="0" err="1">
                <a:solidFill>
                  <a:schemeClr val="tx1">
                    <a:lumMod val="10000"/>
                  </a:schemeClr>
                </a:solidFill>
                <a:latin typeface="Times New Roman" panose="02020603050405020304" pitchFamily="18" charset="0"/>
                <a:cs typeface="Times New Roman" panose="02020603050405020304" pitchFamily="18" charset="0"/>
              </a:rPr>
              <a:t>có</a:t>
            </a:r>
            <a:r>
              <a:rPr lang="en-US" sz="4800" b="1" dirty="0">
                <a:solidFill>
                  <a:schemeClr val="tx1">
                    <a:lumMod val="10000"/>
                  </a:schemeClr>
                </a:solidFill>
                <a:latin typeface="Times New Roman" panose="02020603050405020304" pitchFamily="18" charset="0"/>
                <a:cs typeface="Times New Roman" panose="02020603050405020304" pitchFamily="18" charset="0"/>
              </a:rPr>
              <a:t> </a:t>
            </a:r>
            <a:r>
              <a:rPr lang="en-US" sz="4800" b="1" dirty="0" err="1">
                <a:solidFill>
                  <a:schemeClr val="tx1">
                    <a:lumMod val="10000"/>
                  </a:schemeClr>
                </a:solidFill>
                <a:latin typeface="Times New Roman" panose="02020603050405020304" pitchFamily="18" charset="0"/>
                <a:cs typeface="Times New Roman" panose="02020603050405020304" pitchFamily="18" charset="0"/>
              </a:rPr>
              <a:t>cách</a:t>
            </a:r>
            <a:r>
              <a:rPr lang="en-US" sz="4800" b="1" dirty="0">
                <a:solidFill>
                  <a:schemeClr val="tx1">
                    <a:lumMod val="10000"/>
                  </a:schemeClr>
                </a:solidFill>
                <a:latin typeface="Times New Roman" panose="02020603050405020304" pitchFamily="18" charset="0"/>
                <a:cs typeface="Times New Roman" panose="02020603050405020304" pitchFamily="18" charset="0"/>
              </a:rPr>
              <a:t> </a:t>
            </a:r>
            <a:r>
              <a:rPr lang="en-US" sz="4800" b="1" dirty="0" err="1">
                <a:solidFill>
                  <a:schemeClr val="tx1">
                    <a:lumMod val="10000"/>
                  </a:schemeClr>
                </a:solidFill>
                <a:latin typeface="Times New Roman" panose="02020603050405020304" pitchFamily="18" charset="0"/>
                <a:cs typeface="Times New Roman" panose="02020603050405020304" pitchFamily="18" charset="0"/>
              </a:rPr>
              <a:t>ứng</a:t>
            </a:r>
            <a:r>
              <a:rPr lang="en-US" sz="4800" b="1" dirty="0">
                <a:solidFill>
                  <a:schemeClr val="tx1">
                    <a:lumMod val="10000"/>
                  </a:schemeClr>
                </a:solidFill>
                <a:latin typeface="Times New Roman" panose="02020603050405020304" pitchFamily="18" charset="0"/>
                <a:cs typeface="Times New Roman" panose="02020603050405020304" pitchFamily="18" charset="0"/>
              </a:rPr>
              <a:t> </a:t>
            </a:r>
            <a:r>
              <a:rPr lang="en-US" sz="4800" b="1" dirty="0" err="1">
                <a:solidFill>
                  <a:schemeClr val="tx1">
                    <a:lumMod val="10000"/>
                  </a:schemeClr>
                </a:solidFill>
                <a:latin typeface="Times New Roman" panose="02020603050405020304" pitchFamily="18" charset="0"/>
                <a:cs typeface="Times New Roman" panose="02020603050405020304" pitchFamily="18" charset="0"/>
              </a:rPr>
              <a:t>xử</a:t>
            </a:r>
            <a:r>
              <a:rPr lang="en-US" sz="4800" b="1" dirty="0">
                <a:solidFill>
                  <a:schemeClr val="tx1">
                    <a:lumMod val="10000"/>
                  </a:schemeClr>
                </a:solidFill>
                <a:latin typeface="Times New Roman" panose="02020603050405020304" pitchFamily="18" charset="0"/>
                <a:cs typeface="Times New Roman" panose="02020603050405020304" pitchFamily="18" charset="0"/>
              </a:rPr>
              <a:t> </a:t>
            </a:r>
            <a:r>
              <a:rPr lang="en-US" sz="4800" b="1" dirty="0" err="1">
                <a:solidFill>
                  <a:schemeClr val="tx1">
                    <a:lumMod val="10000"/>
                  </a:schemeClr>
                </a:solidFill>
                <a:latin typeface="Times New Roman" panose="02020603050405020304" pitchFamily="18" charset="0"/>
                <a:cs typeface="Times New Roman" panose="02020603050405020304" pitchFamily="18" charset="0"/>
              </a:rPr>
              <a:t>phù</a:t>
            </a:r>
            <a:r>
              <a:rPr lang="en-US" sz="4800" b="1" dirty="0">
                <a:solidFill>
                  <a:schemeClr val="tx1">
                    <a:lumMod val="10000"/>
                  </a:schemeClr>
                </a:solidFill>
                <a:latin typeface="Times New Roman" panose="02020603050405020304" pitchFamily="18" charset="0"/>
                <a:cs typeface="Times New Roman" panose="02020603050405020304" pitchFamily="18" charset="0"/>
              </a:rPr>
              <a:t> </a:t>
            </a:r>
            <a:r>
              <a:rPr lang="en-US" sz="4800" b="1" dirty="0" err="1">
                <a:solidFill>
                  <a:schemeClr val="tx1">
                    <a:lumMod val="10000"/>
                  </a:schemeClr>
                </a:solidFill>
                <a:latin typeface="Times New Roman" panose="02020603050405020304" pitchFamily="18" charset="0"/>
                <a:cs typeface="Times New Roman" panose="02020603050405020304" pitchFamily="18" charset="0"/>
              </a:rPr>
              <a:t>hợp</a:t>
            </a:r>
            <a:endParaRPr lang="en-US" sz="4800" b="1" dirty="0"/>
          </a:p>
        </p:txBody>
      </p:sp>
      <p:sp>
        <p:nvSpPr>
          <p:cNvPr id="17" name="TextBox 16">
            <a:extLst>
              <a:ext uri="{FF2B5EF4-FFF2-40B4-BE49-F238E27FC236}">
                <a16:creationId xmlns:a16="http://schemas.microsoft.com/office/drawing/2014/main" id="{B87DEB28-446B-FB61-A99F-5D485962A8FD}"/>
              </a:ext>
            </a:extLst>
          </p:cNvPr>
          <p:cNvSpPr txBox="1"/>
          <p:nvPr/>
        </p:nvSpPr>
        <p:spPr>
          <a:xfrm>
            <a:off x="1548988" y="5382229"/>
            <a:ext cx="14833043" cy="830997"/>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a:r>
              <a:rPr lang="en-US" sz="4800" b="1" dirty="0" err="1">
                <a:solidFill>
                  <a:schemeClr val="tx1">
                    <a:lumMod val="10000"/>
                  </a:schemeClr>
                </a:solidFill>
                <a:latin typeface="Times New Roman" panose="02020603050405020304" pitchFamily="18" charset="0"/>
                <a:cs typeface="Times New Roman" panose="02020603050405020304" pitchFamily="18" charset="0"/>
              </a:rPr>
              <a:t>Thúc</a:t>
            </a:r>
            <a:r>
              <a:rPr lang="en-US" sz="4800" b="1" dirty="0">
                <a:solidFill>
                  <a:schemeClr val="tx1">
                    <a:lumMod val="10000"/>
                  </a:schemeClr>
                </a:solidFill>
                <a:latin typeface="Times New Roman" panose="02020603050405020304" pitchFamily="18" charset="0"/>
                <a:cs typeface="Times New Roman" panose="02020603050405020304" pitchFamily="18" charset="0"/>
              </a:rPr>
              <a:t> </a:t>
            </a:r>
            <a:r>
              <a:rPr lang="en-US" sz="4800" b="1" dirty="0" err="1">
                <a:solidFill>
                  <a:schemeClr val="tx1">
                    <a:lumMod val="10000"/>
                  </a:schemeClr>
                </a:solidFill>
                <a:latin typeface="Times New Roman" panose="02020603050405020304" pitchFamily="18" charset="0"/>
                <a:cs typeface="Times New Roman" panose="02020603050405020304" pitchFamily="18" charset="0"/>
              </a:rPr>
              <a:t>đẩy</a:t>
            </a:r>
            <a:r>
              <a:rPr lang="en-US" sz="4800" b="1" dirty="0">
                <a:solidFill>
                  <a:schemeClr val="tx1">
                    <a:lumMod val="10000"/>
                  </a:schemeClr>
                </a:solidFill>
                <a:latin typeface="Times New Roman" panose="02020603050405020304" pitchFamily="18" charset="0"/>
                <a:cs typeface="Times New Roman" panose="02020603050405020304" pitchFamily="18" charset="0"/>
              </a:rPr>
              <a:t> </a:t>
            </a:r>
            <a:r>
              <a:rPr lang="en-US" sz="4800" b="1" dirty="0" err="1">
                <a:solidFill>
                  <a:schemeClr val="tx1">
                    <a:lumMod val="10000"/>
                  </a:schemeClr>
                </a:solidFill>
                <a:latin typeface="Times New Roman" panose="02020603050405020304" pitchFamily="18" charset="0"/>
                <a:cs typeface="Times New Roman" panose="02020603050405020304" pitchFamily="18" charset="0"/>
              </a:rPr>
              <a:t>xã</a:t>
            </a:r>
            <a:r>
              <a:rPr lang="en-US" sz="4800" b="1" dirty="0">
                <a:solidFill>
                  <a:schemeClr val="tx1">
                    <a:lumMod val="10000"/>
                  </a:schemeClr>
                </a:solidFill>
                <a:latin typeface="Times New Roman" panose="02020603050405020304" pitchFamily="18" charset="0"/>
                <a:cs typeface="Times New Roman" panose="02020603050405020304" pitchFamily="18" charset="0"/>
              </a:rPr>
              <a:t> </a:t>
            </a:r>
            <a:r>
              <a:rPr lang="en-US" sz="4800" b="1" dirty="0" err="1">
                <a:solidFill>
                  <a:schemeClr val="tx1">
                    <a:lumMod val="10000"/>
                  </a:schemeClr>
                </a:solidFill>
                <a:latin typeface="Times New Roman" panose="02020603050405020304" pitchFamily="18" charset="0"/>
                <a:cs typeface="Times New Roman" panose="02020603050405020304" pitchFamily="18" charset="0"/>
              </a:rPr>
              <a:t>hội</a:t>
            </a:r>
            <a:r>
              <a:rPr lang="en-US" sz="4800" b="1" dirty="0">
                <a:solidFill>
                  <a:schemeClr val="tx1">
                    <a:lumMod val="10000"/>
                  </a:schemeClr>
                </a:solidFill>
                <a:latin typeface="Times New Roman" panose="02020603050405020304" pitchFamily="18" charset="0"/>
                <a:cs typeface="Times New Roman" panose="02020603050405020304" pitchFamily="18" charset="0"/>
              </a:rPr>
              <a:t> </a:t>
            </a:r>
            <a:r>
              <a:rPr lang="en-US" sz="4800" b="1" dirty="0" err="1">
                <a:solidFill>
                  <a:schemeClr val="tx1">
                    <a:lumMod val="10000"/>
                  </a:schemeClr>
                </a:solidFill>
                <a:latin typeface="Times New Roman" panose="02020603050405020304" pitchFamily="18" charset="0"/>
                <a:cs typeface="Times New Roman" panose="02020603050405020304" pitchFamily="18" charset="0"/>
              </a:rPr>
              <a:t>ổn</a:t>
            </a:r>
            <a:r>
              <a:rPr lang="en-US" sz="4800" b="1" dirty="0">
                <a:solidFill>
                  <a:schemeClr val="tx1">
                    <a:lumMod val="10000"/>
                  </a:schemeClr>
                </a:solidFill>
                <a:latin typeface="Times New Roman" panose="02020603050405020304" pitchFamily="18" charset="0"/>
                <a:cs typeface="Times New Roman" panose="02020603050405020304" pitchFamily="18" charset="0"/>
              </a:rPr>
              <a:t> </a:t>
            </a:r>
            <a:r>
              <a:rPr lang="en-US" sz="4800" b="1" dirty="0" err="1">
                <a:solidFill>
                  <a:schemeClr val="tx1">
                    <a:lumMod val="10000"/>
                  </a:schemeClr>
                </a:solidFill>
                <a:latin typeface="Times New Roman" panose="02020603050405020304" pitchFamily="18" charset="0"/>
                <a:cs typeface="Times New Roman" panose="02020603050405020304" pitchFamily="18" charset="0"/>
              </a:rPr>
              <a:t>định</a:t>
            </a:r>
            <a:r>
              <a:rPr lang="en-US" sz="4800" b="1" dirty="0">
                <a:solidFill>
                  <a:schemeClr val="tx1">
                    <a:lumMod val="10000"/>
                  </a:schemeClr>
                </a:solidFill>
                <a:latin typeface="Times New Roman" panose="02020603050405020304" pitchFamily="18" charset="0"/>
                <a:cs typeface="Times New Roman" panose="02020603050405020304" pitchFamily="18" charset="0"/>
              </a:rPr>
              <a:t>, </a:t>
            </a:r>
            <a:r>
              <a:rPr lang="en-US" sz="4800" b="1" dirty="0" err="1">
                <a:solidFill>
                  <a:schemeClr val="tx1">
                    <a:lumMod val="10000"/>
                  </a:schemeClr>
                </a:solidFill>
                <a:latin typeface="Times New Roman" panose="02020603050405020304" pitchFamily="18" charset="0"/>
                <a:cs typeface="Times New Roman" panose="02020603050405020304" pitchFamily="18" charset="0"/>
              </a:rPr>
              <a:t>phát</a:t>
            </a:r>
            <a:r>
              <a:rPr lang="en-US" sz="4800" b="1" dirty="0">
                <a:solidFill>
                  <a:schemeClr val="tx1">
                    <a:lumMod val="10000"/>
                  </a:schemeClr>
                </a:solidFill>
                <a:latin typeface="Times New Roman" panose="02020603050405020304" pitchFamily="18" charset="0"/>
                <a:cs typeface="Times New Roman" panose="02020603050405020304" pitchFamily="18" charset="0"/>
              </a:rPr>
              <a:t> </a:t>
            </a:r>
            <a:r>
              <a:rPr lang="en-US" sz="4800" b="1" dirty="0" err="1">
                <a:solidFill>
                  <a:schemeClr val="tx1">
                    <a:lumMod val="10000"/>
                  </a:schemeClr>
                </a:solidFill>
                <a:latin typeface="Times New Roman" panose="02020603050405020304" pitchFamily="18" charset="0"/>
                <a:cs typeface="Times New Roman" panose="02020603050405020304" pitchFamily="18" charset="0"/>
              </a:rPr>
              <a:t>triển</a:t>
            </a:r>
            <a:r>
              <a:rPr lang="en-US" sz="4800" b="1" dirty="0">
                <a:solidFill>
                  <a:schemeClr val="tx1">
                    <a:lumMod val="10000"/>
                  </a:schemeClr>
                </a:solidFill>
                <a:latin typeface="Times New Roman" panose="02020603050405020304" pitchFamily="18" charset="0"/>
                <a:cs typeface="Times New Roman" panose="02020603050405020304" pitchFamily="18" charset="0"/>
              </a:rPr>
              <a:t>.</a:t>
            </a:r>
            <a:endParaRPr lang="vi-VN" sz="4800" b="1" dirty="0">
              <a:solidFill>
                <a:schemeClr val="tx1">
                  <a:lumMod val="10000"/>
                </a:schemeClr>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B87DEB28-446B-FB61-A99F-5D485962A8FD}"/>
              </a:ext>
            </a:extLst>
          </p:cNvPr>
          <p:cNvSpPr txBox="1"/>
          <p:nvPr/>
        </p:nvSpPr>
        <p:spPr>
          <a:xfrm>
            <a:off x="1260352" y="6902912"/>
            <a:ext cx="15121679" cy="156966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a:r>
              <a:rPr lang="en-US" sz="4800" b="1" dirty="0" err="1">
                <a:solidFill>
                  <a:schemeClr val="tx1">
                    <a:lumMod val="10000"/>
                  </a:schemeClr>
                </a:solidFill>
                <a:latin typeface="Times New Roman" panose="02020603050405020304" pitchFamily="18" charset="0"/>
                <a:cs typeface="Times New Roman" panose="02020603050405020304" pitchFamily="18" charset="0"/>
              </a:rPr>
              <a:t>Củng</a:t>
            </a:r>
            <a:r>
              <a:rPr lang="en-US" sz="4800" b="1" dirty="0">
                <a:solidFill>
                  <a:schemeClr val="tx1">
                    <a:lumMod val="10000"/>
                  </a:schemeClr>
                </a:solidFill>
                <a:latin typeface="Times New Roman" panose="02020603050405020304" pitchFamily="18" charset="0"/>
                <a:cs typeface="Times New Roman" panose="02020603050405020304" pitchFamily="18" charset="0"/>
              </a:rPr>
              <a:t> </a:t>
            </a:r>
            <a:r>
              <a:rPr lang="en-US" sz="4800" b="1" dirty="0" err="1">
                <a:solidFill>
                  <a:schemeClr val="tx1">
                    <a:lumMod val="10000"/>
                  </a:schemeClr>
                </a:solidFill>
                <a:latin typeface="Times New Roman" panose="02020603050405020304" pitchFamily="18" charset="0"/>
                <a:cs typeface="Times New Roman" panose="02020603050405020304" pitchFamily="18" charset="0"/>
              </a:rPr>
              <a:t>cố</a:t>
            </a:r>
            <a:r>
              <a:rPr lang="en-US" sz="4800" b="1" dirty="0">
                <a:solidFill>
                  <a:schemeClr val="tx1">
                    <a:lumMod val="10000"/>
                  </a:schemeClr>
                </a:solidFill>
                <a:latin typeface="Times New Roman" panose="02020603050405020304" pitchFamily="18" charset="0"/>
                <a:cs typeface="Times New Roman" panose="02020603050405020304" pitchFamily="18" charset="0"/>
              </a:rPr>
              <a:t> </a:t>
            </a:r>
            <a:r>
              <a:rPr lang="en-US" sz="4800" b="1" dirty="0" err="1">
                <a:solidFill>
                  <a:schemeClr val="tx1">
                    <a:lumMod val="10000"/>
                  </a:schemeClr>
                </a:solidFill>
                <a:latin typeface="Times New Roman" panose="02020603050405020304" pitchFamily="18" charset="0"/>
                <a:cs typeface="Times New Roman" panose="02020603050405020304" pitchFamily="18" charset="0"/>
              </a:rPr>
              <a:t>niềm</a:t>
            </a:r>
            <a:r>
              <a:rPr lang="en-US" sz="4800" b="1" dirty="0">
                <a:solidFill>
                  <a:schemeClr val="tx1">
                    <a:lumMod val="10000"/>
                  </a:schemeClr>
                </a:solidFill>
                <a:latin typeface="Times New Roman" panose="02020603050405020304" pitchFamily="18" charset="0"/>
                <a:cs typeface="Times New Roman" panose="02020603050405020304" pitchFamily="18" charset="0"/>
              </a:rPr>
              <a:t> tin </a:t>
            </a:r>
            <a:r>
              <a:rPr lang="en-US" sz="4800" b="1" dirty="0" err="1">
                <a:solidFill>
                  <a:schemeClr val="tx1">
                    <a:lumMod val="10000"/>
                  </a:schemeClr>
                </a:solidFill>
                <a:latin typeface="Times New Roman" panose="02020603050405020304" pitchFamily="18" charset="0"/>
                <a:cs typeface="Times New Roman" panose="02020603050405020304" pitchFamily="18" charset="0"/>
              </a:rPr>
              <a:t>của</a:t>
            </a:r>
            <a:r>
              <a:rPr lang="en-US" sz="4800" b="1" dirty="0">
                <a:solidFill>
                  <a:schemeClr val="tx1">
                    <a:lumMod val="10000"/>
                  </a:schemeClr>
                </a:solidFill>
                <a:latin typeface="Times New Roman" panose="02020603050405020304" pitchFamily="18" charset="0"/>
                <a:cs typeface="Times New Roman" panose="02020603050405020304" pitchFamily="18" charset="0"/>
              </a:rPr>
              <a:t> con </a:t>
            </a:r>
            <a:r>
              <a:rPr lang="en-US" sz="4800" b="1" dirty="0" err="1">
                <a:solidFill>
                  <a:schemeClr val="tx1">
                    <a:lumMod val="10000"/>
                  </a:schemeClr>
                </a:solidFill>
                <a:latin typeface="Times New Roman" panose="02020603050405020304" pitchFamily="18" charset="0"/>
                <a:cs typeface="Times New Roman" panose="02020603050405020304" pitchFamily="18" charset="0"/>
              </a:rPr>
              <a:t>người</a:t>
            </a:r>
            <a:r>
              <a:rPr lang="en-US" sz="4800" b="1" dirty="0">
                <a:solidFill>
                  <a:schemeClr val="tx1">
                    <a:lumMod val="10000"/>
                  </a:schemeClr>
                </a:solidFill>
                <a:latin typeface="Times New Roman" panose="02020603050405020304" pitchFamily="18" charset="0"/>
                <a:cs typeface="Times New Roman" panose="02020603050405020304" pitchFamily="18" charset="0"/>
              </a:rPr>
              <a:t> </a:t>
            </a:r>
            <a:r>
              <a:rPr lang="en-US" sz="4800" b="1" dirty="0" err="1">
                <a:solidFill>
                  <a:schemeClr val="tx1">
                    <a:lumMod val="10000"/>
                  </a:schemeClr>
                </a:solidFill>
                <a:latin typeface="Times New Roman" panose="02020603050405020304" pitchFamily="18" charset="0"/>
                <a:cs typeface="Times New Roman" panose="02020603050405020304" pitchFamily="18" charset="0"/>
              </a:rPr>
              <a:t>vào</a:t>
            </a:r>
            <a:r>
              <a:rPr lang="en-US" sz="4800" b="1" dirty="0">
                <a:solidFill>
                  <a:schemeClr val="tx1">
                    <a:lumMod val="10000"/>
                  </a:schemeClr>
                </a:solidFill>
                <a:latin typeface="Times New Roman" panose="02020603050405020304" pitchFamily="18" charset="0"/>
                <a:cs typeface="Times New Roman" panose="02020603050405020304" pitchFamily="18" charset="0"/>
              </a:rPr>
              <a:t> </a:t>
            </a:r>
            <a:r>
              <a:rPr lang="en-US" sz="4800" b="1" dirty="0" err="1">
                <a:solidFill>
                  <a:schemeClr val="tx1">
                    <a:lumMod val="10000"/>
                  </a:schemeClr>
                </a:solidFill>
                <a:latin typeface="Times New Roman" panose="02020603050405020304" pitchFamily="18" charset="0"/>
                <a:cs typeface="Times New Roman" panose="02020603050405020304" pitchFamily="18" charset="0"/>
              </a:rPr>
              <a:t>cộng</a:t>
            </a:r>
            <a:r>
              <a:rPr lang="en-US" sz="4800" b="1" dirty="0">
                <a:solidFill>
                  <a:schemeClr val="tx1">
                    <a:lumMod val="10000"/>
                  </a:schemeClr>
                </a:solidFill>
                <a:latin typeface="Times New Roman" panose="02020603050405020304" pitchFamily="18" charset="0"/>
                <a:cs typeface="Times New Roman" panose="02020603050405020304" pitchFamily="18" charset="0"/>
              </a:rPr>
              <a:t> </a:t>
            </a:r>
            <a:r>
              <a:rPr lang="en-US" sz="4800" b="1" dirty="0" err="1">
                <a:solidFill>
                  <a:schemeClr val="tx1">
                    <a:lumMod val="10000"/>
                  </a:schemeClr>
                </a:solidFill>
                <a:latin typeface="Times New Roman" panose="02020603050405020304" pitchFamily="18" charset="0"/>
                <a:cs typeface="Times New Roman" panose="02020603050405020304" pitchFamily="18" charset="0"/>
              </a:rPr>
              <a:t>đồng</a:t>
            </a:r>
            <a:r>
              <a:rPr lang="en-US" sz="4800" b="1" dirty="0">
                <a:solidFill>
                  <a:schemeClr val="tx1">
                    <a:lumMod val="10000"/>
                  </a:schemeClr>
                </a:solidFill>
                <a:latin typeface="Times New Roman" panose="02020603050405020304" pitchFamily="18" charset="0"/>
                <a:cs typeface="Times New Roman" panose="02020603050405020304" pitchFamily="18" charset="0"/>
              </a:rPr>
              <a:t>, </a:t>
            </a:r>
            <a:r>
              <a:rPr lang="en-US" sz="4800" b="1" dirty="0" err="1">
                <a:solidFill>
                  <a:schemeClr val="tx1">
                    <a:lumMod val="10000"/>
                  </a:schemeClr>
                </a:solidFill>
                <a:latin typeface="Times New Roman" panose="02020603050405020304" pitchFamily="18" charset="0"/>
                <a:cs typeface="Times New Roman" panose="02020603050405020304" pitchFamily="18" charset="0"/>
              </a:rPr>
              <a:t>pháp</a:t>
            </a:r>
            <a:r>
              <a:rPr lang="en-US" sz="4800" b="1" dirty="0">
                <a:solidFill>
                  <a:schemeClr val="tx1">
                    <a:lumMod val="10000"/>
                  </a:schemeClr>
                </a:solidFill>
                <a:latin typeface="Times New Roman" panose="02020603050405020304" pitchFamily="18" charset="0"/>
                <a:cs typeface="Times New Roman" panose="02020603050405020304" pitchFamily="18" charset="0"/>
              </a:rPr>
              <a:t> </a:t>
            </a:r>
            <a:r>
              <a:rPr lang="en-US" sz="4800" b="1" dirty="0" err="1">
                <a:solidFill>
                  <a:schemeClr val="tx1">
                    <a:lumMod val="10000"/>
                  </a:schemeClr>
                </a:solidFill>
                <a:latin typeface="Times New Roman" panose="02020603050405020304" pitchFamily="18" charset="0"/>
                <a:cs typeface="Times New Roman" panose="02020603050405020304" pitchFamily="18" charset="0"/>
              </a:rPr>
              <a:t>luật</a:t>
            </a:r>
            <a:r>
              <a:rPr lang="en-US" sz="4800" b="1" dirty="0">
                <a:solidFill>
                  <a:schemeClr val="tx1">
                    <a:lumMod val="10000"/>
                  </a:schemeClr>
                </a:solidFill>
                <a:latin typeface="Times New Roman" panose="02020603050405020304" pitchFamily="18" charset="0"/>
                <a:cs typeface="Times New Roman" panose="02020603050405020304" pitchFamily="18" charset="0"/>
              </a:rPr>
              <a:t>, </a:t>
            </a:r>
            <a:r>
              <a:rPr lang="en-US" sz="4800" b="1" dirty="0" err="1">
                <a:solidFill>
                  <a:schemeClr val="tx1">
                    <a:lumMod val="10000"/>
                  </a:schemeClr>
                </a:solidFill>
                <a:latin typeface="Times New Roman" panose="02020603050405020304" pitchFamily="18" charset="0"/>
                <a:cs typeface="Times New Roman" panose="02020603050405020304" pitchFamily="18" charset="0"/>
              </a:rPr>
              <a:t>lương</a:t>
            </a:r>
            <a:r>
              <a:rPr lang="en-US" sz="4800" b="1" dirty="0">
                <a:solidFill>
                  <a:schemeClr val="tx1">
                    <a:lumMod val="10000"/>
                  </a:schemeClr>
                </a:solidFill>
                <a:latin typeface="Times New Roman" panose="02020603050405020304" pitchFamily="18" charset="0"/>
                <a:cs typeface="Times New Roman" panose="02020603050405020304" pitchFamily="18" charset="0"/>
              </a:rPr>
              <a:t> tri.</a:t>
            </a:r>
            <a:endParaRPr lang="vi-VN" sz="4800" b="1" dirty="0">
              <a:solidFill>
                <a:schemeClr val="tx1">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0189425"/>
      </p:ext>
    </p:extLst>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9" presetClass="entr" presetSubtype="0" fill="hold" nodeType="afterEffect">
                                  <p:stCondLst>
                                    <p:cond delay="0"/>
                                  </p:stCondLst>
                                  <p:childTnLst>
                                    <p:set>
                                      <p:cBhvr>
                                        <p:cTn id="11" dur="1" fill="hold">
                                          <p:stCondLst>
                                            <p:cond delay="0"/>
                                          </p:stCondLst>
                                        </p:cTn>
                                        <p:tgtEl>
                                          <p:spTgt spid="3080"/>
                                        </p:tgtEl>
                                        <p:attrNameLst>
                                          <p:attrName>style.visibility</p:attrName>
                                        </p:attrNameLst>
                                      </p:cBhvr>
                                      <p:to>
                                        <p:strVal val="visible"/>
                                      </p:to>
                                    </p:set>
                                    <p:anim calcmode="lin" valueType="num">
                                      <p:cBhvr>
                                        <p:cTn id="12" dur="1000" fill="hold"/>
                                        <p:tgtEl>
                                          <p:spTgt spid="3080"/>
                                        </p:tgtEl>
                                        <p:attrNameLst>
                                          <p:attrName>ppt_x</p:attrName>
                                        </p:attrNameLst>
                                      </p:cBhvr>
                                      <p:tavLst>
                                        <p:tav tm="0">
                                          <p:val>
                                            <p:strVal val="#ppt_x-.2"/>
                                          </p:val>
                                        </p:tav>
                                        <p:tav tm="100000">
                                          <p:val>
                                            <p:strVal val="#ppt_x"/>
                                          </p:val>
                                        </p:tav>
                                      </p:tavLst>
                                    </p:anim>
                                    <p:anim calcmode="lin" valueType="num">
                                      <p:cBhvr>
                                        <p:cTn id="13" dur="1000" fill="hold"/>
                                        <p:tgtEl>
                                          <p:spTgt spid="308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080"/>
                                        </p:tgtEl>
                                      </p:cBhvr>
                                    </p:animEffect>
                                  </p:childTnLst>
                                </p:cTn>
                              </p:par>
                            </p:childTnLst>
                          </p:cTn>
                        </p:par>
                        <p:par>
                          <p:cTn id="15" fill="hold">
                            <p:stCondLst>
                              <p:cond delay="1500"/>
                            </p:stCondLst>
                            <p:childTnLst>
                              <p:par>
                                <p:cTn id="16" presetID="29" presetClass="entr" presetSubtype="0" fill="hold" nodeType="afterEffect">
                                  <p:stCondLst>
                                    <p:cond delay="0"/>
                                  </p:stCondLst>
                                  <p:childTnLst>
                                    <p:set>
                                      <p:cBhvr>
                                        <p:cTn id="17" dur="1" fill="hold">
                                          <p:stCondLst>
                                            <p:cond delay="0"/>
                                          </p:stCondLst>
                                        </p:cTn>
                                        <p:tgtEl>
                                          <p:spTgt spid="3081"/>
                                        </p:tgtEl>
                                        <p:attrNameLst>
                                          <p:attrName>style.visibility</p:attrName>
                                        </p:attrNameLst>
                                      </p:cBhvr>
                                      <p:to>
                                        <p:strVal val="visible"/>
                                      </p:to>
                                    </p:set>
                                    <p:anim calcmode="lin" valueType="num">
                                      <p:cBhvr>
                                        <p:cTn id="18" dur="1000" fill="hold"/>
                                        <p:tgtEl>
                                          <p:spTgt spid="3081"/>
                                        </p:tgtEl>
                                        <p:attrNameLst>
                                          <p:attrName>ppt_x</p:attrName>
                                        </p:attrNameLst>
                                      </p:cBhvr>
                                      <p:tavLst>
                                        <p:tav tm="0">
                                          <p:val>
                                            <p:strVal val="#ppt_x-.2"/>
                                          </p:val>
                                        </p:tav>
                                        <p:tav tm="100000">
                                          <p:val>
                                            <p:strVal val="#ppt_x"/>
                                          </p:val>
                                        </p:tav>
                                      </p:tavLst>
                                    </p:anim>
                                    <p:anim calcmode="lin" valueType="num">
                                      <p:cBhvr>
                                        <p:cTn id="19" dur="1000" fill="hold"/>
                                        <p:tgtEl>
                                          <p:spTgt spid="3081"/>
                                        </p:tgtEl>
                                        <p:attrNameLst>
                                          <p:attrName>ppt_y</p:attrName>
                                        </p:attrNameLst>
                                      </p:cBhvr>
                                      <p:tavLst>
                                        <p:tav tm="0">
                                          <p:val>
                                            <p:strVal val="#ppt_y"/>
                                          </p:val>
                                        </p:tav>
                                        <p:tav tm="100000">
                                          <p:val>
                                            <p:strVal val="#ppt_y"/>
                                          </p:val>
                                        </p:tav>
                                      </p:tavLst>
                                    </p:anim>
                                    <p:animEffect transition="in" filter="wipe(right)" prLst="gradientSize: 0.1">
                                      <p:cBhvr>
                                        <p:cTn id="20" dur="1000"/>
                                        <p:tgtEl>
                                          <p:spTgt spid="3081"/>
                                        </p:tgtEl>
                                      </p:cBhvr>
                                    </p:animEffect>
                                  </p:childTnLst>
                                </p:cTn>
                              </p:par>
                            </p:childTnLst>
                          </p:cTn>
                        </p:par>
                        <p:par>
                          <p:cTn id="21" fill="hold">
                            <p:stCondLst>
                              <p:cond delay="2500"/>
                            </p:stCondLst>
                            <p:childTnLst>
                              <p:par>
                                <p:cTn id="22" presetID="29" presetClass="entr" presetSubtype="0" fill="hold" nodeType="afterEffect">
                                  <p:stCondLst>
                                    <p:cond delay="0"/>
                                  </p:stCondLst>
                                  <p:childTnLst>
                                    <p:set>
                                      <p:cBhvr>
                                        <p:cTn id="23" dur="1" fill="hold">
                                          <p:stCondLst>
                                            <p:cond delay="0"/>
                                          </p:stCondLst>
                                        </p:cTn>
                                        <p:tgtEl>
                                          <p:spTgt spid="3082"/>
                                        </p:tgtEl>
                                        <p:attrNameLst>
                                          <p:attrName>style.visibility</p:attrName>
                                        </p:attrNameLst>
                                      </p:cBhvr>
                                      <p:to>
                                        <p:strVal val="visible"/>
                                      </p:to>
                                    </p:set>
                                    <p:anim calcmode="lin" valueType="num">
                                      <p:cBhvr>
                                        <p:cTn id="24" dur="1000" fill="hold"/>
                                        <p:tgtEl>
                                          <p:spTgt spid="3082"/>
                                        </p:tgtEl>
                                        <p:attrNameLst>
                                          <p:attrName>ppt_x</p:attrName>
                                        </p:attrNameLst>
                                      </p:cBhvr>
                                      <p:tavLst>
                                        <p:tav tm="0">
                                          <p:val>
                                            <p:strVal val="#ppt_x-.2"/>
                                          </p:val>
                                        </p:tav>
                                        <p:tav tm="100000">
                                          <p:val>
                                            <p:strVal val="#ppt_x"/>
                                          </p:val>
                                        </p:tav>
                                      </p:tavLst>
                                    </p:anim>
                                    <p:anim calcmode="lin" valueType="num">
                                      <p:cBhvr>
                                        <p:cTn id="25" dur="1000" fill="hold"/>
                                        <p:tgtEl>
                                          <p:spTgt spid="3082"/>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082"/>
                                        </p:tgtEl>
                                      </p:cBhvr>
                                    </p:animEffect>
                                  </p:childTnLst>
                                </p:cTn>
                              </p:par>
                            </p:childTnLst>
                          </p:cTn>
                        </p:par>
                        <p:par>
                          <p:cTn id="27" fill="hold">
                            <p:stCondLst>
                              <p:cond delay="3500"/>
                            </p:stCondLst>
                            <p:childTnLst>
                              <p:par>
                                <p:cTn id="28" presetID="29" presetClass="entr" presetSubtype="0" fill="hold" nodeType="afterEffect">
                                  <p:stCondLst>
                                    <p:cond delay="0"/>
                                  </p:stCondLst>
                                  <p:childTnLst>
                                    <p:set>
                                      <p:cBhvr>
                                        <p:cTn id="29" dur="1" fill="hold">
                                          <p:stCondLst>
                                            <p:cond delay="0"/>
                                          </p:stCondLst>
                                        </p:cTn>
                                        <p:tgtEl>
                                          <p:spTgt spid="3079"/>
                                        </p:tgtEl>
                                        <p:attrNameLst>
                                          <p:attrName>style.visibility</p:attrName>
                                        </p:attrNameLst>
                                      </p:cBhvr>
                                      <p:to>
                                        <p:strVal val="visible"/>
                                      </p:to>
                                    </p:set>
                                    <p:anim calcmode="lin" valueType="num">
                                      <p:cBhvr>
                                        <p:cTn id="30" dur="1000" fill="hold"/>
                                        <p:tgtEl>
                                          <p:spTgt spid="3079"/>
                                        </p:tgtEl>
                                        <p:attrNameLst>
                                          <p:attrName>ppt_x</p:attrName>
                                        </p:attrNameLst>
                                      </p:cBhvr>
                                      <p:tavLst>
                                        <p:tav tm="0">
                                          <p:val>
                                            <p:strVal val="#ppt_x-.2"/>
                                          </p:val>
                                        </p:tav>
                                        <p:tav tm="100000">
                                          <p:val>
                                            <p:strVal val="#ppt_x"/>
                                          </p:val>
                                        </p:tav>
                                      </p:tavLst>
                                    </p:anim>
                                    <p:anim calcmode="lin" valueType="num">
                                      <p:cBhvr>
                                        <p:cTn id="31" dur="1000" fill="hold"/>
                                        <p:tgtEl>
                                          <p:spTgt spid="3079"/>
                                        </p:tgtEl>
                                        <p:attrNameLst>
                                          <p:attrName>ppt_y</p:attrName>
                                        </p:attrNameLst>
                                      </p:cBhvr>
                                      <p:tavLst>
                                        <p:tav tm="0">
                                          <p:val>
                                            <p:strVal val="#ppt_y"/>
                                          </p:val>
                                        </p:tav>
                                        <p:tav tm="100000">
                                          <p:val>
                                            <p:strVal val="#ppt_y"/>
                                          </p:val>
                                        </p:tav>
                                      </p:tavLst>
                                    </p:anim>
                                    <p:animEffect transition="in" filter="wipe(right)" prLst="gradientSize: 0.1">
                                      <p:cBhvr>
                                        <p:cTn id="32" dur="10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4CAB35-F8D7-4A75-84E1-08FF9063563A}"/>
              </a:ext>
            </a:extLst>
          </p:cNvPr>
          <p:cNvSpPr/>
          <p:nvPr/>
        </p:nvSpPr>
        <p:spPr>
          <a:xfrm>
            <a:off x="252240" y="849462"/>
            <a:ext cx="16345816" cy="8194487"/>
          </a:xfrm>
          <a:prstGeom prst="rect">
            <a:avLst/>
          </a:prstGeom>
        </p:spPr>
        <p:txBody>
          <a:bodyPr wrap="square">
            <a:spAutoFit/>
          </a:bodyPr>
          <a:lstStyle/>
          <a:p>
            <a:pPr algn="just">
              <a:lnSpc>
                <a:spcPct val="115000"/>
              </a:lnSpc>
              <a:spcAft>
                <a:spcPts val="0"/>
              </a:spcAft>
            </a:pPr>
            <a:r>
              <a:rPr lang="en-US" sz="66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66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66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66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66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66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66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66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lẽ</a:t>
            </a:r>
            <a:r>
              <a:rPr lang="en-US" sz="66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66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6600" b="1" i="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lẽ</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xử</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phù</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góp</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đẩy</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lùi</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sai</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xấu</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lành</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mối</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thúc</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đẩy</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ổn</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củng</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cố</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niềm</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cộng</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lương</a:t>
            </a:r>
            <a:r>
              <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tri.</a:t>
            </a:r>
            <a:endParaRPr lang="en-US" sz="66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7855892"/>
      </p:ext>
    </p:extLst>
  </p:cSld>
  <p:clrMapOvr>
    <a:masterClrMapping/>
  </p:clrMapOvr>
  <p:transition advClick="0" advTm="3000">
    <p:random/>
  </p:transition>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2796</Words>
  <Application>Microsoft Office PowerPoint</Application>
  <PresentationFormat>Custom</PresentationFormat>
  <Paragraphs>146</Paragraphs>
  <Slides>34</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SimSun</vt:lpstr>
      <vt:lpstr>Arial</vt:lpstr>
      <vt:lpstr>Arial </vt:lpstr>
      <vt:lpstr>Calibri</vt:lpstr>
      <vt:lpstr>Courier New</vt:lpstr>
      <vt:lpstr>Times New Roman</vt:lpstr>
      <vt:lpstr>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71</cp:revision>
  <dcterms:created xsi:type="dcterms:W3CDTF">2015-09-14T06:10:05Z</dcterms:created>
  <dcterms:modified xsi:type="dcterms:W3CDTF">2023-10-30T14:47:58Z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